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  <p:sldMasterId id="2147483758" r:id="rId2"/>
    <p:sldMasterId id="2147483770" r:id="rId3"/>
  </p:sldMasterIdLst>
  <p:notesMasterIdLst>
    <p:notesMasterId r:id="rId53"/>
  </p:notesMasterIdLst>
  <p:sldIdLst>
    <p:sldId id="349" r:id="rId4"/>
    <p:sldId id="257" r:id="rId5"/>
    <p:sldId id="341" r:id="rId6"/>
    <p:sldId id="259" r:id="rId7"/>
    <p:sldId id="264" r:id="rId8"/>
    <p:sldId id="265" r:id="rId9"/>
    <p:sldId id="365" r:id="rId10"/>
    <p:sldId id="266" r:id="rId11"/>
    <p:sldId id="267" r:id="rId12"/>
    <p:sldId id="270" r:id="rId13"/>
    <p:sldId id="272" r:id="rId14"/>
    <p:sldId id="268" r:id="rId15"/>
    <p:sldId id="271" r:id="rId16"/>
    <p:sldId id="366" r:id="rId17"/>
    <p:sldId id="343" r:id="rId18"/>
    <p:sldId id="364" r:id="rId19"/>
    <p:sldId id="342" r:id="rId20"/>
    <p:sldId id="332" r:id="rId21"/>
    <p:sldId id="337" r:id="rId22"/>
    <p:sldId id="327" r:id="rId23"/>
    <p:sldId id="285" r:id="rId24"/>
    <p:sldId id="286" r:id="rId25"/>
    <p:sldId id="328" r:id="rId26"/>
    <p:sldId id="287" r:id="rId27"/>
    <p:sldId id="368" r:id="rId28"/>
    <p:sldId id="355" r:id="rId29"/>
    <p:sldId id="289" r:id="rId30"/>
    <p:sldId id="344" r:id="rId31"/>
    <p:sldId id="345" r:id="rId32"/>
    <p:sldId id="346" r:id="rId33"/>
    <p:sldId id="347" r:id="rId34"/>
    <p:sldId id="348" r:id="rId35"/>
    <p:sldId id="370" r:id="rId36"/>
    <p:sldId id="372" r:id="rId37"/>
    <p:sldId id="373" r:id="rId38"/>
    <p:sldId id="378" r:id="rId39"/>
    <p:sldId id="379" r:id="rId40"/>
    <p:sldId id="381" r:id="rId41"/>
    <p:sldId id="382" r:id="rId42"/>
    <p:sldId id="384" r:id="rId43"/>
    <p:sldId id="385" r:id="rId44"/>
    <p:sldId id="386" r:id="rId45"/>
    <p:sldId id="387" r:id="rId46"/>
    <p:sldId id="388" r:id="rId47"/>
    <p:sldId id="394" r:id="rId48"/>
    <p:sldId id="391" r:id="rId49"/>
    <p:sldId id="392" r:id="rId50"/>
    <p:sldId id="393" r:id="rId51"/>
    <p:sldId id="396" r:id="rId52"/>
  </p:sldIdLst>
  <p:sldSz cx="12192000" cy="6858000"/>
  <p:notesSz cx="7315200" cy="96012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ahoma" panose="020B060403050404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CCFF"/>
    <a:srgbClr val="427B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38" autoAdjust="0"/>
  </p:normalViewPr>
  <p:slideViewPr>
    <p:cSldViewPr>
      <p:cViewPr varScale="1">
        <p:scale>
          <a:sx n="77" d="100"/>
          <a:sy n="77" d="100"/>
        </p:scale>
        <p:origin x="806" y="58"/>
      </p:cViewPr>
      <p:guideLst>
        <p:guide orient="horz" pos="2160"/>
        <p:guide pos="384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6661" tIns="48331" rIns="96661" bIns="48331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sr-Latn-RS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0" y="0"/>
            <a:ext cx="3169920" cy="48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6661" tIns="48331" rIns="96661" bIns="48331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sr-Latn-R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143587" y="0"/>
            <a:ext cx="3168226" cy="4800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9" tIns="49472" rIns="95139" bIns="49472" numCol="1" anchor="t" anchorCtr="0" compatLnSpc="1">
            <a:prstTxWarp prst="textNoShape">
              <a:avLst/>
            </a:prstTxWarp>
          </a:bodyPr>
          <a:lstStyle>
            <a:lvl1pPr marL="228228" indent="-228228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7875" y="1200150"/>
            <a:ext cx="5757863" cy="3238500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31521" y="4620578"/>
            <a:ext cx="5850467" cy="37788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9" tIns="49472" rIns="95139" bIns="49472" numCol="1" anchor="t" anchorCtr="0" compatLnSpc="1">
            <a:prstTxWarp prst="textNoShape">
              <a:avLst/>
            </a:prstTxWarp>
          </a:bodyPr>
          <a:lstStyle/>
          <a:p>
            <a:pPr lvl="0"/>
            <a:endParaRPr lang="sr-Latn-RS" altLang="sr-Latn-RS" noProof="0" smtClean="0"/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0" y="9119474"/>
            <a:ext cx="3169920" cy="48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6661" tIns="48331" rIns="96661" bIns="48331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sr-Latn-R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143587" y="9119474"/>
            <a:ext cx="3168226" cy="4800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9" tIns="49472" rIns="95139" bIns="49472" numCol="1" anchor="b" anchorCtr="0" compatLnSpc="1">
            <a:prstTxWarp prst="textNoShape">
              <a:avLst/>
            </a:prstTxWarp>
          </a:bodyPr>
          <a:lstStyle>
            <a:lvl1pPr marL="228228" indent="-228228" algn="r" eaLnBrk="1" hangingPunct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31B04502-54CE-443A-89ED-673D3099D8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97138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232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85AF88C1-8C66-4AF0-BA8B-93E36EACCF56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5263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58881FDC-4702-4181-B374-5B3A1539D56C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42515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>
            <a:normAutofit/>
          </a:bodyPr>
          <a:lstStyle/>
          <a:p>
            <a:pPr marL="228580" indent="-22858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9567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04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C49E13F5-2F79-430A-823C-40C608828049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21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419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62050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10EB6B35-3DA3-4262-83ED-84B7B8B24589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22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02320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962ABB49-0F62-4DE8-9BC9-CF469AB4724C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23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05053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70A386D0-1DE3-425C-9A49-233FF869029E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24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481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66835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40728F-B61E-46FA-9FC3-EF9E017FF4CE}" type="slidenum">
              <a:rPr lang="en-US" altLang="en-US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072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1AAD9EA0-F97A-4656-984D-F122DEADD860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27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522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72652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94E1312F-1F72-43B8-82B9-5313FB99A874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11268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76"/>
              </a:spcBef>
              <a:buClrTx/>
              <a:tabLst>
                <a:tab pos="0" algn="l"/>
                <a:tab pos="966612" algn="l"/>
                <a:tab pos="1933224" algn="l"/>
                <a:tab pos="2899837" algn="l"/>
                <a:tab pos="3866449" algn="l"/>
                <a:tab pos="4833061" algn="l"/>
                <a:tab pos="5799673" algn="l"/>
                <a:tab pos="6766286" algn="l"/>
                <a:tab pos="7732898" algn="l"/>
                <a:tab pos="8699510" algn="l"/>
                <a:tab pos="9666122" algn="l"/>
                <a:tab pos="10632735" algn="l"/>
              </a:tabLst>
            </a:pPr>
            <a:endParaRPr lang="sr-Latn-CS" altLang="en-US" i="1" dirty="0" smtClean="0">
              <a:ea typeface="Microsoft YaHei" panose="020B0503020204020204" pitchFamily="34" charset="-122"/>
            </a:endParaRPr>
          </a:p>
        </p:txBody>
      </p:sp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5139" tIns="49472" rIns="95139" bIns="49472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buSzPct val="100000"/>
            </a:pPr>
            <a:fld id="{B5B6AD22-B6FD-4379-B20A-D88C336E19E4}" type="slidenum">
              <a:rPr lang="en-US" altLang="en-US" sz="1300">
                <a:solidFill>
                  <a:srgbClr val="000000"/>
                </a:solidFill>
              </a:rPr>
              <a:pPr algn="r" eaLnBrk="1" hangingPunct="1">
                <a:buSzPct val="100000"/>
              </a:pPr>
              <a:t>2</a:t>
            </a:fld>
            <a:endParaRPr lang="en-US" altLang="en-US" sz="13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85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0E81A9-ADD1-4A69-A892-17BC54B46817}" type="slidenum">
              <a:rPr lang="en-US" altLang="en-US">
                <a:latin typeface="Calibri" panose="020F0502020204030204" pitchFamily="34" charset="0"/>
              </a:rPr>
              <a:pPr eaLnBrk="1" hangingPunct="1"/>
              <a:t>28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0131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EEACE8F-5C36-4670-9DE7-DA731D9F6660}" type="slidenum">
              <a:rPr lang="en-US" altLang="en-US">
                <a:latin typeface="Calibri" panose="020F0502020204030204" pitchFamily="34" charset="0"/>
              </a:rPr>
              <a:pPr eaLnBrk="1" hangingPunct="1"/>
              <a:t>29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371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CA55744-EE56-4607-BDEE-616BBBCE775A}" type="slidenum">
              <a:rPr lang="en-US" altLang="en-US">
                <a:latin typeface="Calibri" panose="020F0502020204030204" pitchFamily="34" charset="0"/>
              </a:rPr>
              <a:pPr eaLnBrk="1" hangingPunct="1"/>
              <a:t>30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741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6D86B76-1B92-470B-B58C-D43552BEF822}" type="slidenum">
              <a:rPr lang="en-US" altLang="en-US">
                <a:latin typeface="Calibri" panose="020F0502020204030204" pitchFamily="34" charset="0"/>
              </a:rPr>
              <a:pPr eaLnBrk="1" hangingPunct="1"/>
              <a:t>31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5030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5372" indent="-30206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265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1571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8" indent="-24165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6B9764-32BF-4624-866C-C535468EB4AF}" type="slidenum">
              <a:rPr lang="en-US" altLang="en-US">
                <a:latin typeface="Calibri" panose="020F0502020204030204" pitchFamily="34" charset="0"/>
              </a:rPr>
              <a:pPr eaLnBrk="1" hangingPunct="1"/>
              <a:t>32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037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CB1D00BE-7C23-495A-94DB-7B036F4A502F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33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363031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2DAEAA98-59A2-4C62-9CB8-B2985B8664AD}" type="slidenum"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34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7988" cy="3086100"/>
          </a:xfrm>
          <a:solidFill>
            <a:srgbClr val="FFFFFF"/>
          </a:solidFill>
          <a:ln/>
        </p:spPr>
      </p:sp>
      <p:sp>
        <p:nvSpPr>
          <p:cNvPr id="839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894469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FE9B42A3-C090-4C08-A298-9AD12D263A4F}" type="slidenum"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35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60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7988" cy="3086100"/>
          </a:xfrm>
          <a:solidFill>
            <a:srgbClr val="FFFFFF"/>
          </a:solidFill>
          <a:ln/>
        </p:spPr>
      </p:sp>
      <p:sp>
        <p:nvSpPr>
          <p:cNvPr id="860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777298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FAF6C9-69AC-4389-BE3D-0DC5C7D87AC4}" type="slidenum">
              <a:rPr lang="en-US" altLang="en-US">
                <a:latin typeface="Calibri" panose="020F0502020204030204" pitchFamily="34" charset="0"/>
              </a:rPr>
              <a:pPr eaLnBrk="1" hangingPunct="1"/>
              <a:t>37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8264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E00679-1802-4EDB-9AE5-788A05E81F91}" type="slidenum">
              <a:rPr lang="en-US" altLang="en-US">
                <a:latin typeface="Calibri" panose="020F0502020204030204" pitchFamily="34" charset="0"/>
              </a:rPr>
              <a:pPr eaLnBrk="1" hangingPunct="1"/>
              <a:t>38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601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D54FEC87-56C0-4849-BB18-172536C28343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018275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6B7A00B-9C9D-4CC2-A198-F0D07B2753E3}" type="slidenum">
              <a:rPr lang="en-US" altLang="en-US">
                <a:latin typeface="Calibri" panose="020F0502020204030204" pitchFamily="34" charset="0"/>
              </a:rPr>
              <a:pPr eaLnBrk="1" hangingPunct="1"/>
              <a:t>39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2142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9E5D29-6DDE-41D1-8C54-E5924776A61E}" type="slidenum">
              <a:rPr lang="en-US" altLang="en-US">
                <a:latin typeface="Calibri" panose="020F0502020204030204" pitchFamily="34" charset="0"/>
              </a:rPr>
              <a:pPr eaLnBrk="1" hangingPunct="1"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817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1F5D09-288D-4DA7-A6BB-CBECFA5182C9}" type="slidenum">
              <a:rPr lang="en-US" altLang="en-US">
                <a:latin typeface="Calibri" panose="020F0502020204030204" pitchFamily="34" charset="0"/>
              </a:rPr>
              <a:pPr eaLnBrk="1" hangingPunct="1"/>
              <a:t>41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794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B6C3DD6-7B5E-40E2-8AFE-6F69B645B1BB}" type="slidenum">
              <a:rPr lang="en-US" altLang="en-US">
                <a:latin typeface="Calibri" panose="020F0502020204030204" pitchFamily="34" charset="0"/>
              </a:rPr>
              <a:pPr eaLnBrk="1" hangingPunct="1"/>
              <a:t>42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257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FBEBE5-68B0-478A-BB3B-AA469E7D3D3D}" type="slidenum">
              <a:rPr lang="en-US" altLang="en-US">
                <a:latin typeface="Calibri" panose="020F0502020204030204" pitchFamily="34" charset="0"/>
              </a:rPr>
              <a:pPr eaLnBrk="1" hangingPunct="1"/>
              <a:t>43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9907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1B04502-54CE-443A-89ED-673D3099D821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6590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339F5567-0B77-4A0B-9AAE-4CAEA108C124}" type="slidenum">
              <a:rPr lang="en-US" altLang="en-US" smtClean="0"/>
              <a:pPr/>
              <a:t>45</a:t>
            </a:fld>
            <a:endParaRPr lang="en-US" altLang="en-US" smtClean="0"/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</p:spPr>
        <p:txBody>
          <a:bodyPr wrap="none" anchor="ctr"/>
          <a:lstStyle/>
          <a:p>
            <a:endParaRPr lang="en-US" altLang="en-US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3524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5511632B-08FB-4167-984D-97515846D732}" type="slidenum"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46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7988" cy="3086100"/>
          </a:xfrm>
          <a:solidFill>
            <a:srgbClr val="FFFFFF"/>
          </a:solidFill>
          <a:ln/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918257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5511632B-08FB-4167-984D-97515846D732}" type="slidenum"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47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7988" cy="3086100"/>
          </a:xfrm>
          <a:solidFill>
            <a:srgbClr val="FFFFFF"/>
          </a:solidFill>
          <a:ln/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516130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75273B7A-09B4-4C66-BB64-D1D4F8F05ECA}" type="slidenum">
              <a:rPr lang="en-US" altLang="en-US" sz="12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48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3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8479" y="1142256"/>
            <a:ext cx="6022166" cy="3087216"/>
          </a:xfrm>
          <a:solidFill>
            <a:srgbClr val="FFFFFF"/>
          </a:solidFill>
          <a:ln/>
        </p:spPr>
      </p:sp>
      <p:sp>
        <p:nvSpPr>
          <p:cNvPr id="1003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51066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CEA2225F-3638-4D9A-87F6-0E0E0B3BD788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35453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BBAF4402-1277-46C2-926A-0411182DEC04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09774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0F96372D-2B4D-450B-96F7-BBA5F6496CD9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50860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88A4FBDF-2A09-461C-BA2B-AF709611B3C2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9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59613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9FF1479D-F86F-4056-9074-7B6A31324FE7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10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47731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28228" indent="-228228"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658184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3141490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624796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4108102" indent="-241653" defTabSz="483306" eaLnBrk="0" fontAlgn="base" hangingPunct="0">
              <a:spcBef>
                <a:spcPct val="0"/>
              </a:spcBef>
              <a:spcAft>
                <a:spcPct val="0"/>
              </a:spcAft>
              <a:tabLst>
                <a:tab pos="483306" algn="l"/>
                <a:tab pos="966612" algn="l"/>
                <a:tab pos="1449918" algn="l"/>
                <a:tab pos="1933224" algn="l"/>
                <a:tab pos="2416531" algn="l"/>
                <a:tab pos="2899837" algn="l"/>
              </a:tabLst>
              <a:defRPr sz="25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fld id="{673E6CCA-D134-4244-A40C-6D7FEE56B0FC}" type="slidenum">
              <a:rPr lang="en-US" altLang="en-US" sz="130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11</a:t>
            </a:fld>
            <a:endParaRPr lang="en-US" altLang="en-US" sz="13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1200150"/>
            <a:ext cx="5759450" cy="3240088"/>
          </a:xfrm>
          <a:solidFill>
            <a:srgbClr val="FFFFFF"/>
          </a:solidFill>
          <a:ln/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3226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FA04C-D7CF-4861-95F0-3F5ACF508755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F05C3D0E-5FF1-4E83-B322-33EA0AEBEC2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8181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5B24B-F41A-4540-8EEC-C29B4F79802D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E11F9-BDC6-46E8-9DAD-BC12D4D298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030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F989E-5397-49EE-B0F5-E72D9FFD7EC0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A910E6-E65F-471D-AC0B-ADE9499C09F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1906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FA04C-D7CF-4861-95F0-3F5ACF508755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45BBB91-360D-4CB7-881C-FAE872C3F70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7532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BC42F-EA91-460E-9436-9A6C9B1CB0C6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932DC3-B2CC-4A79-B8BB-AB2545D5F7C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039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23D4350-0632-4F67-B357-AFC21C62564D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452E843-44BB-4B08-A4F8-731AD30BBFD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6526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1A35-803D-44FA-BA88-E6B5FB34758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0143F-7BC1-4686-8D6A-7EE95B1E6E4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7157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6CED-B3EE-49D9-9922-CBB48E543356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52B7C-8E90-42EA-960B-33DFFDA3E85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942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237B0-CC05-45CB-9D8E-44851499E325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D720A-9482-4EB7-93DF-89DE8364B5B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9561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1777-83B6-4CFA-89A1-52400FB2059F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E5F553-0379-43D2-9509-8F5B3E024FA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233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A2A1-C9A8-42DC-AF5F-29D58FE3A81E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973B55-3095-4526-A5F9-4474AEA2B46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128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BC42F-EA91-460E-9436-9A6C9B1CB0C6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6E1F5E-D638-4F25-99FA-C5324CD5D72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2848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C28B6-2144-4760-B3DF-18C646FA52B1}" type="datetimeFigureOut">
              <a:rPr lang="en-US" smtClean="0"/>
              <a:pPr/>
              <a:t>8/27/2024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115C8E-86E9-4672-8333-550538A7092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050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5B24B-F41A-4540-8EEC-C29B4F79802D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AC240-1000-4486-ABED-D17CCCDAD65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4998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F989E-5397-49EE-B0F5-E72D9FFD7EC0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720E5-1A06-4F58-A347-69E197139A0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7032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1BE8-0F69-4CFC-934C-7968EF9B0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16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B0D4E-0EDA-4C42-8B2E-59537F26E78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1120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9BF84-EC2B-42AB-A9CE-739E4EB8371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74283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30E7E6-E541-4562-BD3F-C68E99E5A47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3436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1C4C69-0BDE-42AC-91A7-DB8B5B27E35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24038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BA2D6-CB5C-40F9-9A2A-7EBCC27CD09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99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A7A8B2-092C-4D12-8083-6CA67383C97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630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823D4350-0632-4F67-B357-AFC21C62564D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40C3BF20-EBF3-4EBD-9B36-4C0AB3324C3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8589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F64A4-7BE8-4A64-80BB-7E259692123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9427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2FF03D-D2C7-42D9-9B98-4F5C65A45CF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52967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4217C7-FD02-45B3-808E-94AC2BED748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2971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ACA06-4C05-4B86-9222-414BD5C3BBF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559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659984-7F9A-4971-B01F-6423DA4C6FA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9419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1A35-803D-44FA-BA88-E6B5FB347587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BD200-5A62-4418-A3FF-3BEA750E282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11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56CED-B3EE-49D9-9922-CBB48E543356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D8C8B3-A9DA-4D81-A929-7344277A8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8804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237B0-CC05-45CB-9D8E-44851499E325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81B5D-5745-4126-AD0D-15FC3CD699B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17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1777-83B6-4CFA-89A1-52400FB2059F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1428F5-EA3F-4842-BF2F-002C7707589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811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A2A1-C9A8-42DC-AF5F-29D58FE3A81E}" type="datetimeFigureOut">
              <a:rPr lang="en-US" smtClean="0"/>
              <a:pPr/>
              <a:t>8/27/2024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8EC1F-1D2C-4AFA-9559-9EE12FF56B6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719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C28B6-2144-4760-B3DF-18C646FA52B1}" type="datetimeFigureOut">
              <a:rPr lang="en-US" smtClean="0"/>
              <a:pPr/>
              <a:t>8/27/2024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2BDB84-A0D0-4CE1-8872-D59446ED28A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765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>
              <a:defRPr/>
            </a:pPr>
            <a:fld id="{1ED29CD8-1751-4512-8722-1C5B24EF5E2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86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pPr>
              <a:defRPr/>
            </a:pPr>
            <a:fld id="{1ED29CD8-1751-4512-8722-1C5B24EF5E2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91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81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8/27/2024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D29CD8-1751-4512-8722-1C5B24EF5E2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81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wmf"/><Relationship Id="rId5" Type="http://schemas.openxmlformats.org/officeDocument/2006/relationships/oleObject" Target="../embeddings/Microsoft_Word_97_-_2003_Document1111.doc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gif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guide.com/cgi-bin/images.pl?do=license_image&amp;image_number=0060-0502-2215-0435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jpeg"/><Relationship Id="rId4" Type="http://schemas.openxmlformats.org/officeDocument/2006/relationships/hyperlink" Target="http://www.clipartguide.com/cgi-bin/images.pl?do=license_image&amp;image_number=0060-0502-2215-043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hyperlink" Target="http://images.google.com/imgres?imgurl=http://tech.snmjournals.org/content/vol35/issue3/images/small/159fig3.gif&amp;imgrefurl=http://tech.snmjournals.org/cgi/content/figsonly/35/3/159&amp;h=199&amp;w=200&amp;sz=40&amp;hl=en&amp;start=63&amp;tbnid=PYXzuFIlt1cqTM:&amp;tbnh=103&amp;tbnw=104&amp;prev=/images?q=lead+pig+gif&amp;start=54&amp;gbv=2&amp;ndsp=18&amp;hl=en&amp;sa=N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7" Type="http://schemas.openxmlformats.org/officeDocument/2006/relationships/image" Target="../media/image66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4380" y="1525991"/>
            <a:ext cx="9962867" cy="253848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sr-Latn-RS" sz="3600" b="1" dirty="0"/>
              <a:t/>
            </a:r>
            <a:br>
              <a:rPr lang="sr-Latn-RS" sz="3600" b="1" dirty="0"/>
            </a:br>
            <a:r>
              <a:rPr lang="sr-Cyrl-RS" sz="3600" b="1" dirty="0" smtClean="0">
                <a:solidFill>
                  <a:schemeClr val="tx1"/>
                </a:solidFill>
              </a:rPr>
              <a:t>нуклеарна </a:t>
            </a:r>
            <a:r>
              <a:rPr lang="sr-Cyrl-RS" sz="3600" b="1" dirty="0">
                <a:solidFill>
                  <a:schemeClr val="tx1"/>
                </a:solidFill>
              </a:rPr>
              <a:t>медицина</a:t>
            </a:r>
            <a:r>
              <a:rPr lang="sr-Cyrl-RS" sz="3200" b="1" dirty="0">
                <a:solidFill>
                  <a:schemeClr val="tx1"/>
                </a:solidFill>
              </a:rPr>
              <a:t/>
            </a:r>
            <a:br>
              <a:rPr lang="sr-Cyrl-RS" sz="3200" b="1" dirty="0">
                <a:solidFill>
                  <a:schemeClr val="tx1"/>
                </a:solidFill>
              </a:rPr>
            </a:br>
            <a:r>
              <a:rPr lang="sr-Latn-RS" sz="2800" b="1" dirty="0">
                <a:solidFill>
                  <a:schemeClr val="tx1"/>
                </a:solidFill>
              </a:rPr>
              <a:t/>
            </a:r>
            <a:br>
              <a:rPr lang="sr-Latn-RS" sz="2800" b="1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НАСТАВНА ЈЕДИНИЦА </a:t>
            </a:r>
            <a:r>
              <a:rPr lang="sr-Latn-R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sr-Cyrl-RS" sz="2800" dirty="0">
                <a:solidFill>
                  <a:schemeClr val="tx1"/>
                </a:solidFill>
              </a:rPr>
              <a:t/>
            </a:r>
            <a:br>
              <a:rPr lang="sr-Cyrl-RS" sz="2800" dirty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ОСНОВНИ ПОСТУЛАТИ РАДИОБИОЛОГИЈЕ И ЗАШТИТЕ ОД ЗРАЧЕЊА </a:t>
            </a:r>
            <a:r>
              <a:rPr lang="ru-RU" sz="2400" dirty="0">
                <a:solidFill>
                  <a:schemeClr val="tx1"/>
                </a:solidFill>
              </a:rPr>
              <a:t>	</a:t>
            </a:r>
            <a:br>
              <a:rPr lang="ru-RU" sz="2400" dirty="0">
                <a:solidFill>
                  <a:schemeClr val="tx1"/>
                </a:solidFill>
              </a:rPr>
            </a:b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791744" y="188640"/>
            <a:ext cx="46554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800" b="1" dirty="0" err="1">
                <a:cs typeface="Calibri" panose="020F0502020204030204" pitchFamily="34" charset="0"/>
              </a:rPr>
              <a:t>ИАСМ</a:t>
            </a:r>
            <a:r>
              <a:rPr lang="en-US" altLang="en-US" sz="2800" b="1" dirty="0"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sr-Cyrl-CS" altLang="en-US" sz="2800" b="1" dirty="0">
                <a:cs typeface="Calibri" panose="020F0502020204030204" pitchFamily="34" charset="0"/>
              </a:rPr>
              <a:t>КЛИНИЧКА МЕДИЦИНА </a:t>
            </a:r>
            <a:r>
              <a:rPr lang="sr-Cyrl-CS" altLang="en-US" sz="2800" b="1" dirty="0" smtClean="0">
                <a:cs typeface="Calibri" panose="020F0502020204030204" pitchFamily="34" charset="0"/>
              </a:rPr>
              <a:t>1</a:t>
            </a:r>
            <a:endParaRPr lang="en-US" altLang="en-US" sz="2800" b="1" dirty="0"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8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911424" y="188640"/>
            <a:ext cx="10441159" cy="922337"/>
          </a:xfrm>
        </p:spPr>
        <p:txBody>
          <a:bodyPr>
            <a:noAutofit/>
          </a:bodyPr>
          <a:lstStyle/>
          <a:p>
            <a:pPr algn="ctr"/>
            <a:r>
              <a:rPr lang="en-US" altLang="en-US" sz="4000" dirty="0" err="1">
                <a:solidFill>
                  <a:schemeClr val="tx1"/>
                </a:solidFill>
              </a:rPr>
              <a:t>Радијационо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оштећење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ћелије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96976"/>
            <a:ext cx="11161240" cy="2087563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Clr>
                <a:srgbClr val="00B0F0"/>
              </a:buClr>
              <a:buFont typeface="Wingdings" panose="05000000000000000000" pitchFamily="2" charset="2"/>
              <a:buChar char="Ø"/>
              <a:defRPr/>
            </a:pPr>
            <a:r>
              <a:rPr lang="sr-Latn-RS" sz="2800" dirty="0">
                <a:latin typeface="Lucida Sans" panose="020B0602030504020204" pitchFamily="34" charset="0"/>
              </a:rPr>
              <a:t>G1</a:t>
            </a:r>
            <a:r>
              <a:rPr lang="sr-Cyrl-RS" sz="2800" dirty="0"/>
              <a:t> фаза има најразличитију дужину од свих фаза ћелијског циклуса. </a:t>
            </a:r>
          </a:p>
          <a:p>
            <a:pPr marL="457200" indent="-457200">
              <a:lnSpc>
                <a:spcPct val="100000"/>
              </a:lnSpc>
              <a:buClr>
                <a:srgbClr val="00B0F0"/>
              </a:buClr>
              <a:buFont typeface="Wingdings" panose="05000000000000000000" pitchFamily="2" charset="2"/>
              <a:buChar char="Ø"/>
              <a:defRPr/>
            </a:pPr>
            <a:r>
              <a:rPr lang="sr-Cyrl-RS" sz="2800" dirty="0"/>
              <a:t>ћелије које имају кратку </a:t>
            </a:r>
            <a:r>
              <a:rPr lang="sr-Latn-RS" sz="2800" dirty="0">
                <a:latin typeface="Lucida Sans" panose="020B0602030504020204" pitchFamily="34" charset="0"/>
              </a:rPr>
              <a:t>G1</a:t>
            </a:r>
            <a:r>
              <a:rPr lang="sr-Cyrl-RS" sz="2800" dirty="0"/>
              <a:t>фазу најосетљивије су у </a:t>
            </a:r>
            <a:r>
              <a:rPr lang="sr-Latn-RS" sz="2800" dirty="0">
                <a:latin typeface="Lucida Sans" panose="020B0602030504020204" pitchFamily="34" charset="0"/>
              </a:rPr>
              <a:t>G2</a:t>
            </a:r>
            <a:r>
              <a:rPr lang="sr-Cyrl-RS" sz="2800" dirty="0"/>
              <a:t> фази и митози.</a:t>
            </a:r>
            <a:endParaRPr lang="sr-Latn-RS" sz="2800" dirty="0">
              <a:latin typeface="Lucida Sans" panose="020B0602030504020204" pitchFamily="34" charset="0"/>
            </a:endParaRPr>
          </a:p>
        </p:txBody>
      </p:sp>
      <p:pic>
        <p:nvPicPr>
          <p:cNvPr id="2867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3068960"/>
            <a:ext cx="6955452" cy="357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78" name="Picture 2" descr="EPOS&amp;trade;"/>
          <p:cNvPicPr>
            <a:picLocks noChangeAspect="1" noChangeArrowheads="1"/>
          </p:cNvPicPr>
          <p:nvPr/>
        </p:nvPicPr>
        <p:blipFill>
          <a:blip r:embed="rId4" cstate="print"/>
          <a:srcRect t="15634"/>
          <a:stretch>
            <a:fillRect/>
          </a:stretch>
        </p:blipFill>
        <p:spPr bwMode="auto">
          <a:xfrm>
            <a:off x="2999656" y="2996952"/>
            <a:ext cx="7056784" cy="386104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588393" y="1196752"/>
            <a:ext cx="11305256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Доза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озрачења</a:t>
            </a:r>
            <a:endParaRPr lang="sr-Cyrl-C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Радиосензитивност</a:t>
            </a:r>
            <a:endParaRPr lang="en-US" altLang="en-US" sz="32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Брзина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 временски распоред дозе</a:t>
            </a:r>
          </a:p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Просторни распоред дозе: (спољашње/ унутрашње; тотално/локално)</a:t>
            </a:r>
          </a:p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Врста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јонизујућег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зрачења </a:t>
            </a:r>
          </a:p>
          <a:p>
            <a:pPr eaLnBrk="1" hangingPunct="1"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LET=количина енергије коју зрачење преда живој материји по јединици </a:t>
            </a: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пута</a:t>
            </a:r>
            <a:endParaRPr lang="ru-RU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7368" y="188914"/>
            <a:ext cx="11521280" cy="92233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4000" dirty="0" smtClean="0">
                <a:solidFill>
                  <a:schemeClr val="tx1"/>
                </a:solidFill>
              </a:rPr>
              <a:t>Фактори који </a:t>
            </a:r>
            <a:r>
              <a:rPr lang="sr-Cyrl-RS" sz="4000" dirty="0" err="1" smtClean="0">
                <a:solidFill>
                  <a:schemeClr val="tx1"/>
                </a:solidFill>
              </a:rPr>
              <a:t>детермИнишу</a:t>
            </a:r>
            <a:r>
              <a:rPr lang="sr-Cyrl-RS" sz="4000" dirty="0" smtClean="0">
                <a:solidFill>
                  <a:schemeClr val="tx1"/>
                </a:solidFill>
              </a:rPr>
              <a:t> биолошке ефекте</a:t>
            </a:r>
            <a:endParaRPr lang="sr-Latn-RS" sz="4000" dirty="0" smtClean="0">
              <a:solidFill>
                <a:schemeClr val="tx1"/>
              </a:solidFill>
              <a:latin typeface="Rockwell" panose="02060603020205020403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695400" y="1481138"/>
            <a:ext cx="10657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5125" indent="-2540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SzPct val="68000"/>
            </a:pP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ВЕЛИКЕ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ДОЗЕ</a:t>
            </a:r>
            <a:r>
              <a:rPr lang="sr-Latn-RS" altLang="en-US" sz="27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: </a:t>
            </a:r>
            <a:r>
              <a:rPr lang="en-US" altLang="en-US" sz="2700" dirty="0" err="1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последице</a:t>
            </a:r>
            <a:r>
              <a:rPr lang="en-US" altLang="en-US" sz="27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соматске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одмах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уочљиве</a:t>
            </a: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sr-Cyrl-RS" altLang="en-US" sz="27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sr-Cyrl-R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sr-Cyrl-RS" altLang="en-US" sz="27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</a:pP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МАЛЕ ДОЗЕ: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последице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касне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неизвесне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до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последњег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тренутка</a:t>
            </a: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228601"/>
            <a:ext cx="82423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2060848"/>
            <a:ext cx="3396208" cy="3067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-197864" y="273050"/>
            <a:ext cx="104086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3200">
              <a:latin typeface="Lucida Sans" panose="020B0602030504020204" pitchFamily="34" charset="0"/>
            </a:endParaRP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551384" y="1412776"/>
            <a:ext cx="5616624" cy="762000"/>
          </a:xfrm>
          <a:prstGeom prst="rect">
            <a:avLst/>
          </a:prstGeom>
          <a:solidFill>
            <a:srgbClr val="2DA2BF"/>
          </a:solidFill>
          <a:ln w="9720" cap="sq">
            <a:solidFill>
              <a:srgbClr val="2DA2BF"/>
            </a:solidFill>
            <a:miter lim="800000"/>
            <a:headEnd/>
            <a:tailEnd/>
          </a:ln>
        </p:spPr>
        <p:txBody>
          <a:bodyPr lIns="182880" anchor="ctr"/>
          <a:lstStyle>
            <a:lvl1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400"/>
              </a:spcBef>
              <a:buSzPct val="68000"/>
            </a:pPr>
            <a:r>
              <a:rPr lang="en-US" altLang="en-US" sz="3200" dirty="0" err="1">
                <a:solidFill>
                  <a:srgbClr val="FFFFFF"/>
                </a:solidFill>
                <a:latin typeface="Lucida Sans" panose="020B0602030504020204" pitchFamily="34" charset="0"/>
              </a:rPr>
              <a:t>Радиосензитивна</a:t>
            </a:r>
            <a:r>
              <a:rPr lang="en-US" altLang="en-US" sz="3200" dirty="0">
                <a:solidFill>
                  <a:srgbClr val="FFFFFF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 dirty="0" err="1">
                <a:solidFill>
                  <a:srgbClr val="FFFFFF"/>
                </a:solidFill>
                <a:latin typeface="Lucida Sans" panose="020B0602030504020204" pitchFamily="34" charset="0"/>
              </a:rPr>
              <a:t>ткива</a:t>
            </a:r>
            <a:endParaRPr lang="en-US" altLang="en-US" sz="3200" dirty="0">
              <a:solidFill>
                <a:srgbClr val="FFFFFF"/>
              </a:solidFill>
              <a:latin typeface="Lucida Sans" panose="020B0602030504020204" pitchFamily="34" charset="0"/>
            </a:endParaRP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551384" y="2200201"/>
            <a:ext cx="5616624" cy="3941763"/>
          </a:xfrm>
          <a:prstGeom prst="rect">
            <a:avLst/>
          </a:prstGeom>
          <a:noFill/>
          <a:ln w="19080" cap="sq">
            <a:solidFill>
              <a:srgbClr val="00B0F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Нискодиференцирана</a:t>
            </a:r>
          </a:p>
          <a:p>
            <a:pPr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Висок</a:t>
            </a:r>
            <a:r>
              <a:rPr lang="nn-NO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митотски</a:t>
            </a:r>
            <a:r>
              <a:rPr lang="nn-NO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индекс</a:t>
            </a:r>
          </a:p>
          <a:p>
            <a:pPr>
              <a:lnSpc>
                <a:spcPct val="15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Веома</a:t>
            </a:r>
            <a:r>
              <a:rPr lang="nn-NO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метаболички</a:t>
            </a:r>
            <a:r>
              <a:rPr lang="nn-NO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активна</a:t>
            </a: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6312024" y="1415951"/>
            <a:ext cx="5304724" cy="762000"/>
          </a:xfrm>
          <a:prstGeom prst="rect">
            <a:avLst/>
          </a:prstGeom>
          <a:solidFill>
            <a:srgbClr val="2DA2BF"/>
          </a:solidFill>
          <a:ln w="9720" cap="sq">
            <a:solidFill>
              <a:srgbClr val="2DA2BF"/>
            </a:solidFill>
            <a:miter lim="800000"/>
            <a:headEnd/>
            <a:tailEnd/>
          </a:ln>
        </p:spPr>
        <p:txBody>
          <a:bodyPr lIns="182880" anchor="ctr"/>
          <a:lstStyle>
            <a:lvl1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ts val="400"/>
              </a:spcBef>
              <a:buSzPct val="68000"/>
            </a:pPr>
            <a:r>
              <a:rPr lang="en-US" altLang="en-US" sz="3200" dirty="0" err="1">
                <a:solidFill>
                  <a:srgbClr val="FFFFFF"/>
                </a:solidFill>
                <a:latin typeface="Lucida Sans" panose="020B0602030504020204" pitchFamily="34" charset="0"/>
              </a:rPr>
              <a:t>Радиорезистентна</a:t>
            </a:r>
            <a:r>
              <a:rPr lang="en-US" altLang="en-US" sz="3200" dirty="0">
                <a:solidFill>
                  <a:srgbClr val="FFFFFF"/>
                </a:solidFill>
                <a:latin typeface="Lucida Sans" panose="020B0602030504020204" pitchFamily="34" charset="0"/>
              </a:rPr>
              <a:t> </a:t>
            </a:r>
            <a:r>
              <a:rPr lang="en-US" altLang="en-US" sz="3200" dirty="0" err="1">
                <a:solidFill>
                  <a:srgbClr val="FFFFFF"/>
                </a:solidFill>
                <a:latin typeface="Lucida Sans" panose="020B0602030504020204" pitchFamily="34" charset="0"/>
              </a:rPr>
              <a:t>ткива</a:t>
            </a:r>
            <a:endParaRPr lang="en-US" altLang="en-US" sz="3200" dirty="0">
              <a:solidFill>
                <a:srgbClr val="FFFFFF"/>
              </a:solidFill>
              <a:latin typeface="Lucida Sans" panose="020B0602030504020204" pitchFamily="34" charset="0"/>
            </a:endParaRPr>
          </a:p>
        </p:txBody>
      </p:sp>
      <p:sp>
        <p:nvSpPr>
          <p:cNvPr id="30726" name="Text Box 5"/>
          <p:cNvSpPr txBox="1">
            <a:spLocks noChangeArrowheads="1"/>
          </p:cNvSpPr>
          <p:nvPr/>
        </p:nvSpPr>
        <p:spPr bwMode="auto">
          <a:xfrm>
            <a:off x="6312024" y="2200200"/>
            <a:ext cx="5304724" cy="3941763"/>
          </a:xfrm>
          <a:prstGeom prst="rect">
            <a:avLst/>
          </a:prstGeom>
          <a:noFill/>
          <a:ln w="19080" cap="sq">
            <a:solidFill>
              <a:srgbClr val="00B0F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Високодиференцирана</a:t>
            </a:r>
          </a:p>
          <a:p>
            <a:pPr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3200">
                <a:solidFill>
                  <a:srgbClr val="000000"/>
                </a:solidFill>
                <a:latin typeface="Lucida Sans" panose="020B0602030504020204" pitchFamily="34" charset="0"/>
              </a:rPr>
              <a:t>Низак митотски индекс</a:t>
            </a:r>
          </a:p>
        </p:txBody>
      </p:sp>
      <p:pic>
        <p:nvPicPr>
          <p:cNvPr id="3072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8" y="4504457"/>
            <a:ext cx="2419452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4610025"/>
            <a:ext cx="1540017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090723" y="385055"/>
            <a:ext cx="81545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r-Cyrl-RS" sz="4000" dirty="0" smtClean="0">
                <a:solidFill>
                  <a:schemeClr val="tx1"/>
                </a:solidFill>
                <a:latin typeface="+mn-lt"/>
              </a:rPr>
              <a:t>РАДИООСЕТЉИВОСТ ТКИВА</a:t>
            </a:r>
            <a:endParaRPr lang="en-US" sz="40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9376" y="105571"/>
            <a:ext cx="11161240" cy="669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35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83632" y="1196752"/>
            <a:ext cx="8217916" cy="539492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  <a:defRPr/>
            </a:pPr>
            <a:endParaRPr lang="en-US" dirty="0" smtClean="0"/>
          </a:p>
          <a:p>
            <a:pPr marL="0" indent="0">
              <a:lnSpc>
                <a:spcPct val="80000"/>
              </a:lnSpc>
              <a:buNone/>
              <a:defRPr/>
            </a:pPr>
            <a:endParaRPr lang="en-US" dirty="0" smtClean="0"/>
          </a:p>
        </p:txBody>
      </p:sp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581264" y="1295820"/>
            <a:ext cx="6107814" cy="265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RS" b="1" dirty="0">
                <a:solidFill>
                  <a:schemeClr val="tx1"/>
                </a:solidFill>
                <a:latin typeface="Arial" charset="0"/>
              </a:rPr>
              <a:t>Спољашње</a:t>
            </a:r>
            <a:r>
              <a:rPr lang="sr-Latn-CS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b="1" dirty="0" smtClean="0">
                <a:solidFill>
                  <a:schemeClr val="tx1"/>
                </a:solidFill>
                <a:latin typeface="Arial" charset="0"/>
              </a:rPr>
              <a:t>озрачивање</a:t>
            </a:r>
            <a:r>
              <a:rPr lang="sr-Latn-RS" dirty="0" smtClean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sr-Cyrl-RS" dirty="0" smtClean="0">
                <a:solidFill>
                  <a:schemeClr val="tx1"/>
                </a:solidFill>
                <a:latin typeface="Arial" charset="0"/>
              </a:rPr>
              <a:t>цело</a:t>
            </a:r>
            <a:r>
              <a:rPr lang="sr-Latn-CS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тело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или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парцијално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RS" b="1" dirty="0">
                <a:solidFill>
                  <a:schemeClr val="tx1"/>
                </a:solidFill>
                <a:latin typeface="Arial" charset="0"/>
              </a:rPr>
              <a:t>Контаминација</a:t>
            </a:r>
            <a:endParaRPr lang="sr-Latn-CS" b="1" dirty="0">
              <a:solidFill>
                <a:schemeClr val="tx1"/>
              </a:solidFill>
              <a:latin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sr-Cyrl-RS" dirty="0">
                <a:solidFill>
                  <a:schemeClr val="tx1"/>
                </a:solidFill>
                <a:latin typeface="Arial" charset="0"/>
              </a:rPr>
              <a:t>Спољашња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на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кожи</a:t>
            </a:r>
            <a:endParaRPr lang="sr-Latn-CS" dirty="0">
              <a:solidFill>
                <a:schemeClr val="tx1"/>
              </a:solidFill>
              <a:latin typeface="Arial" charset="0"/>
            </a:endParaRPr>
          </a:p>
          <a:p>
            <a:pPr marL="800100" lvl="1" indent="-342900">
              <a:lnSpc>
                <a:spcPct val="8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sr-Cyrl-RS" dirty="0">
                <a:solidFill>
                  <a:schemeClr val="tx1"/>
                </a:solidFill>
                <a:latin typeface="Arial" charset="0"/>
              </a:rPr>
              <a:t>Унутрашња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удисањем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гутањем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преко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коже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кроз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Arial" charset="0"/>
              </a:rPr>
              <a:t>ране</a:t>
            </a:r>
            <a:r>
              <a:rPr lang="sr-Latn-CS" dirty="0">
                <a:solidFill>
                  <a:schemeClr val="tx1"/>
                </a:solidFill>
                <a:latin typeface="Arial" charset="0"/>
              </a:rPr>
              <a:t>...</a:t>
            </a:r>
            <a:endParaRPr lang="en-US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01" name="Text Box 9"/>
          <p:cNvSpPr txBox="1">
            <a:spLocks noChangeArrowheads="1"/>
          </p:cNvSpPr>
          <p:nvPr/>
        </p:nvSpPr>
        <p:spPr bwMode="auto">
          <a:xfrm>
            <a:off x="1496034" y="4478679"/>
            <a:ext cx="198266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CS" sz="2000" b="1" dirty="0">
                <a:solidFill>
                  <a:schemeClr val="tx1"/>
                </a:solidFill>
              </a:rPr>
              <a:t>акутно</a:t>
            </a:r>
          </a:p>
          <a:p>
            <a:pPr eaLnBrk="0" hangingPunct="0">
              <a:spcBef>
                <a:spcPct val="50000"/>
              </a:spcBef>
            </a:pPr>
            <a:r>
              <a:rPr lang="en-US" sz="2000" b="1" dirty="0" err="1">
                <a:solidFill>
                  <a:schemeClr val="tx1"/>
                </a:solidFill>
              </a:rPr>
              <a:t>хронично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1002" name="Text Box 14"/>
          <p:cNvSpPr txBox="1">
            <a:spLocks noChangeArrowheads="1"/>
          </p:cNvSpPr>
          <p:nvPr/>
        </p:nvSpPr>
        <p:spPr bwMode="auto">
          <a:xfrm>
            <a:off x="3592312" y="4491689"/>
            <a:ext cx="217432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solidFill>
                  <a:schemeClr val="tx1"/>
                </a:solidFill>
              </a:rPr>
              <a:t>једнократно</a:t>
            </a:r>
            <a:endParaRPr lang="sr-Latn-CS" sz="2000" b="1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000" b="1">
                <a:solidFill>
                  <a:schemeClr val="tx1"/>
                </a:solidFill>
              </a:rPr>
              <a:t>вишекратно</a:t>
            </a:r>
            <a:endParaRPr lang="en-US" sz="1600" b="1">
              <a:solidFill>
                <a:schemeClr val="tx1"/>
              </a:solidFill>
            </a:endParaRPr>
          </a:p>
        </p:txBody>
      </p:sp>
      <p:sp>
        <p:nvSpPr>
          <p:cNvPr id="41003" name="Text Box 15"/>
          <p:cNvSpPr txBox="1">
            <a:spLocks noChangeArrowheads="1"/>
          </p:cNvSpPr>
          <p:nvPr/>
        </p:nvSpPr>
        <p:spPr bwMode="auto">
          <a:xfrm>
            <a:off x="2487364" y="5618992"/>
            <a:ext cx="256638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err="1">
                <a:solidFill>
                  <a:schemeClr val="tx1"/>
                </a:solidFill>
              </a:rPr>
              <a:t>импулсно</a:t>
            </a:r>
            <a:endParaRPr lang="sr-Latn-CS" sz="2000" b="1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2000" b="1" dirty="0" err="1">
                <a:solidFill>
                  <a:schemeClr val="tx1"/>
                </a:solidFill>
              </a:rPr>
              <a:t>фракционирано</a:t>
            </a:r>
            <a:endParaRPr lang="en-US" sz="1600" b="1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078543" y="1628800"/>
            <a:ext cx="5027953" cy="4833701"/>
            <a:chOff x="7188727" y="930051"/>
            <a:chExt cx="5027953" cy="4833701"/>
          </a:xfrm>
        </p:grpSpPr>
        <p:sp>
          <p:nvSpPr>
            <p:cNvPr id="14342" name="Rectangle 11"/>
            <p:cNvSpPr>
              <a:spLocks noChangeArrowheads="1"/>
            </p:cNvSpPr>
            <p:nvPr/>
          </p:nvSpPr>
          <p:spPr bwMode="auto">
            <a:xfrm>
              <a:off x="7195075" y="2758852"/>
              <a:ext cx="1539147" cy="585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Спољашње</a:t>
              </a:r>
              <a:r>
                <a:rPr lang="sr-Latn-CS" sz="1600" b="1">
                  <a:solidFill>
                    <a:schemeClr val="tx1"/>
                  </a:solidFill>
                  <a:latin typeface="Arial" charset="0"/>
                </a:rPr>
                <a:t> </a:t>
              </a:r>
              <a:endParaRPr lang="sr-Latn-CS" sz="1600" b="1" dirty="0">
                <a:solidFill>
                  <a:schemeClr val="tx1"/>
                </a:solidFill>
                <a:latin typeface="Arial" charset="0"/>
              </a:endParaRPr>
            </a:p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озрачивање</a:t>
              </a:r>
              <a:endParaRPr lang="en-US" sz="1600" b="1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3" name="Freeform 12"/>
            <p:cNvSpPr>
              <a:spLocks/>
            </p:cNvSpPr>
            <p:nvPr/>
          </p:nvSpPr>
          <p:spPr bwMode="auto">
            <a:xfrm>
              <a:off x="9222313" y="2600101"/>
              <a:ext cx="1343972" cy="2545061"/>
            </a:xfrm>
            <a:custGeom>
              <a:avLst/>
              <a:gdLst>
                <a:gd name="T0" fmla="*/ 1042 w 1336"/>
                <a:gd name="T1" fmla="*/ 1 h 1841"/>
                <a:gd name="T2" fmla="*/ 1096 w 1336"/>
                <a:gd name="T3" fmla="*/ 7 h 1841"/>
                <a:gd name="T4" fmla="*/ 1151 w 1336"/>
                <a:gd name="T5" fmla="*/ 16 h 1841"/>
                <a:gd name="T6" fmla="*/ 1197 w 1336"/>
                <a:gd name="T7" fmla="*/ 31 h 1841"/>
                <a:gd name="T8" fmla="*/ 1255 w 1336"/>
                <a:gd name="T9" fmla="*/ 56 h 1841"/>
                <a:gd name="T10" fmla="*/ 1301 w 1336"/>
                <a:gd name="T11" fmla="*/ 88 h 1841"/>
                <a:gd name="T12" fmla="*/ 1333 w 1336"/>
                <a:gd name="T13" fmla="*/ 129 h 1841"/>
                <a:gd name="T14" fmla="*/ 1333 w 1336"/>
                <a:gd name="T15" fmla="*/ 837 h 1841"/>
                <a:gd name="T16" fmla="*/ 1320 w 1336"/>
                <a:gd name="T17" fmla="*/ 861 h 1841"/>
                <a:gd name="T18" fmla="*/ 1293 w 1336"/>
                <a:gd name="T19" fmla="*/ 885 h 1841"/>
                <a:gd name="T20" fmla="*/ 1247 w 1336"/>
                <a:gd name="T21" fmla="*/ 901 h 1841"/>
                <a:gd name="T22" fmla="*/ 1197 w 1336"/>
                <a:gd name="T23" fmla="*/ 903 h 1841"/>
                <a:gd name="T24" fmla="*/ 1153 w 1336"/>
                <a:gd name="T25" fmla="*/ 895 h 1841"/>
                <a:gd name="T26" fmla="*/ 1121 w 1336"/>
                <a:gd name="T27" fmla="*/ 875 h 1841"/>
                <a:gd name="T28" fmla="*/ 1107 w 1336"/>
                <a:gd name="T29" fmla="*/ 856 h 1841"/>
                <a:gd name="T30" fmla="*/ 1096 w 1336"/>
                <a:gd name="T31" fmla="*/ 835 h 1841"/>
                <a:gd name="T32" fmla="*/ 1021 w 1336"/>
                <a:gd name="T33" fmla="*/ 1737 h 1841"/>
                <a:gd name="T34" fmla="*/ 1006 w 1336"/>
                <a:gd name="T35" fmla="*/ 1781 h 1841"/>
                <a:gd name="T36" fmla="*/ 966 w 1336"/>
                <a:gd name="T37" fmla="*/ 1817 h 1841"/>
                <a:gd name="T38" fmla="*/ 914 w 1336"/>
                <a:gd name="T39" fmla="*/ 1835 h 1841"/>
                <a:gd name="T40" fmla="*/ 868 w 1336"/>
                <a:gd name="T41" fmla="*/ 1840 h 1841"/>
                <a:gd name="T42" fmla="*/ 807 w 1336"/>
                <a:gd name="T43" fmla="*/ 1835 h 1841"/>
                <a:gd name="T44" fmla="*/ 759 w 1336"/>
                <a:gd name="T45" fmla="*/ 1815 h 1841"/>
                <a:gd name="T46" fmla="*/ 723 w 1336"/>
                <a:gd name="T47" fmla="*/ 1787 h 1841"/>
                <a:gd name="T48" fmla="*/ 706 w 1336"/>
                <a:gd name="T49" fmla="*/ 1760 h 1841"/>
                <a:gd name="T50" fmla="*/ 627 w 1336"/>
                <a:gd name="T51" fmla="*/ 881 h 1841"/>
                <a:gd name="T52" fmla="*/ 618 w 1336"/>
                <a:gd name="T53" fmla="*/ 1768 h 1841"/>
                <a:gd name="T54" fmla="*/ 585 w 1336"/>
                <a:gd name="T55" fmla="*/ 1808 h 1841"/>
                <a:gd name="T56" fmla="*/ 528 w 1336"/>
                <a:gd name="T57" fmla="*/ 1833 h 1841"/>
                <a:gd name="T58" fmla="*/ 457 w 1336"/>
                <a:gd name="T59" fmla="*/ 1840 h 1841"/>
                <a:gd name="T60" fmla="*/ 404 w 1336"/>
                <a:gd name="T61" fmla="*/ 1832 h 1841"/>
                <a:gd name="T62" fmla="*/ 354 w 1336"/>
                <a:gd name="T63" fmla="*/ 1809 h 1841"/>
                <a:gd name="T64" fmla="*/ 323 w 1336"/>
                <a:gd name="T65" fmla="*/ 1781 h 1841"/>
                <a:gd name="T66" fmla="*/ 310 w 1336"/>
                <a:gd name="T67" fmla="*/ 1745 h 1841"/>
                <a:gd name="T68" fmla="*/ 235 w 1336"/>
                <a:gd name="T69" fmla="*/ 835 h 1841"/>
                <a:gd name="T70" fmla="*/ 220 w 1336"/>
                <a:gd name="T71" fmla="*/ 863 h 1841"/>
                <a:gd name="T72" fmla="*/ 201 w 1336"/>
                <a:gd name="T73" fmla="*/ 880 h 1841"/>
                <a:gd name="T74" fmla="*/ 174 w 1336"/>
                <a:gd name="T75" fmla="*/ 896 h 1841"/>
                <a:gd name="T76" fmla="*/ 143 w 1336"/>
                <a:gd name="T77" fmla="*/ 903 h 1841"/>
                <a:gd name="T78" fmla="*/ 103 w 1336"/>
                <a:gd name="T79" fmla="*/ 903 h 1841"/>
                <a:gd name="T80" fmla="*/ 69 w 1336"/>
                <a:gd name="T81" fmla="*/ 899 h 1841"/>
                <a:gd name="T82" fmla="*/ 42 w 1336"/>
                <a:gd name="T83" fmla="*/ 888 h 1841"/>
                <a:gd name="T84" fmla="*/ 19 w 1336"/>
                <a:gd name="T85" fmla="*/ 872 h 1841"/>
                <a:gd name="T86" fmla="*/ 4 w 1336"/>
                <a:gd name="T87" fmla="*/ 852 h 1841"/>
                <a:gd name="T88" fmla="*/ 0 w 1336"/>
                <a:gd name="T89" fmla="*/ 150 h 1841"/>
                <a:gd name="T90" fmla="*/ 27 w 1336"/>
                <a:gd name="T91" fmla="*/ 92 h 1841"/>
                <a:gd name="T92" fmla="*/ 78 w 1336"/>
                <a:gd name="T93" fmla="*/ 56 h 1841"/>
                <a:gd name="T94" fmla="*/ 163 w 1336"/>
                <a:gd name="T95" fmla="*/ 23 h 1841"/>
                <a:gd name="T96" fmla="*/ 254 w 1336"/>
                <a:gd name="T97" fmla="*/ 5 h 184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36"/>
                <a:gd name="T148" fmla="*/ 0 h 1841"/>
                <a:gd name="T149" fmla="*/ 1336 w 1336"/>
                <a:gd name="T150" fmla="*/ 1841 h 184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rgbClr val="993366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4" name="Oval 13"/>
            <p:cNvSpPr>
              <a:spLocks noChangeArrowheads="1"/>
            </p:cNvSpPr>
            <p:nvPr/>
          </p:nvSpPr>
          <p:spPr bwMode="auto">
            <a:xfrm>
              <a:off x="9557277" y="2100039"/>
              <a:ext cx="556421" cy="501011"/>
            </a:xfrm>
            <a:prstGeom prst="ellipse">
              <a:avLst/>
            </a:pr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5" name="Line 14"/>
            <p:cNvSpPr>
              <a:spLocks noChangeShapeType="1"/>
            </p:cNvSpPr>
            <p:nvPr/>
          </p:nvSpPr>
          <p:spPr bwMode="auto">
            <a:xfrm flipV="1">
              <a:off x="8241239" y="3096990"/>
              <a:ext cx="1153932" cy="95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6" name="Line 15"/>
            <p:cNvSpPr>
              <a:spLocks noChangeShapeType="1"/>
            </p:cNvSpPr>
            <p:nvPr/>
          </p:nvSpPr>
          <p:spPr bwMode="auto">
            <a:xfrm>
              <a:off x="8326963" y="3158902"/>
              <a:ext cx="3213548" cy="19202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7" name="Line 16"/>
            <p:cNvSpPr>
              <a:spLocks noChangeShapeType="1"/>
            </p:cNvSpPr>
            <p:nvPr/>
          </p:nvSpPr>
          <p:spPr bwMode="auto">
            <a:xfrm flipV="1">
              <a:off x="8241239" y="2268315"/>
              <a:ext cx="1249808" cy="100202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8" name="Line 17"/>
            <p:cNvSpPr>
              <a:spLocks noChangeShapeType="1"/>
            </p:cNvSpPr>
            <p:nvPr/>
          </p:nvSpPr>
          <p:spPr bwMode="auto">
            <a:xfrm flipV="1">
              <a:off x="8241239" y="2655665"/>
              <a:ext cx="1153932" cy="5372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49" name="Line 18"/>
            <p:cNvSpPr>
              <a:spLocks noChangeShapeType="1"/>
            </p:cNvSpPr>
            <p:nvPr/>
          </p:nvSpPr>
          <p:spPr bwMode="auto">
            <a:xfrm>
              <a:off x="8258702" y="3158902"/>
              <a:ext cx="1700081" cy="2457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50" name="Rectangle 19"/>
            <p:cNvSpPr>
              <a:spLocks noChangeArrowheads="1"/>
            </p:cNvSpPr>
            <p:nvPr/>
          </p:nvSpPr>
          <p:spPr bwMode="auto">
            <a:xfrm>
              <a:off x="8849252" y="930051"/>
              <a:ext cx="1823350" cy="58477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Унутрашња</a:t>
              </a:r>
              <a:r>
                <a:rPr lang="sr-Latn-CS" sz="1600" b="1">
                  <a:solidFill>
                    <a:schemeClr val="tx1"/>
                  </a:solidFill>
                  <a:latin typeface="Arial" charset="0"/>
                </a:rPr>
                <a:t> </a:t>
              </a:r>
              <a:endParaRPr lang="sr-Latn-CS" sz="1600" b="1" dirty="0">
                <a:solidFill>
                  <a:schemeClr val="tx1"/>
                </a:solidFill>
                <a:latin typeface="Arial" charset="0"/>
              </a:endParaRPr>
            </a:p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контаминација</a:t>
              </a:r>
              <a:endParaRPr lang="en-US" sz="2000" b="1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51" name="Line 20"/>
            <p:cNvSpPr>
              <a:spLocks noChangeShapeType="1"/>
            </p:cNvSpPr>
            <p:nvPr/>
          </p:nvSpPr>
          <p:spPr bwMode="auto">
            <a:xfrm>
              <a:off x="9595377" y="1539652"/>
              <a:ext cx="311596" cy="15773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52" name="Line 21"/>
            <p:cNvSpPr>
              <a:spLocks noChangeShapeType="1"/>
            </p:cNvSpPr>
            <p:nvPr/>
          </p:nvSpPr>
          <p:spPr bwMode="auto">
            <a:xfrm flipH="1">
              <a:off x="10476438" y="2377852"/>
              <a:ext cx="145526" cy="8229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353" name="Rectangle 22"/>
            <p:cNvSpPr>
              <a:spLocks noChangeArrowheads="1"/>
            </p:cNvSpPr>
            <p:nvPr/>
          </p:nvSpPr>
          <p:spPr bwMode="auto">
            <a:xfrm>
              <a:off x="10357377" y="1806351"/>
              <a:ext cx="1859303" cy="58477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square">
              <a:spAutoFit/>
            </a:bodyPr>
            <a:lstStyle/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Спољашња</a:t>
              </a:r>
              <a:endParaRPr lang="en-US" sz="1600" b="1" dirty="0">
                <a:solidFill>
                  <a:schemeClr val="tx1"/>
                </a:solidFill>
                <a:latin typeface="Arial" charset="0"/>
              </a:endParaRPr>
            </a:p>
            <a:p>
              <a:pPr algn="ctr" eaLnBrk="0" hangingPunct="0">
                <a:defRPr/>
              </a:pPr>
              <a:r>
                <a:rPr lang="sr-Cyrl-RS" sz="1600" b="1">
                  <a:solidFill>
                    <a:schemeClr val="tx1"/>
                  </a:solidFill>
                  <a:latin typeface="Arial" charset="0"/>
                </a:rPr>
                <a:t>Контаминација</a:t>
              </a:r>
              <a:endParaRPr lang="en-US" sz="2000" b="1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55" name="AutoShape 23"/>
            <p:cNvSpPr>
              <a:spLocks noChangeArrowheads="1"/>
            </p:cNvSpPr>
            <p:nvPr/>
          </p:nvSpPr>
          <p:spPr bwMode="auto">
            <a:xfrm>
              <a:off x="9120714" y="28350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56" name="AutoShape 24"/>
            <p:cNvSpPr>
              <a:spLocks noChangeArrowheads="1"/>
            </p:cNvSpPr>
            <p:nvPr/>
          </p:nvSpPr>
          <p:spPr bwMode="auto">
            <a:xfrm>
              <a:off x="9120714" y="32922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57" name="AutoShape 25"/>
            <p:cNvSpPr>
              <a:spLocks noChangeArrowheads="1"/>
            </p:cNvSpPr>
            <p:nvPr/>
          </p:nvSpPr>
          <p:spPr bwMode="auto">
            <a:xfrm>
              <a:off x="9188977" y="35208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58" name="AutoShape 26"/>
            <p:cNvSpPr>
              <a:spLocks noChangeArrowheads="1"/>
            </p:cNvSpPr>
            <p:nvPr/>
          </p:nvSpPr>
          <p:spPr bwMode="auto">
            <a:xfrm>
              <a:off x="9392177" y="35208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59" name="AutoShape 27"/>
            <p:cNvSpPr>
              <a:spLocks noChangeArrowheads="1"/>
            </p:cNvSpPr>
            <p:nvPr/>
          </p:nvSpPr>
          <p:spPr bwMode="auto">
            <a:xfrm>
              <a:off x="9435038" y="3844701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0" name="AutoShape 28"/>
            <p:cNvSpPr>
              <a:spLocks noChangeArrowheads="1"/>
            </p:cNvSpPr>
            <p:nvPr/>
          </p:nvSpPr>
          <p:spPr bwMode="auto">
            <a:xfrm>
              <a:off x="9435038" y="4101876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1" name="AutoShape 29"/>
            <p:cNvSpPr>
              <a:spLocks noChangeArrowheads="1"/>
            </p:cNvSpPr>
            <p:nvPr/>
          </p:nvSpPr>
          <p:spPr bwMode="auto">
            <a:xfrm>
              <a:off x="9442977" y="437810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2" name="AutoShape 30"/>
            <p:cNvSpPr>
              <a:spLocks noChangeArrowheads="1"/>
            </p:cNvSpPr>
            <p:nvPr/>
          </p:nvSpPr>
          <p:spPr bwMode="auto">
            <a:xfrm>
              <a:off x="9527114" y="45876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3" name="AutoShape 31"/>
            <p:cNvSpPr>
              <a:spLocks noChangeArrowheads="1"/>
            </p:cNvSpPr>
            <p:nvPr/>
          </p:nvSpPr>
          <p:spPr bwMode="auto">
            <a:xfrm>
              <a:off x="10128777" y="42447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4" name="AutoShape 32"/>
            <p:cNvSpPr>
              <a:spLocks noChangeArrowheads="1"/>
            </p:cNvSpPr>
            <p:nvPr/>
          </p:nvSpPr>
          <p:spPr bwMode="auto">
            <a:xfrm>
              <a:off x="10136714" y="45114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5" name="AutoShape 33"/>
            <p:cNvSpPr>
              <a:spLocks noChangeArrowheads="1"/>
            </p:cNvSpPr>
            <p:nvPr/>
          </p:nvSpPr>
          <p:spPr bwMode="auto">
            <a:xfrm>
              <a:off x="9882714" y="46257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6" name="AutoShape 34"/>
            <p:cNvSpPr>
              <a:spLocks noChangeArrowheads="1"/>
            </p:cNvSpPr>
            <p:nvPr/>
          </p:nvSpPr>
          <p:spPr bwMode="auto">
            <a:xfrm>
              <a:off x="10120838" y="3911376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7" name="AutoShape 35"/>
            <p:cNvSpPr>
              <a:spLocks noChangeArrowheads="1"/>
            </p:cNvSpPr>
            <p:nvPr/>
          </p:nvSpPr>
          <p:spPr bwMode="auto">
            <a:xfrm>
              <a:off x="10120838" y="3597051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8" name="AutoShape 36"/>
            <p:cNvSpPr>
              <a:spLocks noChangeArrowheads="1"/>
            </p:cNvSpPr>
            <p:nvPr/>
          </p:nvSpPr>
          <p:spPr bwMode="auto">
            <a:xfrm>
              <a:off x="10324038" y="3568476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69" name="AutoShape 37"/>
            <p:cNvSpPr>
              <a:spLocks noChangeArrowheads="1"/>
            </p:cNvSpPr>
            <p:nvPr/>
          </p:nvSpPr>
          <p:spPr bwMode="auto">
            <a:xfrm>
              <a:off x="10408177" y="32922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0" name="AutoShape 38"/>
            <p:cNvSpPr>
              <a:spLocks noChangeArrowheads="1"/>
            </p:cNvSpPr>
            <p:nvPr/>
          </p:nvSpPr>
          <p:spPr bwMode="auto">
            <a:xfrm>
              <a:off x="10408177" y="30636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1" name="AutoShape 39"/>
            <p:cNvSpPr>
              <a:spLocks noChangeArrowheads="1"/>
            </p:cNvSpPr>
            <p:nvPr/>
          </p:nvSpPr>
          <p:spPr bwMode="auto">
            <a:xfrm>
              <a:off x="10273238" y="2530251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2" name="AutoShape 40"/>
            <p:cNvSpPr>
              <a:spLocks noChangeArrowheads="1"/>
            </p:cNvSpPr>
            <p:nvPr/>
          </p:nvSpPr>
          <p:spPr bwMode="auto">
            <a:xfrm>
              <a:off x="10001777" y="23016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3" name="AutoShape 41"/>
            <p:cNvSpPr>
              <a:spLocks noChangeArrowheads="1"/>
            </p:cNvSpPr>
            <p:nvPr/>
          </p:nvSpPr>
          <p:spPr bwMode="auto">
            <a:xfrm>
              <a:off x="9933514" y="20730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4" name="AutoShape 42"/>
            <p:cNvSpPr>
              <a:spLocks noChangeArrowheads="1"/>
            </p:cNvSpPr>
            <p:nvPr/>
          </p:nvSpPr>
          <p:spPr bwMode="auto">
            <a:xfrm>
              <a:off x="9730314" y="19968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5" name="AutoShape 43"/>
            <p:cNvSpPr>
              <a:spLocks noChangeArrowheads="1"/>
            </p:cNvSpPr>
            <p:nvPr/>
          </p:nvSpPr>
          <p:spPr bwMode="auto">
            <a:xfrm>
              <a:off x="9527114" y="21492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6" name="AutoShape 44"/>
            <p:cNvSpPr>
              <a:spLocks noChangeArrowheads="1"/>
            </p:cNvSpPr>
            <p:nvPr/>
          </p:nvSpPr>
          <p:spPr bwMode="auto">
            <a:xfrm>
              <a:off x="9392177" y="2530251"/>
              <a:ext cx="145525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7" name="AutoShape 45"/>
            <p:cNvSpPr>
              <a:spLocks noChangeArrowheads="1"/>
            </p:cNvSpPr>
            <p:nvPr/>
          </p:nvSpPr>
          <p:spPr bwMode="auto">
            <a:xfrm>
              <a:off x="9730314" y="28350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8" name="AutoShape 46"/>
            <p:cNvSpPr>
              <a:spLocks noChangeArrowheads="1"/>
            </p:cNvSpPr>
            <p:nvPr/>
          </p:nvSpPr>
          <p:spPr bwMode="auto">
            <a:xfrm>
              <a:off x="9933514" y="2758851"/>
              <a:ext cx="147238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23279" name="AutoShape 47"/>
            <p:cNvSpPr>
              <a:spLocks noChangeArrowheads="1"/>
            </p:cNvSpPr>
            <p:nvPr/>
          </p:nvSpPr>
          <p:spPr bwMode="auto">
            <a:xfrm>
              <a:off x="9866838" y="2911251"/>
              <a:ext cx="145526" cy="182879"/>
            </a:xfrm>
            <a:prstGeom prst="star5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1004" name="Text Box 16"/>
            <p:cNvSpPr txBox="1">
              <a:spLocks noChangeArrowheads="1"/>
            </p:cNvSpPr>
            <p:nvPr/>
          </p:nvSpPr>
          <p:spPr bwMode="auto">
            <a:xfrm>
              <a:off x="7333189" y="4901978"/>
              <a:ext cx="1557980" cy="86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chemeClr val="tx1"/>
                  </a:solidFill>
                </a:rPr>
                <a:t>тотално</a:t>
              </a:r>
              <a:endParaRPr lang="sr-Latn-CS" sz="2000" b="1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chemeClr val="tx1"/>
                  </a:solidFill>
                </a:rPr>
                <a:t>локално</a:t>
              </a:r>
              <a:endParaRPr 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41005" name="Text Box 17"/>
            <p:cNvSpPr txBox="1">
              <a:spLocks noChangeArrowheads="1"/>
            </p:cNvSpPr>
            <p:nvPr/>
          </p:nvSpPr>
          <p:spPr bwMode="auto">
            <a:xfrm>
              <a:off x="7188727" y="3749453"/>
              <a:ext cx="2330121" cy="86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chemeClr val="tx1"/>
                  </a:solidFill>
                </a:rPr>
                <a:t>спољашње</a:t>
              </a:r>
              <a:endParaRPr lang="sr-Latn-CS" sz="2000" b="1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US" sz="2000" b="1">
                  <a:solidFill>
                    <a:schemeClr val="tx1"/>
                  </a:solidFill>
                </a:rPr>
                <a:t>унутрашње</a:t>
              </a:r>
              <a:endParaRPr lang="en-US" sz="1600" b="1">
                <a:solidFill>
                  <a:schemeClr val="tx1"/>
                </a:solidFill>
              </a:endParaRPr>
            </a:p>
          </p:txBody>
        </p:sp>
      </p:grpSp>
      <p:sp>
        <p:nvSpPr>
          <p:cNvPr id="41006" name="Text Box 2"/>
          <p:cNvSpPr txBox="1">
            <a:spLocks noChangeArrowheads="1"/>
          </p:cNvSpPr>
          <p:nvPr/>
        </p:nvSpPr>
        <p:spPr bwMode="auto">
          <a:xfrm>
            <a:off x="2132047" y="223337"/>
            <a:ext cx="81545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000" dirty="0" err="1" smtClean="0">
                <a:solidFill>
                  <a:schemeClr val="tx1"/>
                </a:solidFill>
                <a:latin typeface="+mn-lt"/>
              </a:rPr>
              <a:t>РЕЖИМ</a:t>
            </a:r>
            <a:r>
              <a:rPr lang="sr-Latn-CS" sz="4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+mn-lt"/>
              </a:rPr>
              <a:t>ОЗРАЧИВАЊА</a:t>
            </a:r>
            <a:endParaRPr lang="en-US" sz="4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4979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135560" y="0"/>
            <a:ext cx="83518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dirty="0" err="1">
                <a:latin typeface="+mn-lt"/>
              </a:rPr>
              <a:t>УКУПНИ</a:t>
            </a:r>
            <a:r>
              <a:rPr lang="sr-Latn-CS" altLang="en-US" sz="4000" dirty="0">
                <a:latin typeface="+mn-lt"/>
              </a:rPr>
              <a:t> </a:t>
            </a:r>
            <a:r>
              <a:rPr lang="en-US" altLang="en-US" sz="4000" dirty="0" err="1">
                <a:latin typeface="+mn-lt"/>
              </a:rPr>
              <a:t>ЕФЕКТИ</a:t>
            </a:r>
            <a:r>
              <a:rPr lang="sr-Latn-CS" altLang="en-US" sz="4000" dirty="0">
                <a:latin typeface="+mn-lt"/>
              </a:rPr>
              <a:t> </a:t>
            </a:r>
            <a:r>
              <a:rPr lang="en-US" altLang="en-US" sz="4000" dirty="0" err="1">
                <a:latin typeface="+mn-lt"/>
              </a:rPr>
              <a:t>ЗРАЧЕЊА</a:t>
            </a:r>
            <a:endParaRPr lang="en-US" altLang="en-US" sz="4000" dirty="0">
              <a:latin typeface="+mn-lt"/>
            </a:endParaRPr>
          </a:p>
        </p:txBody>
      </p:sp>
      <p:pic>
        <p:nvPicPr>
          <p:cNvPr id="10243" name="Picture 3" descr="E:\CME\F1.larg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728712"/>
            <a:ext cx="4471988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5663952" y="1124744"/>
            <a:ext cx="626469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dirty="0" smtClean="0">
                <a:latin typeface="Tahoma" panose="020B0604030504040204" pitchFamily="34" charset="0"/>
              </a:rPr>
              <a:t>LET</a:t>
            </a:r>
            <a:r>
              <a:rPr lang="sr-Latn-RS" altLang="en-US" sz="2800" dirty="0" smtClean="0">
                <a:latin typeface="Tahoma" panose="020B0604030504040204" pitchFamily="34" charset="0"/>
              </a:rPr>
              <a:t> </a:t>
            </a:r>
            <a:r>
              <a:rPr lang="ru-RU" altLang="en-US" sz="2800" dirty="0">
                <a:latin typeface="Tahoma" panose="020B0604030504040204" pitchFamily="34" charset="0"/>
              </a:rPr>
              <a:t>ЛИНЕАРНИ ТРАНСФЕР ЕНЕРГИЈЕ </a:t>
            </a:r>
            <a:endParaRPr lang="sr-Latn-RS" altLang="en-US" sz="2800" dirty="0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ru-RU" altLang="en-US" sz="2800" dirty="0" smtClean="0">
                <a:latin typeface="Tahoma" panose="020B0604030504040204" pitchFamily="34" charset="0"/>
              </a:rPr>
              <a:t>Енергија </a:t>
            </a:r>
            <a:r>
              <a:rPr lang="ru-RU" altLang="en-US" sz="2800" dirty="0">
                <a:latin typeface="Tahoma" panose="020B0604030504040204" pitchFamily="34" charset="0"/>
              </a:rPr>
              <a:t>је пренета ткиву по праволинијском путу</a:t>
            </a:r>
          </a:p>
          <a:p>
            <a:pPr>
              <a:spcBef>
                <a:spcPct val="50000"/>
              </a:spcBef>
            </a:pPr>
            <a:endParaRPr lang="sr-Latn-CS" altLang="en-US" sz="2800" dirty="0">
              <a:latin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7968" y="2893055"/>
            <a:ext cx="6264696" cy="388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3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532" y="357822"/>
            <a:ext cx="4215757" cy="625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3602" y="4531923"/>
            <a:ext cx="5900980" cy="167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059419" y="435311"/>
            <a:ext cx="6869346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400" b="1" dirty="0">
                <a:solidFill>
                  <a:schemeClr val="tx1"/>
                </a:solidFill>
              </a:rPr>
              <a:t>Биолошко време полуелиминације (Т</a:t>
            </a:r>
            <a:r>
              <a:rPr lang="sr-Latn-RS" sz="2400" b="1" baseline="-25000" dirty="0">
                <a:solidFill>
                  <a:schemeClr val="tx1"/>
                </a:solidFill>
              </a:rPr>
              <a:t>1/2</a:t>
            </a:r>
            <a:r>
              <a:rPr lang="sr-Latn-RS" sz="2400" b="1" dirty="0">
                <a:solidFill>
                  <a:schemeClr val="tx1"/>
                </a:solidFill>
              </a:rPr>
              <a:t>)</a:t>
            </a:r>
            <a:r>
              <a:rPr lang="sr-Latn-RS" sz="2400" b="1" baseline="-25000" dirty="0">
                <a:solidFill>
                  <a:schemeClr val="tx1"/>
                </a:solidFill>
              </a:rPr>
              <a:t>b</a:t>
            </a:r>
            <a:endParaRPr lang="en-GB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је време потребно да се количина фармака или радиофармака апли</a:t>
            </a:r>
            <a:r>
              <a:rPr lang="sr-Latn-RS" sz="2400" dirty="0">
                <a:solidFill>
                  <a:schemeClr val="tx1"/>
                </a:solidFill>
              </a:rPr>
              <a:t>кован</a:t>
            </a:r>
            <a:r>
              <a:rPr lang="ru-RU" sz="2400" dirty="0">
                <a:solidFill>
                  <a:schemeClr val="tx1"/>
                </a:solidFill>
              </a:rPr>
              <a:t>ог пацијенту реду</a:t>
            </a:r>
            <a:r>
              <a:rPr lang="sr-Latn-RS" sz="2400" dirty="0">
                <a:solidFill>
                  <a:schemeClr val="tx1"/>
                </a:solidFill>
              </a:rPr>
              <a:t>кује </a:t>
            </a:r>
            <a:r>
              <a:rPr lang="ru-RU" sz="2400" dirty="0">
                <a:solidFill>
                  <a:schemeClr val="tx1"/>
                </a:solidFill>
              </a:rPr>
              <a:t>на половину усл</a:t>
            </a:r>
            <a:r>
              <a:rPr lang="sr-Latn-RS" sz="2400" dirty="0">
                <a:solidFill>
                  <a:schemeClr val="tx1"/>
                </a:solidFill>
              </a:rPr>
              <a:t>е</a:t>
            </a:r>
            <a:r>
              <a:rPr lang="ru-RU" sz="2400" dirty="0">
                <a:solidFill>
                  <a:schemeClr val="tx1"/>
                </a:solidFill>
              </a:rPr>
              <a:t>д његовог излучивања из организма</a:t>
            </a:r>
            <a:r>
              <a:rPr lang="en-US" sz="240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en-US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59419" y="2719553"/>
            <a:ext cx="7084072" cy="15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r-Latn-RS" sz="2400" b="1" dirty="0">
                <a:solidFill>
                  <a:schemeClr val="tx1"/>
                </a:solidFill>
              </a:rPr>
              <a:t>Ефективно време полуелиминације (Т</a:t>
            </a:r>
            <a:r>
              <a:rPr lang="sr-Latn-RS" sz="2400" b="1" baseline="-25000" dirty="0">
                <a:solidFill>
                  <a:schemeClr val="tx1"/>
                </a:solidFill>
              </a:rPr>
              <a:t>1/2</a:t>
            </a:r>
            <a:r>
              <a:rPr lang="sr-Latn-RS" sz="2400" b="1" dirty="0">
                <a:solidFill>
                  <a:schemeClr val="tx1"/>
                </a:solidFill>
              </a:rPr>
              <a:t>)</a:t>
            </a:r>
            <a:r>
              <a:rPr lang="sr-Latn-RS" sz="2400" b="1" baseline="-25000" dirty="0">
                <a:solidFill>
                  <a:schemeClr val="tx1"/>
                </a:solidFill>
              </a:rPr>
              <a:t>е</a:t>
            </a:r>
            <a:endParaRPr lang="en-GB" sz="2400" dirty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tx1"/>
                </a:solidFill>
              </a:rPr>
              <a:t>је вр</a:t>
            </a:r>
            <a:r>
              <a:rPr lang="sr-Latn-RS" sz="2400" dirty="0">
                <a:solidFill>
                  <a:schemeClr val="tx1"/>
                </a:solidFill>
              </a:rPr>
              <a:t>е</a:t>
            </a:r>
            <a:r>
              <a:rPr lang="ru-RU" sz="2400" dirty="0">
                <a:solidFill>
                  <a:schemeClr val="tx1"/>
                </a:solidFill>
              </a:rPr>
              <a:t>ме потребно да се активност радиофармака </a:t>
            </a:r>
            <a:r>
              <a:rPr lang="sr-Latn-RS" sz="2400" dirty="0">
                <a:solidFill>
                  <a:schemeClr val="tx1"/>
                </a:solidFill>
              </a:rPr>
              <a:t>у </a:t>
            </a:r>
            <a:r>
              <a:rPr lang="ru-RU" sz="2400" dirty="0">
                <a:solidFill>
                  <a:schemeClr val="tx1"/>
                </a:solidFill>
              </a:rPr>
              <a:t>пацијенту реду</a:t>
            </a:r>
            <a:r>
              <a:rPr lang="sr-Latn-RS" sz="2400" dirty="0">
                <a:solidFill>
                  <a:schemeClr val="tx1"/>
                </a:solidFill>
              </a:rPr>
              <a:t>кује </a:t>
            </a:r>
            <a:r>
              <a:rPr lang="ru-RU" sz="2400" dirty="0">
                <a:solidFill>
                  <a:schemeClr val="tx1"/>
                </a:solidFill>
              </a:rPr>
              <a:t>на половину због </a:t>
            </a:r>
            <a:r>
              <a:rPr lang="sr-Latn-RS" sz="2400" dirty="0">
                <a:solidFill>
                  <a:schemeClr val="tx1"/>
                </a:solidFill>
              </a:rPr>
              <a:t>физичког </a:t>
            </a:r>
            <a:r>
              <a:rPr lang="ru-RU" sz="2400" dirty="0">
                <a:solidFill>
                  <a:schemeClr val="tx1"/>
                </a:solidFill>
              </a:rPr>
              <a:t>распада и биолошког излучивања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9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Title 1"/>
          <p:cNvSpPr>
            <a:spLocks noGrp="1"/>
          </p:cNvSpPr>
          <p:nvPr>
            <p:ph type="title"/>
          </p:nvPr>
        </p:nvSpPr>
        <p:spPr>
          <a:xfrm>
            <a:off x="1981201" y="274638"/>
            <a:ext cx="8228013" cy="8509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dirty="0" err="1">
                <a:solidFill>
                  <a:schemeClr val="tx1"/>
                </a:solidFill>
              </a:rPr>
              <a:t>Ефекти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јонизујућег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зрачења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  <p:sp>
        <p:nvSpPr>
          <p:cNvPr id="39938" name="Text Placeholder 4"/>
          <p:cNvSpPr>
            <a:spLocks noGrp="1"/>
          </p:cNvSpPr>
          <p:nvPr>
            <p:ph type="body" idx="1"/>
          </p:nvPr>
        </p:nvSpPr>
        <p:spPr>
          <a:xfrm>
            <a:off x="1415480" y="1361418"/>
            <a:ext cx="3868738" cy="46355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en-US" sz="2800" dirty="0" smtClean="0"/>
              <a:t>Детерминистички </a:t>
            </a:r>
            <a:endParaRPr lang="en-US" altLang="en-US" sz="2800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9376" y="1844675"/>
            <a:ext cx="5845224" cy="424815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ru-RU" sz="2800" dirty="0" smtClean="0"/>
              <a:t>(ефекти с прагом) се могу очекивати кад доза прекорачи неку, унапред познату вредност.</a:t>
            </a:r>
          </a:p>
          <a:p>
            <a:pPr lvl="1">
              <a:lnSpc>
                <a:spcPct val="130000"/>
              </a:lnSpc>
              <a:defRPr/>
            </a:pPr>
            <a:r>
              <a:rPr lang="ru-RU" sz="2800" dirty="0" smtClean="0"/>
              <a:t>Стерилитет</a:t>
            </a:r>
          </a:p>
          <a:p>
            <a:pPr lvl="1">
              <a:lnSpc>
                <a:spcPct val="130000"/>
              </a:lnSpc>
              <a:defRPr/>
            </a:pPr>
            <a:r>
              <a:rPr lang="ru-RU" sz="2800" dirty="0" smtClean="0"/>
              <a:t>Катаракта</a:t>
            </a:r>
          </a:p>
          <a:p>
            <a:pPr lvl="1">
              <a:lnSpc>
                <a:spcPct val="130000"/>
              </a:lnSpc>
              <a:defRPr/>
            </a:pPr>
            <a:r>
              <a:rPr lang="ru-RU" sz="2800" dirty="0" smtClean="0"/>
              <a:t>Оштећења коже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en-US" sz="2800" dirty="0"/>
          </a:p>
        </p:txBody>
      </p:sp>
      <p:sp>
        <p:nvSpPr>
          <p:cNvPr id="39940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324600" y="1363663"/>
            <a:ext cx="3887788" cy="481012"/>
          </a:xfrm>
        </p:spPr>
        <p:txBody>
          <a:bodyPr/>
          <a:lstStyle/>
          <a:p>
            <a:pPr algn="ctr"/>
            <a:r>
              <a:rPr lang="ru-RU" altLang="en-US" sz="2800" smtClean="0"/>
              <a:t>Стохастички </a:t>
            </a:r>
            <a:endParaRPr lang="en-US" altLang="en-US" sz="280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528048" y="1844676"/>
            <a:ext cx="5472608" cy="501332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ru-RU" sz="2800" dirty="0" smtClean="0"/>
              <a:t>(ефекти без прага) не постоји праг, већ могу настати и при веома малој апсорбованој дози зрачења, </a:t>
            </a:r>
          </a:p>
          <a:p>
            <a:pPr lvl="1">
              <a:lnSpc>
                <a:spcPct val="130000"/>
              </a:lnSpc>
              <a:defRPr/>
            </a:pPr>
            <a:r>
              <a:rPr lang="ru-RU" sz="2800" dirty="0" smtClean="0"/>
              <a:t>Карциноми, леукемије, генетске промене, наследне болести.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13" name="Title 1"/>
          <p:cNvSpPr>
            <a:spLocks noGrp="1"/>
          </p:cNvSpPr>
          <p:nvPr>
            <p:ph type="title"/>
          </p:nvPr>
        </p:nvSpPr>
        <p:spPr>
          <a:xfrm>
            <a:off x="838623" y="188640"/>
            <a:ext cx="10513168" cy="706437"/>
          </a:xfrm>
        </p:spPr>
        <p:txBody>
          <a:bodyPr>
            <a:noAutofit/>
          </a:bodyPr>
          <a:lstStyle/>
          <a:p>
            <a:pPr algn="ctr"/>
            <a:r>
              <a:rPr lang="en-US" altLang="en-US" sz="4000" dirty="0" err="1">
                <a:solidFill>
                  <a:schemeClr val="tx1"/>
                </a:solidFill>
              </a:rPr>
              <a:t>Акутни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радијациони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синдром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5078450"/>
              </p:ext>
            </p:extLst>
          </p:nvPr>
        </p:nvGraphicFramePr>
        <p:xfrm>
          <a:off x="263352" y="1480394"/>
          <a:ext cx="8794850" cy="4919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3281"/>
                <a:gridCol w="2815563"/>
                <a:gridCol w="3386006"/>
              </a:tblGrid>
              <a:tr h="648033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 smtClean="0">
                          <a:solidFill>
                            <a:schemeClr val="accent4"/>
                          </a:solidFill>
                        </a:rPr>
                        <a:t>Продромална</a:t>
                      </a:r>
                    </a:p>
                    <a:p>
                      <a:pPr algn="ctr"/>
                      <a:r>
                        <a:rPr lang="sr-Cyrl-RS" sz="2400" b="1" dirty="0" smtClean="0">
                          <a:solidFill>
                            <a:schemeClr val="accent4"/>
                          </a:solidFill>
                        </a:rPr>
                        <a:t>фаза</a:t>
                      </a:r>
                      <a:endParaRPr lang="sr-Cyrl-RS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 smtClean="0">
                          <a:solidFill>
                            <a:schemeClr val="accent4"/>
                          </a:solidFill>
                        </a:rPr>
                        <a:t>Латентна фаза</a:t>
                      </a:r>
                      <a:endParaRPr lang="sr-Cyrl-RS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 smtClean="0">
                          <a:solidFill>
                            <a:schemeClr val="accent4"/>
                          </a:solidFill>
                        </a:rPr>
                        <a:t>Фаза клиничких</a:t>
                      </a:r>
                      <a:r>
                        <a:rPr lang="sr-Cyrl-RS" sz="2400" b="1" baseline="0" dirty="0" smtClean="0">
                          <a:solidFill>
                            <a:schemeClr val="accent4"/>
                          </a:solidFill>
                        </a:rPr>
                        <a:t> манифестација</a:t>
                      </a:r>
                      <a:endParaRPr lang="sr-Cyrl-RS" sz="2400" b="1" dirty="0">
                        <a:solidFill>
                          <a:schemeClr val="accent4"/>
                        </a:solidFill>
                      </a:endParaRPr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1232055">
                <a:tc>
                  <a:txBody>
                    <a:bodyPr/>
                    <a:lstStyle/>
                    <a:p>
                      <a:r>
                        <a:rPr lang="sr-Cyrl-RS" sz="2000" dirty="0" smtClean="0"/>
                        <a:t>После 2-24 сата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 dirty="0" smtClean="0"/>
                        <a:t>После 2-3 недеље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зависи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директно</a:t>
                      </a:r>
                      <a:r>
                        <a:rPr lang="ru-RU" sz="2000" dirty="0" smtClean="0"/>
                        <a:t> од </a:t>
                      </a:r>
                      <a:r>
                        <a:rPr lang="ru-RU" sz="2000" dirty="0" err="1" smtClean="0"/>
                        <a:t>експозиционе</a:t>
                      </a:r>
                      <a:r>
                        <a:rPr lang="ru-RU" sz="2000" dirty="0" smtClean="0"/>
                        <a:t> дозе </a:t>
                      </a:r>
                      <a:r>
                        <a:rPr lang="ru-RU" sz="2000" dirty="0" err="1" smtClean="0"/>
                        <a:t>којом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је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организам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озрачен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5864"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слабост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малаксалост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анорексија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наузеја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повраћање</a:t>
                      </a:r>
                      <a:endParaRPr lang="ru-RU" sz="2000" dirty="0" smtClean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 симптома,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уништене  су само матичне ћелије радиосензитивних ткива, диференциране функционишу до природне смрти.</a:t>
                      </a:r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језа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грозница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висока</a:t>
                      </a:r>
                      <a:r>
                        <a:rPr lang="ru-RU" sz="2000" dirty="0" smtClean="0"/>
                        <a:t> температура,  </a:t>
                      </a:r>
                      <a:r>
                        <a:rPr lang="ru-RU" sz="2000" dirty="0" err="1" smtClean="0"/>
                        <a:t>тешко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дисање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тахикардија</a:t>
                      </a:r>
                      <a:r>
                        <a:rPr lang="ru-RU" sz="2000" dirty="0" smtClean="0"/>
                        <a:t>, </a:t>
                      </a:r>
                      <a:r>
                        <a:rPr lang="ru-RU" sz="2000" dirty="0" err="1" smtClean="0"/>
                        <a:t>кожна</a:t>
                      </a:r>
                      <a:r>
                        <a:rPr lang="ru-RU" sz="2000" dirty="0" smtClean="0"/>
                        <a:t> и </a:t>
                      </a:r>
                      <a:r>
                        <a:rPr lang="ru-RU" sz="2000" dirty="0" err="1" smtClean="0"/>
                        <a:t>поткожна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крварења</a:t>
                      </a:r>
                      <a:r>
                        <a:rPr lang="ru-RU" sz="2000" dirty="0" smtClean="0"/>
                        <a:t>...</a:t>
                      </a:r>
                      <a:r>
                        <a:rPr lang="ru-RU" sz="2000" dirty="0" err="1" smtClean="0"/>
                        <a:t>хеморагичн</a:t>
                      </a:r>
                      <a:r>
                        <a:rPr lang="sr-Latn-RS" sz="2000" dirty="0" smtClean="0"/>
                        <a:t>,</a:t>
                      </a:r>
                      <a:r>
                        <a:rPr lang="sr-Latn-RS" sz="2000" baseline="0" dirty="0" smtClean="0"/>
                        <a:t> </a:t>
                      </a:r>
                      <a:r>
                        <a:rPr lang="ru-RU" sz="2000" dirty="0" smtClean="0"/>
                        <a:t>гастроинтестинални или церебрални  синдро</a:t>
                      </a:r>
                      <a:r>
                        <a:rPr lang="sr-Cyrl-RS" sz="2000" dirty="0" smtClean="0"/>
                        <a:t>м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9085">
                <a:tc>
                  <a:txBody>
                    <a:bodyPr/>
                    <a:lstStyle/>
                    <a:p>
                      <a:r>
                        <a:rPr lang="sr-Cyrl-RS" sz="2000" dirty="0" smtClean="0"/>
                        <a:t>Траје 2-3 дана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 dirty="0" smtClean="0"/>
                        <a:t>Траје</a:t>
                      </a:r>
                      <a:r>
                        <a:rPr lang="sr-Latn-RS" sz="2000" dirty="0" smtClean="0"/>
                        <a:t> </a:t>
                      </a:r>
                      <a:r>
                        <a:rPr lang="ru-RU" sz="2000" dirty="0" smtClean="0"/>
                        <a:t>2- 3 недеље</a:t>
                      </a:r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000" dirty="0" smtClean="0"/>
                        <a:t>опоравак или смрт</a:t>
                      </a:r>
                      <a:endParaRPr lang="sr-Cyrl-RS" sz="2000" dirty="0"/>
                    </a:p>
                  </a:txBody>
                  <a:tcPr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838623" y="932236"/>
            <a:ext cx="10513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+mn-lt"/>
              </a:rPr>
              <a:t>Скуп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знакова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 и симптома 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након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акутног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тоталног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озрачења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 организма</a:t>
            </a:r>
          </a:p>
        </p:txBody>
      </p:sp>
      <p:pic>
        <p:nvPicPr>
          <p:cNvPr id="6" name="Picture 8" descr="http://www.index.hr/images2/us-import-radioactive-was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8202" y="4941168"/>
            <a:ext cx="3133798" cy="173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https://upload.wikimedia.org/wikipedia/commons/thumb/8/8d/Trinity_shot_color.jpg/220px-Trinity_shot_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1962622"/>
            <a:ext cx="20955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551384" y="1481138"/>
            <a:ext cx="1152128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Јонизујуће зрачење је електромагнетно или честично зрачење које може да јонизује материју и изазове оштећење ћелија живих организама</a:t>
            </a:r>
            <a:r>
              <a:rPr lang="ru-RU" altLang="en-US" sz="27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endParaRPr lang="ru-RU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Процес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у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коме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нарушавамо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стабилност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електронског</a:t>
            </a:r>
            <a:r>
              <a:rPr lang="sr-Latn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омотача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,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зовемо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FF0000"/>
                </a:solidFill>
                <a:latin typeface="Lucida Sans Unicode" panose="020B0602030504020204" pitchFamily="34" charset="0"/>
              </a:rPr>
              <a:t>јонизацијом</a:t>
            </a:r>
            <a:r>
              <a:rPr lang="en-US" altLang="en-US" sz="2700" dirty="0">
                <a:solidFill>
                  <a:srgbClr val="FF0000"/>
                </a:solidFill>
                <a:latin typeface="Lucida Sans Unicode" panose="020B0602030504020204" pitchFamily="34" charset="0"/>
              </a:rPr>
              <a:t>.</a:t>
            </a:r>
            <a:r>
              <a:rPr lang="sr-Latn-CS" altLang="en-US" sz="2700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При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јонизацији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добијамо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слободан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електрон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позитивно</a:t>
            </a:r>
            <a:r>
              <a:rPr lang="sr-Latn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наелектрисан</a:t>
            </a:r>
            <a:r>
              <a:rPr lang="fi-FI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остатак</a:t>
            </a:r>
            <a:r>
              <a:rPr lang="fi-FI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атома</a:t>
            </a:r>
            <a:r>
              <a:rPr lang="fi-FI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или</a:t>
            </a:r>
            <a:r>
              <a:rPr lang="fi-FI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јон</a:t>
            </a:r>
            <a:r>
              <a:rPr lang="en-US" altLang="en-US" sz="27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  <a:endParaRPr lang="sr-Cyrl-RS" altLang="en-US" sz="27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Минимална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потребна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енергија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је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7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око</a:t>
            </a:r>
            <a:r>
              <a:rPr lang="en-U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10 eV</a:t>
            </a:r>
            <a:r>
              <a:rPr lang="sr-Cyrl-CS" altLang="en-US" sz="2700" dirty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en-US" altLang="en-US" sz="27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10244" name="Title 1"/>
          <p:cNvSpPr>
            <a:spLocks noGrp="1"/>
          </p:cNvSpPr>
          <p:nvPr>
            <p:ph type="title"/>
          </p:nvPr>
        </p:nvSpPr>
        <p:spPr>
          <a:xfrm>
            <a:off x="1102519" y="131985"/>
            <a:ext cx="10058400" cy="996506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dirty="0" err="1">
                <a:latin typeface="+mn-lt"/>
                <a:ea typeface="Cambria" panose="02040503050406030204" pitchFamily="18" charset="0"/>
              </a:rPr>
              <a:t>Шта</a:t>
            </a:r>
            <a:r>
              <a:rPr lang="en-US" altLang="en-US" sz="4000" dirty="0">
                <a:latin typeface="+mn-lt"/>
                <a:ea typeface="Cambria" panose="02040503050406030204" pitchFamily="18" charset="0"/>
              </a:rPr>
              <a:t> </a:t>
            </a:r>
            <a:r>
              <a:rPr lang="en-US" altLang="en-US" sz="4000" dirty="0" err="1">
                <a:latin typeface="+mn-lt"/>
                <a:ea typeface="Cambria" panose="02040503050406030204" pitchFamily="18" charset="0"/>
              </a:rPr>
              <a:t>је</a:t>
            </a:r>
            <a:r>
              <a:rPr lang="en-US" altLang="en-US" sz="4000" dirty="0">
                <a:latin typeface="+mn-lt"/>
                <a:ea typeface="Cambria" panose="02040503050406030204" pitchFamily="18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latin typeface="+mn-lt"/>
                <a:ea typeface="Cambria" panose="02040503050406030204" pitchFamily="18" charset="0"/>
              </a:rPr>
              <a:t>јонизујуће</a:t>
            </a:r>
            <a:r>
              <a:rPr lang="en-US" altLang="en-US" sz="4000" dirty="0">
                <a:latin typeface="+mn-lt"/>
                <a:ea typeface="Cambria" panose="02040503050406030204" pitchFamily="18" charset="0"/>
              </a:rPr>
              <a:t> </a:t>
            </a:r>
            <a:r>
              <a:rPr lang="en-US" altLang="en-US" sz="4000" dirty="0" err="1">
                <a:latin typeface="+mn-lt"/>
                <a:ea typeface="Cambria" panose="02040503050406030204" pitchFamily="18" charset="0"/>
              </a:rPr>
              <a:t>зрачење</a:t>
            </a:r>
            <a:r>
              <a:rPr lang="en-US" altLang="en-US" sz="4000" dirty="0">
                <a:latin typeface="+mn-lt"/>
                <a:ea typeface="Cambria" panose="02040503050406030204" pitchFamily="18" charset="0"/>
              </a:rPr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554" y="277342"/>
            <a:ext cx="10058400" cy="85613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sz="4000" dirty="0" smtClean="0">
                <a:solidFill>
                  <a:schemeClr val="tx1"/>
                </a:solidFill>
              </a:rPr>
              <a:t>Хронични радијациони синдром</a:t>
            </a:r>
            <a:endParaRPr lang="sr-Latn-RS" sz="4000" dirty="0" smtClean="0">
              <a:solidFill>
                <a:schemeClr val="tx1"/>
              </a:solidFill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78868" y="1166814"/>
            <a:ext cx="11377772" cy="45243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ru-RU" altLang="en-US" sz="2800" dirty="0"/>
              <a:t>Патофизиолошке промене и клиничка стања која могу настати након дуготрајног излагања организма малим дозама зрачења </a:t>
            </a:r>
            <a:r>
              <a:rPr lang="ru-RU" altLang="en-US" sz="2800" dirty="0" smtClean="0"/>
              <a:t>(промене </a:t>
            </a:r>
            <a:r>
              <a:rPr lang="ru-RU" altLang="en-US" sz="2800" dirty="0"/>
              <a:t>на изложеним деловима коже, катаракта, леукопенија и/или рефрактерна анемија, стерилитет, опадање косе)</a:t>
            </a:r>
          </a:p>
          <a:p>
            <a:pPr>
              <a:lnSpc>
                <a:spcPct val="10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en-US" altLang="en-US" sz="2800" dirty="0" err="1"/>
              <a:t>професионална</a:t>
            </a:r>
            <a:r>
              <a:rPr lang="en-US" altLang="en-US" sz="2800" dirty="0"/>
              <a:t> </a:t>
            </a:r>
            <a:r>
              <a:rPr lang="en-US" altLang="en-US" sz="2800" dirty="0" err="1"/>
              <a:t>експозиција</a:t>
            </a:r>
            <a:endParaRPr lang="en-US" altLang="en-US" sz="2800" dirty="0"/>
          </a:p>
          <a:p>
            <a:pPr>
              <a:lnSpc>
                <a:spcPct val="10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en-US" altLang="en-US" sz="2800" dirty="0" err="1"/>
              <a:t>Npr</a:t>
            </a:r>
            <a:r>
              <a:rPr lang="en-US" altLang="en-US" sz="2800" dirty="0"/>
              <a:t>:</a:t>
            </a:r>
            <a:r>
              <a:rPr lang="ru-RU" altLang="en-US" sz="2800" dirty="0"/>
              <a:t>Radiodermatitis chr- излагање малим дозама у току низа година → иреверзибилне </a:t>
            </a:r>
            <a:r>
              <a:rPr lang="ru-RU" altLang="en-US" sz="2800" dirty="0" smtClean="0"/>
              <a:t>промене</a:t>
            </a:r>
            <a:endParaRPr lang="sr-Latn-RS" altLang="en-US" sz="2800" dirty="0" smtClean="0"/>
          </a:p>
          <a:p>
            <a:pPr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endParaRPr lang="ru-RU" altLang="en-US" sz="2800" dirty="0"/>
          </a:p>
          <a:p>
            <a:pPr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endParaRPr lang="en-US" altLang="en-US" sz="2800" dirty="0"/>
          </a:p>
          <a:p>
            <a:pPr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endParaRPr lang="en-US" altLang="en-US" sz="2800" dirty="0"/>
          </a:p>
          <a:p>
            <a:pPr>
              <a:buFont typeface="Times New Roman" panose="02020603050405020304" pitchFamily="18" charset="0"/>
              <a:buNone/>
              <a:defRPr/>
            </a:pPr>
            <a:endParaRPr lang="en-US" altLang="en-US" sz="2400" dirty="0" smtClean="0"/>
          </a:p>
        </p:txBody>
      </p:sp>
      <p:pic>
        <p:nvPicPr>
          <p:cNvPr id="3891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4811732"/>
            <a:ext cx="3498363" cy="19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4838050"/>
            <a:ext cx="2612058" cy="177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55440" y="260648"/>
            <a:ext cx="10058400" cy="100015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4000" dirty="0" smtClean="0">
                <a:solidFill>
                  <a:schemeClr val="tx1"/>
                </a:solidFill>
              </a:rPr>
              <a:t>Стохастички ефекти-онкогенеза</a:t>
            </a:r>
            <a:endParaRPr lang="sr-Latn-RS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484784"/>
            <a:ext cx="11305256" cy="4050792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/>
              <a:t>Природна и вештачка радиоактивност као фактор ризика у онкогенези учествује са свега 3%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/>
              <a:t>Дуготрајан процес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/>
              <a:t>Промене на нивоу онкогена (доминантних гена) проузрокују малигну трансформацију ћелије, а промене на нивоу антионкогена доводе до губитка способности ћелије да се супротстави малигној трансформацији</a:t>
            </a:r>
          </a:p>
          <a:p>
            <a:pPr>
              <a:buFont typeface="Times New Roman" panose="02020603050405020304" pitchFamily="18" charset="0"/>
              <a:buNone/>
              <a:defRPr/>
            </a:pPr>
            <a:endParaRPr lang="sr-Latn-R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623392" y="188913"/>
            <a:ext cx="10945216" cy="1141412"/>
          </a:xfrm>
        </p:spPr>
        <p:txBody>
          <a:bodyPr>
            <a:normAutofit/>
          </a:bodyPr>
          <a:lstStyle/>
          <a:p>
            <a:pPr algn="ctr"/>
            <a:r>
              <a:rPr lang="en-US" altLang="en-US" sz="3600" dirty="0" err="1">
                <a:solidFill>
                  <a:schemeClr val="tx1"/>
                </a:solidFill>
              </a:rPr>
              <a:t>Након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интеракције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са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јонизујућим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зрачењем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ћелија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може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да</a:t>
            </a:r>
            <a:r>
              <a:rPr lang="en-US" altLang="en-US" sz="3600" dirty="0">
                <a:solidFill>
                  <a:schemeClr val="tx1"/>
                </a:solidFill>
              </a:rPr>
              <a:t>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556792"/>
            <a:ext cx="7948661" cy="497205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Прође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без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оштећења</a:t>
            </a:r>
            <a:r>
              <a:rPr lang="en-US" altLang="sr-Latn-RS" sz="2800" dirty="0" smtClean="0"/>
              <a:t> (</a:t>
            </a:r>
            <a:r>
              <a:rPr lang="sr-Cyrl-CS" altLang="sr-Latn-RS" sz="2800" dirty="0" smtClean="0"/>
              <a:t>сачувана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репродуктивна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способност</a:t>
            </a:r>
            <a:r>
              <a:rPr lang="en-US" altLang="sr-Latn-RS" sz="2800" dirty="0" smtClean="0"/>
              <a:t>)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Сама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се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репарира</a:t>
            </a:r>
            <a:r>
              <a:rPr lang="en-US" altLang="sr-Latn-RS" sz="2800" dirty="0" smtClean="0"/>
              <a:t>: (</a:t>
            </a:r>
            <a:r>
              <a:rPr lang="sr-Cyrl-CS" altLang="sr-Latn-RS" sz="2800" dirty="0" smtClean="0"/>
              <a:t>оштећење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ћелије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нема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ефекта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организам</a:t>
            </a:r>
            <a:r>
              <a:rPr lang="en-US" altLang="sr-Latn-RS" sz="2800" dirty="0" smtClean="0"/>
              <a:t>)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Мутира </a:t>
            </a:r>
            <a:r>
              <a:rPr lang="en-US" altLang="sr-Latn-RS" sz="2800" dirty="0" smtClean="0"/>
              <a:t>(</a:t>
            </a:r>
            <a:r>
              <a:rPr lang="sr-Cyrl-CS" altLang="sr-Latn-RS" sz="2800" dirty="0" smtClean="0"/>
              <a:t>утицај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генетско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кодирање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или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ДНК</a:t>
            </a:r>
            <a:r>
              <a:rPr lang="en-US" altLang="sr-Latn-RS" sz="2800" dirty="0" smtClean="0"/>
              <a:t>)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Умре </a:t>
            </a:r>
            <a:r>
              <a:rPr lang="en-US" altLang="sr-Latn-RS" sz="2800" dirty="0" smtClean="0"/>
              <a:t>(</a:t>
            </a:r>
            <a:r>
              <a:rPr lang="sr-Cyrl-CS" altLang="sr-Latn-RS" sz="2800" dirty="0" smtClean="0"/>
              <a:t>леталне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озледе</a:t>
            </a:r>
            <a:r>
              <a:rPr lang="en-US" altLang="sr-Latn-RS" sz="2800" dirty="0" smtClean="0"/>
              <a:t>, </a:t>
            </a:r>
            <a:r>
              <a:rPr lang="sr-Cyrl-CS" altLang="sr-Latn-RS" sz="2800" dirty="0" smtClean="0"/>
              <a:t>губитак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репродуктивне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способности</a:t>
            </a:r>
            <a:r>
              <a:rPr lang="en-US" altLang="sr-Latn-RS" sz="2800" dirty="0" smtClean="0"/>
              <a:t>)</a:t>
            </a:r>
          </a:p>
          <a:p>
            <a:pPr>
              <a:buFont typeface="Times New Roman" panose="02020603050405020304" pitchFamily="18" charset="0"/>
              <a:buNone/>
              <a:defRPr/>
            </a:pPr>
            <a:endParaRPr lang="sr-Latn-R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347" y="1988840"/>
            <a:ext cx="3967682" cy="362381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407368" y="116632"/>
            <a:ext cx="11377264" cy="1152128"/>
          </a:xfrm>
        </p:spPr>
        <p:txBody>
          <a:bodyPr>
            <a:normAutofit/>
          </a:bodyPr>
          <a:lstStyle/>
          <a:p>
            <a:pPr algn="ctr"/>
            <a:r>
              <a:rPr lang="en-US" altLang="en-US" sz="3600" dirty="0" err="1">
                <a:solidFill>
                  <a:schemeClr val="tx1"/>
                </a:solidFill>
              </a:rPr>
              <a:t>Трудноћа</a:t>
            </a:r>
            <a:r>
              <a:rPr lang="en-US" altLang="en-US" sz="3600" dirty="0">
                <a:solidFill>
                  <a:schemeClr val="tx1"/>
                </a:solidFill>
              </a:rPr>
              <a:t> и </a:t>
            </a:r>
            <a:r>
              <a:rPr lang="en-US" altLang="en-US" sz="3600" dirty="0" err="1">
                <a:solidFill>
                  <a:schemeClr val="tx1"/>
                </a:solidFill>
              </a:rPr>
              <a:t>излагање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јонизујућем</a:t>
            </a:r>
            <a:r>
              <a:rPr lang="en-US" altLang="en-US" sz="3600" dirty="0">
                <a:solidFill>
                  <a:schemeClr val="tx1"/>
                </a:solidFill>
              </a:rPr>
              <a:t> </a:t>
            </a:r>
            <a:r>
              <a:rPr lang="en-US" altLang="en-US" sz="3600" dirty="0" err="1">
                <a:solidFill>
                  <a:schemeClr val="tx1"/>
                </a:solidFill>
              </a:rPr>
              <a:t>зрачењу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1384" y="1268760"/>
            <a:ext cx="10801200" cy="5040312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Одлука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прекиду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трудноће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је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индивидуална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зависи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од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много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фактора</a:t>
            </a:r>
            <a:r>
              <a:rPr lang="en-US" altLang="sr-Latn-RS" sz="2800" dirty="0" smtClean="0"/>
              <a:t>. </a:t>
            </a:r>
            <a:r>
              <a:rPr lang="sr-Cyrl-CS" altLang="sr-Latn-RS" sz="2800" dirty="0" smtClean="0"/>
              <a:t>Медицински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гледано</a:t>
            </a:r>
            <a:r>
              <a:rPr lang="en-US" altLang="sr-Latn-RS" sz="2800" dirty="0" smtClean="0"/>
              <a:t>, </a:t>
            </a:r>
            <a:r>
              <a:rPr lang="sr-Cyrl-CS" altLang="sr-Latn-RS" sz="2800" dirty="0" smtClean="0"/>
              <a:t>фетална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доза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испод</a:t>
            </a:r>
            <a:r>
              <a:rPr lang="en-US" altLang="sr-Latn-RS" sz="2800" dirty="0" smtClean="0"/>
              <a:t> 100 </a:t>
            </a:r>
            <a:r>
              <a:rPr lang="en-US" altLang="sr-Latn-RS" sz="2800" dirty="0" err="1" smtClean="0"/>
              <a:t>mGy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није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индикација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за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прекид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трудноће</a:t>
            </a:r>
            <a:r>
              <a:rPr lang="en-US" altLang="sr-Latn-RS" sz="2800" dirty="0" smtClean="0"/>
              <a:t>.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За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дозу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мању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или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једнаку</a:t>
            </a:r>
            <a:r>
              <a:rPr lang="en-US" altLang="sr-Latn-RS" sz="2800" dirty="0" smtClean="0"/>
              <a:t> 100 </a:t>
            </a:r>
            <a:r>
              <a:rPr lang="en-US" altLang="sr-Latn-RS" sz="2800" dirty="0" err="1" smtClean="0"/>
              <a:t>mGy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се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очекује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настанак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малформација</a:t>
            </a:r>
            <a:r>
              <a:rPr lang="en-US" altLang="sr-Latn-RS" sz="2800" dirty="0" smtClean="0"/>
              <a:t>, </a:t>
            </a:r>
            <a:r>
              <a:rPr lang="sr-Cyrl-CS" altLang="sr-Latn-RS" sz="2800" dirty="0" smtClean="0"/>
              <a:t>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ризик за настанак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канцера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изазваног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зрачењем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је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око</a:t>
            </a:r>
            <a:r>
              <a:rPr lang="en-US" altLang="sr-Latn-RS" sz="2800" dirty="0" smtClean="0"/>
              <a:t> 1:170. </a:t>
            </a:r>
          </a:p>
          <a:p>
            <a:pPr eaLnBrk="1" hangingPunct="1">
              <a:lnSpc>
                <a:spcPct val="15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 smtClean="0"/>
              <a:t>Ризик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добивања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канцера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у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току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живота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без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изложености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додатном</a:t>
            </a:r>
            <a:r>
              <a:rPr lang="en-US" altLang="sr-Latn-RS" sz="2800" dirty="0" smtClean="0"/>
              <a:t> </a:t>
            </a:r>
            <a:r>
              <a:rPr lang="sr-Cyrl-CS" altLang="sr-Latn-RS" sz="2800" dirty="0" smtClean="0"/>
              <a:t>зрачењу износи</a:t>
            </a:r>
            <a:r>
              <a:rPr lang="en-US" altLang="sr-Latn-RS" sz="2800" dirty="0" smtClean="0"/>
              <a:t> 1:3</a:t>
            </a:r>
            <a:r>
              <a:rPr lang="sr-Cyrl-CS" altLang="sr-Latn-RS" sz="2800" dirty="0" smtClean="0"/>
              <a:t>.</a:t>
            </a:r>
          </a:p>
          <a:p>
            <a:pPr>
              <a:buFont typeface="Times New Roman" panose="02020603050405020304" pitchFamily="18" charset="0"/>
              <a:buNone/>
              <a:defRPr/>
            </a:pPr>
            <a:endParaRPr lang="sr-Latn-RS" sz="2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191344" y="484632"/>
            <a:ext cx="11737304" cy="784128"/>
          </a:xfrm>
        </p:spPr>
        <p:txBody>
          <a:bodyPr>
            <a:noAutofit/>
          </a:bodyPr>
          <a:lstStyle/>
          <a:p>
            <a:pPr algn="ctr"/>
            <a:r>
              <a:rPr lang="en-US" altLang="en-US" sz="4000" dirty="0" err="1">
                <a:solidFill>
                  <a:schemeClr val="tx1"/>
                </a:solidFill>
              </a:rPr>
              <a:t>Трудноћа</a:t>
            </a:r>
            <a:r>
              <a:rPr lang="en-US" altLang="en-US" sz="4000" dirty="0">
                <a:solidFill>
                  <a:schemeClr val="tx1"/>
                </a:solidFill>
              </a:rPr>
              <a:t> и </a:t>
            </a:r>
            <a:r>
              <a:rPr lang="en-US" altLang="en-US" sz="4000" dirty="0" err="1">
                <a:solidFill>
                  <a:schemeClr val="tx1"/>
                </a:solidFill>
              </a:rPr>
              <a:t>излагање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јонизујућем</a:t>
            </a:r>
            <a:r>
              <a:rPr lang="en-US" altLang="en-US" sz="4000" dirty="0">
                <a:solidFill>
                  <a:schemeClr val="tx1"/>
                </a:solidFill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</a:rPr>
              <a:t>зрачењу</a:t>
            </a:r>
            <a:endParaRPr lang="en-US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672" y="1484784"/>
            <a:ext cx="10426751" cy="4967287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/>
              <a:t>Дозе јонизујућих зрачења у дијагностичке сврхе у нуклеарној медицини не могу бити узрок малформација плода и нису индикација за прекид трудноће (став националне комисије САД за заштиту од радијације)</a:t>
            </a:r>
          </a:p>
          <a:p>
            <a:pPr eaLnBrk="1" hangingPunct="1">
              <a:lnSpc>
                <a:spcPct val="160000"/>
              </a:lnSpc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sz="2800" dirty="0"/>
              <a:t>Радиосензитивност фетуса је највећа 2.</a:t>
            </a:r>
            <a:r>
              <a:rPr lang="sr-Latn-RS" altLang="sr-Latn-RS" sz="2800" dirty="0"/>
              <a:t>-</a:t>
            </a:r>
            <a:r>
              <a:rPr lang="sr-Cyrl-CS" altLang="sr-Latn-RS" sz="2800" dirty="0"/>
              <a:t>4. </a:t>
            </a:r>
            <a:r>
              <a:rPr lang="sr-Cyrl-CS" altLang="sr-Latn-RS" sz="2800" dirty="0" smtClean="0"/>
              <a:t>недеље</a:t>
            </a:r>
            <a:r>
              <a:rPr lang="sr-Latn-RS" altLang="sr-Latn-RS" sz="2800" dirty="0" smtClean="0"/>
              <a:t>, </a:t>
            </a:r>
            <a:r>
              <a:rPr lang="sr-Cyrl-RS" altLang="sr-Latn-RS" sz="2800" dirty="0" smtClean="0"/>
              <a:t>период органогенезе.</a:t>
            </a:r>
            <a:endParaRPr lang="sr-Cyrl-CS" altLang="sr-Latn-RS" sz="2800" dirty="0"/>
          </a:p>
          <a:p>
            <a:pPr>
              <a:buFont typeface="Times New Roman" panose="02020603050405020304" pitchFamily="18" charset="0"/>
              <a:buNone/>
              <a:defRPr/>
            </a:pPr>
            <a:endParaRPr lang="sr-Latn-R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1153154"/>
            <a:ext cx="12072664" cy="0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1" name="Group 2"/>
          <p:cNvGrpSpPr>
            <a:grpSpLocks/>
          </p:cNvGrpSpPr>
          <p:nvPr/>
        </p:nvGrpSpPr>
        <p:grpSpPr bwMode="auto">
          <a:xfrm>
            <a:off x="9696400" y="1575842"/>
            <a:ext cx="1995114" cy="5229772"/>
            <a:chOff x="3756" y="432"/>
            <a:chExt cx="1462" cy="3670"/>
          </a:xfrm>
        </p:grpSpPr>
        <p:grpSp>
          <p:nvGrpSpPr>
            <p:cNvPr id="34827" name="Group 3"/>
            <p:cNvGrpSpPr>
              <a:grpSpLocks/>
            </p:cNvGrpSpPr>
            <p:nvPr/>
          </p:nvGrpSpPr>
          <p:grpSpPr bwMode="auto">
            <a:xfrm>
              <a:off x="3756" y="432"/>
              <a:ext cx="1462" cy="3670"/>
              <a:chOff x="1788" y="26"/>
              <a:chExt cx="1784" cy="4172"/>
            </a:xfrm>
          </p:grpSpPr>
          <p:sp>
            <p:nvSpPr>
              <p:cNvPr id="35038" name="Freeform 4"/>
              <p:cNvSpPr>
                <a:spLocks/>
              </p:cNvSpPr>
              <p:nvPr/>
            </p:nvSpPr>
            <p:spPr bwMode="auto">
              <a:xfrm>
                <a:off x="1788" y="26"/>
                <a:ext cx="1784" cy="4172"/>
              </a:xfrm>
              <a:custGeom>
                <a:avLst/>
                <a:gdLst>
                  <a:gd name="T0" fmla="*/ 1 w 3568"/>
                  <a:gd name="T1" fmla="*/ 0 h 8344"/>
                  <a:gd name="T2" fmla="*/ 1 w 3568"/>
                  <a:gd name="T3" fmla="*/ 1 h 8344"/>
                  <a:gd name="T4" fmla="*/ 1 w 3568"/>
                  <a:gd name="T5" fmla="*/ 1 h 8344"/>
                  <a:gd name="T6" fmla="*/ 1 w 3568"/>
                  <a:gd name="T7" fmla="*/ 1 h 8344"/>
                  <a:gd name="T8" fmla="*/ 1 w 3568"/>
                  <a:gd name="T9" fmla="*/ 1 h 8344"/>
                  <a:gd name="T10" fmla="*/ 1 w 3568"/>
                  <a:gd name="T11" fmla="*/ 1 h 8344"/>
                  <a:gd name="T12" fmla="*/ 1 w 3568"/>
                  <a:gd name="T13" fmla="*/ 1 h 8344"/>
                  <a:gd name="T14" fmla="*/ 1 w 3568"/>
                  <a:gd name="T15" fmla="*/ 1 h 8344"/>
                  <a:gd name="T16" fmla="*/ 1 w 3568"/>
                  <a:gd name="T17" fmla="*/ 1 h 8344"/>
                  <a:gd name="T18" fmla="*/ 1 w 3568"/>
                  <a:gd name="T19" fmla="*/ 1 h 8344"/>
                  <a:gd name="T20" fmla="*/ 1 w 3568"/>
                  <a:gd name="T21" fmla="*/ 1 h 8344"/>
                  <a:gd name="T22" fmla="*/ 1 w 3568"/>
                  <a:gd name="T23" fmla="*/ 1 h 8344"/>
                  <a:gd name="T24" fmla="*/ 1 w 3568"/>
                  <a:gd name="T25" fmla="*/ 1 h 8344"/>
                  <a:gd name="T26" fmla="*/ 1 w 3568"/>
                  <a:gd name="T27" fmla="*/ 1 h 8344"/>
                  <a:gd name="T28" fmla="*/ 1 w 3568"/>
                  <a:gd name="T29" fmla="*/ 1 h 8344"/>
                  <a:gd name="T30" fmla="*/ 1 w 3568"/>
                  <a:gd name="T31" fmla="*/ 1 h 8344"/>
                  <a:gd name="T32" fmla="*/ 1 w 3568"/>
                  <a:gd name="T33" fmla="*/ 1 h 8344"/>
                  <a:gd name="T34" fmla="*/ 1 w 3568"/>
                  <a:gd name="T35" fmla="*/ 1 h 8344"/>
                  <a:gd name="T36" fmla="*/ 1 w 3568"/>
                  <a:gd name="T37" fmla="*/ 1 h 8344"/>
                  <a:gd name="T38" fmla="*/ 1 w 3568"/>
                  <a:gd name="T39" fmla="*/ 1 h 8344"/>
                  <a:gd name="T40" fmla="*/ 1 w 3568"/>
                  <a:gd name="T41" fmla="*/ 1 h 8344"/>
                  <a:gd name="T42" fmla="*/ 1 w 3568"/>
                  <a:gd name="T43" fmla="*/ 1 h 8344"/>
                  <a:gd name="T44" fmla="*/ 1 w 3568"/>
                  <a:gd name="T45" fmla="*/ 1 h 8344"/>
                  <a:gd name="T46" fmla="*/ 1 w 3568"/>
                  <a:gd name="T47" fmla="*/ 1 h 8344"/>
                  <a:gd name="T48" fmla="*/ 1 w 3568"/>
                  <a:gd name="T49" fmla="*/ 2 h 8344"/>
                  <a:gd name="T50" fmla="*/ 1 w 3568"/>
                  <a:gd name="T51" fmla="*/ 2 h 8344"/>
                  <a:gd name="T52" fmla="*/ 1 w 3568"/>
                  <a:gd name="T53" fmla="*/ 1 h 8344"/>
                  <a:gd name="T54" fmla="*/ 1 w 3568"/>
                  <a:gd name="T55" fmla="*/ 1 h 8344"/>
                  <a:gd name="T56" fmla="*/ 1 w 3568"/>
                  <a:gd name="T57" fmla="*/ 1 h 8344"/>
                  <a:gd name="T58" fmla="*/ 1 w 3568"/>
                  <a:gd name="T59" fmla="*/ 1 h 8344"/>
                  <a:gd name="T60" fmla="*/ 1 w 3568"/>
                  <a:gd name="T61" fmla="*/ 1 h 8344"/>
                  <a:gd name="T62" fmla="*/ 1 w 3568"/>
                  <a:gd name="T63" fmla="*/ 1 h 8344"/>
                  <a:gd name="T64" fmla="*/ 1 w 3568"/>
                  <a:gd name="T65" fmla="*/ 1 h 8344"/>
                  <a:gd name="T66" fmla="*/ 1 w 3568"/>
                  <a:gd name="T67" fmla="*/ 1 h 8344"/>
                  <a:gd name="T68" fmla="*/ 1 w 3568"/>
                  <a:gd name="T69" fmla="*/ 2 h 8344"/>
                  <a:gd name="T70" fmla="*/ 1 w 3568"/>
                  <a:gd name="T71" fmla="*/ 2 h 8344"/>
                  <a:gd name="T72" fmla="*/ 1 w 3568"/>
                  <a:gd name="T73" fmla="*/ 1 h 8344"/>
                  <a:gd name="T74" fmla="*/ 1 w 3568"/>
                  <a:gd name="T75" fmla="*/ 1 h 8344"/>
                  <a:gd name="T76" fmla="*/ 1 w 3568"/>
                  <a:gd name="T77" fmla="*/ 1 h 8344"/>
                  <a:gd name="T78" fmla="*/ 1 w 3568"/>
                  <a:gd name="T79" fmla="*/ 1 h 8344"/>
                  <a:gd name="T80" fmla="*/ 1 w 3568"/>
                  <a:gd name="T81" fmla="*/ 1 h 8344"/>
                  <a:gd name="T82" fmla="*/ 1 w 3568"/>
                  <a:gd name="T83" fmla="*/ 1 h 8344"/>
                  <a:gd name="T84" fmla="*/ 1 w 3568"/>
                  <a:gd name="T85" fmla="*/ 1 h 8344"/>
                  <a:gd name="T86" fmla="*/ 1 w 3568"/>
                  <a:gd name="T87" fmla="*/ 1 h 8344"/>
                  <a:gd name="T88" fmla="*/ 1 w 3568"/>
                  <a:gd name="T89" fmla="*/ 1 h 8344"/>
                  <a:gd name="T90" fmla="*/ 1 w 3568"/>
                  <a:gd name="T91" fmla="*/ 1 h 8344"/>
                  <a:gd name="T92" fmla="*/ 1 w 3568"/>
                  <a:gd name="T93" fmla="*/ 1 h 8344"/>
                  <a:gd name="T94" fmla="*/ 1 w 3568"/>
                  <a:gd name="T95" fmla="*/ 1 h 8344"/>
                  <a:gd name="T96" fmla="*/ 1 w 3568"/>
                  <a:gd name="T97" fmla="*/ 1 h 8344"/>
                  <a:gd name="T98" fmla="*/ 1 w 3568"/>
                  <a:gd name="T99" fmla="*/ 1 h 8344"/>
                  <a:gd name="T100" fmla="*/ 1 w 3568"/>
                  <a:gd name="T101" fmla="*/ 1 h 8344"/>
                  <a:gd name="T102" fmla="*/ 1 w 3568"/>
                  <a:gd name="T103" fmla="*/ 1 h 8344"/>
                  <a:gd name="T104" fmla="*/ 1 w 3568"/>
                  <a:gd name="T105" fmla="*/ 1 h 8344"/>
                  <a:gd name="T106" fmla="*/ 1 w 3568"/>
                  <a:gd name="T107" fmla="*/ 1 h 8344"/>
                  <a:gd name="T108" fmla="*/ 1 w 3568"/>
                  <a:gd name="T109" fmla="*/ 1 h 8344"/>
                  <a:gd name="T110" fmla="*/ 1 w 3568"/>
                  <a:gd name="T111" fmla="*/ 1 h 8344"/>
                  <a:gd name="T112" fmla="*/ 1 w 3568"/>
                  <a:gd name="T113" fmla="*/ 1 h 8344"/>
                  <a:gd name="T114" fmla="*/ 1 w 3568"/>
                  <a:gd name="T115" fmla="*/ 1 h 83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568"/>
                  <a:gd name="T175" fmla="*/ 0 h 8344"/>
                  <a:gd name="T176" fmla="*/ 3568 w 3568"/>
                  <a:gd name="T177" fmla="*/ 8344 h 83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568" h="8344">
                    <a:moveTo>
                      <a:pt x="1331" y="471"/>
                    </a:moveTo>
                    <a:lnTo>
                      <a:pt x="1335" y="429"/>
                    </a:lnTo>
                    <a:lnTo>
                      <a:pt x="1346" y="340"/>
                    </a:lnTo>
                    <a:lnTo>
                      <a:pt x="1399" y="168"/>
                    </a:lnTo>
                    <a:lnTo>
                      <a:pt x="1449" y="98"/>
                    </a:lnTo>
                    <a:lnTo>
                      <a:pt x="1524" y="46"/>
                    </a:lnTo>
                    <a:lnTo>
                      <a:pt x="1572" y="29"/>
                    </a:lnTo>
                    <a:lnTo>
                      <a:pt x="1591" y="25"/>
                    </a:lnTo>
                    <a:lnTo>
                      <a:pt x="1633" y="15"/>
                    </a:lnTo>
                    <a:lnTo>
                      <a:pt x="1718" y="2"/>
                    </a:lnTo>
                    <a:lnTo>
                      <a:pt x="1793" y="0"/>
                    </a:lnTo>
                    <a:lnTo>
                      <a:pt x="1809" y="1"/>
                    </a:lnTo>
                    <a:lnTo>
                      <a:pt x="1847" y="9"/>
                    </a:lnTo>
                    <a:lnTo>
                      <a:pt x="1924" y="31"/>
                    </a:lnTo>
                    <a:lnTo>
                      <a:pt x="2066" y="109"/>
                    </a:lnTo>
                    <a:lnTo>
                      <a:pt x="2165" y="228"/>
                    </a:lnTo>
                    <a:lnTo>
                      <a:pt x="2180" y="263"/>
                    </a:lnTo>
                    <a:lnTo>
                      <a:pt x="2185" y="284"/>
                    </a:lnTo>
                    <a:lnTo>
                      <a:pt x="2193" y="335"/>
                    </a:lnTo>
                    <a:lnTo>
                      <a:pt x="2202" y="448"/>
                    </a:lnTo>
                    <a:lnTo>
                      <a:pt x="2209" y="531"/>
                    </a:lnTo>
                    <a:lnTo>
                      <a:pt x="2211" y="540"/>
                    </a:lnTo>
                    <a:lnTo>
                      <a:pt x="2218" y="569"/>
                    </a:lnTo>
                    <a:lnTo>
                      <a:pt x="2224" y="632"/>
                    </a:lnTo>
                    <a:lnTo>
                      <a:pt x="2220" y="700"/>
                    </a:lnTo>
                    <a:lnTo>
                      <a:pt x="2194" y="837"/>
                    </a:lnTo>
                    <a:lnTo>
                      <a:pt x="2170" y="926"/>
                    </a:lnTo>
                    <a:lnTo>
                      <a:pt x="2167" y="947"/>
                    </a:lnTo>
                    <a:lnTo>
                      <a:pt x="2160" y="997"/>
                    </a:lnTo>
                    <a:lnTo>
                      <a:pt x="2127" y="1096"/>
                    </a:lnTo>
                    <a:lnTo>
                      <a:pt x="2096" y="1130"/>
                    </a:lnTo>
                    <a:lnTo>
                      <a:pt x="2075" y="1139"/>
                    </a:lnTo>
                    <a:lnTo>
                      <a:pt x="2050" y="1143"/>
                    </a:lnTo>
                    <a:lnTo>
                      <a:pt x="2021" y="1138"/>
                    </a:lnTo>
                    <a:lnTo>
                      <a:pt x="2018" y="1171"/>
                    </a:lnTo>
                    <a:lnTo>
                      <a:pt x="2025" y="1201"/>
                    </a:lnTo>
                    <a:lnTo>
                      <a:pt x="2038" y="1231"/>
                    </a:lnTo>
                    <a:lnTo>
                      <a:pt x="2058" y="1257"/>
                    </a:lnTo>
                    <a:lnTo>
                      <a:pt x="2085" y="1281"/>
                    </a:lnTo>
                    <a:lnTo>
                      <a:pt x="2147" y="1321"/>
                    </a:lnTo>
                    <a:lnTo>
                      <a:pt x="2215" y="1350"/>
                    </a:lnTo>
                    <a:lnTo>
                      <a:pt x="2280" y="1369"/>
                    </a:lnTo>
                    <a:lnTo>
                      <a:pt x="2310" y="1373"/>
                    </a:lnTo>
                    <a:lnTo>
                      <a:pt x="2327" y="1376"/>
                    </a:lnTo>
                    <a:lnTo>
                      <a:pt x="2371" y="1381"/>
                    </a:lnTo>
                    <a:lnTo>
                      <a:pt x="2467" y="1399"/>
                    </a:lnTo>
                    <a:lnTo>
                      <a:pt x="2542" y="1425"/>
                    </a:lnTo>
                    <a:lnTo>
                      <a:pt x="2553" y="1434"/>
                    </a:lnTo>
                    <a:lnTo>
                      <a:pt x="2561" y="1442"/>
                    </a:lnTo>
                    <a:lnTo>
                      <a:pt x="2578" y="1454"/>
                    </a:lnTo>
                    <a:lnTo>
                      <a:pt x="2597" y="1463"/>
                    </a:lnTo>
                    <a:lnTo>
                      <a:pt x="2637" y="1481"/>
                    </a:lnTo>
                    <a:lnTo>
                      <a:pt x="2674" y="1503"/>
                    </a:lnTo>
                    <a:lnTo>
                      <a:pt x="2708" y="1536"/>
                    </a:lnTo>
                    <a:lnTo>
                      <a:pt x="2761" y="1611"/>
                    </a:lnTo>
                    <a:lnTo>
                      <a:pt x="2791" y="1697"/>
                    </a:lnTo>
                    <a:lnTo>
                      <a:pt x="2803" y="1790"/>
                    </a:lnTo>
                    <a:lnTo>
                      <a:pt x="2799" y="1884"/>
                    </a:lnTo>
                    <a:lnTo>
                      <a:pt x="2785" y="1977"/>
                    </a:lnTo>
                    <a:lnTo>
                      <a:pt x="2775" y="2019"/>
                    </a:lnTo>
                    <a:lnTo>
                      <a:pt x="2775" y="2027"/>
                    </a:lnTo>
                    <a:lnTo>
                      <a:pt x="2781" y="2083"/>
                    </a:lnTo>
                    <a:lnTo>
                      <a:pt x="2805" y="2284"/>
                    </a:lnTo>
                    <a:lnTo>
                      <a:pt x="2828" y="2473"/>
                    </a:lnTo>
                    <a:lnTo>
                      <a:pt x="2833" y="2500"/>
                    </a:lnTo>
                    <a:lnTo>
                      <a:pt x="2837" y="2522"/>
                    </a:lnTo>
                    <a:lnTo>
                      <a:pt x="2850" y="2565"/>
                    </a:lnTo>
                    <a:lnTo>
                      <a:pt x="2886" y="2652"/>
                    </a:lnTo>
                    <a:lnTo>
                      <a:pt x="2924" y="2734"/>
                    </a:lnTo>
                    <a:lnTo>
                      <a:pt x="2932" y="2753"/>
                    </a:lnTo>
                    <a:lnTo>
                      <a:pt x="2940" y="2776"/>
                    </a:lnTo>
                    <a:lnTo>
                      <a:pt x="2959" y="2840"/>
                    </a:lnTo>
                    <a:lnTo>
                      <a:pt x="3001" y="3015"/>
                    </a:lnTo>
                    <a:lnTo>
                      <a:pt x="3037" y="3202"/>
                    </a:lnTo>
                    <a:lnTo>
                      <a:pt x="3043" y="3242"/>
                    </a:lnTo>
                    <a:lnTo>
                      <a:pt x="3048" y="3283"/>
                    </a:lnTo>
                    <a:lnTo>
                      <a:pt x="3060" y="3365"/>
                    </a:lnTo>
                    <a:lnTo>
                      <a:pt x="3089" y="3525"/>
                    </a:lnTo>
                    <a:lnTo>
                      <a:pt x="3124" y="3656"/>
                    </a:lnTo>
                    <a:lnTo>
                      <a:pt x="3133" y="3679"/>
                    </a:lnTo>
                    <a:lnTo>
                      <a:pt x="3142" y="3702"/>
                    </a:lnTo>
                    <a:lnTo>
                      <a:pt x="3161" y="3750"/>
                    </a:lnTo>
                    <a:lnTo>
                      <a:pt x="3200" y="3851"/>
                    </a:lnTo>
                    <a:lnTo>
                      <a:pt x="3231" y="3943"/>
                    </a:lnTo>
                    <a:lnTo>
                      <a:pt x="3237" y="3963"/>
                    </a:lnTo>
                    <a:lnTo>
                      <a:pt x="3241" y="3981"/>
                    </a:lnTo>
                    <a:lnTo>
                      <a:pt x="3249" y="4008"/>
                    </a:lnTo>
                    <a:lnTo>
                      <a:pt x="3253" y="4040"/>
                    </a:lnTo>
                    <a:lnTo>
                      <a:pt x="3252" y="4050"/>
                    </a:lnTo>
                    <a:lnTo>
                      <a:pt x="3286" y="4076"/>
                    </a:lnTo>
                    <a:lnTo>
                      <a:pt x="3349" y="4136"/>
                    </a:lnTo>
                    <a:lnTo>
                      <a:pt x="3452" y="4275"/>
                    </a:lnTo>
                    <a:lnTo>
                      <a:pt x="3540" y="4423"/>
                    </a:lnTo>
                    <a:lnTo>
                      <a:pt x="3563" y="4458"/>
                    </a:lnTo>
                    <a:lnTo>
                      <a:pt x="3565" y="4463"/>
                    </a:lnTo>
                    <a:lnTo>
                      <a:pt x="3568" y="4471"/>
                    </a:lnTo>
                    <a:lnTo>
                      <a:pt x="3568" y="4474"/>
                    </a:lnTo>
                    <a:lnTo>
                      <a:pt x="3568" y="4478"/>
                    </a:lnTo>
                    <a:lnTo>
                      <a:pt x="3567" y="4481"/>
                    </a:lnTo>
                    <a:lnTo>
                      <a:pt x="3564" y="4484"/>
                    </a:lnTo>
                    <a:lnTo>
                      <a:pt x="3561" y="4486"/>
                    </a:lnTo>
                    <a:lnTo>
                      <a:pt x="3556" y="4488"/>
                    </a:lnTo>
                    <a:lnTo>
                      <a:pt x="3550" y="4489"/>
                    </a:lnTo>
                    <a:lnTo>
                      <a:pt x="3534" y="4490"/>
                    </a:lnTo>
                    <a:lnTo>
                      <a:pt x="3517" y="4487"/>
                    </a:lnTo>
                    <a:lnTo>
                      <a:pt x="3501" y="4479"/>
                    </a:lnTo>
                    <a:lnTo>
                      <a:pt x="3485" y="4465"/>
                    </a:lnTo>
                    <a:lnTo>
                      <a:pt x="3470" y="4449"/>
                    </a:lnTo>
                    <a:lnTo>
                      <a:pt x="3438" y="4410"/>
                    </a:lnTo>
                    <a:lnTo>
                      <a:pt x="3368" y="4339"/>
                    </a:lnTo>
                    <a:lnTo>
                      <a:pt x="3325" y="4322"/>
                    </a:lnTo>
                    <a:lnTo>
                      <a:pt x="3327" y="4349"/>
                    </a:lnTo>
                    <a:lnTo>
                      <a:pt x="3334" y="4438"/>
                    </a:lnTo>
                    <a:lnTo>
                      <a:pt x="3345" y="4687"/>
                    </a:lnTo>
                    <a:lnTo>
                      <a:pt x="3345" y="4798"/>
                    </a:lnTo>
                    <a:lnTo>
                      <a:pt x="3336" y="4867"/>
                    </a:lnTo>
                    <a:lnTo>
                      <a:pt x="3329" y="4877"/>
                    </a:lnTo>
                    <a:lnTo>
                      <a:pt x="3319" y="4879"/>
                    </a:lnTo>
                    <a:lnTo>
                      <a:pt x="3311" y="4879"/>
                    </a:lnTo>
                    <a:lnTo>
                      <a:pt x="3304" y="4877"/>
                    </a:lnTo>
                    <a:lnTo>
                      <a:pt x="3298" y="4874"/>
                    </a:lnTo>
                    <a:lnTo>
                      <a:pt x="3293" y="4870"/>
                    </a:lnTo>
                    <a:lnTo>
                      <a:pt x="3284" y="4861"/>
                    </a:lnTo>
                    <a:lnTo>
                      <a:pt x="3278" y="4851"/>
                    </a:lnTo>
                    <a:lnTo>
                      <a:pt x="3275" y="4845"/>
                    </a:lnTo>
                    <a:lnTo>
                      <a:pt x="3275" y="4844"/>
                    </a:lnTo>
                    <a:lnTo>
                      <a:pt x="3274" y="4846"/>
                    </a:lnTo>
                    <a:lnTo>
                      <a:pt x="3273" y="4856"/>
                    </a:lnTo>
                    <a:lnTo>
                      <a:pt x="3265" y="4889"/>
                    </a:lnTo>
                    <a:lnTo>
                      <a:pt x="3258" y="4904"/>
                    </a:lnTo>
                    <a:lnTo>
                      <a:pt x="3253" y="4909"/>
                    </a:lnTo>
                    <a:lnTo>
                      <a:pt x="3247" y="4912"/>
                    </a:lnTo>
                    <a:lnTo>
                      <a:pt x="3240" y="4912"/>
                    </a:lnTo>
                    <a:lnTo>
                      <a:pt x="3233" y="4910"/>
                    </a:lnTo>
                    <a:lnTo>
                      <a:pt x="3226" y="4904"/>
                    </a:lnTo>
                    <a:lnTo>
                      <a:pt x="3220" y="4896"/>
                    </a:lnTo>
                    <a:lnTo>
                      <a:pt x="3208" y="4875"/>
                    </a:lnTo>
                    <a:lnTo>
                      <a:pt x="3189" y="4832"/>
                    </a:lnTo>
                    <a:lnTo>
                      <a:pt x="3185" y="4818"/>
                    </a:lnTo>
                    <a:lnTo>
                      <a:pt x="3175" y="4833"/>
                    </a:lnTo>
                    <a:lnTo>
                      <a:pt x="3169" y="4837"/>
                    </a:lnTo>
                    <a:lnTo>
                      <a:pt x="3164" y="4839"/>
                    </a:lnTo>
                    <a:lnTo>
                      <a:pt x="3160" y="4840"/>
                    </a:lnTo>
                    <a:lnTo>
                      <a:pt x="3155" y="4839"/>
                    </a:lnTo>
                    <a:lnTo>
                      <a:pt x="3150" y="4837"/>
                    </a:lnTo>
                    <a:lnTo>
                      <a:pt x="3146" y="4833"/>
                    </a:lnTo>
                    <a:lnTo>
                      <a:pt x="3141" y="4828"/>
                    </a:lnTo>
                    <a:lnTo>
                      <a:pt x="3133" y="4816"/>
                    </a:lnTo>
                    <a:lnTo>
                      <a:pt x="3125" y="4802"/>
                    </a:lnTo>
                    <a:lnTo>
                      <a:pt x="3112" y="4768"/>
                    </a:lnTo>
                    <a:lnTo>
                      <a:pt x="3102" y="4739"/>
                    </a:lnTo>
                    <a:lnTo>
                      <a:pt x="3099" y="4725"/>
                    </a:lnTo>
                    <a:lnTo>
                      <a:pt x="3083" y="4741"/>
                    </a:lnTo>
                    <a:lnTo>
                      <a:pt x="3077" y="4744"/>
                    </a:lnTo>
                    <a:lnTo>
                      <a:pt x="3070" y="4746"/>
                    </a:lnTo>
                    <a:lnTo>
                      <a:pt x="3064" y="4745"/>
                    </a:lnTo>
                    <a:lnTo>
                      <a:pt x="3058" y="4741"/>
                    </a:lnTo>
                    <a:lnTo>
                      <a:pt x="3053" y="4736"/>
                    </a:lnTo>
                    <a:lnTo>
                      <a:pt x="3048" y="4730"/>
                    </a:lnTo>
                    <a:lnTo>
                      <a:pt x="3038" y="4713"/>
                    </a:lnTo>
                    <a:lnTo>
                      <a:pt x="3029" y="4691"/>
                    </a:lnTo>
                    <a:lnTo>
                      <a:pt x="3015" y="4643"/>
                    </a:lnTo>
                    <a:lnTo>
                      <a:pt x="3005" y="4599"/>
                    </a:lnTo>
                    <a:lnTo>
                      <a:pt x="3001" y="4572"/>
                    </a:lnTo>
                    <a:lnTo>
                      <a:pt x="2993" y="4532"/>
                    </a:lnTo>
                    <a:lnTo>
                      <a:pt x="2981" y="4452"/>
                    </a:lnTo>
                    <a:lnTo>
                      <a:pt x="2972" y="4294"/>
                    </a:lnTo>
                    <a:lnTo>
                      <a:pt x="2971" y="4135"/>
                    </a:lnTo>
                    <a:lnTo>
                      <a:pt x="2971" y="4093"/>
                    </a:lnTo>
                    <a:lnTo>
                      <a:pt x="2952" y="4060"/>
                    </a:lnTo>
                    <a:lnTo>
                      <a:pt x="2920" y="3988"/>
                    </a:lnTo>
                    <a:lnTo>
                      <a:pt x="2866" y="3840"/>
                    </a:lnTo>
                    <a:lnTo>
                      <a:pt x="2804" y="3698"/>
                    </a:lnTo>
                    <a:lnTo>
                      <a:pt x="2784" y="3665"/>
                    </a:lnTo>
                    <a:lnTo>
                      <a:pt x="2769" y="3644"/>
                    </a:lnTo>
                    <a:lnTo>
                      <a:pt x="2740" y="3604"/>
                    </a:lnTo>
                    <a:lnTo>
                      <a:pt x="2686" y="3526"/>
                    </a:lnTo>
                    <a:lnTo>
                      <a:pt x="2641" y="3422"/>
                    </a:lnTo>
                    <a:lnTo>
                      <a:pt x="2632" y="3387"/>
                    </a:lnTo>
                    <a:lnTo>
                      <a:pt x="2623" y="3351"/>
                    </a:lnTo>
                    <a:lnTo>
                      <a:pt x="2607" y="3275"/>
                    </a:lnTo>
                    <a:lnTo>
                      <a:pt x="2582" y="3136"/>
                    </a:lnTo>
                    <a:lnTo>
                      <a:pt x="2569" y="3059"/>
                    </a:lnTo>
                    <a:lnTo>
                      <a:pt x="2569" y="3055"/>
                    </a:lnTo>
                    <a:lnTo>
                      <a:pt x="2560" y="3041"/>
                    </a:lnTo>
                    <a:lnTo>
                      <a:pt x="2534" y="2993"/>
                    </a:lnTo>
                    <a:lnTo>
                      <a:pt x="2512" y="2938"/>
                    </a:lnTo>
                    <a:lnTo>
                      <a:pt x="2511" y="2926"/>
                    </a:lnTo>
                    <a:lnTo>
                      <a:pt x="2510" y="2915"/>
                    </a:lnTo>
                    <a:lnTo>
                      <a:pt x="2512" y="2889"/>
                    </a:lnTo>
                    <a:lnTo>
                      <a:pt x="2520" y="2825"/>
                    </a:lnTo>
                    <a:lnTo>
                      <a:pt x="2526" y="2758"/>
                    </a:lnTo>
                    <a:lnTo>
                      <a:pt x="2527" y="2743"/>
                    </a:lnTo>
                    <a:lnTo>
                      <a:pt x="2525" y="2724"/>
                    </a:lnTo>
                    <a:lnTo>
                      <a:pt x="2517" y="2663"/>
                    </a:lnTo>
                    <a:lnTo>
                      <a:pt x="2487" y="2499"/>
                    </a:lnTo>
                    <a:lnTo>
                      <a:pt x="2466" y="2384"/>
                    </a:lnTo>
                    <a:lnTo>
                      <a:pt x="2465" y="2377"/>
                    </a:lnTo>
                    <a:lnTo>
                      <a:pt x="2459" y="2430"/>
                    </a:lnTo>
                    <a:lnTo>
                      <a:pt x="2449" y="2534"/>
                    </a:lnTo>
                    <a:lnTo>
                      <a:pt x="2428" y="2744"/>
                    </a:lnTo>
                    <a:lnTo>
                      <a:pt x="2410" y="2953"/>
                    </a:lnTo>
                    <a:lnTo>
                      <a:pt x="2406" y="3005"/>
                    </a:lnTo>
                    <a:lnTo>
                      <a:pt x="2405" y="3010"/>
                    </a:lnTo>
                    <a:lnTo>
                      <a:pt x="2404" y="3039"/>
                    </a:lnTo>
                    <a:lnTo>
                      <a:pt x="2404" y="3144"/>
                    </a:lnTo>
                    <a:lnTo>
                      <a:pt x="2417" y="3247"/>
                    </a:lnTo>
                    <a:lnTo>
                      <a:pt x="2424" y="3264"/>
                    </a:lnTo>
                    <a:lnTo>
                      <a:pt x="2433" y="3282"/>
                    </a:lnTo>
                    <a:lnTo>
                      <a:pt x="2441" y="3306"/>
                    </a:lnTo>
                    <a:lnTo>
                      <a:pt x="2460" y="3373"/>
                    </a:lnTo>
                    <a:lnTo>
                      <a:pt x="2493" y="3520"/>
                    </a:lnTo>
                    <a:lnTo>
                      <a:pt x="2509" y="3594"/>
                    </a:lnTo>
                    <a:lnTo>
                      <a:pt x="2518" y="3659"/>
                    </a:lnTo>
                    <a:lnTo>
                      <a:pt x="2537" y="3788"/>
                    </a:lnTo>
                    <a:lnTo>
                      <a:pt x="2573" y="4048"/>
                    </a:lnTo>
                    <a:lnTo>
                      <a:pt x="2594" y="4309"/>
                    </a:lnTo>
                    <a:lnTo>
                      <a:pt x="2595" y="4374"/>
                    </a:lnTo>
                    <a:lnTo>
                      <a:pt x="2594" y="4389"/>
                    </a:lnTo>
                    <a:lnTo>
                      <a:pt x="2592" y="4434"/>
                    </a:lnTo>
                    <a:lnTo>
                      <a:pt x="2582" y="4570"/>
                    </a:lnTo>
                    <a:lnTo>
                      <a:pt x="2563" y="4747"/>
                    </a:lnTo>
                    <a:lnTo>
                      <a:pt x="2557" y="4794"/>
                    </a:lnTo>
                    <a:lnTo>
                      <a:pt x="2547" y="4861"/>
                    </a:lnTo>
                    <a:lnTo>
                      <a:pt x="2528" y="4994"/>
                    </a:lnTo>
                    <a:lnTo>
                      <a:pt x="2478" y="5261"/>
                    </a:lnTo>
                    <a:lnTo>
                      <a:pt x="2413" y="5523"/>
                    </a:lnTo>
                    <a:lnTo>
                      <a:pt x="2394" y="5588"/>
                    </a:lnTo>
                    <a:lnTo>
                      <a:pt x="2384" y="5621"/>
                    </a:lnTo>
                    <a:lnTo>
                      <a:pt x="2365" y="5682"/>
                    </a:lnTo>
                    <a:lnTo>
                      <a:pt x="2333" y="5798"/>
                    </a:lnTo>
                    <a:lnTo>
                      <a:pt x="2316" y="5887"/>
                    </a:lnTo>
                    <a:lnTo>
                      <a:pt x="2316" y="5903"/>
                    </a:lnTo>
                    <a:lnTo>
                      <a:pt x="2315" y="5938"/>
                    </a:lnTo>
                    <a:lnTo>
                      <a:pt x="2313" y="6019"/>
                    </a:lnTo>
                    <a:lnTo>
                      <a:pt x="2307" y="6192"/>
                    </a:lnTo>
                    <a:lnTo>
                      <a:pt x="2302" y="6300"/>
                    </a:lnTo>
                    <a:lnTo>
                      <a:pt x="2302" y="6306"/>
                    </a:lnTo>
                    <a:lnTo>
                      <a:pt x="2303" y="6310"/>
                    </a:lnTo>
                    <a:lnTo>
                      <a:pt x="2311" y="6339"/>
                    </a:lnTo>
                    <a:lnTo>
                      <a:pt x="2330" y="6481"/>
                    </a:lnTo>
                    <a:lnTo>
                      <a:pt x="2320" y="6721"/>
                    </a:lnTo>
                    <a:lnTo>
                      <a:pt x="2308" y="6794"/>
                    </a:lnTo>
                    <a:lnTo>
                      <a:pt x="2295" y="6860"/>
                    </a:lnTo>
                    <a:lnTo>
                      <a:pt x="2266" y="6990"/>
                    </a:lnTo>
                    <a:lnTo>
                      <a:pt x="2202" y="7250"/>
                    </a:lnTo>
                    <a:lnTo>
                      <a:pt x="2131" y="7507"/>
                    </a:lnTo>
                    <a:lnTo>
                      <a:pt x="2114" y="7571"/>
                    </a:lnTo>
                    <a:lnTo>
                      <a:pt x="2112" y="7595"/>
                    </a:lnTo>
                    <a:lnTo>
                      <a:pt x="2107" y="7644"/>
                    </a:lnTo>
                    <a:lnTo>
                      <a:pt x="2099" y="7741"/>
                    </a:lnTo>
                    <a:lnTo>
                      <a:pt x="2094" y="7839"/>
                    </a:lnTo>
                    <a:lnTo>
                      <a:pt x="2094" y="7863"/>
                    </a:lnTo>
                    <a:lnTo>
                      <a:pt x="2094" y="7869"/>
                    </a:lnTo>
                    <a:lnTo>
                      <a:pt x="2094" y="7882"/>
                    </a:lnTo>
                    <a:lnTo>
                      <a:pt x="2098" y="7907"/>
                    </a:lnTo>
                    <a:lnTo>
                      <a:pt x="2108" y="7927"/>
                    </a:lnTo>
                    <a:lnTo>
                      <a:pt x="2113" y="7931"/>
                    </a:lnTo>
                    <a:lnTo>
                      <a:pt x="2129" y="7946"/>
                    </a:lnTo>
                    <a:lnTo>
                      <a:pt x="2166" y="7972"/>
                    </a:lnTo>
                    <a:lnTo>
                      <a:pt x="2242" y="8022"/>
                    </a:lnTo>
                    <a:lnTo>
                      <a:pt x="2318" y="8070"/>
                    </a:lnTo>
                    <a:lnTo>
                      <a:pt x="2337" y="8081"/>
                    </a:lnTo>
                    <a:lnTo>
                      <a:pt x="2357" y="8082"/>
                    </a:lnTo>
                    <a:lnTo>
                      <a:pt x="2397" y="8088"/>
                    </a:lnTo>
                    <a:lnTo>
                      <a:pt x="2475" y="8119"/>
                    </a:lnTo>
                    <a:lnTo>
                      <a:pt x="2502" y="8147"/>
                    </a:lnTo>
                    <a:lnTo>
                      <a:pt x="2519" y="8182"/>
                    </a:lnTo>
                    <a:lnTo>
                      <a:pt x="2522" y="8203"/>
                    </a:lnTo>
                    <a:lnTo>
                      <a:pt x="2491" y="8208"/>
                    </a:lnTo>
                    <a:lnTo>
                      <a:pt x="2432" y="8216"/>
                    </a:lnTo>
                    <a:lnTo>
                      <a:pt x="2312" y="8232"/>
                    </a:lnTo>
                    <a:lnTo>
                      <a:pt x="2192" y="8248"/>
                    </a:lnTo>
                    <a:lnTo>
                      <a:pt x="2163" y="8252"/>
                    </a:lnTo>
                    <a:lnTo>
                      <a:pt x="2159" y="8255"/>
                    </a:lnTo>
                    <a:lnTo>
                      <a:pt x="2136" y="8272"/>
                    </a:lnTo>
                    <a:lnTo>
                      <a:pt x="2034" y="8326"/>
                    </a:lnTo>
                    <a:lnTo>
                      <a:pt x="1968" y="8344"/>
                    </a:lnTo>
                    <a:lnTo>
                      <a:pt x="1897" y="8344"/>
                    </a:lnTo>
                    <a:lnTo>
                      <a:pt x="1862" y="8334"/>
                    </a:lnTo>
                    <a:lnTo>
                      <a:pt x="1829" y="8320"/>
                    </a:lnTo>
                    <a:lnTo>
                      <a:pt x="1806" y="8302"/>
                    </a:lnTo>
                    <a:lnTo>
                      <a:pt x="1789" y="8283"/>
                    </a:lnTo>
                    <a:lnTo>
                      <a:pt x="1777" y="8262"/>
                    </a:lnTo>
                    <a:lnTo>
                      <a:pt x="1770" y="8242"/>
                    </a:lnTo>
                    <a:lnTo>
                      <a:pt x="1767" y="8222"/>
                    </a:lnTo>
                    <a:lnTo>
                      <a:pt x="1769" y="8185"/>
                    </a:lnTo>
                    <a:lnTo>
                      <a:pt x="1775" y="8159"/>
                    </a:lnTo>
                    <a:lnTo>
                      <a:pt x="1779" y="8149"/>
                    </a:lnTo>
                    <a:lnTo>
                      <a:pt x="1780" y="8148"/>
                    </a:lnTo>
                    <a:lnTo>
                      <a:pt x="1787" y="8137"/>
                    </a:lnTo>
                    <a:lnTo>
                      <a:pt x="1807" y="8087"/>
                    </a:lnTo>
                    <a:lnTo>
                      <a:pt x="1810" y="8014"/>
                    </a:lnTo>
                    <a:lnTo>
                      <a:pt x="1804" y="7994"/>
                    </a:lnTo>
                    <a:lnTo>
                      <a:pt x="1796" y="7973"/>
                    </a:lnTo>
                    <a:lnTo>
                      <a:pt x="1783" y="7931"/>
                    </a:lnTo>
                    <a:lnTo>
                      <a:pt x="1770" y="7840"/>
                    </a:lnTo>
                    <a:lnTo>
                      <a:pt x="1779" y="7735"/>
                    </a:lnTo>
                    <a:lnTo>
                      <a:pt x="1786" y="7706"/>
                    </a:lnTo>
                    <a:lnTo>
                      <a:pt x="1793" y="7675"/>
                    </a:lnTo>
                    <a:lnTo>
                      <a:pt x="1802" y="7596"/>
                    </a:lnTo>
                    <a:lnTo>
                      <a:pt x="1807" y="7409"/>
                    </a:lnTo>
                    <a:lnTo>
                      <a:pt x="1793" y="7246"/>
                    </a:lnTo>
                    <a:lnTo>
                      <a:pt x="1787" y="7217"/>
                    </a:lnTo>
                    <a:lnTo>
                      <a:pt x="1781" y="7190"/>
                    </a:lnTo>
                    <a:lnTo>
                      <a:pt x="1770" y="7131"/>
                    </a:lnTo>
                    <a:lnTo>
                      <a:pt x="1756" y="6995"/>
                    </a:lnTo>
                    <a:lnTo>
                      <a:pt x="1756" y="6842"/>
                    </a:lnTo>
                    <a:lnTo>
                      <a:pt x="1759" y="6802"/>
                    </a:lnTo>
                    <a:lnTo>
                      <a:pt x="1764" y="6761"/>
                    </a:lnTo>
                    <a:lnTo>
                      <a:pt x="1778" y="6661"/>
                    </a:lnTo>
                    <a:lnTo>
                      <a:pt x="1817" y="6450"/>
                    </a:lnTo>
                    <a:lnTo>
                      <a:pt x="1845" y="6306"/>
                    </a:lnTo>
                    <a:lnTo>
                      <a:pt x="1847" y="6291"/>
                    </a:lnTo>
                    <a:lnTo>
                      <a:pt x="1846" y="6280"/>
                    </a:lnTo>
                    <a:lnTo>
                      <a:pt x="1842" y="6243"/>
                    </a:lnTo>
                    <a:lnTo>
                      <a:pt x="1827" y="6122"/>
                    </a:lnTo>
                    <a:lnTo>
                      <a:pt x="1816" y="5969"/>
                    </a:lnTo>
                    <a:lnTo>
                      <a:pt x="1816" y="5930"/>
                    </a:lnTo>
                    <a:lnTo>
                      <a:pt x="1816" y="5892"/>
                    </a:lnTo>
                    <a:lnTo>
                      <a:pt x="1817" y="5822"/>
                    </a:lnTo>
                    <a:lnTo>
                      <a:pt x="1819" y="5682"/>
                    </a:lnTo>
                    <a:lnTo>
                      <a:pt x="1818" y="5504"/>
                    </a:lnTo>
                    <a:lnTo>
                      <a:pt x="1817" y="5448"/>
                    </a:lnTo>
                    <a:lnTo>
                      <a:pt x="1815" y="5404"/>
                    </a:lnTo>
                    <a:lnTo>
                      <a:pt x="1811" y="5320"/>
                    </a:lnTo>
                    <a:lnTo>
                      <a:pt x="1800" y="5165"/>
                    </a:lnTo>
                    <a:lnTo>
                      <a:pt x="1788" y="5021"/>
                    </a:lnTo>
                    <a:lnTo>
                      <a:pt x="1786" y="4984"/>
                    </a:lnTo>
                    <a:lnTo>
                      <a:pt x="1784" y="4948"/>
                    </a:lnTo>
                    <a:lnTo>
                      <a:pt x="1783" y="4872"/>
                    </a:lnTo>
                    <a:lnTo>
                      <a:pt x="1787" y="4713"/>
                    </a:lnTo>
                    <a:lnTo>
                      <a:pt x="1787" y="4559"/>
                    </a:lnTo>
                    <a:lnTo>
                      <a:pt x="1786" y="4522"/>
                    </a:lnTo>
                    <a:lnTo>
                      <a:pt x="1785" y="4527"/>
                    </a:lnTo>
                    <a:lnTo>
                      <a:pt x="1778" y="4563"/>
                    </a:lnTo>
                    <a:lnTo>
                      <a:pt x="1748" y="4714"/>
                    </a:lnTo>
                    <a:lnTo>
                      <a:pt x="1712" y="4930"/>
                    </a:lnTo>
                    <a:lnTo>
                      <a:pt x="1704" y="4988"/>
                    </a:lnTo>
                    <a:lnTo>
                      <a:pt x="1695" y="5046"/>
                    </a:lnTo>
                    <a:lnTo>
                      <a:pt x="1676" y="5151"/>
                    </a:lnTo>
                    <a:lnTo>
                      <a:pt x="1645" y="5331"/>
                    </a:lnTo>
                    <a:lnTo>
                      <a:pt x="1628" y="5484"/>
                    </a:lnTo>
                    <a:lnTo>
                      <a:pt x="1628" y="5519"/>
                    </a:lnTo>
                    <a:lnTo>
                      <a:pt x="1627" y="5564"/>
                    </a:lnTo>
                    <a:lnTo>
                      <a:pt x="1623" y="5662"/>
                    </a:lnTo>
                    <a:lnTo>
                      <a:pt x="1607" y="5866"/>
                    </a:lnTo>
                    <a:lnTo>
                      <a:pt x="1596" y="6032"/>
                    </a:lnTo>
                    <a:lnTo>
                      <a:pt x="1596" y="6060"/>
                    </a:lnTo>
                    <a:lnTo>
                      <a:pt x="1594" y="6086"/>
                    </a:lnTo>
                    <a:lnTo>
                      <a:pt x="1587" y="6134"/>
                    </a:lnTo>
                    <a:lnTo>
                      <a:pt x="1563" y="6231"/>
                    </a:lnTo>
                    <a:lnTo>
                      <a:pt x="1548" y="6336"/>
                    </a:lnTo>
                    <a:lnTo>
                      <a:pt x="1550" y="6365"/>
                    </a:lnTo>
                    <a:lnTo>
                      <a:pt x="1553" y="6398"/>
                    </a:lnTo>
                    <a:lnTo>
                      <a:pt x="1563" y="6466"/>
                    </a:lnTo>
                    <a:lnTo>
                      <a:pt x="1584" y="6623"/>
                    </a:lnTo>
                    <a:lnTo>
                      <a:pt x="1583" y="6807"/>
                    </a:lnTo>
                    <a:lnTo>
                      <a:pt x="1577" y="6857"/>
                    </a:lnTo>
                    <a:lnTo>
                      <a:pt x="1572" y="6882"/>
                    </a:lnTo>
                    <a:lnTo>
                      <a:pt x="1562" y="6933"/>
                    </a:lnTo>
                    <a:lnTo>
                      <a:pt x="1536" y="7035"/>
                    </a:lnTo>
                    <a:lnTo>
                      <a:pt x="1512" y="7137"/>
                    </a:lnTo>
                    <a:lnTo>
                      <a:pt x="1507" y="7163"/>
                    </a:lnTo>
                    <a:lnTo>
                      <a:pt x="1501" y="7191"/>
                    </a:lnTo>
                    <a:lnTo>
                      <a:pt x="1491" y="7256"/>
                    </a:lnTo>
                    <a:lnTo>
                      <a:pt x="1474" y="7399"/>
                    </a:lnTo>
                    <a:lnTo>
                      <a:pt x="1465" y="7516"/>
                    </a:lnTo>
                    <a:lnTo>
                      <a:pt x="1466" y="7536"/>
                    </a:lnTo>
                    <a:lnTo>
                      <a:pt x="1468" y="7571"/>
                    </a:lnTo>
                    <a:lnTo>
                      <a:pt x="1471" y="7648"/>
                    </a:lnTo>
                    <a:lnTo>
                      <a:pt x="1475" y="7795"/>
                    </a:lnTo>
                    <a:lnTo>
                      <a:pt x="1476" y="7880"/>
                    </a:lnTo>
                    <a:lnTo>
                      <a:pt x="1477" y="7884"/>
                    </a:lnTo>
                    <a:lnTo>
                      <a:pt x="1473" y="7898"/>
                    </a:lnTo>
                    <a:lnTo>
                      <a:pt x="1464" y="7925"/>
                    </a:lnTo>
                    <a:lnTo>
                      <a:pt x="1449" y="7980"/>
                    </a:lnTo>
                    <a:lnTo>
                      <a:pt x="1434" y="8033"/>
                    </a:lnTo>
                    <a:lnTo>
                      <a:pt x="1431" y="8046"/>
                    </a:lnTo>
                    <a:lnTo>
                      <a:pt x="1431" y="8049"/>
                    </a:lnTo>
                    <a:lnTo>
                      <a:pt x="1437" y="8070"/>
                    </a:lnTo>
                    <a:lnTo>
                      <a:pt x="1454" y="8146"/>
                    </a:lnTo>
                    <a:lnTo>
                      <a:pt x="1459" y="8233"/>
                    </a:lnTo>
                    <a:lnTo>
                      <a:pt x="1456" y="8251"/>
                    </a:lnTo>
                    <a:lnTo>
                      <a:pt x="1450" y="8268"/>
                    </a:lnTo>
                    <a:lnTo>
                      <a:pt x="1438" y="8296"/>
                    </a:lnTo>
                    <a:lnTo>
                      <a:pt x="1419" y="8317"/>
                    </a:lnTo>
                    <a:lnTo>
                      <a:pt x="1392" y="8329"/>
                    </a:lnTo>
                    <a:lnTo>
                      <a:pt x="1356" y="8333"/>
                    </a:lnTo>
                    <a:lnTo>
                      <a:pt x="1306" y="8327"/>
                    </a:lnTo>
                    <a:lnTo>
                      <a:pt x="1276" y="8319"/>
                    </a:lnTo>
                    <a:lnTo>
                      <a:pt x="1244" y="8310"/>
                    </a:lnTo>
                    <a:lnTo>
                      <a:pt x="1189" y="8285"/>
                    </a:lnTo>
                    <a:lnTo>
                      <a:pt x="1088" y="8225"/>
                    </a:lnTo>
                    <a:lnTo>
                      <a:pt x="985" y="8186"/>
                    </a:lnTo>
                    <a:lnTo>
                      <a:pt x="956" y="8183"/>
                    </a:lnTo>
                    <a:lnTo>
                      <a:pt x="924" y="8182"/>
                    </a:lnTo>
                    <a:lnTo>
                      <a:pt x="866" y="8173"/>
                    </a:lnTo>
                    <a:lnTo>
                      <a:pt x="773" y="8142"/>
                    </a:lnTo>
                    <a:lnTo>
                      <a:pt x="727" y="8117"/>
                    </a:lnTo>
                    <a:lnTo>
                      <a:pt x="724" y="8115"/>
                    </a:lnTo>
                    <a:lnTo>
                      <a:pt x="724" y="8114"/>
                    </a:lnTo>
                    <a:lnTo>
                      <a:pt x="727" y="8107"/>
                    </a:lnTo>
                    <a:lnTo>
                      <a:pt x="743" y="8079"/>
                    </a:lnTo>
                    <a:lnTo>
                      <a:pt x="762" y="8064"/>
                    </a:lnTo>
                    <a:lnTo>
                      <a:pt x="789" y="8051"/>
                    </a:lnTo>
                    <a:lnTo>
                      <a:pt x="808" y="8046"/>
                    </a:lnTo>
                    <a:lnTo>
                      <a:pt x="829" y="8041"/>
                    </a:lnTo>
                    <a:lnTo>
                      <a:pt x="889" y="8018"/>
                    </a:lnTo>
                    <a:lnTo>
                      <a:pt x="1027" y="7950"/>
                    </a:lnTo>
                    <a:lnTo>
                      <a:pt x="1118" y="7900"/>
                    </a:lnTo>
                    <a:lnTo>
                      <a:pt x="1123" y="7897"/>
                    </a:lnTo>
                    <a:lnTo>
                      <a:pt x="1126" y="7892"/>
                    </a:lnTo>
                    <a:lnTo>
                      <a:pt x="1132" y="7881"/>
                    </a:lnTo>
                    <a:lnTo>
                      <a:pt x="1146" y="7858"/>
                    </a:lnTo>
                    <a:lnTo>
                      <a:pt x="1158" y="7837"/>
                    </a:lnTo>
                    <a:lnTo>
                      <a:pt x="1162" y="7831"/>
                    </a:lnTo>
                    <a:lnTo>
                      <a:pt x="1162" y="7823"/>
                    </a:lnTo>
                    <a:lnTo>
                      <a:pt x="1162" y="7768"/>
                    </a:lnTo>
                    <a:lnTo>
                      <a:pt x="1162" y="7564"/>
                    </a:lnTo>
                    <a:lnTo>
                      <a:pt x="1154" y="7363"/>
                    </a:lnTo>
                    <a:lnTo>
                      <a:pt x="1150" y="7332"/>
                    </a:lnTo>
                    <a:lnTo>
                      <a:pt x="1147" y="7319"/>
                    </a:lnTo>
                    <a:lnTo>
                      <a:pt x="1138" y="7283"/>
                    </a:lnTo>
                    <a:lnTo>
                      <a:pt x="1113" y="7186"/>
                    </a:lnTo>
                    <a:lnTo>
                      <a:pt x="1080" y="7068"/>
                    </a:lnTo>
                    <a:lnTo>
                      <a:pt x="1073" y="7035"/>
                    </a:lnTo>
                    <a:lnTo>
                      <a:pt x="1065" y="7004"/>
                    </a:lnTo>
                    <a:lnTo>
                      <a:pt x="1051" y="6939"/>
                    </a:lnTo>
                    <a:lnTo>
                      <a:pt x="1030" y="6815"/>
                    </a:lnTo>
                    <a:lnTo>
                      <a:pt x="1021" y="6710"/>
                    </a:lnTo>
                    <a:lnTo>
                      <a:pt x="1023" y="6687"/>
                    </a:lnTo>
                    <a:lnTo>
                      <a:pt x="1026" y="6638"/>
                    </a:lnTo>
                    <a:lnTo>
                      <a:pt x="1036" y="6539"/>
                    </a:lnTo>
                    <a:lnTo>
                      <a:pt x="1059" y="6340"/>
                    </a:lnTo>
                    <a:lnTo>
                      <a:pt x="1086" y="6143"/>
                    </a:lnTo>
                    <a:lnTo>
                      <a:pt x="1093" y="6094"/>
                    </a:lnTo>
                    <a:lnTo>
                      <a:pt x="1090" y="6064"/>
                    </a:lnTo>
                    <a:lnTo>
                      <a:pt x="1085" y="6006"/>
                    </a:lnTo>
                    <a:lnTo>
                      <a:pt x="1074" y="5887"/>
                    </a:lnTo>
                    <a:lnTo>
                      <a:pt x="1063" y="5769"/>
                    </a:lnTo>
                    <a:lnTo>
                      <a:pt x="1061" y="5740"/>
                    </a:lnTo>
                    <a:lnTo>
                      <a:pt x="1040" y="5679"/>
                    </a:lnTo>
                    <a:lnTo>
                      <a:pt x="1006" y="5551"/>
                    </a:lnTo>
                    <a:lnTo>
                      <a:pt x="964" y="5281"/>
                    </a:lnTo>
                    <a:lnTo>
                      <a:pt x="952" y="5015"/>
                    </a:lnTo>
                    <a:lnTo>
                      <a:pt x="953" y="4951"/>
                    </a:lnTo>
                    <a:lnTo>
                      <a:pt x="955" y="4868"/>
                    </a:lnTo>
                    <a:lnTo>
                      <a:pt x="962" y="4700"/>
                    </a:lnTo>
                    <a:lnTo>
                      <a:pt x="979" y="4364"/>
                    </a:lnTo>
                    <a:lnTo>
                      <a:pt x="999" y="4030"/>
                    </a:lnTo>
                    <a:lnTo>
                      <a:pt x="1005" y="3946"/>
                    </a:lnTo>
                    <a:lnTo>
                      <a:pt x="1014" y="3878"/>
                    </a:lnTo>
                    <a:lnTo>
                      <a:pt x="1035" y="3741"/>
                    </a:lnTo>
                    <a:lnTo>
                      <a:pt x="1077" y="3467"/>
                    </a:lnTo>
                    <a:lnTo>
                      <a:pt x="1105" y="3194"/>
                    </a:lnTo>
                    <a:lnTo>
                      <a:pt x="1108" y="3125"/>
                    </a:lnTo>
                    <a:lnTo>
                      <a:pt x="1108" y="3071"/>
                    </a:lnTo>
                    <a:lnTo>
                      <a:pt x="1105" y="2962"/>
                    </a:lnTo>
                    <a:lnTo>
                      <a:pt x="1082" y="2744"/>
                    </a:lnTo>
                    <a:lnTo>
                      <a:pt x="1038" y="2530"/>
                    </a:lnTo>
                    <a:lnTo>
                      <a:pt x="1024" y="2477"/>
                    </a:lnTo>
                    <a:lnTo>
                      <a:pt x="1016" y="2461"/>
                    </a:lnTo>
                    <a:lnTo>
                      <a:pt x="1014" y="2459"/>
                    </a:lnTo>
                    <a:lnTo>
                      <a:pt x="1013" y="2458"/>
                    </a:lnTo>
                    <a:lnTo>
                      <a:pt x="1011" y="2459"/>
                    </a:lnTo>
                    <a:lnTo>
                      <a:pt x="1010" y="2460"/>
                    </a:lnTo>
                    <a:lnTo>
                      <a:pt x="1009" y="2463"/>
                    </a:lnTo>
                    <a:lnTo>
                      <a:pt x="1008" y="2466"/>
                    </a:lnTo>
                    <a:lnTo>
                      <a:pt x="1007" y="2475"/>
                    </a:lnTo>
                    <a:lnTo>
                      <a:pt x="1005" y="2499"/>
                    </a:lnTo>
                    <a:lnTo>
                      <a:pt x="1003" y="2568"/>
                    </a:lnTo>
                    <a:lnTo>
                      <a:pt x="1005" y="2736"/>
                    </a:lnTo>
                    <a:lnTo>
                      <a:pt x="1005" y="2792"/>
                    </a:lnTo>
                    <a:lnTo>
                      <a:pt x="1005" y="2810"/>
                    </a:lnTo>
                    <a:lnTo>
                      <a:pt x="1005" y="2843"/>
                    </a:lnTo>
                    <a:lnTo>
                      <a:pt x="1008" y="2909"/>
                    </a:lnTo>
                    <a:lnTo>
                      <a:pt x="1010" y="2976"/>
                    </a:lnTo>
                    <a:lnTo>
                      <a:pt x="1011" y="2992"/>
                    </a:lnTo>
                    <a:lnTo>
                      <a:pt x="1002" y="3050"/>
                    </a:lnTo>
                    <a:lnTo>
                      <a:pt x="974" y="3165"/>
                    </a:lnTo>
                    <a:lnTo>
                      <a:pt x="894" y="3395"/>
                    </a:lnTo>
                    <a:lnTo>
                      <a:pt x="801" y="3618"/>
                    </a:lnTo>
                    <a:lnTo>
                      <a:pt x="779" y="3672"/>
                    </a:lnTo>
                    <a:lnTo>
                      <a:pt x="761" y="3714"/>
                    </a:lnTo>
                    <a:lnTo>
                      <a:pt x="728" y="3793"/>
                    </a:lnTo>
                    <a:lnTo>
                      <a:pt x="669" y="3922"/>
                    </a:lnTo>
                    <a:lnTo>
                      <a:pt x="628" y="4016"/>
                    </a:lnTo>
                    <a:lnTo>
                      <a:pt x="623" y="4034"/>
                    </a:lnTo>
                    <a:lnTo>
                      <a:pt x="615" y="4047"/>
                    </a:lnTo>
                    <a:lnTo>
                      <a:pt x="609" y="4063"/>
                    </a:lnTo>
                    <a:lnTo>
                      <a:pt x="601" y="4099"/>
                    </a:lnTo>
                    <a:lnTo>
                      <a:pt x="593" y="4169"/>
                    </a:lnTo>
                    <a:lnTo>
                      <a:pt x="592" y="4203"/>
                    </a:lnTo>
                    <a:lnTo>
                      <a:pt x="592" y="4206"/>
                    </a:lnTo>
                    <a:lnTo>
                      <a:pt x="596" y="4227"/>
                    </a:lnTo>
                    <a:lnTo>
                      <a:pt x="606" y="4326"/>
                    </a:lnTo>
                    <a:lnTo>
                      <a:pt x="603" y="4488"/>
                    </a:lnTo>
                    <a:lnTo>
                      <a:pt x="598" y="4536"/>
                    </a:lnTo>
                    <a:lnTo>
                      <a:pt x="594" y="4561"/>
                    </a:lnTo>
                    <a:lnTo>
                      <a:pt x="588" y="4614"/>
                    </a:lnTo>
                    <a:lnTo>
                      <a:pt x="570" y="4721"/>
                    </a:lnTo>
                    <a:lnTo>
                      <a:pt x="548" y="4798"/>
                    </a:lnTo>
                    <a:lnTo>
                      <a:pt x="542" y="4808"/>
                    </a:lnTo>
                    <a:lnTo>
                      <a:pt x="531" y="4815"/>
                    </a:lnTo>
                    <a:lnTo>
                      <a:pt x="522" y="4816"/>
                    </a:lnTo>
                    <a:lnTo>
                      <a:pt x="515" y="4814"/>
                    </a:lnTo>
                    <a:lnTo>
                      <a:pt x="509" y="4809"/>
                    </a:lnTo>
                    <a:lnTo>
                      <a:pt x="505" y="4801"/>
                    </a:lnTo>
                    <a:lnTo>
                      <a:pt x="501" y="4792"/>
                    </a:lnTo>
                    <a:lnTo>
                      <a:pt x="497" y="4773"/>
                    </a:lnTo>
                    <a:lnTo>
                      <a:pt x="494" y="4759"/>
                    </a:lnTo>
                    <a:lnTo>
                      <a:pt x="491" y="4756"/>
                    </a:lnTo>
                    <a:lnTo>
                      <a:pt x="489" y="4760"/>
                    </a:lnTo>
                    <a:lnTo>
                      <a:pt x="487" y="4765"/>
                    </a:lnTo>
                    <a:lnTo>
                      <a:pt x="483" y="4780"/>
                    </a:lnTo>
                    <a:lnTo>
                      <a:pt x="473" y="4826"/>
                    </a:lnTo>
                    <a:lnTo>
                      <a:pt x="448" y="4931"/>
                    </a:lnTo>
                    <a:lnTo>
                      <a:pt x="406" y="4966"/>
                    </a:lnTo>
                    <a:lnTo>
                      <a:pt x="401" y="4963"/>
                    </a:lnTo>
                    <a:lnTo>
                      <a:pt x="394" y="4955"/>
                    </a:lnTo>
                    <a:lnTo>
                      <a:pt x="390" y="4948"/>
                    </a:lnTo>
                    <a:lnTo>
                      <a:pt x="388" y="4942"/>
                    </a:lnTo>
                    <a:lnTo>
                      <a:pt x="387" y="4937"/>
                    </a:lnTo>
                    <a:lnTo>
                      <a:pt x="387" y="4935"/>
                    </a:lnTo>
                    <a:lnTo>
                      <a:pt x="388" y="4934"/>
                    </a:lnTo>
                    <a:lnTo>
                      <a:pt x="382" y="4947"/>
                    </a:lnTo>
                    <a:lnTo>
                      <a:pt x="369" y="4969"/>
                    </a:lnTo>
                    <a:lnTo>
                      <a:pt x="353" y="4986"/>
                    </a:lnTo>
                    <a:lnTo>
                      <a:pt x="345" y="4991"/>
                    </a:lnTo>
                    <a:lnTo>
                      <a:pt x="337" y="4994"/>
                    </a:lnTo>
                    <a:lnTo>
                      <a:pt x="329" y="4993"/>
                    </a:lnTo>
                    <a:lnTo>
                      <a:pt x="321" y="4989"/>
                    </a:lnTo>
                    <a:lnTo>
                      <a:pt x="314" y="4981"/>
                    </a:lnTo>
                    <a:lnTo>
                      <a:pt x="307" y="4969"/>
                    </a:lnTo>
                    <a:lnTo>
                      <a:pt x="302" y="4952"/>
                    </a:lnTo>
                    <a:lnTo>
                      <a:pt x="301" y="4954"/>
                    </a:lnTo>
                    <a:lnTo>
                      <a:pt x="298" y="4961"/>
                    </a:lnTo>
                    <a:lnTo>
                      <a:pt x="291" y="4971"/>
                    </a:lnTo>
                    <a:lnTo>
                      <a:pt x="282" y="4981"/>
                    </a:lnTo>
                    <a:lnTo>
                      <a:pt x="276" y="4984"/>
                    </a:lnTo>
                    <a:lnTo>
                      <a:pt x="270" y="4985"/>
                    </a:lnTo>
                    <a:lnTo>
                      <a:pt x="264" y="4983"/>
                    </a:lnTo>
                    <a:lnTo>
                      <a:pt x="258" y="4979"/>
                    </a:lnTo>
                    <a:lnTo>
                      <a:pt x="252" y="4970"/>
                    </a:lnTo>
                    <a:lnTo>
                      <a:pt x="245" y="4959"/>
                    </a:lnTo>
                    <a:lnTo>
                      <a:pt x="239" y="4946"/>
                    </a:lnTo>
                    <a:lnTo>
                      <a:pt x="230" y="4911"/>
                    </a:lnTo>
                    <a:lnTo>
                      <a:pt x="219" y="4828"/>
                    </a:lnTo>
                    <a:lnTo>
                      <a:pt x="216" y="4750"/>
                    </a:lnTo>
                    <a:lnTo>
                      <a:pt x="216" y="4722"/>
                    </a:lnTo>
                    <a:lnTo>
                      <a:pt x="217" y="4665"/>
                    </a:lnTo>
                    <a:lnTo>
                      <a:pt x="218" y="4555"/>
                    </a:lnTo>
                    <a:lnTo>
                      <a:pt x="219" y="4443"/>
                    </a:lnTo>
                    <a:lnTo>
                      <a:pt x="221" y="4414"/>
                    </a:lnTo>
                    <a:lnTo>
                      <a:pt x="199" y="4418"/>
                    </a:lnTo>
                    <a:lnTo>
                      <a:pt x="167" y="4432"/>
                    </a:lnTo>
                    <a:lnTo>
                      <a:pt x="144" y="4453"/>
                    </a:lnTo>
                    <a:lnTo>
                      <a:pt x="123" y="4479"/>
                    </a:lnTo>
                    <a:lnTo>
                      <a:pt x="68" y="4531"/>
                    </a:lnTo>
                    <a:lnTo>
                      <a:pt x="47" y="4541"/>
                    </a:lnTo>
                    <a:lnTo>
                      <a:pt x="30" y="4539"/>
                    </a:lnTo>
                    <a:lnTo>
                      <a:pt x="9" y="4532"/>
                    </a:lnTo>
                    <a:lnTo>
                      <a:pt x="3" y="4528"/>
                    </a:lnTo>
                    <a:lnTo>
                      <a:pt x="1" y="4524"/>
                    </a:lnTo>
                    <a:lnTo>
                      <a:pt x="0" y="4520"/>
                    </a:lnTo>
                    <a:lnTo>
                      <a:pt x="1" y="4517"/>
                    </a:lnTo>
                    <a:lnTo>
                      <a:pt x="3" y="4513"/>
                    </a:lnTo>
                    <a:lnTo>
                      <a:pt x="5" y="4511"/>
                    </a:lnTo>
                    <a:lnTo>
                      <a:pt x="10" y="4507"/>
                    </a:lnTo>
                    <a:lnTo>
                      <a:pt x="11" y="4506"/>
                    </a:lnTo>
                    <a:lnTo>
                      <a:pt x="12" y="4503"/>
                    </a:lnTo>
                    <a:lnTo>
                      <a:pt x="26" y="4480"/>
                    </a:lnTo>
                    <a:lnTo>
                      <a:pt x="78" y="4394"/>
                    </a:lnTo>
                    <a:lnTo>
                      <a:pt x="140" y="4307"/>
                    </a:lnTo>
                    <a:lnTo>
                      <a:pt x="153" y="4292"/>
                    </a:lnTo>
                    <a:lnTo>
                      <a:pt x="164" y="4280"/>
                    </a:lnTo>
                    <a:lnTo>
                      <a:pt x="183" y="4251"/>
                    </a:lnTo>
                    <a:lnTo>
                      <a:pt x="222" y="4191"/>
                    </a:lnTo>
                    <a:lnTo>
                      <a:pt x="269" y="4139"/>
                    </a:lnTo>
                    <a:lnTo>
                      <a:pt x="285" y="4129"/>
                    </a:lnTo>
                    <a:lnTo>
                      <a:pt x="290" y="4115"/>
                    </a:lnTo>
                    <a:lnTo>
                      <a:pt x="299" y="4081"/>
                    </a:lnTo>
                    <a:lnTo>
                      <a:pt x="311" y="4002"/>
                    </a:lnTo>
                    <a:lnTo>
                      <a:pt x="333" y="3903"/>
                    </a:lnTo>
                    <a:lnTo>
                      <a:pt x="343" y="3875"/>
                    </a:lnTo>
                    <a:lnTo>
                      <a:pt x="350" y="3846"/>
                    </a:lnTo>
                    <a:lnTo>
                      <a:pt x="372" y="3775"/>
                    </a:lnTo>
                    <a:lnTo>
                      <a:pt x="429" y="3595"/>
                    </a:lnTo>
                    <a:lnTo>
                      <a:pt x="487" y="3407"/>
                    </a:lnTo>
                    <a:lnTo>
                      <a:pt x="500" y="3364"/>
                    </a:lnTo>
                    <a:lnTo>
                      <a:pt x="510" y="3323"/>
                    </a:lnTo>
                    <a:lnTo>
                      <a:pt x="522" y="3243"/>
                    </a:lnTo>
                    <a:lnTo>
                      <a:pt x="531" y="3093"/>
                    </a:lnTo>
                    <a:lnTo>
                      <a:pt x="552" y="2955"/>
                    </a:lnTo>
                    <a:lnTo>
                      <a:pt x="564" y="2920"/>
                    </a:lnTo>
                    <a:lnTo>
                      <a:pt x="577" y="2888"/>
                    </a:lnTo>
                    <a:lnTo>
                      <a:pt x="602" y="2826"/>
                    </a:lnTo>
                    <a:lnTo>
                      <a:pt x="642" y="2724"/>
                    </a:lnTo>
                    <a:lnTo>
                      <a:pt x="664" y="2673"/>
                    </a:lnTo>
                    <a:lnTo>
                      <a:pt x="665" y="2670"/>
                    </a:lnTo>
                    <a:lnTo>
                      <a:pt x="667" y="2631"/>
                    </a:lnTo>
                    <a:lnTo>
                      <a:pt x="672" y="2545"/>
                    </a:lnTo>
                    <a:lnTo>
                      <a:pt x="681" y="2357"/>
                    </a:lnTo>
                    <a:lnTo>
                      <a:pt x="701" y="2170"/>
                    </a:lnTo>
                    <a:lnTo>
                      <a:pt x="710" y="2128"/>
                    </a:lnTo>
                    <a:lnTo>
                      <a:pt x="715" y="2097"/>
                    </a:lnTo>
                    <a:lnTo>
                      <a:pt x="717" y="2048"/>
                    </a:lnTo>
                    <a:lnTo>
                      <a:pt x="711" y="2007"/>
                    </a:lnTo>
                    <a:lnTo>
                      <a:pt x="701" y="1970"/>
                    </a:lnTo>
                    <a:lnTo>
                      <a:pt x="684" y="1874"/>
                    </a:lnTo>
                    <a:lnTo>
                      <a:pt x="684" y="1841"/>
                    </a:lnTo>
                    <a:lnTo>
                      <a:pt x="686" y="1796"/>
                    </a:lnTo>
                    <a:lnTo>
                      <a:pt x="700" y="1709"/>
                    </a:lnTo>
                    <a:lnTo>
                      <a:pt x="771" y="1557"/>
                    </a:lnTo>
                    <a:lnTo>
                      <a:pt x="906" y="1451"/>
                    </a:lnTo>
                    <a:lnTo>
                      <a:pt x="951" y="1434"/>
                    </a:lnTo>
                    <a:lnTo>
                      <a:pt x="955" y="1431"/>
                    </a:lnTo>
                    <a:lnTo>
                      <a:pt x="989" y="1417"/>
                    </a:lnTo>
                    <a:lnTo>
                      <a:pt x="1118" y="1360"/>
                    </a:lnTo>
                    <a:lnTo>
                      <a:pt x="1255" y="1293"/>
                    </a:lnTo>
                    <a:lnTo>
                      <a:pt x="1281" y="1277"/>
                    </a:lnTo>
                    <a:lnTo>
                      <a:pt x="1303" y="1264"/>
                    </a:lnTo>
                    <a:lnTo>
                      <a:pt x="1351" y="1236"/>
                    </a:lnTo>
                    <a:lnTo>
                      <a:pt x="1437" y="1167"/>
                    </a:lnTo>
                    <a:lnTo>
                      <a:pt x="1491" y="1074"/>
                    </a:lnTo>
                    <a:lnTo>
                      <a:pt x="1497" y="1044"/>
                    </a:lnTo>
                    <a:lnTo>
                      <a:pt x="1499" y="1015"/>
                    </a:lnTo>
                    <a:lnTo>
                      <a:pt x="1501" y="960"/>
                    </a:lnTo>
                    <a:lnTo>
                      <a:pt x="1497" y="871"/>
                    </a:lnTo>
                    <a:lnTo>
                      <a:pt x="1491" y="827"/>
                    </a:lnTo>
                    <a:lnTo>
                      <a:pt x="1491" y="824"/>
                    </a:lnTo>
                    <a:lnTo>
                      <a:pt x="1477" y="817"/>
                    </a:lnTo>
                    <a:lnTo>
                      <a:pt x="1452" y="799"/>
                    </a:lnTo>
                    <a:lnTo>
                      <a:pt x="1434" y="776"/>
                    </a:lnTo>
                    <a:lnTo>
                      <a:pt x="1419" y="751"/>
                    </a:lnTo>
                    <a:lnTo>
                      <a:pt x="1398" y="695"/>
                    </a:lnTo>
                    <a:lnTo>
                      <a:pt x="1395" y="681"/>
                    </a:lnTo>
                    <a:lnTo>
                      <a:pt x="1392" y="679"/>
                    </a:lnTo>
                    <a:lnTo>
                      <a:pt x="1383" y="661"/>
                    </a:lnTo>
                    <a:lnTo>
                      <a:pt x="1351" y="590"/>
                    </a:lnTo>
                    <a:lnTo>
                      <a:pt x="1330" y="495"/>
                    </a:lnTo>
                    <a:lnTo>
                      <a:pt x="1331" y="471"/>
                    </a:lnTo>
                    <a:close/>
                  </a:path>
                </a:pathLst>
              </a:custGeom>
              <a:solidFill>
                <a:srgbClr val="B09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39" name="Freeform 5"/>
              <p:cNvSpPr>
                <a:spLocks/>
              </p:cNvSpPr>
              <p:nvPr/>
            </p:nvSpPr>
            <p:spPr bwMode="auto">
              <a:xfrm>
                <a:off x="2357" y="1102"/>
                <a:ext cx="263" cy="201"/>
              </a:xfrm>
              <a:custGeom>
                <a:avLst/>
                <a:gdLst>
                  <a:gd name="T0" fmla="*/ 1 w 526"/>
                  <a:gd name="T1" fmla="*/ 1 h 402"/>
                  <a:gd name="T2" fmla="*/ 1 w 526"/>
                  <a:gd name="T3" fmla="*/ 1 h 402"/>
                  <a:gd name="T4" fmla="*/ 1 w 526"/>
                  <a:gd name="T5" fmla="*/ 1 h 402"/>
                  <a:gd name="T6" fmla="*/ 1 w 526"/>
                  <a:gd name="T7" fmla="*/ 1 h 402"/>
                  <a:gd name="T8" fmla="*/ 1 w 526"/>
                  <a:gd name="T9" fmla="*/ 1 h 402"/>
                  <a:gd name="T10" fmla="*/ 1 w 526"/>
                  <a:gd name="T11" fmla="*/ 1 h 402"/>
                  <a:gd name="T12" fmla="*/ 1 w 526"/>
                  <a:gd name="T13" fmla="*/ 1 h 402"/>
                  <a:gd name="T14" fmla="*/ 1 w 526"/>
                  <a:gd name="T15" fmla="*/ 1 h 402"/>
                  <a:gd name="T16" fmla="*/ 1 w 526"/>
                  <a:gd name="T17" fmla="*/ 1 h 402"/>
                  <a:gd name="T18" fmla="*/ 1 w 526"/>
                  <a:gd name="T19" fmla="*/ 1 h 402"/>
                  <a:gd name="T20" fmla="*/ 1 w 526"/>
                  <a:gd name="T21" fmla="*/ 1 h 402"/>
                  <a:gd name="T22" fmla="*/ 1 w 526"/>
                  <a:gd name="T23" fmla="*/ 1 h 402"/>
                  <a:gd name="T24" fmla="*/ 1 w 526"/>
                  <a:gd name="T25" fmla="*/ 1 h 402"/>
                  <a:gd name="T26" fmla="*/ 1 w 526"/>
                  <a:gd name="T27" fmla="*/ 1 h 402"/>
                  <a:gd name="T28" fmla="*/ 1 w 526"/>
                  <a:gd name="T29" fmla="*/ 1 h 402"/>
                  <a:gd name="T30" fmla="*/ 1 w 526"/>
                  <a:gd name="T31" fmla="*/ 1 h 402"/>
                  <a:gd name="T32" fmla="*/ 1 w 526"/>
                  <a:gd name="T33" fmla="*/ 1 h 402"/>
                  <a:gd name="T34" fmla="*/ 1 w 526"/>
                  <a:gd name="T35" fmla="*/ 1 h 402"/>
                  <a:gd name="T36" fmla="*/ 1 w 526"/>
                  <a:gd name="T37" fmla="*/ 1 h 402"/>
                  <a:gd name="T38" fmla="*/ 1 w 526"/>
                  <a:gd name="T39" fmla="*/ 1 h 402"/>
                  <a:gd name="T40" fmla="*/ 1 w 526"/>
                  <a:gd name="T41" fmla="*/ 1 h 402"/>
                  <a:gd name="T42" fmla="*/ 1 w 526"/>
                  <a:gd name="T43" fmla="*/ 1 h 402"/>
                  <a:gd name="T44" fmla="*/ 1 w 526"/>
                  <a:gd name="T45" fmla="*/ 1 h 402"/>
                  <a:gd name="T46" fmla="*/ 1 w 526"/>
                  <a:gd name="T47" fmla="*/ 1 h 402"/>
                  <a:gd name="T48" fmla="*/ 1 w 526"/>
                  <a:gd name="T49" fmla="*/ 1 h 402"/>
                  <a:gd name="T50" fmla="*/ 1 w 526"/>
                  <a:gd name="T51" fmla="*/ 1 h 402"/>
                  <a:gd name="T52" fmla="*/ 1 w 526"/>
                  <a:gd name="T53" fmla="*/ 1 h 402"/>
                  <a:gd name="T54" fmla="*/ 1 w 526"/>
                  <a:gd name="T55" fmla="*/ 1 h 402"/>
                  <a:gd name="T56" fmla="*/ 1 w 526"/>
                  <a:gd name="T57" fmla="*/ 1 h 402"/>
                  <a:gd name="T58" fmla="*/ 1 w 526"/>
                  <a:gd name="T59" fmla="*/ 1 h 402"/>
                  <a:gd name="T60" fmla="*/ 1 w 526"/>
                  <a:gd name="T61" fmla="*/ 1 h 402"/>
                  <a:gd name="T62" fmla="*/ 1 w 526"/>
                  <a:gd name="T63" fmla="*/ 1 h 402"/>
                  <a:gd name="T64" fmla="*/ 1 w 526"/>
                  <a:gd name="T65" fmla="*/ 1 h 402"/>
                  <a:gd name="T66" fmla="*/ 1 w 526"/>
                  <a:gd name="T67" fmla="*/ 1 h 402"/>
                  <a:gd name="T68" fmla="*/ 1 w 526"/>
                  <a:gd name="T69" fmla="*/ 1 h 402"/>
                  <a:gd name="T70" fmla="*/ 1 w 526"/>
                  <a:gd name="T71" fmla="*/ 1 h 402"/>
                  <a:gd name="T72" fmla="*/ 1 w 526"/>
                  <a:gd name="T73" fmla="*/ 1 h 402"/>
                  <a:gd name="T74" fmla="*/ 1 w 526"/>
                  <a:gd name="T75" fmla="*/ 1 h 402"/>
                  <a:gd name="T76" fmla="*/ 1 w 526"/>
                  <a:gd name="T77" fmla="*/ 1 h 402"/>
                  <a:gd name="T78" fmla="*/ 1 w 526"/>
                  <a:gd name="T79" fmla="*/ 1 h 402"/>
                  <a:gd name="T80" fmla="*/ 1 w 526"/>
                  <a:gd name="T81" fmla="*/ 1 h 402"/>
                  <a:gd name="T82" fmla="*/ 1 w 526"/>
                  <a:gd name="T83" fmla="*/ 0 h 402"/>
                  <a:gd name="T84" fmla="*/ 1 w 526"/>
                  <a:gd name="T85" fmla="*/ 1 h 402"/>
                  <a:gd name="T86" fmla="*/ 1 w 526"/>
                  <a:gd name="T87" fmla="*/ 1 h 402"/>
                  <a:gd name="T88" fmla="*/ 1 w 526"/>
                  <a:gd name="T89" fmla="*/ 1 h 40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26"/>
                  <a:gd name="T136" fmla="*/ 0 h 402"/>
                  <a:gd name="T137" fmla="*/ 526 w 526"/>
                  <a:gd name="T138" fmla="*/ 402 h 40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26" h="402">
                    <a:moveTo>
                      <a:pt x="325" y="99"/>
                    </a:moveTo>
                    <a:lnTo>
                      <a:pt x="316" y="110"/>
                    </a:lnTo>
                    <a:lnTo>
                      <a:pt x="298" y="131"/>
                    </a:lnTo>
                    <a:lnTo>
                      <a:pt x="266" y="163"/>
                    </a:lnTo>
                    <a:lnTo>
                      <a:pt x="248" y="179"/>
                    </a:lnTo>
                    <a:lnTo>
                      <a:pt x="237" y="185"/>
                    </a:lnTo>
                    <a:lnTo>
                      <a:pt x="215" y="196"/>
                    </a:lnTo>
                    <a:lnTo>
                      <a:pt x="171" y="217"/>
                    </a:lnTo>
                    <a:lnTo>
                      <a:pt x="128" y="238"/>
                    </a:lnTo>
                    <a:lnTo>
                      <a:pt x="118" y="243"/>
                    </a:lnTo>
                    <a:lnTo>
                      <a:pt x="107" y="254"/>
                    </a:lnTo>
                    <a:lnTo>
                      <a:pt x="87" y="275"/>
                    </a:lnTo>
                    <a:lnTo>
                      <a:pt x="49" y="316"/>
                    </a:lnTo>
                    <a:lnTo>
                      <a:pt x="10" y="357"/>
                    </a:lnTo>
                    <a:lnTo>
                      <a:pt x="1" y="367"/>
                    </a:lnTo>
                    <a:lnTo>
                      <a:pt x="0" y="372"/>
                    </a:lnTo>
                    <a:lnTo>
                      <a:pt x="1" y="376"/>
                    </a:lnTo>
                    <a:lnTo>
                      <a:pt x="3" y="380"/>
                    </a:lnTo>
                    <a:lnTo>
                      <a:pt x="7" y="385"/>
                    </a:lnTo>
                    <a:lnTo>
                      <a:pt x="16" y="392"/>
                    </a:lnTo>
                    <a:lnTo>
                      <a:pt x="27" y="398"/>
                    </a:lnTo>
                    <a:lnTo>
                      <a:pt x="39" y="402"/>
                    </a:lnTo>
                    <a:lnTo>
                      <a:pt x="50" y="401"/>
                    </a:lnTo>
                    <a:lnTo>
                      <a:pt x="54" y="396"/>
                    </a:lnTo>
                    <a:lnTo>
                      <a:pt x="63" y="385"/>
                    </a:lnTo>
                    <a:lnTo>
                      <a:pt x="81" y="363"/>
                    </a:lnTo>
                    <a:lnTo>
                      <a:pt x="99" y="340"/>
                    </a:lnTo>
                    <a:lnTo>
                      <a:pt x="104" y="334"/>
                    </a:lnTo>
                    <a:lnTo>
                      <a:pt x="101" y="334"/>
                    </a:lnTo>
                    <a:lnTo>
                      <a:pt x="96" y="332"/>
                    </a:lnTo>
                    <a:lnTo>
                      <a:pt x="85" y="329"/>
                    </a:lnTo>
                    <a:lnTo>
                      <a:pt x="74" y="325"/>
                    </a:lnTo>
                    <a:lnTo>
                      <a:pt x="72" y="324"/>
                    </a:lnTo>
                    <a:lnTo>
                      <a:pt x="77" y="318"/>
                    </a:lnTo>
                    <a:lnTo>
                      <a:pt x="97" y="298"/>
                    </a:lnTo>
                    <a:lnTo>
                      <a:pt x="129" y="279"/>
                    </a:lnTo>
                    <a:lnTo>
                      <a:pt x="139" y="275"/>
                    </a:lnTo>
                    <a:lnTo>
                      <a:pt x="149" y="273"/>
                    </a:lnTo>
                    <a:lnTo>
                      <a:pt x="170" y="268"/>
                    </a:lnTo>
                    <a:lnTo>
                      <a:pt x="214" y="262"/>
                    </a:lnTo>
                    <a:lnTo>
                      <a:pt x="246" y="253"/>
                    </a:lnTo>
                    <a:lnTo>
                      <a:pt x="251" y="250"/>
                    </a:lnTo>
                    <a:lnTo>
                      <a:pt x="257" y="246"/>
                    </a:lnTo>
                    <a:lnTo>
                      <a:pt x="278" y="229"/>
                    </a:lnTo>
                    <a:lnTo>
                      <a:pt x="336" y="182"/>
                    </a:lnTo>
                    <a:lnTo>
                      <a:pt x="377" y="149"/>
                    </a:lnTo>
                    <a:lnTo>
                      <a:pt x="380" y="147"/>
                    </a:lnTo>
                    <a:lnTo>
                      <a:pt x="374" y="149"/>
                    </a:lnTo>
                    <a:lnTo>
                      <a:pt x="362" y="151"/>
                    </a:lnTo>
                    <a:lnTo>
                      <a:pt x="339" y="156"/>
                    </a:lnTo>
                    <a:lnTo>
                      <a:pt x="314" y="161"/>
                    </a:lnTo>
                    <a:lnTo>
                      <a:pt x="309" y="161"/>
                    </a:lnTo>
                    <a:lnTo>
                      <a:pt x="307" y="162"/>
                    </a:lnTo>
                    <a:lnTo>
                      <a:pt x="306" y="161"/>
                    </a:lnTo>
                    <a:lnTo>
                      <a:pt x="306" y="160"/>
                    </a:lnTo>
                    <a:lnTo>
                      <a:pt x="306" y="159"/>
                    </a:lnTo>
                    <a:lnTo>
                      <a:pt x="306" y="158"/>
                    </a:lnTo>
                    <a:lnTo>
                      <a:pt x="308" y="155"/>
                    </a:lnTo>
                    <a:lnTo>
                      <a:pt x="310" y="151"/>
                    </a:lnTo>
                    <a:lnTo>
                      <a:pt x="318" y="141"/>
                    </a:lnTo>
                    <a:lnTo>
                      <a:pt x="344" y="114"/>
                    </a:lnTo>
                    <a:lnTo>
                      <a:pt x="417" y="63"/>
                    </a:lnTo>
                    <a:lnTo>
                      <a:pt x="467" y="50"/>
                    </a:lnTo>
                    <a:lnTo>
                      <a:pt x="467" y="53"/>
                    </a:lnTo>
                    <a:lnTo>
                      <a:pt x="468" y="58"/>
                    </a:lnTo>
                    <a:lnTo>
                      <a:pt x="470" y="67"/>
                    </a:lnTo>
                    <a:lnTo>
                      <a:pt x="471" y="77"/>
                    </a:lnTo>
                    <a:lnTo>
                      <a:pt x="472" y="79"/>
                    </a:lnTo>
                    <a:lnTo>
                      <a:pt x="483" y="85"/>
                    </a:lnTo>
                    <a:lnTo>
                      <a:pt x="492" y="87"/>
                    </a:lnTo>
                    <a:lnTo>
                      <a:pt x="500" y="85"/>
                    </a:lnTo>
                    <a:lnTo>
                      <a:pt x="507" y="82"/>
                    </a:lnTo>
                    <a:lnTo>
                      <a:pt x="512" y="76"/>
                    </a:lnTo>
                    <a:lnTo>
                      <a:pt x="517" y="68"/>
                    </a:lnTo>
                    <a:lnTo>
                      <a:pt x="520" y="59"/>
                    </a:lnTo>
                    <a:lnTo>
                      <a:pt x="524" y="39"/>
                    </a:lnTo>
                    <a:lnTo>
                      <a:pt x="526" y="20"/>
                    </a:lnTo>
                    <a:lnTo>
                      <a:pt x="526" y="11"/>
                    </a:lnTo>
                    <a:lnTo>
                      <a:pt x="522" y="10"/>
                    </a:lnTo>
                    <a:lnTo>
                      <a:pt x="515" y="9"/>
                    </a:lnTo>
                    <a:lnTo>
                      <a:pt x="499" y="5"/>
                    </a:lnTo>
                    <a:lnTo>
                      <a:pt x="483" y="1"/>
                    </a:lnTo>
                    <a:lnTo>
                      <a:pt x="480" y="0"/>
                    </a:lnTo>
                    <a:lnTo>
                      <a:pt x="476" y="2"/>
                    </a:lnTo>
                    <a:lnTo>
                      <a:pt x="460" y="10"/>
                    </a:lnTo>
                    <a:lnTo>
                      <a:pt x="398" y="45"/>
                    </a:lnTo>
                    <a:lnTo>
                      <a:pt x="336" y="89"/>
                    </a:lnTo>
                    <a:lnTo>
                      <a:pt x="325" y="9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0" name="Freeform 6"/>
              <p:cNvSpPr>
                <a:spLocks/>
              </p:cNvSpPr>
              <p:nvPr/>
            </p:nvSpPr>
            <p:spPr bwMode="auto">
              <a:xfrm>
                <a:off x="2742" y="1053"/>
                <a:ext cx="128" cy="92"/>
              </a:xfrm>
              <a:custGeom>
                <a:avLst/>
                <a:gdLst>
                  <a:gd name="T0" fmla="*/ 0 w 257"/>
                  <a:gd name="T1" fmla="*/ 1 h 183"/>
                  <a:gd name="T2" fmla="*/ 0 w 257"/>
                  <a:gd name="T3" fmla="*/ 1 h 183"/>
                  <a:gd name="T4" fmla="*/ 0 w 257"/>
                  <a:gd name="T5" fmla="*/ 1 h 183"/>
                  <a:gd name="T6" fmla="*/ 0 w 257"/>
                  <a:gd name="T7" fmla="*/ 1 h 183"/>
                  <a:gd name="T8" fmla="*/ 0 w 257"/>
                  <a:gd name="T9" fmla="*/ 1 h 183"/>
                  <a:gd name="T10" fmla="*/ 0 w 257"/>
                  <a:gd name="T11" fmla="*/ 1 h 183"/>
                  <a:gd name="T12" fmla="*/ 0 w 257"/>
                  <a:gd name="T13" fmla="*/ 1 h 183"/>
                  <a:gd name="T14" fmla="*/ 0 w 257"/>
                  <a:gd name="T15" fmla="*/ 1 h 183"/>
                  <a:gd name="T16" fmla="*/ 0 w 257"/>
                  <a:gd name="T17" fmla="*/ 1 h 183"/>
                  <a:gd name="T18" fmla="*/ 0 w 257"/>
                  <a:gd name="T19" fmla="*/ 1 h 183"/>
                  <a:gd name="T20" fmla="*/ 0 w 257"/>
                  <a:gd name="T21" fmla="*/ 1 h 183"/>
                  <a:gd name="T22" fmla="*/ 0 w 257"/>
                  <a:gd name="T23" fmla="*/ 1 h 183"/>
                  <a:gd name="T24" fmla="*/ 0 w 257"/>
                  <a:gd name="T25" fmla="*/ 1 h 183"/>
                  <a:gd name="T26" fmla="*/ 0 w 257"/>
                  <a:gd name="T27" fmla="*/ 1 h 183"/>
                  <a:gd name="T28" fmla="*/ 0 w 257"/>
                  <a:gd name="T29" fmla="*/ 1 h 183"/>
                  <a:gd name="T30" fmla="*/ 0 w 257"/>
                  <a:gd name="T31" fmla="*/ 1 h 183"/>
                  <a:gd name="T32" fmla="*/ 0 w 257"/>
                  <a:gd name="T33" fmla="*/ 0 h 183"/>
                  <a:gd name="T34" fmla="*/ 0 w 257"/>
                  <a:gd name="T35" fmla="*/ 0 h 183"/>
                  <a:gd name="T36" fmla="*/ 0 w 257"/>
                  <a:gd name="T37" fmla="*/ 1 h 183"/>
                  <a:gd name="T38" fmla="*/ 0 w 257"/>
                  <a:gd name="T39" fmla="*/ 1 h 183"/>
                  <a:gd name="T40" fmla="*/ 0 w 257"/>
                  <a:gd name="T41" fmla="*/ 1 h 183"/>
                  <a:gd name="T42" fmla="*/ 0 w 257"/>
                  <a:gd name="T43" fmla="*/ 1 h 183"/>
                  <a:gd name="T44" fmla="*/ 0 w 257"/>
                  <a:gd name="T45" fmla="*/ 1 h 183"/>
                  <a:gd name="T46" fmla="*/ 0 w 257"/>
                  <a:gd name="T47" fmla="*/ 1 h 183"/>
                  <a:gd name="T48" fmla="*/ 0 w 257"/>
                  <a:gd name="T49" fmla="*/ 1 h 183"/>
                  <a:gd name="T50" fmla="*/ 0 w 257"/>
                  <a:gd name="T51" fmla="*/ 1 h 183"/>
                  <a:gd name="T52" fmla="*/ 0 w 257"/>
                  <a:gd name="T53" fmla="*/ 1 h 183"/>
                  <a:gd name="T54" fmla="*/ 0 w 257"/>
                  <a:gd name="T55" fmla="*/ 1 h 183"/>
                  <a:gd name="T56" fmla="*/ 0 w 257"/>
                  <a:gd name="T57" fmla="*/ 1 h 183"/>
                  <a:gd name="T58" fmla="*/ 0 w 257"/>
                  <a:gd name="T59" fmla="*/ 1 h 183"/>
                  <a:gd name="T60" fmla="*/ 0 w 257"/>
                  <a:gd name="T61" fmla="*/ 1 h 183"/>
                  <a:gd name="T62" fmla="*/ 0 w 257"/>
                  <a:gd name="T63" fmla="*/ 1 h 183"/>
                  <a:gd name="T64" fmla="*/ 0 w 257"/>
                  <a:gd name="T65" fmla="*/ 1 h 183"/>
                  <a:gd name="T66" fmla="*/ 0 w 257"/>
                  <a:gd name="T67" fmla="*/ 1 h 18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7"/>
                  <a:gd name="T103" fmla="*/ 0 h 183"/>
                  <a:gd name="T104" fmla="*/ 257 w 257"/>
                  <a:gd name="T105" fmla="*/ 183 h 18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7" h="183">
                    <a:moveTo>
                      <a:pt x="91" y="133"/>
                    </a:moveTo>
                    <a:lnTo>
                      <a:pt x="98" y="136"/>
                    </a:lnTo>
                    <a:lnTo>
                      <a:pt x="113" y="140"/>
                    </a:lnTo>
                    <a:lnTo>
                      <a:pt x="147" y="143"/>
                    </a:lnTo>
                    <a:lnTo>
                      <a:pt x="181" y="146"/>
                    </a:lnTo>
                    <a:lnTo>
                      <a:pt x="189" y="147"/>
                    </a:lnTo>
                    <a:lnTo>
                      <a:pt x="195" y="150"/>
                    </a:lnTo>
                    <a:lnTo>
                      <a:pt x="203" y="153"/>
                    </a:lnTo>
                    <a:lnTo>
                      <a:pt x="220" y="163"/>
                    </a:lnTo>
                    <a:lnTo>
                      <a:pt x="252" y="183"/>
                    </a:lnTo>
                    <a:lnTo>
                      <a:pt x="257" y="182"/>
                    </a:lnTo>
                    <a:lnTo>
                      <a:pt x="240" y="167"/>
                    </a:lnTo>
                    <a:lnTo>
                      <a:pt x="206" y="133"/>
                    </a:lnTo>
                    <a:lnTo>
                      <a:pt x="134" y="70"/>
                    </a:lnTo>
                    <a:lnTo>
                      <a:pt x="57" y="14"/>
                    </a:lnTo>
                    <a:lnTo>
                      <a:pt x="37" y="2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32" y="1"/>
                    </a:lnTo>
                    <a:lnTo>
                      <a:pt x="33" y="2"/>
                    </a:lnTo>
                    <a:lnTo>
                      <a:pt x="39" y="7"/>
                    </a:lnTo>
                    <a:lnTo>
                      <a:pt x="58" y="22"/>
                    </a:lnTo>
                    <a:lnTo>
                      <a:pt x="99" y="65"/>
                    </a:lnTo>
                    <a:lnTo>
                      <a:pt x="104" y="88"/>
                    </a:lnTo>
                    <a:lnTo>
                      <a:pt x="101" y="88"/>
                    </a:lnTo>
                    <a:lnTo>
                      <a:pt x="88" y="86"/>
                    </a:lnTo>
                    <a:lnTo>
                      <a:pt x="39" y="79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14" y="82"/>
                    </a:lnTo>
                    <a:lnTo>
                      <a:pt x="56" y="111"/>
                    </a:lnTo>
                    <a:lnTo>
                      <a:pt x="89" y="132"/>
                    </a:lnTo>
                    <a:lnTo>
                      <a:pt x="91" y="1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1" name="Freeform 7"/>
              <p:cNvSpPr>
                <a:spLocks/>
              </p:cNvSpPr>
              <p:nvPr/>
            </p:nvSpPr>
            <p:spPr bwMode="auto">
              <a:xfrm>
                <a:off x="2333" y="36"/>
                <a:ext cx="582" cy="1415"/>
              </a:xfrm>
              <a:custGeom>
                <a:avLst/>
                <a:gdLst>
                  <a:gd name="T0" fmla="*/ 1 w 1164"/>
                  <a:gd name="T1" fmla="*/ 1 h 2829"/>
                  <a:gd name="T2" fmla="*/ 1 w 1164"/>
                  <a:gd name="T3" fmla="*/ 1 h 2829"/>
                  <a:gd name="T4" fmla="*/ 1 w 1164"/>
                  <a:gd name="T5" fmla="*/ 1 h 2829"/>
                  <a:gd name="T6" fmla="*/ 1 w 1164"/>
                  <a:gd name="T7" fmla="*/ 1 h 2829"/>
                  <a:gd name="T8" fmla="*/ 1 w 1164"/>
                  <a:gd name="T9" fmla="*/ 1 h 2829"/>
                  <a:gd name="T10" fmla="*/ 1 w 1164"/>
                  <a:gd name="T11" fmla="*/ 1 h 2829"/>
                  <a:gd name="T12" fmla="*/ 1 w 1164"/>
                  <a:gd name="T13" fmla="*/ 1 h 2829"/>
                  <a:gd name="T14" fmla="*/ 1 w 1164"/>
                  <a:gd name="T15" fmla="*/ 1 h 2829"/>
                  <a:gd name="T16" fmla="*/ 1 w 1164"/>
                  <a:gd name="T17" fmla="*/ 1 h 2829"/>
                  <a:gd name="T18" fmla="*/ 1 w 1164"/>
                  <a:gd name="T19" fmla="*/ 1 h 2829"/>
                  <a:gd name="T20" fmla="*/ 1 w 1164"/>
                  <a:gd name="T21" fmla="*/ 1 h 2829"/>
                  <a:gd name="T22" fmla="*/ 1 w 1164"/>
                  <a:gd name="T23" fmla="*/ 1 h 2829"/>
                  <a:gd name="T24" fmla="*/ 1 w 1164"/>
                  <a:gd name="T25" fmla="*/ 1 h 2829"/>
                  <a:gd name="T26" fmla="*/ 1 w 1164"/>
                  <a:gd name="T27" fmla="*/ 1 h 2829"/>
                  <a:gd name="T28" fmla="*/ 1 w 1164"/>
                  <a:gd name="T29" fmla="*/ 1 h 2829"/>
                  <a:gd name="T30" fmla="*/ 1 w 1164"/>
                  <a:gd name="T31" fmla="*/ 1 h 2829"/>
                  <a:gd name="T32" fmla="*/ 1 w 1164"/>
                  <a:gd name="T33" fmla="*/ 1 h 2829"/>
                  <a:gd name="T34" fmla="*/ 1 w 1164"/>
                  <a:gd name="T35" fmla="*/ 1 h 2829"/>
                  <a:gd name="T36" fmla="*/ 1 w 1164"/>
                  <a:gd name="T37" fmla="*/ 1 h 2829"/>
                  <a:gd name="T38" fmla="*/ 1 w 1164"/>
                  <a:gd name="T39" fmla="*/ 1 h 2829"/>
                  <a:gd name="T40" fmla="*/ 1 w 1164"/>
                  <a:gd name="T41" fmla="*/ 1 h 2829"/>
                  <a:gd name="T42" fmla="*/ 1 w 1164"/>
                  <a:gd name="T43" fmla="*/ 1 h 2829"/>
                  <a:gd name="T44" fmla="*/ 1 w 1164"/>
                  <a:gd name="T45" fmla="*/ 1 h 2829"/>
                  <a:gd name="T46" fmla="*/ 1 w 1164"/>
                  <a:gd name="T47" fmla="*/ 1 h 2829"/>
                  <a:gd name="T48" fmla="*/ 1 w 1164"/>
                  <a:gd name="T49" fmla="*/ 1 h 2829"/>
                  <a:gd name="T50" fmla="*/ 1 w 1164"/>
                  <a:gd name="T51" fmla="*/ 1 h 2829"/>
                  <a:gd name="T52" fmla="*/ 1 w 1164"/>
                  <a:gd name="T53" fmla="*/ 1 h 2829"/>
                  <a:gd name="T54" fmla="*/ 1 w 1164"/>
                  <a:gd name="T55" fmla="*/ 1 h 2829"/>
                  <a:gd name="T56" fmla="*/ 1 w 1164"/>
                  <a:gd name="T57" fmla="*/ 1 h 2829"/>
                  <a:gd name="T58" fmla="*/ 1 w 1164"/>
                  <a:gd name="T59" fmla="*/ 1 h 2829"/>
                  <a:gd name="T60" fmla="*/ 1 w 1164"/>
                  <a:gd name="T61" fmla="*/ 1 h 2829"/>
                  <a:gd name="T62" fmla="*/ 1 w 1164"/>
                  <a:gd name="T63" fmla="*/ 1 h 2829"/>
                  <a:gd name="T64" fmla="*/ 1 w 1164"/>
                  <a:gd name="T65" fmla="*/ 1 h 2829"/>
                  <a:gd name="T66" fmla="*/ 1 w 1164"/>
                  <a:gd name="T67" fmla="*/ 1 h 2829"/>
                  <a:gd name="T68" fmla="*/ 1 w 1164"/>
                  <a:gd name="T69" fmla="*/ 1 h 2829"/>
                  <a:gd name="T70" fmla="*/ 1 w 1164"/>
                  <a:gd name="T71" fmla="*/ 1 h 2829"/>
                  <a:gd name="T72" fmla="*/ 1 w 1164"/>
                  <a:gd name="T73" fmla="*/ 1 h 2829"/>
                  <a:gd name="T74" fmla="*/ 1 w 1164"/>
                  <a:gd name="T75" fmla="*/ 1 h 2829"/>
                  <a:gd name="T76" fmla="*/ 1 w 1164"/>
                  <a:gd name="T77" fmla="*/ 1 h 2829"/>
                  <a:gd name="T78" fmla="*/ 1 w 1164"/>
                  <a:gd name="T79" fmla="*/ 1 h 2829"/>
                  <a:gd name="T80" fmla="*/ 1 w 1164"/>
                  <a:gd name="T81" fmla="*/ 1 h 2829"/>
                  <a:gd name="T82" fmla="*/ 1 w 1164"/>
                  <a:gd name="T83" fmla="*/ 1 h 2829"/>
                  <a:gd name="T84" fmla="*/ 1 w 1164"/>
                  <a:gd name="T85" fmla="*/ 1 h 2829"/>
                  <a:gd name="T86" fmla="*/ 1 w 1164"/>
                  <a:gd name="T87" fmla="*/ 1 h 2829"/>
                  <a:gd name="T88" fmla="*/ 1 w 1164"/>
                  <a:gd name="T89" fmla="*/ 1 h 2829"/>
                  <a:gd name="T90" fmla="*/ 1 w 1164"/>
                  <a:gd name="T91" fmla="*/ 1 h 2829"/>
                  <a:gd name="T92" fmla="*/ 1 w 1164"/>
                  <a:gd name="T93" fmla="*/ 1 h 2829"/>
                  <a:gd name="T94" fmla="*/ 1 w 1164"/>
                  <a:gd name="T95" fmla="*/ 1 h 2829"/>
                  <a:gd name="T96" fmla="*/ 1 w 1164"/>
                  <a:gd name="T97" fmla="*/ 1 h 2829"/>
                  <a:gd name="T98" fmla="*/ 1 w 1164"/>
                  <a:gd name="T99" fmla="*/ 1 h 2829"/>
                  <a:gd name="T100" fmla="*/ 1 w 1164"/>
                  <a:gd name="T101" fmla="*/ 1 h 2829"/>
                  <a:gd name="T102" fmla="*/ 1 w 1164"/>
                  <a:gd name="T103" fmla="*/ 1 h 2829"/>
                  <a:gd name="T104" fmla="*/ 1 w 1164"/>
                  <a:gd name="T105" fmla="*/ 1 h 2829"/>
                  <a:gd name="T106" fmla="*/ 1 w 1164"/>
                  <a:gd name="T107" fmla="*/ 1 h 2829"/>
                  <a:gd name="T108" fmla="*/ 1 w 1164"/>
                  <a:gd name="T109" fmla="*/ 1 h 2829"/>
                  <a:gd name="T110" fmla="*/ 1 w 1164"/>
                  <a:gd name="T111" fmla="*/ 1 h 2829"/>
                  <a:gd name="T112" fmla="*/ 1 w 1164"/>
                  <a:gd name="T113" fmla="*/ 1 h 2829"/>
                  <a:gd name="T114" fmla="*/ 1 w 1164"/>
                  <a:gd name="T115" fmla="*/ 1 h 2829"/>
                  <a:gd name="T116" fmla="*/ 1 w 1164"/>
                  <a:gd name="T117" fmla="*/ 1 h 2829"/>
                  <a:gd name="T118" fmla="*/ 1 w 1164"/>
                  <a:gd name="T119" fmla="*/ 1 h 2829"/>
                  <a:gd name="T120" fmla="*/ 1 w 1164"/>
                  <a:gd name="T121" fmla="*/ 1 h 2829"/>
                  <a:gd name="T122" fmla="*/ 1 w 1164"/>
                  <a:gd name="T123" fmla="*/ 1 h 282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64"/>
                  <a:gd name="T187" fmla="*/ 0 h 2829"/>
                  <a:gd name="T188" fmla="*/ 1164 w 1164"/>
                  <a:gd name="T189" fmla="*/ 2829 h 282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64" h="2829">
                    <a:moveTo>
                      <a:pt x="604" y="3"/>
                    </a:moveTo>
                    <a:lnTo>
                      <a:pt x="582" y="8"/>
                    </a:lnTo>
                    <a:lnTo>
                      <a:pt x="538" y="19"/>
                    </a:lnTo>
                    <a:lnTo>
                      <a:pt x="447" y="50"/>
                    </a:lnTo>
                    <a:lnTo>
                      <a:pt x="382" y="88"/>
                    </a:lnTo>
                    <a:lnTo>
                      <a:pt x="372" y="99"/>
                    </a:lnTo>
                    <a:lnTo>
                      <a:pt x="364" y="110"/>
                    </a:lnTo>
                    <a:lnTo>
                      <a:pt x="347" y="133"/>
                    </a:lnTo>
                    <a:lnTo>
                      <a:pt x="314" y="179"/>
                    </a:lnTo>
                    <a:lnTo>
                      <a:pt x="293" y="236"/>
                    </a:lnTo>
                    <a:lnTo>
                      <a:pt x="292" y="251"/>
                    </a:lnTo>
                    <a:lnTo>
                      <a:pt x="290" y="271"/>
                    </a:lnTo>
                    <a:lnTo>
                      <a:pt x="284" y="313"/>
                    </a:lnTo>
                    <a:lnTo>
                      <a:pt x="272" y="418"/>
                    </a:lnTo>
                    <a:lnTo>
                      <a:pt x="284" y="536"/>
                    </a:lnTo>
                    <a:lnTo>
                      <a:pt x="294" y="565"/>
                    </a:lnTo>
                    <a:lnTo>
                      <a:pt x="306" y="595"/>
                    </a:lnTo>
                    <a:lnTo>
                      <a:pt x="325" y="644"/>
                    </a:lnTo>
                    <a:lnTo>
                      <a:pt x="358" y="719"/>
                    </a:lnTo>
                    <a:lnTo>
                      <a:pt x="389" y="767"/>
                    </a:lnTo>
                    <a:lnTo>
                      <a:pt x="398" y="775"/>
                    </a:lnTo>
                    <a:lnTo>
                      <a:pt x="408" y="783"/>
                    </a:lnTo>
                    <a:lnTo>
                      <a:pt x="420" y="788"/>
                    </a:lnTo>
                    <a:lnTo>
                      <a:pt x="448" y="796"/>
                    </a:lnTo>
                    <a:lnTo>
                      <a:pt x="479" y="799"/>
                    </a:lnTo>
                    <a:lnTo>
                      <a:pt x="524" y="799"/>
                    </a:lnTo>
                    <a:lnTo>
                      <a:pt x="533" y="798"/>
                    </a:lnTo>
                    <a:lnTo>
                      <a:pt x="532" y="827"/>
                    </a:lnTo>
                    <a:lnTo>
                      <a:pt x="532" y="882"/>
                    </a:lnTo>
                    <a:lnTo>
                      <a:pt x="531" y="991"/>
                    </a:lnTo>
                    <a:lnTo>
                      <a:pt x="527" y="1100"/>
                    </a:lnTo>
                    <a:lnTo>
                      <a:pt x="525" y="1127"/>
                    </a:lnTo>
                    <a:lnTo>
                      <a:pt x="524" y="1139"/>
                    </a:lnTo>
                    <a:lnTo>
                      <a:pt x="522" y="1162"/>
                    </a:lnTo>
                    <a:lnTo>
                      <a:pt x="515" y="1209"/>
                    </a:lnTo>
                    <a:lnTo>
                      <a:pt x="497" y="1251"/>
                    </a:lnTo>
                    <a:lnTo>
                      <a:pt x="491" y="1261"/>
                    </a:lnTo>
                    <a:lnTo>
                      <a:pt x="473" y="1281"/>
                    </a:lnTo>
                    <a:lnTo>
                      <a:pt x="431" y="1316"/>
                    </a:lnTo>
                    <a:lnTo>
                      <a:pt x="340" y="1382"/>
                    </a:lnTo>
                    <a:lnTo>
                      <a:pt x="261" y="1456"/>
                    </a:lnTo>
                    <a:lnTo>
                      <a:pt x="247" y="1477"/>
                    </a:lnTo>
                    <a:lnTo>
                      <a:pt x="246" y="1481"/>
                    </a:lnTo>
                    <a:lnTo>
                      <a:pt x="246" y="1484"/>
                    </a:lnTo>
                    <a:lnTo>
                      <a:pt x="247" y="1488"/>
                    </a:lnTo>
                    <a:lnTo>
                      <a:pt x="249" y="1491"/>
                    </a:lnTo>
                    <a:lnTo>
                      <a:pt x="255" y="1497"/>
                    </a:lnTo>
                    <a:lnTo>
                      <a:pt x="262" y="1503"/>
                    </a:lnTo>
                    <a:lnTo>
                      <a:pt x="268" y="1509"/>
                    </a:lnTo>
                    <a:lnTo>
                      <a:pt x="274" y="1514"/>
                    </a:lnTo>
                    <a:lnTo>
                      <a:pt x="275" y="1513"/>
                    </a:lnTo>
                    <a:lnTo>
                      <a:pt x="289" y="1500"/>
                    </a:lnTo>
                    <a:lnTo>
                      <a:pt x="342" y="1457"/>
                    </a:lnTo>
                    <a:lnTo>
                      <a:pt x="373" y="1438"/>
                    </a:lnTo>
                    <a:lnTo>
                      <a:pt x="402" y="1427"/>
                    </a:lnTo>
                    <a:lnTo>
                      <a:pt x="415" y="1426"/>
                    </a:lnTo>
                    <a:lnTo>
                      <a:pt x="426" y="1429"/>
                    </a:lnTo>
                    <a:lnTo>
                      <a:pt x="453" y="1437"/>
                    </a:lnTo>
                    <a:lnTo>
                      <a:pt x="505" y="1459"/>
                    </a:lnTo>
                    <a:lnTo>
                      <a:pt x="538" y="1475"/>
                    </a:lnTo>
                    <a:lnTo>
                      <a:pt x="540" y="1475"/>
                    </a:lnTo>
                    <a:lnTo>
                      <a:pt x="539" y="1472"/>
                    </a:lnTo>
                    <a:lnTo>
                      <a:pt x="539" y="1467"/>
                    </a:lnTo>
                    <a:lnTo>
                      <a:pt x="540" y="1456"/>
                    </a:lnTo>
                    <a:lnTo>
                      <a:pt x="542" y="1430"/>
                    </a:lnTo>
                    <a:lnTo>
                      <a:pt x="539" y="1413"/>
                    </a:lnTo>
                    <a:lnTo>
                      <a:pt x="532" y="1408"/>
                    </a:lnTo>
                    <a:lnTo>
                      <a:pt x="515" y="1401"/>
                    </a:lnTo>
                    <a:lnTo>
                      <a:pt x="496" y="1396"/>
                    </a:lnTo>
                    <a:lnTo>
                      <a:pt x="451" y="1385"/>
                    </a:lnTo>
                    <a:lnTo>
                      <a:pt x="420" y="1373"/>
                    </a:lnTo>
                    <a:lnTo>
                      <a:pt x="425" y="1371"/>
                    </a:lnTo>
                    <a:lnTo>
                      <a:pt x="440" y="1364"/>
                    </a:lnTo>
                    <a:lnTo>
                      <a:pt x="481" y="1356"/>
                    </a:lnTo>
                    <a:lnTo>
                      <a:pt x="500" y="1357"/>
                    </a:lnTo>
                    <a:lnTo>
                      <a:pt x="516" y="1363"/>
                    </a:lnTo>
                    <a:lnTo>
                      <a:pt x="523" y="1368"/>
                    </a:lnTo>
                    <a:lnTo>
                      <a:pt x="532" y="1380"/>
                    </a:lnTo>
                    <a:lnTo>
                      <a:pt x="543" y="1407"/>
                    </a:lnTo>
                    <a:lnTo>
                      <a:pt x="549" y="1437"/>
                    </a:lnTo>
                    <a:lnTo>
                      <a:pt x="550" y="1467"/>
                    </a:lnTo>
                    <a:lnTo>
                      <a:pt x="547" y="1530"/>
                    </a:lnTo>
                    <a:lnTo>
                      <a:pt x="546" y="1544"/>
                    </a:lnTo>
                    <a:lnTo>
                      <a:pt x="544" y="1544"/>
                    </a:lnTo>
                    <a:lnTo>
                      <a:pt x="530" y="1540"/>
                    </a:lnTo>
                    <a:lnTo>
                      <a:pt x="478" y="1529"/>
                    </a:lnTo>
                    <a:lnTo>
                      <a:pt x="427" y="1524"/>
                    </a:lnTo>
                    <a:lnTo>
                      <a:pt x="420" y="1525"/>
                    </a:lnTo>
                    <a:lnTo>
                      <a:pt x="412" y="1528"/>
                    </a:lnTo>
                    <a:lnTo>
                      <a:pt x="392" y="1535"/>
                    </a:lnTo>
                    <a:lnTo>
                      <a:pt x="345" y="1552"/>
                    </a:lnTo>
                    <a:lnTo>
                      <a:pt x="315" y="1562"/>
                    </a:lnTo>
                    <a:lnTo>
                      <a:pt x="314" y="1562"/>
                    </a:lnTo>
                    <a:lnTo>
                      <a:pt x="314" y="1569"/>
                    </a:lnTo>
                    <a:lnTo>
                      <a:pt x="316" y="1580"/>
                    </a:lnTo>
                    <a:lnTo>
                      <a:pt x="320" y="1602"/>
                    </a:lnTo>
                    <a:lnTo>
                      <a:pt x="324" y="1623"/>
                    </a:lnTo>
                    <a:lnTo>
                      <a:pt x="325" y="1628"/>
                    </a:lnTo>
                    <a:lnTo>
                      <a:pt x="335" y="1625"/>
                    </a:lnTo>
                    <a:lnTo>
                      <a:pt x="370" y="1615"/>
                    </a:lnTo>
                    <a:lnTo>
                      <a:pt x="466" y="1598"/>
                    </a:lnTo>
                    <a:lnTo>
                      <a:pt x="506" y="1600"/>
                    </a:lnTo>
                    <a:lnTo>
                      <a:pt x="520" y="1606"/>
                    </a:lnTo>
                    <a:lnTo>
                      <a:pt x="525" y="1611"/>
                    </a:lnTo>
                    <a:lnTo>
                      <a:pt x="530" y="1617"/>
                    </a:lnTo>
                    <a:lnTo>
                      <a:pt x="532" y="1623"/>
                    </a:lnTo>
                    <a:lnTo>
                      <a:pt x="533" y="1631"/>
                    </a:lnTo>
                    <a:lnTo>
                      <a:pt x="513" y="1637"/>
                    </a:lnTo>
                    <a:lnTo>
                      <a:pt x="476" y="1649"/>
                    </a:lnTo>
                    <a:lnTo>
                      <a:pt x="401" y="1668"/>
                    </a:lnTo>
                    <a:lnTo>
                      <a:pt x="330" y="1697"/>
                    </a:lnTo>
                    <a:lnTo>
                      <a:pt x="315" y="1706"/>
                    </a:lnTo>
                    <a:lnTo>
                      <a:pt x="310" y="1710"/>
                    </a:lnTo>
                    <a:lnTo>
                      <a:pt x="306" y="1715"/>
                    </a:lnTo>
                    <a:lnTo>
                      <a:pt x="303" y="1722"/>
                    </a:lnTo>
                    <a:lnTo>
                      <a:pt x="302" y="1728"/>
                    </a:lnTo>
                    <a:lnTo>
                      <a:pt x="302" y="1742"/>
                    </a:lnTo>
                    <a:lnTo>
                      <a:pt x="303" y="1758"/>
                    </a:lnTo>
                    <a:lnTo>
                      <a:pt x="306" y="1773"/>
                    </a:lnTo>
                    <a:lnTo>
                      <a:pt x="306" y="1786"/>
                    </a:lnTo>
                    <a:lnTo>
                      <a:pt x="320" y="1778"/>
                    </a:lnTo>
                    <a:lnTo>
                      <a:pt x="357" y="1760"/>
                    </a:lnTo>
                    <a:lnTo>
                      <a:pt x="444" y="1724"/>
                    </a:lnTo>
                    <a:lnTo>
                      <a:pt x="529" y="1708"/>
                    </a:lnTo>
                    <a:lnTo>
                      <a:pt x="546" y="1710"/>
                    </a:lnTo>
                    <a:lnTo>
                      <a:pt x="546" y="1711"/>
                    </a:lnTo>
                    <a:lnTo>
                      <a:pt x="548" y="1718"/>
                    </a:lnTo>
                    <a:lnTo>
                      <a:pt x="551" y="1739"/>
                    </a:lnTo>
                    <a:lnTo>
                      <a:pt x="551" y="1751"/>
                    </a:lnTo>
                    <a:lnTo>
                      <a:pt x="546" y="1762"/>
                    </a:lnTo>
                    <a:lnTo>
                      <a:pt x="543" y="1766"/>
                    </a:lnTo>
                    <a:lnTo>
                      <a:pt x="534" y="1771"/>
                    </a:lnTo>
                    <a:lnTo>
                      <a:pt x="518" y="1776"/>
                    </a:lnTo>
                    <a:lnTo>
                      <a:pt x="471" y="1789"/>
                    </a:lnTo>
                    <a:lnTo>
                      <a:pt x="356" y="1815"/>
                    </a:lnTo>
                    <a:lnTo>
                      <a:pt x="296" y="1827"/>
                    </a:lnTo>
                    <a:lnTo>
                      <a:pt x="295" y="1836"/>
                    </a:lnTo>
                    <a:lnTo>
                      <a:pt x="294" y="1854"/>
                    </a:lnTo>
                    <a:lnTo>
                      <a:pt x="291" y="1889"/>
                    </a:lnTo>
                    <a:lnTo>
                      <a:pt x="288" y="1923"/>
                    </a:lnTo>
                    <a:lnTo>
                      <a:pt x="288" y="1931"/>
                    </a:lnTo>
                    <a:lnTo>
                      <a:pt x="290" y="1930"/>
                    </a:lnTo>
                    <a:lnTo>
                      <a:pt x="311" y="1919"/>
                    </a:lnTo>
                    <a:lnTo>
                      <a:pt x="382" y="1880"/>
                    </a:lnTo>
                    <a:lnTo>
                      <a:pt x="449" y="1850"/>
                    </a:lnTo>
                    <a:lnTo>
                      <a:pt x="460" y="1848"/>
                    </a:lnTo>
                    <a:lnTo>
                      <a:pt x="468" y="1848"/>
                    </a:lnTo>
                    <a:lnTo>
                      <a:pt x="486" y="1849"/>
                    </a:lnTo>
                    <a:lnTo>
                      <a:pt x="524" y="1851"/>
                    </a:lnTo>
                    <a:lnTo>
                      <a:pt x="548" y="1853"/>
                    </a:lnTo>
                    <a:lnTo>
                      <a:pt x="550" y="1853"/>
                    </a:lnTo>
                    <a:lnTo>
                      <a:pt x="525" y="1859"/>
                    </a:lnTo>
                    <a:lnTo>
                      <a:pt x="479" y="1874"/>
                    </a:lnTo>
                    <a:lnTo>
                      <a:pt x="385" y="1911"/>
                    </a:lnTo>
                    <a:lnTo>
                      <a:pt x="300" y="1960"/>
                    </a:lnTo>
                    <a:lnTo>
                      <a:pt x="282" y="1974"/>
                    </a:lnTo>
                    <a:lnTo>
                      <a:pt x="280" y="1980"/>
                    </a:lnTo>
                    <a:lnTo>
                      <a:pt x="278" y="1991"/>
                    </a:lnTo>
                    <a:lnTo>
                      <a:pt x="272" y="2013"/>
                    </a:lnTo>
                    <a:lnTo>
                      <a:pt x="267" y="2036"/>
                    </a:lnTo>
                    <a:lnTo>
                      <a:pt x="266" y="2041"/>
                    </a:lnTo>
                    <a:lnTo>
                      <a:pt x="266" y="2042"/>
                    </a:lnTo>
                    <a:lnTo>
                      <a:pt x="268" y="2042"/>
                    </a:lnTo>
                    <a:lnTo>
                      <a:pt x="269" y="2042"/>
                    </a:lnTo>
                    <a:lnTo>
                      <a:pt x="274" y="2040"/>
                    </a:lnTo>
                    <a:lnTo>
                      <a:pt x="288" y="2033"/>
                    </a:lnTo>
                    <a:lnTo>
                      <a:pt x="331" y="2007"/>
                    </a:lnTo>
                    <a:lnTo>
                      <a:pt x="434" y="1947"/>
                    </a:lnTo>
                    <a:lnTo>
                      <a:pt x="489" y="1918"/>
                    </a:lnTo>
                    <a:lnTo>
                      <a:pt x="503" y="1919"/>
                    </a:lnTo>
                    <a:lnTo>
                      <a:pt x="530" y="1921"/>
                    </a:lnTo>
                    <a:lnTo>
                      <a:pt x="550" y="1927"/>
                    </a:lnTo>
                    <a:lnTo>
                      <a:pt x="563" y="1936"/>
                    </a:lnTo>
                    <a:lnTo>
                      <a:pt x="567" y="1942"/>
                    </a:lnTo>
                    <a:lnTo>
                      <a:pt x="569" y="1949"/>
                    </a:lnTo>
                    <a:lnTo>
                      <a:pt x="568" y="1957"/>
                    </a:lnTo>
                    <a:lnTo>
                      <a:pt x="565" y="1965"/>
                    </a:lnTo>
                    <a:lnTo>
                      <a:pt x="560" y="1973"/>
                    </a:lnTo>
                    <a:lnTo>
                      <a:pt x="547" y="1977"/>
                    </a:lnTo>
                    <a:lnTo>
                      <a:pt x="519" y="1981"/>
                    </a:lnTo>
                    <a:lnTo>
                      <a:pt x="463" y="1987"/>
                    </a:lnTo>
                    <a:lnTo>
                      <a:pt x="408" y="2000"/>
                    </a:lnTo>
                    <a:lnTo>
                      <a:pt x="396" y="2005"/>
                    </a:lnTo>
                    <a:lnTo>
                      <a:pt x="387" y="2011"/>
                    </a:lnTo>
                    <a:lnTo>
                      <a:pt x="373" y="2022"/>
                    </a:lnTo>
                    <a:lnTo>
                      <a:pt x="336" y="2055"/>
                    </a:lnTo>
                    <a:lnTo>
                      <a:pt x="258" y="2139"/>
                    </a:lnTo>
                    <a:lnTo>
                      <a:pt x="246" y="2197"/>
                    </a:lnTo>
                    <a:lnTo>
                      <a:pt x="253" y="2200"/>
                    </a:lnTo>
                    <a:lnTo>
                      <a:pt x="260" y="2201"/>
                    </a:lnTo>
                    <a:lnTo>
                      <a:pt x="267" y="2200"/>
                    </a:lnTo>
                    <a:lnTo>
                      <a:pt x="283" y="2196"/>
                    </a:lnTo>
                    <a:lnTo>
                      <a:pt x="298" y="2189"/>
                    </a:lnTo>
                    <a:lnTo>
                      <a:pt x="330" y="2174"/>
                    </a:lnTo>
                    <a:lnTo>
                      <a:pt x="338" y="2170"/>
                    </a:lnTo>
                    <a:lnTo>
                      <a:pt x="338" y="2169"/>
                    </a:lnTo>
                    <a:lnTo>
                      <a:pt x="340" y="2160"/>
                    </a:lnTo>
                    <a:lnTo>
                      <a:pt x="350" y="2128"/>
                    </a:lnTo>
                    <a:lnTo>
                      <a:pt x="369" y="2095"/>
                    </a:lnTo>
                    <a:lnTo>
                      <a:pt x="375" y="2090"/>
                    </a:lnTo>
                    <a:lnTo>
                      <a:pt x="384" y="2086"/>
                    </a:lnTo>
                    <a:lnTo>
                      <a:pt x="410" y="2075"/>
                    </a:lnTo>
                    <a:lnTo>
                      <a:pt x="480" y="2049"/>
                    </a:lnTo>
                    <a:lnTo>
                      <a:pt x="528" y="2031"/>
                    </a:lnTo>
                    <a:lnTo>
                      <a:pt x="531" y="2030"/>
                    </a:lnTo>
                    <a:lnTo>
                      <a:pt x="529" y="2035"/>
                    </a:lnTo>
                    <a:lnTo>
                      <a:pt x="525" y="2045"/>
                    </a:lnTo>
                    <a:lnTo>
                      <a:pt x="519" y="2063"/>
                    </a:lnTo>
                    <a:lnTo>
                      <a:pt x="511" y="2079"/>
                    </a:lnTo>
                    <a:lnTo>
                      <a:pt x="508" y="2081"/>
                    </a:lnTo>
                    <a:lnTo>
                      <a:pt x="488" y="2098"/>
                    </a:lnTo>
                    <a:lnTo>
                      <a:pt x="447" y="2128"/>
                    </a:lnTo>
                    <a:lnTo>
                      <a:pt x="364" y="2187"/>
                    </a:lnTo>
                    <a:lnTo>
                      <a:pt x="279" y="2244"/>
                    </a:lnTo>
                    <a:lnTo>
                      <a:pt x="259" y="2259"/>
                    </a:lnTo>
                    <a:lnTo>
                      <a:pt x="257" y="2260"/>
                    </a:lnTo>
                    <a:lnTo>
                      <a:pt x="245" y="2265"/>
                    </a:lnTo>
                    <a:lnTo>
                      <a:pt x="201" y="2287"/>
                    </a:lnTo>
                    <a:lnTo>
                      <a:pt x="159" y="2313"/>
                    </a:lnTo>
                    <a:lnTo>
                      <a:pt x="152" y="2319"/>
                    </a:lnTo>
                    <a:lnTo>
                      <a:pt x="139" y="2332"/>
                    </a:lnTo>
                    <a:lnTo>
                      <a:pt x="111" y="2358"/>
                    </a:lnTo>
                    <a:lnTo>
                      <a:pt x="48" y="2422"/>
                    </a:lnTo>
                    <a:lnTo>
                      <a:pt x="4" y="2492"/>
                    </a:lnTo>
                    <a:lnTo>
                      <a:pt x="1" y="2508"/>
                    </a:lnTo>
                    <a:lnTo>
                      <a:pt x="0" y="2514"/>
                    </a:lnTo>
                    <a:lnTo>
                      <a:pt x="0" y="2529"/>
                    </a:lnTo>
                    <a:lnTo>
                      <a:pt x="2" y="2565"/>
                    </a:lnTo>
                    <a:lnTo>
                      <a:pt x="5" y="2588"/>
                    </a:lnTo>
                    <a:lnTo>
                      <a:pt x="6" y="2589"/>
                    </a:lnTo>
                    <a:lnTo>
                      <a:pt x="14" y="2573"/>
                    </a:lnTo>
                    <a:lnTo>
                      <a:pt x="34" y="2535"/>
                    </a:lnTo>
                    <a:lnTo>
                      <a:pt x="88" y="2459"/>
                    </a:lnTo>
                    <a:lnTo>
                      <a:pt x="146" y="2395"/>
                    </a:lnTo>
                    <a:lnTo>
                      <a:pt x="161" y="2383"/>
                    </a:lnTo>
                    <a:lnTo>
                      <a:pt x="169" y="2377"/>
                    </a:lnTo>
                    <a:lnTo>
                      <a:pt x="189" y="2364"/>
                    </a:lnTo>
                    <a:lnTo>
                      <a:pt x="238" y="2335"/>
                    </a:lnTo>
                    <a:lnTo>
                      <a:pt x="280" y="2309"/>
                    </a:lnTo>
                    <a:lnTo>
                      <a:pt x="288" y="2304"/>
                    </a:lnTo>
                    <a:lnTo>
                      <a:pt x="296" y="2298"/>
                    </a:lnTo>
                    <a:lnTo>
                      <a:pt x="324" y="2276"/>
                    </a:lnTo>
                    <a:lnTo>
                      <a:pt x="401" y="2214"/>
                    </a:lnTo>
                    <a:lnTo>
                      <a:pt x="466" y="2164"/>
                    </a:lnTo>
                    <a:lnTo>
                      <a:pt x="475" y="2158"/>
                    </a:lnTo>
                    <a:lnTo>
                      <a:pt x="481" y="2156"/>
                    </a:lnTo>
                    <a:lnTo>
                      <a:pt x="489" y="2154"/>
                    </a:lnTo>
                    <a:lnTo>
                      <a:pt x="505" y="2153"/>
                    </a:lnTo>
                    <a:lnTo>
                      <a:pt x="521" y="2155"/>
                    </a:lnTo>
                    <a:lnTo>
                      <a:pt x="546" y="2159"/>
                    </a:lnTo>
                    <a:lnTo>
                      <a:pt x="550" y="2160"/>
                    </a:lnTo>
                    <a:lnTo>
                      <a:pt x="547" y="2165"/>
                    </a:lnTo>
                    <a:lnTo>
                      <a:pt x="542" y="2176"/>
                    </a:lnTo>
                    <a:lnTo>
                      <a:pt x="533" y="2197"/>
                    </a:lnTo>
                    <a:lnTo>
                      <a:pt x="520" y="2215"/>
                    </a:lnTo>
                    <a:lnTo>
                      <a:pt x="517" y="2218"/>
                    </a:lnTo>
                    <a:lnTo>
                      <a:pt x="495" y="2235"/>
                    </a:lnTo>
                    <a:lnTo>
                      <a:pt x="450" y="2267"/>
                    </a:lnTo>
                    <a:lnTo>
                      <a:pt x="356" y="2327"/>
                    </a:lnTo>
                    <a:lnTo>
                      <a:pt x="264" y="2388"/>
                    </a:lnTo>
                    <a:lnTo>
                      <a:pt x="244" y="2405"/>
                    </a:lnTo>
                    <a:lnTo>
                      <a:pt x="242" y="2407"/>
                    </a:lnTo>
                    <a:lnTo>
                      <a:pt x="227" y="2415"/>
                    </a:lnTo>
                    <a:lnTo>
                      <a:pt x="177" y="2448"/>
                    </a:lnTo>
                    <a:lnTo>
                      <a:pt x="127" y="2489"/>
                    </a:lnTo>
                    <a:lnTo>
                      <a:pt x="120" y="2497"/>
                    </a:lnTo>
                    <a:lnTo>
                      <a:pt x="111" y="2508"/>
                    </a:lnTo>
                    <a:lnTo>
                      <a:pt x="91" y="2536"/>
                    </a:lnTo>
                    <a:lnTo>
                      <a:pt x="50" y="2603"/>
                    </a:lnTo>
                    <a:lnTo>
                      <a:pt x="25" y="2671"/>
                    </a:lnTo>
                    <a:lnTo>
                      <a:pt x="25" y="2685"/>
                    </a:lnTo>
                    <a:lnTo>
                      <a:pt x="25" y="2694"/>
                    </a:lnTo>
                    <a:lnTo>
                      <a:pt x="29" y="2719"/>
                    </a:lnTo>
                    <a:lnTo>
                      <a:pt x="44" y="2784"/>
                    </a:lnTo>
                    <a:lnTo>
                      <a:pt x="55" y="2827"/>
                    </a:lnTo>
                    <a:lnTo>
                      <a:pt x="56" y="2829"/>
                    </a:lnTo>
                    <a:lnTo>
                      <a:pt x="56" y="2827"/>
                    </a:lnTo>
                    <a:lnTo>
                      <a:pt x="56" y="2807"/>
                    </a:lnTo>
                    <a:lnTo>
                      <a:pt x="59" y="2735"/>
                    </a:lnTo>
                    <a:lnTo>
                      <a:pt x="70" y="2666"/>
                    </a:lnTo>
                    <a:lnTo>
                      <a:pt x="75" y="2656"/>
                    </a:lnTo>
                    <a:lnTo>
                      <a:pt x="81" y="2647"/>
                    </a:lnTo>
                    <a:lnTo>
                      <a:pt x="102" y="2621"/>
                    </a:lnTo>
                    <a:lnTo>
                      <a:pt x="153" y="2563"/>
                    </a:lnTo>
                    <a:lnTo>
                      <a:pt x="189" y="2524"/>
                    </a:lnTo>
                    <a:lnTo>
                      <a:pt x="191" y="2521"/>
                    </a:lnTo>
                    <a:lnTo>
                      <a:pt x="199" y="2517"/>
                    </a:lnTo>
                    <a:lnTo>
                      <a:pt x="217" y="2507"/>
                    </a:lnTo>
                    <a:lnTo>
                      <a:pt x="255" y="2488"/>
                    </a:lnTo>
                    <a:lnTo>
                      <a:pt x="290" y="2465"/>
                    </a:lnTo>
                    <a:lnTo>
                      <a:pt x="299" y="2459"/>
                    </a:lnTo>
                    <a:lnTo>
                      <a:pt x="317" y="2445"/>
                    </a:lnTo>
                    <a:lnTo>
                      <a:pt x="354" y="2408"/>
                    </a:lnTo>
                    <a:lnTo>
                      <a:pt x="440" y="2329"/>
                    </a:lnTo>
                    <a:lnTo>
                      <a:pt x="488" y="2299"/>
                    </a:lnTo>
                    <a:lnTo>
                      <a:pt x="539" y="2287"/>
                    </a:lnTo>
                    <a:lnTo>
                      <a:pt x="566" y="2289"/>
                    </a:lnTo>
                    <a:lnTo>
                      <a:pt x="570" y="2291"/>
                    </a:lnTo>
                    <a:lnTo>
                      <a:pt x="574" y="2294"/>
                    </a:lnTo>
                    <a:lnTo>
                      <a:pt x="576" y="2298"/>
                    </a:lnTo>
                    <a:lnTo>
                      <a:pt x="578" y="2303"/>
                    </a:lnTo>
                    <a:lnTo>
                      <a:pt x="579" y="2308"/>
                    </a:lnTo>
                    <a:lnTo>
                      <a:pt x="579" y="2321"/>
                    </a:lnTo>
                    <a:lnTo>
                      <a:pt x="577" y="2335"/>
                    </a:lnTo>
                    <a:lnTo>
                      <a:pt x="573" y="2347"/>
                    </a:lnTo>
                    <a:lnTo>
                      <a:pt x="572" y="2351"/>
                    </a:lnTo>
                    <a:lnTo>
                      <a:pt x="568" y="2356"/>
                    </a:lnTo>
                    <a:lnTo>
                      <a:pt x="564" y="2360"/>
                    </a:lnTo>
                    <a:lnTo>
                      <a:pt x="558" y="2364"/>
                    </a:lnTo>
                    <a:lnTo>
                      <a:pt x="546" y="2370"/>
                    </a:lnTo>
                    <a:lnTo>
                      <a:pt x="521" y="2383"/>
                    </a:lnTo>
                    <a:lnTo>
                      <a:pt x="514" y="2397"/>
                    </a:lnTo>
                    <a:lnTo>
                      <a:pt x="514" y="2403"/>
                    </a:lnTo>
                    <a:lnTo>
                      <a:pt x="517" y="2406"/>
                    </a:lnTo>
                    <a:lnTo>
                      <a:pt x="521" y="2410"/>
                    </a:lnTo>
                    <a:lnTo>
                      <a:pt x="527" y="2413"/>
                    </a:lnTo>
                    <a:lnTo>
                      <a:pt x="534" y="2415"/>
                    </a:lnTo>
                    <a:lnTo>
                      <a:pt x="550" y="2419"/>
                    </a:lnTo>
                    <a:lnTo>
                      <a:pt x="590" y="2422"/>
                    </a:lnTo>
                    <a:lnTo>
                      <a:pt x="676" y="2420"/>
                    </a:lnTo>
                    <a:lnTo>
                      <a:pt x="706" y="2417"/>
                    </a:lnTo>
                    <a:lnTo>
                      <a:pt x="714" y="2416"/>
                    </a:lnTo>
                    <a:lnTo>
                      <a:pt x="730" y="2408"/>
                    </a:lnTo>
                    <a:lnTo>
                      <a:pt x="747" y="2398"/>
                    </a:lnTo>
                    <a:lnTo>
                      <a:pt x="781" y="2382"/>
                    </a:lnTo>
                    <a:lnTo>
                      <a:pt x="805" y="2381"/>
                    </a:lnTo>
                    <a:lnTo>
                      <a:pt x="818" y="2388"/>
                    </a:lnTo>
                    <a:lnTo>
                      <a:pt x="844" y="2407"/>
                    </a:lnTo>
                    <a:lnTo>
                      <a:pt x="865" y="2428"/>
                    </a:lnTo>
                    <a:lnTo>
                      <a:pt x="905" y="2476"/>
                    </a:lnTo>
                    <a:lnTo>
                      <a:pt x="937" y="2510"/>
                    </a:lnTo>
                    <a:lnTo>
                      <a:pt x="955" y="2526"/>
                    </a:lnTo>
                    <a:lnTo>
                      <a:pt x="992" y="2557"/>
                    </a:lnTo>
                    <a:lnTo>
                      <a:pt x="1066" y="2616"/>
                    </a:lnTo>
                    <a:lnTo>
                      <a:pt x="1141" y="2675"/>
                    </a:lnTo>
                    <a:lnTo>
                      <a:pt x="1160" y="2689"/>
                    </a:lnTo>
                    <a:lnTo>
                      <a:pt x="1163" y="2681"/>
                    </a:lnTo>
                    <a:lnTo>
                      <a:pt x="1164" y="2671"/>
                    </a:lnTo>
                    <a:lnTo>
                      <a:pt x="1163" y="2659"/>
                    </a:lnTo>
                    <a:lnTo>
                      <a:pt x="1160" y="2647"/>
                    </a:lnTo>
                    <a:lnTo>
                      <a:pt x="1148" y="2621"/>
                    </a:lnTo>
                    <a:lnTo>
                      <a:pt x="1131" y="2595"/>
                    </a:lnTo>
                    <a:lnTo>
                      <a:pt x="1111" y="2570"/>
                    </a:lnTo>
                    <a:lnTo>
                      <a:pt x="1093" y="2547"/>
                    </a:lnTo>
                    <a:lnTo>
                      <a:pt x="1069" y="2525"/>
                    </a:lnTo>
                    <a:lnTo>
                      <a:pt x="1014" y="2476"/>
                    </a:lnTo>
                    <a:lnTo>
                      <a:pt x="885" y="2380"/>
                    </a:lnTo>
                    <a:lnTo>
                      <a:pt x="748" y="2309"/>
                    </a:lnTo>
                    <a:lnTo>
                      <a:pt x="716" y="2298"/>
                    </a:lnTo>
                    <a:lnTo>
                      <a:pt x="720" y="2293"/>
                    </a:lnTo>
                    <a:lnTo>
                      <a:pt x="728" y="2280"/>
                    </a:lnTo>
                    <a:lnTo>
                      <a:pt x="746" y="2253"/>
                    </a:lnTo>
                    <a:lnTo>
                      <a:pt x="756" y="2243"/>
                    </a:lnTo>
                    <a:lnTo>
                      <a:pt x="761" y="2241"/>
                    </a:lnTo>
                    <a:lnTo>
                      <a:pt x="767" y="2240"/>
                    </a:lnTo>
                    <a:lnTo>
                      <a:pt x="773" y="2241"/>
                    </a:lnTo>
                    <a:lnTo>
                      <a:pt x="799" y="2255"/>
                    </a:lnTo>
                    <a:lnTo>
                      <a:pt x="849" y="2286"/>
                    </a:lnTo>
                    <a:lnTo>
                      <a:pt x="937" y="2362"/>
                    </a:lnTo>
                    <a:lnTo>
                      <a:pt x="1023" y="2443"/>
                    </a:lnTo>
                    <a:lnTo>
                      <a:pt x="1047" y="2462"/>
                    </a:lnTo>
                    <a:lnTo>
                      <a:pt x="1053" y="2467"/>
                    </a:lnTo>
                    <a:lnTo>
                      <a:pt x="1065" y="2475"/>
                    </a:lnTo>
                    <a:lnTo>
                      <a:pt x="1092" y="2489"/>
                    </a:lnTo>
                    <a:lnTo>
                      <a:pt x="1124" y="2506"/>
                    </a:lnTo>
                    <a:lnTo>
                      <a:pt x="1133" y="2511"/>
                    </a:lnTo>
                    <a:lnTo>
                      <a:pt x="1131" y="2486"/>
                    </a:lnTo>
                    <a:lnTo>
                      <a:pt x="1120" y="2458"/>
                    </a:lnTo>
                    <a:lnTo>
                      <a:pt x="1098" y="2429"/>
                    </a:lnTo>
                    <a:lnTo>
                      <a:pt x="1070" y="2399"/>
                    </a:lnTo>
                    <a:lnTo>
                      <a:pt x="1000" y="2341"/>
                    </a:lnTo>
                    <a:lnTo>
                      <a:pt x="857" y="2245"/>
                    </a:lnTo>
                    <a:lnTo>
                      <a:pt x="816" y="2218"/>
                    </a:lnTo>
                    <a:lnTo>
                      <a:pt x="811" y="2216"/>
                    </a:lnTo>
                    <a:lnTo>
                      <a:pt x="803" y="2210"/>
                    </a:lnTo>
                    <a:lnTo>
                      <a:pt x="785" y="2199"/>
                    </a:lnTo>
                    <a:lnTo>
                      <a:pt x="766" y="2191"/>
                    </a:lnTo>
                    <a:lnTo>
                      <a:pt x="762" y="2189"/>
                    </a:lnTo>
                    <a:lnTo>
                      <a:pt x="756" y="2189"/>
                    </a:lnTo>
                    <a:lnTo>
                      <a:pt x="750" y="2190"/>
                    </a:lnTo>
                    <a:lnTo>
                      <a:pt x="735" y="2194"/>
                    </a:lnTo>
                    <a:lnTo>
                      <a:pt x="710" y="2203"/>
                    </a:lnTo>
                    <a:lnTo>
                      <a:pt x="700" y="2197"/>
                    </a:lnTo>
                    <a:lnTo>
                      <a:pt x="701" y="2191"/>
                    </a:lnTo>
                    <a:lnTo>
                      <a:pt x="703" y="2185"/>
                    </a:lnTo>
                    <a:lnTo>
                      <a:pt x="707" y="2179"/>
                    </a:lnTo>
                    <a:lnTo>
                      <a:pt x="712" y="2174"/>
                    </a:lnTo>
                    <a:lnTo>
                      <a:pt x="723" y="2164"/>
                    </a:lnTo>
                    <a:lnTo>
                      <a:pt x="737" y="2155"/>
                    </a:lnTo>
                    <a:lnTo>
                      <a:pt x="751" y="2147"/>
                    </a:lnTo>
                    <a:lnTo>
                      <a:pt x="763" y="2138"/>
                    </a:lnTo>
                    <a:lnTo>
                      <a:pt x="773" y="2141"/>
                    </a:lnTo>
                    <a:lnTo>
                      <a:pt x="807" y="2149"/>
                    </a:lnTo>
                    <a:lnTo>
                      <a:pt x="842" y="2163"/>
                    </a:lnTo>
                    <a:lnTo>
                      <a:pt x="849" y="2167"/>
                    </a:lnTo>
                    <a:lnTo>
                      <a:pt x="857" y="2175"/>
                    </a:lnTo>
                    <a:lnTo>
                      <a:pt x="889" y="2201"/>
                    </a:lnTo>
                    <a:lnTo>
                      <a:pt x="982" y="2274"/>
                    </a:lnTo>
                    <a:lnTo>
                      <a:pt x="1049" y="2326"/>
                    </a:lnTo>
                    <a:lnTo>
                      <a:pt x="1053" y="2328"/>
                    </a:lnTo>
                    <a:lnTo>
                      <a:pt x="1059" y="2331"/>
                    </a:lnTo>
                    <a:lnTo>
                      <a:pt x="1069" y="2336"/>
                    </a:lnTo>
                    <a:lnTo>
                      <a:pt x="1089" y="2346"/>
                    </a:lnTo>
                    <a:lnTo>
                      <a:pt x="1122" y="2359"/>
                    </a:lnTo>
                    <a:lnTo>
                      <a:pt x="1134" y="2363"/>
                    </a:lnTo>
                    <a:lnTo>
                      <a:pt x="1135" y="2339"/>
                    </a:lnTo>
                    <a:lnTo>
                      <a:pt x="1128" y="2314"/>
                    </a:lnTo>
                    <a:lnTo>
                      <a:pt x="1113" y="2292"/>
                    </a:lnTo>
                    <a:lnTo>
                      <a:pt x="1093" y="2272"/>
                    </a:lnTo>
                    <a:lnTo>
                      <a:pt x="1041" y="2235"/>
                    </a:lnTo>
                    <a:lnTo>
                      <a:pt x="985" y="2205"/>
                    </a:lnTo>
                    <a:lnTo>
                      <a:pt x="933" y="2181"/>
                    </a:lnTo>
                    <a:lnTo>
                      <a:pt x="899" y="2163"/>
                    </a:lnTo>
                    <a:lnTo>
                      <a:pt x="887" y="2157"/>
                    </a:lnTo>
                    <a:lnTo>
                      <a:pt x="866" y="2141"/>
                    </a:lnTo>
                    <a:lnTo>
                      <a:pt x="822" y="2107"/>
                    </a:lnTo>
                    <a:lnTo>
                      <a:pt x="779" y="2076"/>
                    </a:lnTo>
                    <a:lnTo>
                      <a:pt x="769" y="2070"/>
                    </a:lnTo>
                    <a:lnTo>
                      <a:pt x="764" y="2069"/>
                    </a:lnTo>
                    <a:lnTo>
                      <a:pt x="759" y="2068"/>
                    </a:lnTo>
                    <a:lnTo>
                      <a:pt x="753" y="2069"/>
                    </a:lnTo>
                    <a:lnTo>
                      <a:pt x="747" y="2070"/>
                    </a:lnTo>
                    <a:lnTo>
                      <a:pt x="735" y="2074"/>
                    </a:lnTo>
                    <a:lnTo>
                      <a:pt x="724" y="2078"/>
                    </a:lnTo>
                    <a:lnTo>
                      <a:pt x="714" y="2080"/>
                    </a:lnTo>
                    <a:lnTo>
                      <a:pt x="706" y="2076"/>
                    </a:lnTo>
                    <a:lnTo>
                      <a:pt x="703" y="2074"/>
                    </a:lnTo>
                    <a:lnTo>
                      <a:pt x="702" y="2071"/>
                    </a:lnTo>
                    <a:lnTo>
                      <a:pt x="701" y="2066"/>
                    </a:lnTo>
                    <a:lnTo>
                      <a:pt x="700" y="2061"/>
                    </a:lnTo>
                    <a:lnTo>
                      <a:pt x="701" y="2050"/>
                    </a:lnTo>
                    <a:lnTo>
                      <a:pt x="703" y="2039"/>
                    </a:lnTo>
                    <a:lnTo>
                      <a:pt x="707" y="2031"/>
                    </a:lnTo>
                    <a:lnTo>
                      <a:pt x="713" y="2025"/>
                    </a:lnTo>
                    <a:lnTo>
                      <a:pt x="743" y="2016"/>
                    </a:lnTo>
                    <a:lnTo>
                      <a:pt x="773" y="2016"/>
                    </a:lnTo>
                    <a:lnTo>
                      <a:pt x="802" y="2022"/>
                    </a:lnTo>
                    <a:lnTo>
                      <a:pt x="832" y="2033"/>
                    </a:lnTo>
                    <a:lnTo>
                      <a:pt x="888" y="2066"/>
                    </a:lnTo>
                    <a:lnTo>
                      <a:pt x="941" y="2109"/>
                    </a:lnTo>
                    <a:lnTo>
                      <a:pt x="991" y="2152"/>
                    </a:lnTo>
                    <a:lnTo>
                      <a:pt x="1036" y="2189"/>
                    </a:lnTo>
                    <a:lnTo>
                      <a:pt x="1043" y="2195"/>
                    </a:lnTo>
                    <a:lnTo>
                      <a:pt x="1059" y="2205"/>
                    </a:lnTo>
                    <a:lnTo>
                      <a:pt x="1093" y="2225"/>
                    </a:lnTo>
                    <a:lnTo>
                      <a:pt x="1135" y="2240"/>
                    </a:lnTo>
                    <a:lnTo>
                      <a:pt x="1147" y="2242"/>
                    </a:lnTo>
                    <a:lnTo>
                      <a:pt x="1135" y="2234"/>
                    </a:lnTo>
                    <a:lnTo>
                      <a:pt x="1116" y="2220"/>
                    </a:lnTo>
                    <a:lnTo>
                      <a:pt x="1089" y="2204"/>
                    </a:lnTo>
                    <a:lnTo>
                      <a:pt x="1070" y="2189"/>
                    </a:lnTo>
                    <a:lnTo>
                      <a:pt x="1066" y="2183"/>
                    </a:lnTo>
                    <a:lnTo>
                      <a:pt x="1060" y="2176"/>
                    </a:lnTo>
                    <a:lnTo>
                      <a:pt x="1049" y="2160"/>
                    </a:lnTo>
                    <a:lnTo>
                      <a:pt x="1029" y="2126"/>
                    </a:lnTo>
                    <a:lnTo>
                      <a:pt x="1007" y="2095"/>
                    </a:lnTo>
                    <a:lnTo>
                      <a:pt x="1000" y="2089"/>
                    </a:lnTo>
                    <a:lnTo>
                      <a:pt x="979" y="2074"/>
                    </a:lnTo>
                    <a:lnTo>
                      <a:pt x="936" y="2044"/>
                    </a:lnTo>
                    <a:lnTo>
                      <a:pt x="847" y="1994"/>
                    </a:lnTo>
                    <a:lnTo>
                      <a:pt x="752" y="1953"/>
                    </a:lnTo>
                    <a:lnTo>
                      <a:pt x="727" y="1943"/>
                    </a:lnTo>
                    <a:lnTo>
                      <a:pt x="746" y="1922"/>
                    </a:lnTo>
                    <a:lnTo>
                      <a:pt x="769" y="1911"/>
                    </a:lnTo>
                    <a:lnTo>
                      <a:pt x="792" y="1910"/>
                    </a:lnTo>
                    <a:lnTo>
                      <a:pt x="817" y="1916"/>
                    </a:lnTo>
                    <a:lnTo>
                      <a:pt x="845" y="1928"/>
                    </a:lnTo>
                    <a:lnTo>
                      <a:pt x="899" y="1964"/>
                    </a:lnTo>
                    <a:lnTo>
                      <a:pt x="950" y="2005"/>
                    </a:lnTo>
                    <a:lnTo>
                      <a:pt x="997" y="2038"/>
                    </a:lnTo>
                    <a:lnTo>
                      <a:pt x="1017" y="2046"/>
                    </a:lnTo>
                    <a:lnTo>
                      <a:pt x="1020" y="2047"/>
                    </a:lnTo>
                    <a:lnTo>
                      <a:pt x="1023" y="2047"/>
                    </a:lnTo>
                    <a:lnTo>
                      <a:pt x="1025" y="2046"/>
                    </a:lnTo>
                    <a:lnTo>
                      <a:pt x="1026" y="2045"/>
                    </a:lnTo>
                    <a:lnTo>
                      <a:pt x="1027" y="2042"/>
                    </a:lnTo>
                    <a:lnTo>
                      <a:pt x="1028" y="2040"/>
                    </a:lnTo>
                    <a:lnTo>
                      <a:pt x="1028" y="2036"/>
                    </a:lnTo>
                    <a:lnTo>
                      <a:pt x="1027" y="2028"/>
                    </a:lnTo>
                    <a:lnTo>
                      <a:pt x="1024" y="2018"/>
                    </a:lnTo>
                    <a:lnTo>
                      <a:pt x="1016" y="1998"/>
                    </a:lnTo>
                    <a:lnTo>
                      <a:pt x="992" y="1961"/>
                    </a:lnTo>
                    <a:lnTo>
                      <a:pt x="990" y="1958"/>
                    </a:lnTo>
                    <a:lnTo>
                      <a:pt x="974" y="1946"/>
                    </a:lnTo>
                    <a:lnTo>
                      <a:pt x="939" y="1924"/>
                    </a:lnTo>
                    <a:lnTo>
                      <a:pt x="863" y="1889"/>
                    </a:lnTo>
                    <a:lnTo>
                      <a:pt x="792" y="1847"/>
                    </a:lnTo>
                    <a:lnTo>
                      <a:pt x="777" y="1834"/>
                    </a:lnTo>
                    <a:lnTo>
                      <a:pt x="774" y="1832"/>
                    </a:lnTo>
                    <a:lnTo>
                      <a:pt x="773" y="1830"/>
                    </a:lnTo>
                    <a:lnTo>
                      <a:pt x="773" y="1828"/>
                    </a:lnTo>
                    <a:lnTo>
                      <a:pt x="774" y="1827"/>
                    </a:lnTo>
                    <a:lnTo>
                      <a:pt x="776" y="1826"/>
                    </a:lnTo>
                    <a:lnTo>
                      <a:pt x="778" y="1826"/>
                    </a:lnTo>
                    <a:lnTo>
                      <a:pt x="781" y="1826"/>
                    </a:lnTo>
                    <a:lnTo>
                      <a:pt x="789" y="1827"/>
                    </a:lnTo>
                    <a:lnTo>
                      <a:pt x="811" y="1831"/>
                    </a:lnTo>
                    <a:lnTo>
                      <a:pt x="859" y="1844"/>
                    </a:lnTo>
                    <a:lnTo>
                      <a:pt x="873" y="1848"/>
                    </a:lnTo>
                    <a:lnTo>
                      <a:pt x="882" y="1852"/>
                    </a:lnTo>
                    <a:lnTo>
                      <a:pt x="902" y="1863"/>
                    </a:lnTo>
                    <a:lnTo>
                      <a:pt x="920" y="1878"/>
                    </a:lnTo>
                    <a:lnTo>
                      <a:pt x="956" y="1901"/>
                    </a:lnTo>
                    <a:lnTo>
                      <a:pt x="987" y="1903"/>
                    </a:lnTo>
                    <a:lnTo>
                      <a:pt x="992" y="1901"/>
                    </a:lnTo>
                    <a:lnTo>
                      <a:pt x="996" y="1896"/>
                    </a:lnTo>
                    <a:lnTo>
                      <a:pt x="999" y="1890"/>
                    </a:lnTo>
                    <a:lnTo>
                      <a:pt x="1001" y="1882"/>
                    </a:lnTo>
                    <a:lnTo>
                      <a:pt x="1001" y="1874"/>
                    </a:lnTo>
                    <a:lnTo>
                      <a:pt x="998" y="1855"/>
                    </a:lnTo>
                    <a:lnTo>
                      <a:pt x="991" y="1838"/>
                    </a:lnTo>
                    <a:lnTo>
                      <a:pt x="982" y="1825"/>
                    </a:lnTo>
                    <a:lnTo>
                      <a:pt x="977" y="1820"/>
                    </a:lnTo>
                    <a:lnTo>
                      <a:pt x="957" y="1810"/>
                    </a:lnTo>
                    <a:lnTo>
                      <a:pt x="918" y="1794"/>
                    </a:lnTo>
                    <a:lnTo>
                      <a:pt x="835" y="1774"/>
                    </a:lnTo>
                    <a:lnTo>
                      <a:pt x="748" y="1759"/>
                    </a:lnTo>
                    <a:lnTo>
                      <a:pt x="727" y="1754"/>
                    </a:lnTo>
                    <a:lnTo>
                      <a:pt x="724" y="1753"/>
                    </a:lnTo>
                    <a:lnTo>
                      <a:pt x="722" y="1751"/>
                    </a:lnTo>
                    <a:lnTo>
                      <a:pt x="722" y="1747"/>
                    </a:lnTo>
                    <a:lnTo>
                      <a:pt x="723" y="1744"/>
                    </a:lnTo>
                    <a:lnTo>
                      <a:pt x="725" y="1740"/>
                    </a:lnTo>
                    <a:lnTo>
                      <a:pt x="731" y="1731"/>
                    </a:lnTo>
                    <a:lnTo>
                      <a:pt x="739" y="1723"/>
                    </a:lnTo>
                    <a:lnTo>
                      <a:pt x="747" y="1717"/>
                    </a:lnTo>
                    <a:lnTo>
                      <a:pt x="752" y="1714"/>
                    </a:lnTo>
                    <a:lnTo>
                      <a:pt x="758" y="1712"/>
                    </a:lnTo>
                    <a:lnTo>
                      <a:pt x="772" y="1709"/>
                    </a:lnTo>
                    <a:lnTo>
                      <a:pt x="801" y="1706"/>
                    </a:lnTo>
                    <a:lnTo>
                      <a:pt x="830" y="1709"/>
                    </a:lnTo>
                    <a:lnTo>
                      <a:pt x="837" y="1711"/>
                    </a:lnTo>
                    <a:lnTo>
                      <a:pt x="848" y="1718"/>
                    </a:lnTo>
                    <a:lnTo>
                      <a:pt x="870" y="1734"/>
                    </a:lnTo>
                    <a:lnTo>
                      <a:pt x="890" y="1752"/>
                    </a:lnTo>
                    <a:lnTo>
                      <a:pt x="932" y="1787"/>
                    </a:lnTo>
                    <a:lnTo>
                      <a:pt x="968" y="1800"/>
                    </a:lnTo>
                    <a:lnTo>
                      <a:pt x="972" y="1800"/>
                    </a:lnTo>
                    <a:lnTo>
                      <a:pt x="974" y="1800"/>
                    </a:lnTo>
                    <a:lnTo>
                      <a:pt x="976" y="1798"/>
                    </a:lnTo>
                    <a:lnTo>
                      <a:pt x="978" y="1797"/>
                    </a:lnTo>
                    <a:lnTo>
                      <a:pt x="979" y="1794"/>
                    </a:lnTo>
                    <a:lnTo>
                      <a:pt x="980" y="1791"/>
                    </a:lnTo>
                    <a:lnTo>
                      <a:pt x="980" y="1787"/>
                    </a:lnTo>
                    <a:lnTo>
                      <a:pt x="980" y="1780"/>
                    </a:lnTo>
                    <a:lnTo>
                      <a:pt x="979" y="1772"/>
                    </a:lnTo>
                    <a:lnTo>
                      <a:pt x="973" y="1754"/>
                    </a:lnTo>
                    <a:lnTo>
                      <a:pt x="954" y="1723"/>
                    </a:lnTo>
                    <a:lnTo>
                      <a:pt x="952" y="1720"/>
                    </a:lnTo>
                    <a:lnTo>
                      <a:pt x="942" y="1711"/>
                    </a:lnTo>
                    <a:lnTo>
                      <a:pt x="923" y="1695"/>
                    </a:lnTo>
                    <a:lnTo>
                      <a:pt x="880" y="1671"/>
                    </a:lnTo>
                    <a:lnTo>
                      <a:pt x="826" y="1654"/>
                    </a:lnTo>
                    <a:lnTo>
                      <a:pt x="810" y="1650"/>
                    </a:lnTo>
                    <a:lnTo>
                      <a:pt x="798" y="1649"/>
                    </a:lnTo>
                    <a:lnTo>
                      <a:pt x="785" y="1649"/>
                    </a:lnTo>
                    <a:lnTo>
                      <a:pt x="758" y="1653"/>
                    </a:lnTo>
                    <a:lnTo>
                      <a:pt x="712" y="1662"/>
                    </a:lnTo>
                    <a:lnTo>
                      <a:pt x="701" y="1650"/>
                    </a:lnTo>
                    <a:lnTo>
                      <a:pt x="706" y="1641"/>
                    </a:lnTo>
                    <a:lnTo>
                      <a:pt x="713" y="1633"/>
                    </a:lnTo>
                    <a:lnTo>
                      <a:pt x="722" y="1626"/>
                    </a:lnTo>
                    <a:lnTo>
                      <a:pt x="732" y="1621"/>
                    </a:lnTo>
                    <a:lnTo>
                      <a:pt x="756" y="1614"/>
                    </a:lnTo>
                    <a:lnTo>
                      <a:pt x="781" y="1610"/>
                    </a:lnTo>
                    <a:lnTo>
                      <a:pt x="806" y="1607"/>
                    </a:lnTo>
                    <a:lnTo>
                      <a:pt x="831" y="1604"/>
                    </a:lnTo>
                    <a:lnTo>
                      <a:pt x="841" y="1603"/>
                    </a:lnTo>
                    <a:lnTo>
                      <a:pt x="863" y="1604"/>
                    </a:lnTo>
                    <a:lnTo>
                      <a:pt x="908" y="1611"/>
                    </a:lnTo>
                    <a:lnTo>
                      <a:pt x="950" y="1612"/>
                    </a:lnTo>
                    <a:lnTo>
                      <a:pt x="961" y="1609"/>
                    </a:lnTo>
                    <a:lnTo>
                      <a:pt x="964" y="1608"/>
                    </a:lnTo>
                    <a:lnTo>
                      <a:pt x="966" y="1604"/>
                    </a:lnTo>
                    <a:lnTo>
                      <a:pt x="967" y="1600"/>
                    </a:lnTo>
                    <a:lnTo>
                      <a:pt x="968" y="1595"/>
                    </a:lnTo>
                    <a:lnTo>
                      <a:pt x="968" y="1583"/>
                    </a:lnTo>
                    <a:lnTo>
                      <a:pt x="966" y="1572"/>
                    </a:lnTo>
                    <a:lnTo>
                      <a:pt x="961" y="1560"/>
                    </a:lnTo>
                    <a:lnTo>
                      <a:pt x="956" y="1553"/>
                    </a:lnTo>
                    <a:lnTo>
                      <a:pt x="932" y="1542"/>
                    </a:lnTo>
                    <a:lnTo>
                      <a:pt x="892" y="1525"/>
                    </a:lnTo>
                    <a:lnTo>
                      <a:pt x="827" y="1518"/>
                    </a:lnTo>
                    <a:lnTo>
                      <a:pt x="752" y="1535"/>
                    </a:lnTo>
                    <a:lnTo>
                      <a:pt x="727" y="1541"/>
                    </a:lnTo>
                    <a:lnTo>
                      <a:pt x="729" y="1536"/>
                    </a:lnTo>
                    <a:lnTo>
                      <a:pt x="735" y="1524"/>
                    </a:lnTo>
                    <a:lnTo>
                      <a:pt x="745" y="1500"/>
                    </a:lnTo>
                    <a:lnTo>
                      <a:pt x="756" y="1475"/>
                    </a:lnTo>
                    <a:lnTo>
                      <a:pt x="759" y="1468"/>
                    </a:lnTo>
                    <a:lnTo>
                      <a:pt x="768" y="1462"/>
                    </a:lnTo>
                    <a:lnTo>
                      <a:pt x="779" y="1456"/>
                    </a:lnTo>
                    <a:lnTo>
                      <a:pt x="806" y="1447"/>
                    </a:lnTo>
                    <a:lnTo>
                      <a:pt x="837" y="1442"/>
                    </a:lnTo>
                    <a:lnTo>
                      <a:pt x="893" y="1445"/>
                    </a:lnTo>
                    <a:lnTo>
                      <a:pt x="915" y="1453"/>
                    </a:lnTo>
                    <a:lnTo>
                      <a:pt x="922" y="1459"/>
                    </a:lnTo>
                    <a:lnTo>
                      <a:pt x="936" y="1471"/>
                    </a:lnTo>
                    <a:lnTo>
                      <a:pt x="960" y="1491"/>
                    </a:lnTo>
                    <a:lnTo>
                      <a:pt x="973" y="1501"/>
                    </a:lnTo>
                    <a:lnTo>
                      <a:pt x="974" y="1501"/>
                    </a:lnTo>
                    <a:lnTo>
                      <a:pt x="976" y="1498"/>
                    </a:lnTo>
                    <a:lnTo>
                      <a:pt x="981" y="1491"/>
                    </a:lnTo>
                    <a:lnTo>
                      <a:pt x="992" y="1475"/>
                    </a:lnTo>
                    <a:lnTo>
                      <a:pt x="1002" y="1461"/>
                    </a:lnTo>
                    <a:lnTo>
                      <a:pt x="1005" y="1457"/>
                    </a:lnTo>
                    <a:lnTo>
                      <a:pt x="1003" y="1456"/>
                    </a:lnTo>
                    <a:lnTo>
                      <a:pt x="991" y="1444"/>
                    </a:lnTo>
                    <a:lnTo>
                      <a:pt x="945" y="1403"/>
                    </a:lnTo>
                    <a:lnTo>
                      <a:pt x="893" y="1372"/>
                    </a:lnTo>
                    <a:lnTo>
                      <a:pt x="883" y="1370"/>
                    </a:lnTo>
                    <a:lnTo>
                      <a:pt x="873" y="1370"/>
                    </a:lnTo>
                    <a:lnTo>
                      <a:pt x="865" y="1367"/>
                    </a:lnTo>
                    <a:lnTo>
                      <a:pt x="857" y="1364"/>
                    </a:lnTo>
                    <a:lnTo>
                      <a:pt x="850" y="1359"/>
                    </a:lnTo>
                    <a:lnTo>
                      <a:pt x="840" y="1348"/>
                    </a:lnTo>
                    <a:lnTo>
                      <a:pt x="833" y="1337"/>
                    </a:lnTo>
                    <a:lnTo>
                      <a:pt x="829" y="1327"/>
                    </a:lnTo>
                    <a:lnTo>
                      <a:pt x="828" y="1323"/>
                    </a:lnTo>
                    <a:lnTo>
                      <a:pt x="819" y="1320"/>
                    </a:lnTo>
                    <a:lnTo>
                      <a:pt x="803" y="1313"/>
                    </a:lnTo>
                    <a:lnTo>
                      <a:pt x="770" y="1301"/>
                    </a:lnTo>
                    <a:lnTo>
                      <a:pt x="756" y="1294"/>
                    </a:lnTo>
                    <a:lnTo>
                      <a:pt x="746" y="1283"/>
                    </a:lnTo>
                    <a:lnTo>
                      <a:pt x="744" y="1276"/>
                    </a:lnTo>
                    <a:lnTo>
                      <a:pt x="740" y="1258"/>
                    </a:lnTo>
                    <a:lnTo>
                      <a:pt x="738" y="1223"/>
                    </a:lnTo>
                    <a:lnTo>
                      <a:pt x="741" y="1186"/>
                    </a:lnTo>
                    <a:lnTo>
                      <a:pt x="753" y="1112"/>
                    </a:lnTo>
                    <a:lnTo>
                      <a:pt x="757" y="1056"/>
                    </a:lnTo>
                    <a:lnTo>
                      <a:pt x="756" y="1052"/>
                    </a:lnTo>
                    <a:lnTo>
                      <a:pt x="754" y="1047"/>
                    </a:lnTo>
                    <a:lnTo>
                      <a:pt x="751" y="1042"/>
                    </a:lnTo>
                    <a:lnTo>
                      <a:pt x="743" y="1032"/>
                    </a:lnTo>
                    <a:lnTo>
                      <a:pt x="736" y="1021"/>
                    </a:lnTo>
                    <a:lnTo>
                      <a:pt x="732" y="1013"/>
                    </a:lnTo>
                    <a:lnTo>
                      <a:pt x="732" y="1010"/>
                    </a:lnTo>
                    <a:lnTo>
                      <a:pt x="733" y="1008"/>
                    </a:lnTo>
                    <a:lnTo>
                      <a:pt x="737" y="1006"/>
                    </a:lnTo>
                    <a:lnTo>
                      <a:pt x="752" y="1004"/>
                    </a:lnTo>
                    <a:lnTo>
                      <a:pt x="780" y="1004"/>
                    </a:lnTo>
                    <a:lnTo>
                      <a:pt x="837" y="1013"/>
                    </a:lnTo>
                    <a:lnTo>
                      <a:pt x="893" y="1025"/>
                    </a:lnTo>
                    <a:lnTo>
                      <a:pt x="909" y="1026"/>
                    </a:lnTo>
                    <a:lnTo>
                      <a:pt x="916" y="1041"/>
                    </a:lnTo>
                    <a:lnTo>
                      <a:pt x="943" y="1074"/>
                    </a:lnTo>
                    <a:lnTo>
                      <a:pt x="952" y="1080"/>
                    </a:lnTo>
                    <a:lnTo>
                      <a:pt x="962" y="1083"/>
                    </a:lnTo>
                    <a:lnTo>
                      <a:pt x="972" y="1083"/>
                    </a:lnTo>
                    <a:lnTo>
                      <a:pt x="982" y="1078"/>
                    </a:lnTo>
                    <a:lnTo>
                      <a:pt x="992" y="1068"/>
                    </a:lnTo>
                    <a:lnTo>
                      <a:pt x="993" y="1049"/>
                    </a:lnTo>
                    <a:lnTo>
                      <a:pt x="996" y="1010"/>
                    </a:lnTo>
                    <a:lnTo>
                      <a:pt x="999" y="933"/>
                    </a:lnTo>
                    <a:lnTo>
                      <a:pt x="1009" y="858"/>
                    </a:lnTo>
                    <a:lnTo>
                      <a:pt x="1014" y="839"/>
                    </a:lnTo>
                    <a:lnTo>
                      <a:pt x="1017" y="829"/>
                    </a:lnTo>
                    <a:lnTo>
                      <a:pt x="1029" y="809"/>
                    </a:lnTo>
                    <a:lnTo>
                      <a:pt x="1044" y="791"/>
                    </a:lnTo>
                    <a:lnTo>
                      <a:pt x="1076" y="756"/>
                    </a:lnTo>
                    <a:lnTo>
                      <a:pt x="1091" y="727"/>
                    </a:lnTo>
                    <a:lnTo>
                      <a:pt x="1095" y="711"/>
                    </a:lnTo>
                    <a:lnTo>
                      <a:pt x="1100" y="680"/>
                    </a:lnTo>
                    <a:lnTo>
                      <a:pt x="1103" y="615"/>
                    </a:lnTo>
                    <a:lnTo>
                      <a:pt x="1101" y="549"/>
                    </a:lnTo>
                    <a:lnTo>
                      <a:pt x="1101" y="532"/>
                    </a:lnTo>
                    <a:lnTo>
                      <a:pt x="1100" y="523"/>
                    </a:lnTo>
                    <a:lnTo>
                      <a:pt x="1097" y="505"/>
                    </a:lnTo>
                    <a:lnTo>
                      <a:pt x="1090" y="468"/>
                    </a:lnTo>
                    <a:lnTo>
                      <a:pt x="1082" y="432"/>
                    </a:lnTo>
                    <a:lnTo>
                      <a:pt x="1081" y="421"/>
                    </a:lnTo>
                    <a:lnTo>
                      <a:pt x="1080" y="418"/>
                    </a:lnTo>
                    <a:lnTo>
                      <a:pt x="1077" y="389"/>
                    </a:lnTo>
                    <a:lnTo>
                      <a:pt x="1061" y="288"/>
                    </a:lnTo>
                    <a:lnTo>
                      <a:pt x="1029" y="195"/>
                    </a:lnTo>
                    <a:lnTo>
                      <a:pt x="1019" y="181"/>
                    </a:lnTo>
                    <a:lnTo>
                      <a:pt x="1006" y="172"/>
                    </a:lnTo>
                    <a:lnTo>
                      <a:pt x="974" y="146"/>
                    </a:lnTo>
                    <a:lnTo>
                      <a:pt x="898" y="87"/>
                    </a:lnTo>
                    <a:lnTo>
                      <a:pt x="848" y="49"/>
                    </a:lnTo>
                    <a:lnTo>
                      <a:pt x="846" y="47"/>
                    </a:lnTo>
                    <a:lnTo>
                      <a:pt x="842" y="46"/>
                    </a:lnTo>
                    <a:lnTo>
                      <a:pt x="818" y="37"/>
                    </a:lnTo>
                    <a:lnTo>
                      <a:pt x="728" y="12"/>
                    </a:lnTo>
                    <a:lnTo>
                      <a:pt x="625" y="0"/>
                    </a:lnTo>
                    <a:lnTo>
                      <a:pt x="604" y="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2" name="Freeform 8"/>
              <p:cNvSpPr>
                <a:spLocks/>
              </p:cNvSpPr>
              <p:nvPr/>
            </p:nvSpPr>
            <p:spPr bwMode="auto">
              <a:xfrm>
                <a:off x="2507" y="296"/>
                <a:ext cx="292" cy="141"/>
              </a:xfrm>
              <a:custGeom>
                <a:avLst/>
                <a:gdLst>
                  <a:gd name="T0" fmla="*/ 1 w 584"/>
                  <a:gd name="T1" fmla="*/ 1 h 282"/>
                  <a:gd name="T2" fmla="*/ 1 w 584"/>
                  <a:gd name="T3" fmla="*/ 1 h 282"/>
                  <a:gd name="T4" fmla="*/ 1 w 584"/>
                  <a:gd name="T5" fmla="*/ 1 h 282"/>
                  <a:gd name="T6" fmla="*/ 1 w 584"/>
                  <a:gd name="T7" fmla="*/ 1 h 282"/>
                  <a:gd name="T8" fmla="*/ 1 w 584"/>
                  <a:gd name="T9" fmla="*/ 1 h 282"/>
                  <a:gd name="T10" fmla="*/ 1 w 584"/>
                  <a:gd name="T11" fmla="*/ 1 h 282"/>
                  <a:gd name="T12" fmla="*/ 1 w 584"/>
                  <a:gd name="T13" fmla="*/ 1 h 282"/>
                  <a:gd name="T14" fmla="*/ 1 w 584"/>
                  <a:gd name="T15" fmla="*/ 1 h 282"/>
                  <a:gd name="T16" fmla="*/ 1 w 584"/>
                  <a:gd name="T17" fmla="*/ 1 h 282"/>
                  <a:gd name="T18" fmla="*/ 1 w 584"/>
                  <a:gd name="T19" fmla="*/ 1 h 282"/>
                  <a:gd name="T20" fmla="*/ 1 w 584"/>
                  <a:gd name="T21" fmla="*/ 1 h 282"/>
                  <a:gd name="T22" fmla="*/ 1 w 584"/>
                  <a:gd name="T23" fmla="*/ 1 h 282"/>
                  <a:gd name="T24" fmla="*/ 1 w 584"/>
                  <a:gd name="T25" fmla="*/ 1 h 282"/>
                  <a:gd name="T26" fmla="*/ 1 w 584"/>
                  <a:gd name="T27" fmla="*/ 1 h 282"/>
                  <a:gd name="T28" fmla="*/ 1 w 584"/>
                  <a:gd name="T29" fmla="*/ 1 h 282"/>
                  <a:gd name="T30" fmla="*/ 1 w 584"/>
                  <a:gd name="T31" fmla="*/ 1 h 282"/>
                  <a:gd name="T32" fmla="*/ 1 w 584"/>
                  <a:gd name="T33" fmla="*/ 1 h 282"/>
                  <a:gd name="T34" fmla="*/ 1 w 584"/>
                  <a:gd name="T35" fmla="*/ 1 h 282"/>
                  <a:gd name="T36" fmla="*/ 1 w 584"/>
                  <a:gd name="T37" fmla="*/ 1 h 282"/>
                  <a:gd name="T38" fmla="*/ 1 w 584"/>
                  <a:gd name="T39" fmla="*/ 1 h 282"/>
                  <a:gd name="T40" fmla="*/ 1 w 584"/>
                  <a:gd name="T41" fmla="*/ 1 h 282"/>
                  <a:gd name="T42" fmla="*/ 1 w 584"/>
                  <a:gd name="T43" fmla="*/ 1 h 282"/>
                  <a:gd name="T44" fmla="*/ 1 w 584"/>
                  <a:gd name="T45" fmla="*/ 1 h 282"/>
                  <a:gd name="T46" fmla="*/ 1 w 584"/>
                  <a:gd name="T47" fmla="*/ 1 h 282"/>
                  <a:gd name="T48" fmla="*/ 1 w 584"/>
                  <a:gd name="T49" fmla="*/ 1 h 282"/>
                  <a:gd name="T50" fmla="*/ 1 w 584"/>
                  <a:gd name="T51" fmla="*/ 1 h 282"/>
                  <a:gd name="T52" fmla="*/ 1 w 584"/>
                  <a:gd name="T53" fmla="*/ 1 h 282"/>
                  <a:gd name="T54" fmla="*/ 1 w 584"/>
                  <a:gd name="T55" fmla="*/ 1 h 282"/>
                  <a:gd name="T56" fmla="*/ 1 w 584"/>
                  <a:gd name="T57" fmla="*/ 1 h 282"/>
                  <a:gd name="T58" fmla="*/ 1 w 584"/>
                  <a:gd name="T59" fmla="*/ 1 h 282"/>
                  <a:gd name="T60" fmla="*/ 1 w 584"/>
                  <a:gd name="T61" fmla="*/ 1 h 282"/>
                  <a:gd name="T62" fmla="*/ 1 w 584"/>
                  <a:gd name="T63" fmla="*/ 1 h 282"/>
                  <a:gd name="T64" fmla="*/ 1 w 584"/>
                  <a:gd name="T65" fmla="*/ 1 h 282"/>
                  <a:gd name="T66" fmla="*/ 1 w 584"/>
                  <a:gd name="T67" fmla="*/ 1 h 282"/>
                  <a:gd name="T68" fmla="*/ 1 w 584"/>
                  <a:gd name="T69" fmla="*/ 1 h 282"/>
                  <a:gd name="T70" fmla="*/ 1 w 584"/>
                  <a:gd name="T71" fmla="*/ 1 h 282"/>
                  <a:gd name="T72" fmla="*/ 1 w 584"/>
                  <a:gd name="T73" fmla="*/ 1 h 282"/>
                  <a:gd name="T74" fmla="*/ 1 w 584"/>
                  <a:gd name="T75" fmla="*/ 1 h 282"/>
                  <a:gd name="T76" fmla="*/ 1 w 584"/>
                  <a:gd name="T77" fmla="*/ 1 h 282"/>
                  <a:gd name="T78" fmla="*/ 1 w 584"/>
                  <a:gd name="T79" fmla="*/ 1 h 282"/>
                  <a:gd name="T80" fmla="*/ 1 w 584"/>
                  <a:gd name="T81" fmla="*/ 1 h 282"/>
                  <a:gd name="T82" fmla="*/ 1 w 584"/>
                  <a:gd name="T83" fmla="*/ 1 h 282"/>
                  <a:gd name="T84" fmla="*/ 1 w 584"/>
                  <a:gd name="T85" fmla="*/ 1 h 282"/>
                  <a:gd name="T86" fmla="*/ 1 w 584"/>
                  <a:gd name="T87" fmla="*/ 1 h 282"/>
                  <a:gd name="T88" fmla="*/ 1 w 584"/>
                  <a:gd name="T89" fmla="*/ 1 h 282"/>
                  <a:gd name="T90" fmla="*/ 1 w 584"/>
                  <a:gd name="T91" fmla="*/ 1 h 282"/>
                  <a:gd name="T92" fmla="*/ 1 w 584"/>
                  <a:gd name="T93" fmla="*/ 1 h 282"/>
                  <a:gd name="T94" fmla="*/ 1 w 584"/>
                  <a:gd name="T95" fmla="*/ 1 h 282"/>
                  <a:gd name="T96" fmla="*/ 0 w 584"/>
                  <a:gd name="T97" fmla="*/ 1 h 282"/>
                  <a:gd name="T98" fmla="*/ 1 w 584"/>
                  <a:gd name="T99" fmla="*/ 1 h 282"/>
                  <a:gd name="T100" fmla="*/ 1 w 584"/>
                  <a:gd name="T101" fmla="*/ 1 h 282"/>
                  <a:gd name="T102" fmla="*/ 1 w 584"/>
                  <a:gd name="T103" fmla="*/ 1 h 28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4"/>
                  <a:gd name="T157" fmla="*/ 0 h 282"/>
                  <a:gd name="T158" fmla="*/ 584 w 584"/>
                  <a:gd name="T159" fmla="*/ 282 h 28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4" h="282">
                    <a:moveTo>
                      <a:pt x="54" y="89"/>
                    </a:moveTo>
                    <a:lnTo>
                      <a:pt x="63" y="90"/>
                    </a:lnTo>
                    <a:lnTo>
                      <a:pt x="76" y="91"/>
                    </a:lnTo>
                    <a:lnTo>
                      <a:pt x="110" y="89"/>
                    </a:lnTo>
                    <a:lnTo>
                      <a:pt x="183" y="80"/>
                    </a:lnTo>
                    <a:lnTo>
                      <a:pt x="219" y="75"/>
                    </a:lnTo>
                    <a:lnTo>
                      <a:pt x="224" y="77"/>
                    </a:lnTo>
                    <a:lnTo>
                      <a:pt x="252" y="83"/>
                    </a:lnTo>
                    <a:lnTo>
                      <a:pt x="336" y="108"/>
                    </a:lnTo>
                    <a:lnTo>
                      <a:pt x="371" y="122"/>
                    </a:lnTo>
                    <a:lnTo>
                      <a:pt x="381" y="130"/>
                    </a:lnTo>
                    <a:lnTo>
                      <a:pt x="384" y="134"/>
                    </a:lnTo>
                    <a:lnTo>
                      <a:pt x="386" y="137"/>
                    </a:lnTo>
                    <a:lnTo>
                      <a:pt x="385" y="141"/>
                    </a:lnTo>
                    <a:lnTo>
                      <a:pt x="383" y="143"/>
                    </a:lnTo>
                    <a:lnTo>
                      <a:pt x="379" y="145"/>
                    </a:lnTo>
                    <a:lnTo>
                      <a:pt x="373" y="147"/>
                    </a:lnTo>
                    <a:lnTo>
                      <a:pt x="365" y="148"/>
                    </a:lnTo>
                    <a:lnTo>
                      <a:pt x="347" y="149"/>
                    </a:lnTo>
                    <a:lnTo>
                      <a:pt x="310" y="149"/>
                    </a:lnTo>
                    <a:lnTo>
                      <a:pt x="299" y="148"/>
                    </a:lnTo>
                    <a:lnTo>
                      <a:pt x="296" y="149"/>
                    </a:lnTo>
                    <a:lnTo>
                      <a:pt x="278" y="150"/>
                    </a:lnTo>
                    <a:lnTo>
                      <a:pt x="212" y="154"/>
                    </a:lnTo>
                    <a:lnTo>
                      <a:pt x="157" y="159"/>
                    </a:lnTo>
                    <a:lnTo>
                      <a:pt x="152" y="159"/>
                    </a:lnTo>
                    <a:lnTo>
                      <a:pt x="147" y="159"/>
                    </a:lnTo>
                    <a:lnTo>
                      <a:pt x="141" y="158"/>
                    </a:lnTo>
                    <a:lnTo>
                      <a:pt x="124" y="153"/>
                    </a:lnTo>
                    <a:lnTo>
                      <a:pt x="85" y="139"/>
                    </a:lnTo>
                    <a:lnTo>
                      <a:pt x="67" y="130"/>
                    </a:lnTo>
                    <a:lnTo>
                      <a:pt x="63" y="133"/>
                    </a:lnTo>
                    <a:lnTo>
                      <a:pt x="57" y="136"/>
                    </a:lnTo>
                    <a:lnTo>
                      <a:pt x="45" y="141"/>
                    </a:lnTo>
                    <a:lnTo>
                      <a:pt x="33" y="146"/>
                    </a:lnTo>
                    <a:lnTo>
                      <a:pt x="30" y="147"/>
                    </a:lnTo>
                    <a:lnTo>
                      <a:pt x="17" y="173"/>
                    </a:lnTo>
                    <a:lnTo>
                      <a:pt x="12" y="196"/>
                    </a:lnTo>
                    <a:lnTo>
                      <a:pt x="14" y="216"/>
                    </a:lnTo>
                    <a:lnTo>
                      <a:pt x="21" y="232"/>
                    </a:lnTo>
                    <a:lnTo>
                      <a:pt x="34" y="245"/>
                    </a:lnTo>
                    <a:lnTo>
                      <a:pt x="50" y="256"/>
                    </a:lnTo>
                    <a:lnTo>
                      <a:pt x="69" y="265"/>
                    </a:lnTo>
                    <a:lnTo>
                      <a:pt x="114" y="276"/>
                    </a:lnTo>
                    <a:lnTo>
                      <a:pt x="160" y="281"/>
                    </a:lnTo>
                    <a:lnTo>
                      <a:pt x="183" y="282"/>
                    </a:lnTo>
                    <a:lnTo>
                      <a:pt x="186" y="277"/>
                    </a:lnTo>
                    <a:lnTo>
                      <a:pt x="202" y="258"/>
                    </a:lnTo>
                    <a:lnTo>
                      <a:pt x="236" y="243"/>
                    </a:lnTo>
                    <a:lnTo>
                      <a:pt x="249" y="241"/>
                    </a:lnTo>
                    <a:lnTo>
                      <a:pt x="265" y="241"/>
                    </a:lnTo>
                    <a:lnTo>
                      <a:pt x="305" y="237"/>
                    </a:lnTo>
                    <a:lnTo>
                      <a:pt x="403" y="226"/>
                    </a:lnTo>
                    <a:lnTo>
                      <a:pt x="465" y="218"/>
                    </a:lnTo>
                    <a:lnTo>
                      <a:pt x="469" y="217"/>
                    </a:lnTo>
                    <a:lnTo>
                      <a:pt x="479" y="230"/>
                    </a:lnTo>
                    <a:lnTo>
                      <a:pt x="495" y="249"/>
                    </a:lnTo>
                    <a:lnTo>
                      <a:pt x="510" y="261"/>
                    </a:lnTo>
                    <a:lnTo>
                      <a:pt x="525" y="265"/>
                    </a:lnTo>
                    <a:lnTo>
                      <a:pt x="542" y="261"/>
                    </a:lnTo>
                    <a:lnTo>
                      <a:pt x="564" y="249"/>
                    </a:lnTo>
                    <a:lnTo>
                      <a:pt x="578" y="239"/>
                    </a:lnTo>
                    <a:lnTo>
                      <a:pt x="578" y="236"/>
                    </a:lnTo>
                    <a:lnTo>
                      <a:pt x="579" y="230"/>
                    </a:lnTo>
                    <a:lnTo>
                      <a:pt x="581" y="218"/>
                    </a:lnTo>
                    <a:lnTo>
                      <a:pt x="583" y="205"/>
                    </a:lnTo>
                    <a:lnTo>
                      <a:pt x="584" y="201"/>
                    </a:lnTo>
                    <a:lnTo>
                      <a:pt x="570" y="218"/>
                    </a:lnTo>
                    <a:lnTo>
                      <a:pt x="556" y="227"/>
                    </a:lnTo>
                    <a:lnTo>
                      <a:pt x="540" y="231"/>
                    </a:lnTo>
                    <a:lnTo>
                      <a:pt x="524" y="229"/>
                    </a:lnTo>
                    <a:lnTo>
                      <a:pt x="509" y="224"/>
                    </a:lnTo>
                    <a:lnTo>
                      <a:pt x="493" y="216"/>
                    </a:lnTo>
                    <a:lnTo>
                      <a:pt x="479" y="204"/>
                    </a:lnTo>
                    <a:lnTo>
                      <a:pt x="453" y="176"/>
                    </a:lnTo>
                    <a:lnTo>
                      <a:pt x="437" y="146"/>
                    </a:lnTo>
                    <a:lnTo>
                      <a:pt x="433" y="130"/>
                    </a:lnTo>
                    <a:lnTo>
                      <a:pt x="431" y="125"/>
                    </a:lnTo>
                    <a:lnTo>
                      <a:pt x="428" y="110"/>
                    </a:lnTo>
                    <a:lnTo>
                      <a:pt x="420" y="79"/>
                    </a:lnTo>
                    <a:lnTo>
                      <a:pt x="414" y="60"/>
                    </a:lnTo>
                    <a:lnTo>
                      <a:pt x="414" y="58"/>
                    </a:lnTo>
                    <a:lnTo>
                      <a:pt x="412" y="57"/>
                    </a:lnTo>
                    <a:lnTo>
                      <a:pt x="397" y="49"/>
                    </a:lnTo>
                    <a:lnTo>
                      <a:pt x="349" y="22"/>
                    </a:lnTo>
                    <a:lnTo>
                      <a:pt x="300" y="2"/>
                    </a:lnTo>
                    <a:lnTo>
                      <a:pt x="293" y="0"/>
                    </a:lnTo>
                    <a:lnTo>
                      <a:pt x="285" y="2"/>
                    </a:lnTo>
                    <a:lnTo>
                      <a:pt x="275" y="5"/>
                    </a:lnTo>
                    <a:lnTo>
                      <a:pt x="249" y="15"/>
                    </a:lnTo>
                    <a:lnTo>
                      <a:pt x="186" y="42"/>
                    </a:lnTo>
                    <a:lnTo>
                      <a:pt x="130" y="57"/>
                    </a:lnTo>
                    <a:lnTo>
                      <a:pt x="118" y="57"/>
                    </a:lnTo>
                    <a:lnTo>
                      <a:pt x="90" y="51"/>
                    </a:lnTo>
                    <a:lnTo>
                      <a:pt x="36" y="33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4" y="29"/>
                    </a:lnTo>
                    <a:lnTo>
                      <a:pt x="20" y="61"/>
                    </a:lnTo>
                    <a:lnTo>
                      <a:pt x="33" y="76"/>
                    </a:lnTo>
                    <a:lnTo>
                      <a:pt x="46" y="87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rgbClr val="C2B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3" name="Freeform 9"/>
              <p:cNvSpPr>
                <a:spLocks/>
              </p:cNvSpPr>
              <p:nvPr/>
            </p:nvSpPr>
            <p:spPr bwMode="auto">
              <a:xfrm>
                <a:off x="2603" y="31"/>
                <a:ext cx="264" cy="321"/>
              </a:xfrm>
              <a:custGeom>
                <a:avLst/>
                <a:gdLst>
                  <a:gd name="T0" fmla="*/ 1 w 527"/>
                  <a:gd name="T1" fmla="*/ 0 h 640"/>
                  <a:gd name="T2" fmla="*/ 1 w 527"/>
                  <a:gd name="T3" fmla="*/ 1 h 640"/>
                  <a:gd name="T4" fmla="*/ 1 w 527"/>
                  <a:gd name="T5" fmla="*/ 1 h 640"/>
                  <a:gd name="T6" fmla="*/ 1 w 527"/>
                  <a:gd name="T7" fmla="*/ 1 h 640"/>
                  <a:gd name="T8" fmla="*/ 1 w 527"/>
                  <a:gd name="T9" fmla="*/ 1 h 640"/>
                  <a:gd name="T10" fmla="*/ 1 w 527"/>
                  <a:gd name="T11" fmla="*/ 1 h 640"/>
                  <a:gd name="T12" fmla="*/ 1 w 527"/>
                  <a:gd name="T13" fmla="*/ 1 h 640"/>
                  <a:gd name="T14" fmla="*/ 1 w 527"/>
                  <a:gd name="T15" fmla="*/ 1 h 640"/>
                  <a:gd name="T16" fmla="*/ 1 w 527"/>
                  <a:gd name="T17" fmla="*/ 1 h 640"/>
                  <a:gd name="T18" fmla="*/ 1 w 527"/>
                  <a:gd name="T19" fmla="*/ 1 h 640"/>
                  <a:gd name="T20" fmla="*/ 1 w 527"/>
                  <a:gd name="T21" fmla="*/ 1 h 640"/>
                  <a:gd name="T22" fmla="*/ 1 w 527"/>
                  <a:gd name="T23" fmla="*/ 1 h 640"/>
                  <a:gd name="T24" fmla="*/ 1 w 527"/>
                  <a:gd name="T25" fmla="*/ 1 h 640"/>
                  <a:gd name="T26" fmla="*/ 1 w 527"/>
                  <a:gd name="T27" fmla="*/ 1 h 640"/>
                  <a:gd name="T28" fmla="*/ 1 w 527"/>
                  <a:gd name="T29" fmla="*/ 1 h 640"/>
                  <a:gd name="T30" fmla="*/ 1 w 527"/>
                  <a:gd name="T31" fmla="*/ 1 h 640"/>
                  <a:gd name="T32" fmla="*/ 1 w 527"/>
                  <a:gd name="T33" fmla="*/ 1 h 640"/>
                  <a:gd name="T34" fmla="*/ 1 w 527"/>
                  <a:gd name="T35" fmla="*/ 1 h 640"/>
                  <a:gd name="T36" fmla="*/ 1 w 527"/>
                  <a:gd name="T37" fmla="*/ 1 h 640"/>
                  <a:gd name="T38" fmla="*/ 1 w 527"/>
                  <a:gd name="T39" fmla="*/ 1 h 640"/>
                  <a:gd name="T40" fmla="*/ 1 w 527"/>
                  <a:gd name="T41" fmla="*/ 1 h 640"/>
                  <a:gd name="T42" fmla="*/ 1 w 527"/>
                  <a:gd name="T43" fmla="*/ 1 h 640"/>
                  <a:gd name="T44" fmla="*/ 1 w 527"/>
                  <a:gd name="T45" fmla="*/ 1 h 640"/>
                  <a:gd name="T46" fmla="*/ 1 w 527"/>
                  <a:gd name="T47" fmla="*/ 1 h 640"/>
                  <a:gd name="T48" fmla="*/ 1 w 527"/>
                  <a:gd name="T49" fmla="*/ 1 h 640"/>
                  <a:gd name="T50" fmla="*/ 1 w 527"/>
                  <a:gd name="T51" fmla="*/ 1 h 640"/>
                  <a:gd name="T52" fmla="*/ 1 w 527"/>
                  <a:gd name="T53" fmla="*/ 1 h 640"/>
                  <a:gd name="T54" fmla="*/ 1 w 527"/>
                  <a:gd name="T55" fmla="*/ 1 h 640"/>
                  <a:gd name="T56" fmla="*/ 1 w 527"/>
                  <a:gd name="T57" fmla="*/ 1 h 640"/>
                  <a:gd name="T58" fmla="*/ 1 w 527"/>
                  <a:gd name="T59" fmla="*/ 1 h 640"/>
                  <a:gd name="T60" fmla="*/ 1 w 527"/>
                  <a:gd name="T61" fmla="*/ 1 h 640"/>
                  <a:gd name="T62" fmla="*/ 1 w 527"/>
                  <a:gd name="T63" fmla="*/ 1 h 640"/>
                  <a:gd name="T64" fmla="*/ 1 w 527"/>
                  <a:gd name="T65" fmla="*/ 1 h 640"/>
                  <a:gd name="T66" fmla="*/ 1 w 527"/>
                  <a:gd name="T67" fmla="*/ 1 h 640"/>
                  <a:gd name="T68" fmla="*/ 1 w 527"/>
                  <a:gd name="T69" fmla="*/ 1 h 640"/>
                  <a:gd name="T70" fmla="*/ 1 w 527"/>
                  <a:gd name="T71" fmla="*/ 1 h 640"/>
                  <a:gd name="T72" fmla="*/ 1 w 527"/>
                  <a:gd name="T73" fmla="*/ 1 h 640"/>
                  <a:gd name="T74" fmla="*/ 1 w 527"/>
                  <a:gd name="T75" fmla="*/ 1 h 640"/>
                  <a:gd name="T76" fmla="*/ 1 w 527"/>
                  <a:gd name="T77" fmla="*/ 1 h 640"/>
                  <a:gd name="T78" fmla="*/ 1 w 527"/>
                  <a:gd name="T79" fmla="*/ 1 h 640"/>
                  <a:gd name="T80" fmla="*/ 1 w 527"/>
                  <a:gd name="T81" fmla="*/ 1 h 640"/>
                  <a:gd name="T82" fmla="*/ 1 w 527"/>
                  <a:gd name="T83" fmla="*/ 1 h 640"/>
                  <a:gd name="T84" fmla="*/ 1 w 527"/>
                  <a:gd name="T85" fmla="*/ 1 h 640"/>
                  <a:gd name="T86" fmla="*/ 1 w 527"/>
                  <a:gd name="T87" fmla="*/ 1 h 640"/>
                  <a:gd name="T88" fmla="*/ 1 w 527"/>
                  <a:gd name="T89" fmla="*/ 1 h 640"/>
                  <a:gd name="T90" fmla="*/ 1 w 527"/>
                  <a:gd name="T91" fmla="*/ 1 h 640"/>
                  <a:gd name="T92" fmla="*/ 1 w 527"/>
                  <a:gd name="T93" fmla="*/ 1 h 640"/>
                  <a:gd name="T94" fmla="*/ 1 w 527"/>
                  <a:gd name="T95" fmla="*/ 1 h 640"/>
                  <a:gd name="T96" fmla="*/ 1 w 527"/>
                  <a:gd name="T97" fmla="*/ 1 h 640"/>
                  <a:gd name="T98" fmla="*/ 1 w 527"/>
                  <a:gd name="T99" fmla="*/ 1 h 640"/>
                  <a:gd name="T100" fmla="*/ 1 w 527"/>
                  <a:gd name="T101" fmla="*/ 1 h 640"/>
                  <a:gd name="T102" fmla="*/ 1 w 527"/>
                  <a:gd name="T103" fmla="*/ 1 h 640"/>
                  <a:gd name="T104" fmla="*/ 1 w 527"/>
                  <a:gd name="T105" fmla="*/ 1 h 640"/>
                  <a:gd name="T106" fmla="*/ 0 w 527"/>
                  <a:gd name="T107" fmla="*/ 1 h 640"/>
                  <a:gd name="T108" fmla="*/ 1 w 527"/>
                  <a:gd name="T109" fmla="*/ 1 h 640"/>
                  <a:gd name="T110" fmla="*/ 1 w 527"/>
                  <a:gd name="T111" fmla="*/ 1 h 640"/>
                  <a:gd name="T112" fmla="*/ 1 w 527"/>
                  <a:gd name="T113" fmla="*/ 1 h 640"/>
                  <a:gd name="T114" fmla="*/ 1 w 527"/>
                  <a:gd name="T115" fmla="*/ 0 h 640"/>
                  <a:gd name="T116" fmla="*/ 1 w 527"/>
                  <a:gd name="T117" fmla="*/ 0 h 640"/>
                  <a:gd name="T118" fmla="*/ 1 w 527"/>
                  <a:gd name="T119" fmla="*/ 0 h 6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27"/>
                  <a:gd name="T181" fmla="*/ 0 h 640"/>
                  <a:gd name="T182" fmla="*/ 527 w 527"/>
                  <a:gd name="T183" fmla="*/ 640 h 64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27" h="640">
                    <a:moveTo>
                      <a:pt x="140" y="0"/>
                    </a:moveTo>
                    <a:lnTo>
                      <a:pt x="159" y="3"/>
                    </a:lnTo>
                    <a:lnTo>
                      <a:pt x="183" y="10"/>
                    </a:lnTo>
                    <a:lnTo>
                      <a:pt x="240" y="33"/>
                    </a:lnTo>
                    <a:lnTo>
                      <a:pt x="364" y="99"/>
                    </a:lnTo>
                    <a:lnTo>
                      <a:pt x="447" y="158"/>
                    </a:lnTo>
                    <a:lnTo>
                      <a:pt x="457" y="171"/>
                    </a:lnTo>
                    <a:lnTo>
                      <a:pt x="467" y="188"/>
                    </a:lnTo>
                    <a:lnTo>
                      <a:pt x="486" y="230"/>
                    </a:lnTo>
                    <a:lnTo>
                      <a:pt x="515" y="328"/>
                    </a:lnTo>
                    <a:lnTo>
                      <a:pt x="527" y="407"/>
                    </a:lnTo>
                    <a:lnTo>
                      <a:pt x="526" y="422"/>
                    </a:lnTo>
                    <a:lnTo>
                      <a:pt x="520" y="460"/>
                    </a:lnTo>
                    <a:lnTo>
                      <a:pt x="497" y="549"/>
                    </a:lnTo>
                    <a:lnTo>
                      <a:pt x="469" y="618"/>
                    </a:lnTo>
                    <a:lnTo>
                      <a:pt x="463" y="626"/>
                    </a:lnTo>
                    <a:lnTo>
                      <a:pt x="455" y="632"/>
                    </a:lnTo>
                    <a:lnTo>
                      <a:pt x="447" y="636"/>
                    </a:lnTo>
                    <a:lnTo>
                      <a:pt x="438" y="639"/>
                    </a:lnTo>
                    <a:lnTo>
                      <a:pt x="418" y="640"/>
                    </a:lnTo>
                    <a:lnTo>
                      <a:pt x="401" y="639"/>
                    </a:lnTo>
                    <a:lnTo>
                      <a:pt x="379" y="634"/>
                    </a:lnTo>
                    <a:lnTo>
                      <a:pt x="378" y="633"/>
                    </a:lnTo>
                    <a:lnTo>
                      <a:pt x="380" y="626"/>
                    </a:lnTo>
                    <a:lnTo>
                      <a:pt x="388" y="599"/>
                    </a:lnTo>
                    <a:lnTo>
                      <a:pt x="393" y="562"/>
                    </a:lnTo>
                    <a:lnTo>
                      <a:pt x="393" y="553"/>
                    </a:lnTo>
                    <a:lnTo>
                      <a:pt x="392" y="545"/>
                    </a:lnTo>
                    <a:lnTo>
                      <a:pt x="395" y="531"/>
                    </a:lnTo>
                    <a:lnTo>
                      <a:pt x="401" y="520"/>
                    </a:lnTo>
                    <a:lnTo>
                      <a:pt x="409" y="512"/>
                    </a:lnTo>
                    <a:lnTo>
                      <a:pt x="418" y="505"/>
                    </a:lnTo>
                    <a:lnTo>
                      <a:pt x="427" y="501"/>
                    </a:lnTo>
                    <a:lnTo>
                      <a:pt x="432" y="498"/>
                    </a:lnTo>
                    <a:lnTo>
                      <a:pt x="435" y="495"/>
                    </a:lnTo>
                    <a:lnTo>
                      <a:pt x="439" y="488"/>
                    </a:lnTo>
                    <a:lnTo>
                      <a:pt x="447" y="469"/>
                    </a:lnTo>
                    <a:lnTo>
                      <a:pt x="459" y="419"/>
                    </a:lnTo>
                    <a:lnTo>
                      <a:pt x="460" y="378"/>
                    </a:lnTo>
                    <a:lnTo>
                      <a:pt x="456" y="371"/>
                    </a:lnTo>
                    <a:lnTo>
                      <a:pt x="452" y="364"/>
                    </a:lnTo>
                    <a:lnTo>
                      <a:pt x="437" y="345"/>
                    </a:lnTo>
                    <a:lnTo>
                      <a:pt x="396" y="298"/>
                    </a:lnTo>
                    <a:lnTo>
                      <a:pt x="354" y="231"/>
                    </a:lnTo>
                    <a:lnTo>
                      <a:pt x="344" y="213"/>
                    </a:lnTo>
                    <a:lnTo>
                      <a:pt x="325" y="178"/>
                    </a:lnTo>
                    <a:lnTo>
                      <a:pt x="282" y="120"/>
                    </a:lnTo>
                    <a:lnTo>
                      <a:pt x="231" y="81"/>
                    </a:lnTo>
                    <a:lnTo>
                      <a:pt x="217" y="74"/>
                    </a:lnTo>
                    <a:lnTo>
                      <a:pt x="200" y="68"/>
                    </a:lnTo>
                    <a:lnTo>
                      <a:pt x="158" y="55"/>
                    </a:lnTo>
                    <a:lnTo>
                      <a:pt x="64" y="30"/>
                    </a:lnTo>
                    <a:lnTo>
                      <a:pt x="3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1" y="14"/>
                    </a:lnTo>
                    <a:lnTo>
                      <a:pt x="55" y="6"/>
                    </a:lnTo>
                    <a:lnTo>
                      <a:pt x="121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C2B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4" name="Freeform 10"/>
              <p:cNvSpPr>
                <a:spLocks/>
              </p:cNvSpPr>
              <p:nvPr/>
            </p:nvSpPr>
            <p:spPr bwMode="auto">
              <a:xfrm>
                <a:off x="2402" y="1235"/>
                <a:ext cx="473" cy="612"/>
              </a:xfrm>
              <a:custGeom>
                <a:avLst/>
                <a:gdLst>
                  <a:gd name="T0" fmla="*/ 1 w 946"/>
                  <a:gd name="T1" fmla="*/ 1 h 1224"/>
                  <a:gd name="T2" fmla="*/ 1 w 946"/>
                  <a:gd name="T3" fmla="*/ 1 h 1224"/>
                  <a:gd name="T4" fmla="*/ 1 w 946"/>
                  <a:gd name="T5" fmla="*/ 1 h 1224"/>
                  <a:gd name="T6" fmla="*/ 1 w 946"/>
                  <a:gd name="T7" fmla="*/ 1 h 1224"/>
                  <a:gd name="T8" fmla="*/ 1 w 946"/>
                  <a:gd name="T9" fmla="*/ 1 h 1224"/>
                  <a:gd name="T10" fmla="*/ 1 w 946"/>
                  <a:gd name="T11" fmla="*/ 1 h 1224"/>
                  <a:gd name="T12" fmla="*/ 1 w 946"/>
                  <a:gd name="T13" fmla="*/ 1 h 1224"/>
                  <a:gd name="T14" fmla="*/ 1 w 946"/>
                  <a:gd name="T15" fmla="*/ 1 h 1224"/>
                  <a:gd name="T16" fmla="*/ 1 w 946"/>
                  <a:gd name="T17" fmla="*/ 1 h 1224"/>
                  <a:gd name="T18" fmla="*/ 1 w 946"/>
                  <a:gd name="T19" fmla="*/ 1 h 1224"/>
                  <a:gd name="T20" fmla="*/ 1 w 946"/>
                  <a:gd name="T21" fmla="*/ 1 h 1224"/>
                  <a:gd name="T22" fmla="*/ 1 w 946"/>
                  <a:gd name="T23" fmla="*/ 1 h 1224"/>
                  <a:gd name="T24" fmla="*/ 1 w 946"/>
                  <a:gd name="T25" fmla="*/ 1 h 1224"/>
                  <a:gd name="T26" fmla="*/ 1 w 946"/>
                  <a:gd name="T27" fmla="*/ 1 h 1224"/>
                  <a:gd name="T28" fmla="*/ 1 w 946"/>
                  <a:gd name="T29" fmla="*/ 1 h 1224"/>
                  <a:gd name="T30" fmla="*/ 1 w 946"/>
                  <a:gd name="T31" fmla="*/ 1 h 1224"/>
                  <a:gd name="T32" fmla="*/ 1 w 946"/>
                  <a:gd name="T33" fmla="*/ 1 h 1224"/>
                  <a:gd name="T34" fmla="*/ 1 w 946"/>
                  <a:gd name="T35" fmla="*/ 1 h 1224"/>
                  <a:gd name="T36" fmla="*/ 1 w 946"/>
                  <a:gd name="T37" fmla="*/ 1 h 1224"/>
                  <a:gd name="T38" fmla="*/ 1 w 946"/>
                  <a:gd name="T39" fmla="*/ 1 h 1224"/>
                  <a:gd name="T40" fmla="*/ 1 w 946"/>
                  <a:gd name="T41" fmla="*/ 1 h 1224"/>
                  <a:gd name="T42" fmla="*/ 1 w 946"/>
                  <a:gd name="T43" fmla="*/ 1 h 1224"/>
                  <a:gd name="T44" fmla="*/ 1 w 946"/>
                  <a:gd name="T45" fmla="*/ 1 h 1224"/>
                  <a:gd name="T46" fmla="*/ 1 w 946"/>
                  <a:gd name="T47" fmla="*/ 1 h 1224"/>
                  <a:gd name="T48" fmla="*/ 1 w 946"/>
                  <a:gd name="T49" fmla="*/ 1 h 1224"/>
                  <a:gd name="T50" fmla="*/ 1 w 946"/>
                  <a:gd name="T51" fmla="*/ 1 h 1224"/>
                  <a:gd name="T52" fmla="*/ 1 w 946"/>
                  <a:gd name="T53" fmla="*/ 1 h 1224"/>
                  <a:gd name="T54" fmla="*/ 1 w 946"/>
                  <a:gd name="T55" fmla="*/ 1 h 1224"/>
                  <a:gd name="T56" fmla="*/ 1 w 946"/>
                  <a:gd name="T57" fmla="*/ 1 h 1224"/>
                  <a:gd name="T58" fmla="*/ 1 w 946"/>
                  <a:gd name="T59" fmla="*/ 1 h 1224"/>
                  <a:gd name="T60" fmla="*/ 1 w 946"/>
                  <a:gd name="T61" fmla="*/ 1 h 1224"/>
                  <a:gd name="T62" fmla="*/ 1 w 946"/>
                  <a:gd name="T63" fmla="*/ 1 h 1224"/>
                  <a:gd name="T64" fmla="*/ 1 w 946"/>
                  <a:gd name="T65" fmla="*/ 1 h 1224"/>
                  <a:gd name="T66" fmla="*/ 1 w 946"/>
                  <a:gd name="T67" fmla="*/ 1 h 1224"/>
                  <a:gd name="T68" fmla="*/ 1 w 946"/>
                  <a:gd name="T69" fmla="*/ 1 h 1224"/>
                  <a:gd name="T70" fmla="*/ 1 w 946"/>
                  <a:gd name="T71" fmla="*/ 1 h 1224"/>
                  <a:gd name="T72" fmla="*/ 1 w 946"/>
                  <a:gd name="T73" fmla="*/ 1 h 1224"/>
                  <a:gd name="T74" fmla="*/ 1 w 946"/>
                  <a:gd name="T75" fmla="*/ 1 h 1224"/>
                  <a:gd name="T76" fmla="*/ 1 w 946"/>
                  <a:gd name="T77" fmla="*/ 1 h 1224"/>
                  <a:gd name="T78" fmla="*/ 1 w 946"/>
                  <a:gd name="T79" fmla="*/ 1 h 1224"/>
                  <a:gd name="T80" fmla="*/ 1 w 946"/>
                  <a:gd name="T81" fmla="*/ 1 h 1224"/>
                  <a:gd name="T82" fmla="*/ 1 w 946"/>
                  <a:gd name="T83" fmla="*/ 1 h 1224"/>
                  <a:gd name="T84" fmla="*/ 1 w 946"/>
                  <a:gd name="T85" fmla="*/ 1 h 1224"/>
                  <a:gd name="T86" fmla="*/ 1 w 946"/>
                  <a:gd name="T87" fmla="*/ 1 h 1224"/>
                  <a:gd name="T88" fmla="*/ 1 w 946"/>
                  <a:gd name="T89" fmla="*/ 1 h 1224"/>
                  <a:gd name="T90" fmla="*/ 1 w 946"/>
                  <a:gd name="T91" fmla="*/ 1 h 1224"/>
                  <a:gd name="T92" fmla="*/ 1 w 946"/>
                  <a:gd name="T93" fmla="*/ 1 h 1224"/>
                  <a:gd name="T94" fmla="*/ 1 w 946"/>
                  <a:gd name="T95" fmla="*/ 1 h 1224"/>
                  <a:gd name="T96" fmla="*/ 1 w 946"/>
                  <a:gd name="T97" fmla="*/ 1 h 1224"/>
                  <a:gd name="T98" fmla="*/ 1 w 946"/>
                  <a:gd name="T99" fmla="*/ 1 h 1224"/>
                  <a:gd name="T100" fmla="*/ 1 w 946"/>
                  <a:gd name="T101" fmla="*/ 1 h 1224"/>
                  <a:gd name="T102" fmla="*/ 1 w 946"/>
                  <a:gd name="T103" fmla="*/ 1 h 1224"/>
                  <a:gd name="T104" fmla="*/ 1 w 946"/>
                  <a:gd name="T105" fmla="*/ 1 h 1224"/>
                  <a:gd name="T106" fmla="*/ 1 w 946"/>
                  <a:gd name="T107" fmla="*/ 1 h 1224"/>
                  <a:gd name="T108" fmla="*/ 1 w 946"/>
                  <a:gd name="T109" fmla="*/ 1 h 1224"/>
                  <a:gd name="T110" fmla="*/ 1 w 946"/>
                  <a:gd name="T111" fmla="*/ 1 h 1224"/>
                  <a:gd name="T112" fmla="*/ 1 w 946"/>
                  <a:gd name="T113" fmla="*/ 1 h 1224"/>
                  <a:gd name="T114" fmla="*/ 1 w 946"/>
                  <a:gd name="T115" fmla="*/ 1 h 1224"/>
                  <a:gd name="T116" fmla="*/ 1 w 946"/>
                  <a:gd name="T117" fmla="*/ 1 h 12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46"/>
                  <a:gd name="T178" fmla="*/ 0 h 1224"/>
                  <a:gd name="T179" fmla="*/ 946 w 946"/>
                  <a:gd name="T180" fmla="*/ 1224 h 12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46" h="1224">
                    <a:moveTo>
                      <a:pt x="426" y="62"/>
                    </a:moveTo>
                    <a:lnTo>
                      <a:pt x="413" y="70"/>
                    </a:lnTo>
                    <a:lnTo>
                      <a:pt x="387" y="87"/>
                    </a:lnTo>
                    <a:lnTo>
                      <a:pt x="337" y="118"/>
                    </a:lnTo>
                    <a:lnTo>
                      <a:pt x="285" y="148"/>
                    </a:lnTo>
                    <a:lnTo>
                      <a:pt x="273" y="155"/>
                    </a:lnTo>
                    <a:lnTo>
                      <a:pt x="259" y="170"/>
                    </a:lnTo>
                    <a:lnTo>
                      <a:pt x="230" y="198"/>
                    </a:lnTo>
                    <a:lnTo>
                      <a:pt x="176" y="253"/>
                    </a:lnTo>
                    <a:lnTo>
                      <a:pt x="120" y="307"/>
                    </a:lnTo>
                    <a:lnTo>
                      <a:pt x="107" y="321"/>
                    </a:lnTo>
                    <a:lnTo>
                      <a:pt x="102" y="330"/>
                    </a:lnTo>
                    <a:lnTo>
                      <a:pt x="94" y="347"/>
                    </a:lnTo>
                    <a:lnTo>
                      <a:pt x="76" y="381"/>
                    </a:lnTo>
                    <a:lnTo>
                      <a:pt x="59" y="414"/>
                    </a:lnTo>
                    <a:lnTo>
                      <a:pt x="55" y="422"/>
                    </a:lnTo>
                    <a:lnTo>
                      <a:pt x="51" y="434"/>
                    </a:lnTo>
                    <a:lnTo>
                      <a:pt x="43" y="456"/>
                    </a:lnTo>
                    <a:lnTo>
                      <a:pt x="28" y="501"/>
                    </a:lnTo>
                    <a:lnTo>
                      <a:pt x="11" y="546"/>
                    </a:lnTo>
                    <a:lnTo>
                      <a:pt x="8" y="557"/>
                    </a:lnTo>
                    <a:lnTo>
                      <a:pt x="7" y="560"/>
                    </a:lnTo>
                    <a:lnTo>
                      <a:pt x="5" y="574"/>
                    </a:lnTo>
                    <a:lnTo>
                      <a:pt x="0" y="629"/>
                    </a:lnTo>
                    <a:lnTo>
                      <a:pt x="0" y="686"/>
                    </a:lnTo>
                    <a:lnTo>
                      <a:pt x="3" y="697"/>
                    </a:lnTo>
                    <a:lnTo>
                      <a:pt x="5" y="707"/>
                    </a:lnTo>
                    <a:lnTo>
                      <a:pt x="14" y="726"/>
                    </a:lnTo>
                    <a:lnTo>
                      <a:pt x="36" y="760"/>
                    </a:lnTo>
                    <a:lnTo>
                      <a:pt x="50" y="781"/>
                    </a:lnTo>
                    <a:lnTo>
                      <a:pt x="51" y="781"/>
                    </a:lnTo>
                    <a:lnTo>
                      <a:pt x="51" y="778"/>
                    </a:lnTo>
                    <a:lnTo>
                      <a:pt x="52" y="749"/>
                    </a:lnTo>
                    <a:lnTo>
                      <a:pt x="60" y="645"/>
                    </a:lnTo>
                    <a:lnTo>
                      <a:pt x="75" y="534"/>
                    </a:lnTo>
                    <a:lnTo>
                      <a:pt x="81" y="514"/>
                    </a:lnTo>
                    <a:lnTo>
                      <a:pt x="88" y="496"/>
                    </a:lnTo>
                    <a:lnTo>
                      <a:pt x="112" y="453"/>
                    </a:lnTo>
                    <a:lnTo>
                      <a:pt x="184" y="353"/>
                    </a:lnTo>
                    <a:lnTo>
                      <a:pt x="258" y="262"/>
                    </a:lnTo>
                    <a:lnTo>
                      <a:pt x="274" y="244"/>
                    </a:lnTo>
                    <a:lnTo>
                      <a:pt x="288" y="228"/>
                    </a:lnTo>
                    <a:lnTo>
                      <a:pt x="318" y="201"/>
                    </a:lnTo>
                    <a:lnTo>
                      <a:pt x="368" y="164"/>
                    </a:lnTo>
                    <a:lnTo>
                      <a:pt x="396" y="148"/>
                    </a:lnTo>
                    <a:lnTo>
                      <a:pt x="398" y="147"/>
                    </a:lnTo>
                    <a:lnTo>
                      <a:pt x="401" y="148"/>
                    </a:lnTo>
                    <a:lnTo>
                      <a:pt x="407" y="149"/>
                    </a:lnTo>
                    <a:lnTo>
                      <a:pt x="420" y="151"/>
                    </a:lnTo>
                    <a:lnTo>
                      <a:pt x="434" y="153"/>
                    </a:lnTo>
                    <a:lnTo>
                      <a:pt x="438" y="153"/>
                    </a:lnTo>
                    <a:lnTo>
                      <a:pt x="437" y="159"/>
                    </a:lnTo>
                    <a:lnTo>
                      <a:pt x="437" y="169"/>
                    </a:lnTo>
                    <a:lnTo>
                      <a:pt x="436" y="188"/>
                    </a:lnTo>
                    <a:lnTo>
                      <a:pt x="435" y="206"/>
                    </a:lnTo>
                    <a:lnTo>
                      <a:pt x="435" y="210"/>
                    </a:lnTo>
                    <a:lnTo>
                      <a:pt x="429" y="213"/>
                    </a:lnTo>
                    <a:lnTo>
                      <a:pt x="418" y="219"/>
                    </a:lnTo>
                    <a:lnTo>
                      <a:pt x="396" y="231"/>
                    </a:lnTo>
                    <a:lnTo>
                      <a:pt x="373" y="244"/>
                    </a:lnTo>
                    <a:lnTo>
                      <a:pt x="368" y="246"/>
                    </a:lnTo>
                    <a:lnTo>
                      <a:pt x="365" y="249"/>
                    </a:lnTo>
                    <a:lnTo>
                      <a:pt x="344" y="267"/>
                    </a:lnTo>
                    <a:lnTo>
                      <a:pt x="271" y="335"/>
                    </a:lnTo>
                    <a:lnTo>
                      <a:pt x="206" y="404"/>
                    </a:lnTo>
                    <a:lnTo>
                      <a:pt x="198" y="415"/>
                    </a:lnTo>
                    <a:lnTo>
                      <a:pt x="191" y="426"/>
                    </a:lnTo>
                    <a:lnTo>
                      <a:pt x="176" y="453"/>
                    </a:lnTo>
                    <a:lnTo>
                      <a:pt x="144" y="517"/>
                    </a:lnTo>
                    <a:lnTo>
                      <a:pt x="125" y="580"/>
                    </a:lnTo>
                    <a:lnTo>
                      <a:pt x="125" y="593"/>
                    </a:lnTo>
                    <a:lnTo>
                      <a:pt x="125" y="605"/>
                    </a:lnTo>
                    <a:lnTo>
                      <a:pt x="128" y="624"/>
                    </a:lnTo>
                    <a:lnTo>
                      <a:pt x="137" y="647"/>
                    </a:lnTo>
                    <a:lnTo>
                      <a:pt x="144" y="654"/>
                    </a:lnTo>
                    <a:lnTo>
                      <a:pt x="145" y="654"/>
                    </a:lnTo>
                    <a:lnTo>
                      <a:pt x="155" y="636"/>
                    </a:lnTo>
                    <a:lnTo>
                      <a:pt x="176" y="599"/>
                    </a:lnTo>
                    <a:lnTo>
                      <a:pt x="216" y="525"/>
                    </a:lnTo>
                    <a:lnTo>
                      <a:pt x="257" y="452"/>
                    </a:lnTo>
                    <a:lnTo>
                      <a:pt x="267" y="433"/>
                    </a:lnTo>
                    <a:lnTo>
                      <a:pt x="274" y="423"/>
                    </a:lnTo>
                    <a:lnTo>
                      <a:pt x="289" y="402"/>
                    </a:lnTo>
                    <a:lnTo>
                      <a:pt x="320" y="358"/>
                    </a:lnTo>
                    <a:lnTo>
                      <a:pt x="350" y="316"/>
                    </a:lnTo>
                    <a:lnTo>
                      <a:pt x="358" y="304"/>
                    </a:lnTo>
                    <a:lnTo>
                      <a:pt x="363" y="303"/>
                    </a:lnTo>
                    <a:lnTo>
                      <a:pt x="375" y="300"/>
                    </a:lnTo>
                    <a:lnTo>
                      <a:pt x="400" y="293"/>
                    </a:lnTo>
                    <a:lnTo>
                      <a:pt x="424" y="286"/>
                    </a:lnTo>
                    <a:lnTo>
                      <a:pt x="430" y="284"/>
                    </a:lnTo>
                    <a:lnTo>
                      <a:pt x="432" y="290"/>
                    </a:lnTo>
                    <a:lnTo>
                      <a:pt x="436" y="311"/>
                    </a:lnTo>
                    <a:lnTo>
                      <a:pt x="430" y="341"/>
                    </a:lnTo>
                    <a:lnTo>
                      <a:pt x="426" y="349"/>
                    </a:lnTo>
                    <a:lnTo>
                      <a:pt x="420" y="357"/>
                    </a:lnTo>
                    <a:lnTo>
                      <a:pt x="413" y="364"/>
                    </a:lnTo>
                    <a:lnTo>
                      <a:pt x="405" y="369"/>
                    </a:lnTo>
                    <a:lnTo>
                      <a:pt x="385" y="377"/>
                    </a:lnTo>
                    <a:lnTo>
                      <a:pt x="354" y="392"/>
                    </a:lnTo>
                    <a:lnTo>
                      <a:pt x="350" y="405"/>
                    </a:lnTo>
                    <a:lnTo>
                      <a:pt x="353" y="411"/>
                    </a:lnTo>
                    <a:lnTo>
                      <a:pt x="357" y="416"/>
                    </a:lnTo>
                    <a:lnTo>
                      <a:pt x="364" y="420"/>
                    </a:lnTo>
                    <a:lnTo>
                      <a:pt x="371" y="423"/>
                    </a:lnTo>
                    <a:lnTo>
                      <a:pt x="387" y="427"/>
                    </a:lnTo>
                    <a:lnTo>
                      <a:pt x="403" y="429"/>
                    </a:lnTo>
                    <a:lnTo>
                      <a:pt x="414" y="429"/>
                    </a:lnTo>
                    <a:lnTo>
                      <a:pt x="419" y="429"/>
                    </a:lnTo>
                    <a:lnTo>
                      <a:pt x="422" y="436"/>
                    </a:lnTo>
                    <a:lnTo>
                      <a:pt x="428" y="458"/>
                    </a:lnTo>
                    <a:lnTo>
                      <a:pt x="429" y="472"/>
                    </a:lnTo>
                    <a:lnTo>
                      <a:pt x="425" y="484"/>
                    </a:lnTo>
                    <a:lnTo>
                      <a:pt x="422" y="488"/>
                    </a:lnTo>
                    <a:lnTo>
                      <a:pt x="416" y="492"/>
                    </a:lnTo>
                    <a:lnTo>
                      <a:pt x="410" y="495"/>
                    </a:lnTo>
                    <a:lnTo>
                      <a:pt x="402" y="498"/>
                    </a:lnTo>
                    <a:lnTo>
                      <a:pt x="382" y="501"/>
                    </a:lnTo>
                    <a:lnTo>
                      <a:pt x="349" y="506"/>
                    </a:lnTo>
                    <a:lnTo>
                      <a:pt x="339" y="515"/>
                    </a:lnTo>
                    <a:lnTo>
                      <a:pt x="339" y="521"/>
                    </a:lnTo>
                    <a:lnTo>
                      <a:pt x="341" y="530"/>
                    </a:lnTo>
                    <a:lnTo>
                      <a:pt x="345" y="540"/>
                    </a:lnTo>
                    <a:lnTo>
                      <a:pt x="354" y="552"/>
                    </a:lnTo>
                    <a:lnTo>
                      <a:pt x="357" y="554"/>
                    </a:lnTo>
                    <a:lnTo>
                      <a:pt x="358" y="554"/>
                    </a:lnTo>
                    <a:lnTo>
                      <a:pt x="369" y="552"/>
                    </a:lnTo>
                    <a:lnTo>
                      <a:pt x="407" y="548"/>
                    </a:lnTo>
                    <a:lnTo>
                      <a:pt x="425" y="548"/>
                    </a:lnTo>
                    <a:lnTo>
                      <a:pt x="438" y="550"/>
                    </a:lnTo>
                    <a:lnTo>
                      <a:pt x="442" y="552"/>
                    </a:lnTo>
                    <a:lnTo>
                      <a:pt x="443" y="557"/>
                    </a:lnTo>
                    <a:lnTo>
                      <a:pt x="444" y="563"/>
                    </a:lnTo>
                    <a:lnTo>
                      <a:pt x="443" y="580"/>
                    </a:lnTo>
                    <a:lnTo>
                      <a:pt x="436" y="621"/>
                    </a:lnTo>
                    <a:lnTo>
                      <a:pt x="425" y="647"/>
                    </a:lnTo>
                    <a:lnTo>
                      <a:pt x="420" y="651"/>
                    </a:lnTo>
                    <a:lnTo>
                      <a:pt x="413" y="654"/>
                    </a:lnTo>
                    <a:lnTo>
                      <a:pt x="395" y="662"/>
                    </a:lnTo>
                    <a:lnTo>
                      <a:pt x="352" y="682"/>
                    </a:lnTo>
                    <a:lnTo>
                      <a:pt x="329" y="703"/>
                    </a:lnTo>
                    <a:lnTo>
                      <a:pt x="328" y="709"/>
                    </a:lnTo>
                    <a:lnTo>
                      <a:pt x="327" y="719"/>
                    </a:lnTo>
                    <a:lnTo>
                      <a:pt x="326" y="728"/>
                    </a:lnTo>
                    <a:lnTo>
                      <a:pt x="327" y="736"/>
                    </a:lnTo>
                    <a:lnTo>
                      <a:pt x="331" y="743"/>
                    </a:lnTo>
                    <a:lnTo>
                      <a:pt x="339" y="747"/>
                    </a:lnTo>
                    <a:lnTo>
                      <a:pt x="345" y="748"/>
                    </a:lnTo>
                    <a:lnTo>
                      <a:pt x="352" y="749"/>
                    </a:lnTo>
                    <a:lnTo>
                      <a:pt x="369" y="749"/>
                    </a:lnTo>
                    <a:lnTo>
                      <a:pt x="406" y="748"/>
                    </a:lnTo>
                    <a:lnTo>
                      <a:pt x="429" y="747"/>
                    </a:lnTo>
                    <a:lnTo>
                      <a:pt x="431" y="746"/>
                    </a:lnTo>
                    <a:lnTo>
                      <a:pt x="429" y="752"/>
                    </a:lnTo>
                    <a:lnTo>
                      <a:pt x="427" y="764"/>
                    </a:lnTo>
                    <a:lnTo>
                      <a:pt x="422" y="789"/>
                    </a:lnTo>
                    <a:lnTo>
                      <a:pt x="417" y="813"/>
                    </a:lnTo>
                    <a:lnTo>
                      <a:pt x="416" y="819"/>
                    </a:lnTo>
                    <a:lnTo>
                      <a:pt x="414" y="820"/>
                    </a:lnTo>
                    <a:lnTo>
                      <a:pt x="401" y="824"/>
                    </a:lnTo>
                    <a:lnTo>
                      <a:pt x="356" y="842"/>
                    </a:lnTo>
                    <a:lnTo>
                      <a:pt x="336" y="853"/>
                    </a:lnTo>
                    <a:lnTo>
                      <a:pt x="330" y="859"/>
                    </a:lnTo>
                    <a:lnTo>
                      <a:pt x="326" y="865"/>
                    </a:lnTo>
                    <a:lnTo>
                      <a:pt x="326" y="871"/>
                    </a:lnTo>
                    <a:lnTo>
                      <a:pt x="328" y="877"/>
                    </a:lnTo>
                    <a:lnTo>
                      <a:pt x="334" y="886"/>
                    </a:lnTo>
                    <a:lnTo>
                      <a:pt x="343" y="893"/>
                    </a:lnTo>
                    <a:lnTo>
                      <a:pt x="354" y="898"/>
                    </a:lnTo>
                    <a:lnTo>
                      <a:pt x="367" y="901"/>
                    </a:lnTo>
                    <a:lnTo>
                      <a:pt x="382" y="902"/>
                    </a:lnTo>
                    <a:lnTo>
                      <a:pt x="392" y="902"/>
                    </a:lnTo>
                    <a:lnTo>
                      <a:pt x="399" y="903"/>
                    </a:lnTo>
                    <a:lnTo>
                      <a:pt x="406" y="905"/>
                    </a:lnTo>
                    <a:lnTo>
                      <a:pt x="412" y="908"/>
                    </a:lnTo>
                    <a:lnTo>
                      <a:pt x="416" y="912"/>
                    </a:lnTo>
                    <a:lnTo>
                      <a:pt x="420" y="916"/>
                    </a:lnTo>
                    <a:lnTo>
                      <a:pt x="426" y="926"/>
                    </a:lnTo>
                    <a:lnTo>
                      <a:pt x="428" y="934"/>
                    </a:lnTo>
                    <a:lnTo>
                      <a:pt x="429" y="939"/>
                    </a:lnTo>
                    <a:lnTo>
                      <a:pt x="430" y="939"/>
                    </a:lnTo>
                    <a:lnTo>
                      <a:pt x="429" y="940"/>
                    </a:lnTo>
                    <a:lnTo>
                      <a:pt x="424" y="944"/>
                    </a:lnTo>
                    <a:lnTo>
                      <a:pt x="406" y="963"/>
                    </a:lnTo>
                    <a:lnTo>
                      <a:pt x="397" y="975"/>
                    </a:lnTo>
                    <a:lnTo>
                      <a:pt x="392" y="987"/>
                    </a:lnTo>
                    <a:lnTo>
                      <a:pt x="392" y="994"/>
                    </a:lnTo>
                    <a:lnTo>
                      <a:pt x="391" y="1001"/>
                    </a:lnTo>
                    <a:lnTo>
                      <a:pt x="387" y="1008"/>
                    </a:lnTo>
                    <a:lnTo>
                      <a:pt x="382" y="1014"/>
                    </a:lnTo>
                    <a:lnTo>
                      <a:pt x="369" y="1028"/>
                    </a:lnTo>
                    <a:lnTo>
                      <a:pt x="355" y="1040"/>
                    </a:lnTo>
                    <a:lnTo>
                      <a:pt x="334" y="1054"/>
                    </a:lnTo>
                    <a:lnTo>
                      <a:pt x="333" y="1054"/>
                    </a:lnTo>
                    <a:lnTo>
                      <a:pt x="333" y="1055"/>
                    </a:lnTo>
                    <a:lnTo>
                      <a:pt x="334" y="1063"/>
                    </a:lnTo>
                    <a:lnTo>
                      <a:pt x="345" y="1094"/>
                    </a:lnTo>
                    <a:lnTo>
                      <a:pt x="371" y="1139"/>
                    </a:lnTo>
                    <a:lnTo>
                      <a:pt x="381" y="1151"/>
                    </a:lnTo>
                    <a:lnTo>
                      <a:pt x="392" y="1162"/>
                    </a:lnTo>
                    <a:lnTo>
                      <a:pt x="415" y="1182"/>
                    </a:lnTo>
                    <a:lnTo>
                      <a:pt x="474" y="1211"/>
                    </a:lnTo>
                    <a:lnTo>
                      <a:pt x="553" y="1224"/>
                    </a:lnTo>
                    <a:lnTo>
                      <a:pt x="577" y="1223"/>
                    </a:lnTo>
                    <a:lnTo>
                      <a:pt x="601" y="1220"/>
                    </a:lnTo>
                    <a:lnTo>
                      <a:pt x="647" y="1207"/>
                    </a:lnTo>
                    <a:lnTo>
                      <a:pt x="687" y="1188"/>
                    </a:lnTo>
                    <a:lnTo>
                      <a:pt x="740" y="1148"/>
                    </a:lnTo>
                    <a:lnTo>
                      <a:pt x="753" y="1134"/>
                    </a:lnTo>
                    <a:lnTo>
                      <a:pt x="752" y="1128"/>
                    </a:lnTo>
                    <a:lnTo>
                      <a:pt x="751" y="1116"/>
                    </a:lnTo>
                    <a:lnTo>
                      <a:pt x="749" y="1092"/>
                    </a:lnTo>
                    <a:lnTo>
                      <a:pt x="747" y="1067"/>
                    </a:lnTo>
                    <a:lnTo>
                      <a:pt x="747" y="1060"/>
                    </a:lnTo>
                    <a:lnTo>
                      <a:pt x="741" y="1060"/>
                    </a:lnTo>
                    <a:lnTo>
                      <a:pt x="729" y="1059"/>
                    </a:lnTo>
                    <a:lnTo>
                      <a:pt x="706" y="1055"/>
                    </a:lnTo>
                    <a:lnTo>
                      <a:pt x="682" y="1051"/>
                    </a:lnTo>
                    <a:lnTo>
                      <a:pt x="677" y="1050"/>
                    </a:lnTo>
                    <a:lnTo>
                      <a:pt x="682" y="1047"/>
                    </a:lnTo>
                    <a:lnTo>
                      <a:pt x="695" y="1040"/>
                    </a:lnTo>
                    <a:lnTo>
                      <a:pt x="719" y="1025"/>
                    </a:lnTo>
                    <a:lnTo>
                      <a:pt x="742" y="1010"/>
                    </a:lnTo>
                    <a:lnTo>
                      <a:pt x="748" y="1006"/>
                    </a:lnTo>
                    <a:lnTo>
                      <a:pt x="749" y="1003"/>
                    </a:lnTo>
                    <a:lnTo>
                      <a:pt x="751" y="998"/>
                    </a:lnTo>
                    <a:lnTo>
                      <a:pt x="751" y="991"/>
                    </a:lnTo>
                    <a:lnTo>
                      <a:pt x="749" y="984"/>
                    </a:lnTo>
                    <a:lnTo>
                      <a:pt x="743" y="978"/>
                    </a:lnTo>
                    <a:lnTo>
                      <a:pt x="738" y="975"/>
                    </a:lnTo>
                    <a:lnTo>
                      <a:pt x="731" y="973"/>
                    </a:lnTo>
                    <a:lnTo>
                      <a:pt x="719" y="972"/>
                    </a:lnTo>
                    <a:lnTo>
                      <a:pt x="709" y="971"/>
                    </a:lnTo>
                    <a:lnTo>
                      <a:pt x="698" y="970"/>
                    </a:lnTo>
                    <a:lnTo>
                      <a:pt x="689" y="966"/>
                    </a:lnTo>
                    <a:lnTo>
                      <a:pt x="678" y="957"/>
                    </a:lnTo>
                    <a:lnTo>
                      <a:pt x="674" y="950"/>
                    </a:lnTo>
                    <a:lnTo>
                      <a:pt x="669" y="943"/>
                    </a:lnTo>
                    <a:lnTo>
                      <a:pt x="662" y="928"/>
                    </a:lnTo>
                    <a:lnTo>
                      <a:pt x="653" y="901"/>
                    </a:lnTo>
                    <a:lnTo>
                      <a:pt x="651" y="887"/>
                    </a:lnTo>
                    <a:lnTo>
                      <a:pt x="651" y="886"/>
                    </a:lnTo>
                    <a:lnTo>
                      <a:pt x="658" y="887"/>
                    </a:lnTo>
                    <a:lnTo>
                      <a:pt x="684" y="886"/>
                    </a:lnTo>
                    <a:lnTo>
                      <a:pt x="714" y="880"/>
                    </a:lnTo>
                    <a:lnTo>
                      <a:pt x="721" y="877"/>
                    </a:lnTo>
                    <a:lnTo>
                      <a:pt x="726" y="874"/>
                    </a:lnTo>
                    <a:lnTo>
                      <a:pt x="735" y="866"/>
                    </a:lnTo>
                    <a:lnTo>
                      <a:pt x="740" y="858"/>
                    </a:lnTo>
                    <a:lnTo>
                      <a:pt x="742" y="853"/>
                    </a:lnTo>
                    <a:lnTo>
                      <a:pt x="742" y="850"/>
                    </a:lnTo>
                    <a:lnTo>
                      <a:pt x="740" y="846"/>
                    </a:lnTo>
                    <a:lnTo>
                      <a:pt x="738" y="842"/>
                    </a:lnTo>
                    <a:lnTo>
                      <a:pt x="734" y="838"/>
                    </a:lnTo>
                    <a:lnTo>
                      <a:pt x="728" y="834"/>
                    </a:lnTo>
                    <a:lnTo>
                      <a:pt x="721" y="831"/>
                    </a:lnTo>
                    <a:lnTo>
                      <a:pt x="712" y="830"/>
                    </a:lnTo>
                    <a:lnTo>
                      <a:pt x="698" y="830"/>
                    </a:lnTo>
                    <a:lnTo>
                      <a:pt x="687" y="831"/>
                    </a:lnTo>
                    <a:lnTo>
                      <a:pt x="676" y="830"/>
                    </a:lnTo>
                    <a:lnTo>
                      <a:pt x="672" y="827"/>
                    </a:lnTo>
                    <a:lnTo>
                      <a:pt x="669" y="824"/>
                    </a:lnTo>
                    <a:lnTo>
                      <a:pt x="665" y="818"/>
                    </a:lnTo>
                    <a:lnTo>
                      <a:pt x="662" y="809"/>
                    </a:lnTo>
                    <a:lnTo>
                      <a:pt x="659" y="798"/>
                    </a:lnTo>
                    <a:lnTo>
                      <a:pt x="655" y="786"/>
                    </a:lnTo>
                    <a:lnTo>
                      <a:pt x="651" y="764"/>
                    </a:lnTo>
                    <a:lnTo>
                      <a:pt x="648" y="735"/>
                    </a:lnTo>
                    <a:lnTo>
                      <a:pt x="648" y="723"/>
                    </a:lnTo>
                    <a:lnTo>
                      <a:pt x="649" y="722"/>
                    </a:lnTo>
                    <a:lnTo>
                      <a:pt x="659" y="723"/>
                    </a:lnTo>
                    <a:lnTo>
                      <a:pt x="694" y="722"/>
                    </a:lnTo>
                    <a:lnTo>
                      <a:pt x="725" y="715"/>
                    </a:lnTo>
                    <a:lnTo>
                      <a:pt x="730" y="712"/>
                    </a:lnTo>
                    <a:lnTo>
                      <a:pt x="733" y="709"/>
                    </a:lnTo>
                    <a:lnTo>
                      <a:pt x="739" y="702"/>
                    </a:lnTo>
                    <a:lnTo>
                      <a:pt x="744" y="696"/>
                    </a:lnTo>
                    <a:lnTo>
                      <a:pt x="745" y="693"/>
                    </a:lnTo>
                    <a:lnTo>
                      <a:pt x="746" y="689"/>
                    </a:lnTo>
                    <a:lnTo>
                      <a:pt x="745" y="685"/>
                    </a:lnTo>
                    <a:lnTo>
                      <a:pt x="743" y="682"/>
                    </a:lnTo>
                    <a:lnTo>
                      <a:pt x="740" y="679"/>
                    </a:lnTo>
                    <a:lnTo>
                      <a:pt x="736" y="676"/>
                    </a:lnTo>
                    <a:lnTo>
                      <a:pt x="730" y="672"/>
                    </a:lnTo>
                    <a:lnTo>
                      <a:pt x="722" y="669"/>
                    </a:lnTo>
                    <a:lnTo>
                      <a:pt x="705" y="666"/>
                    </a:lnTo>
                    <a:lnTo>
                      <a:pt x="687" y="664"/>
                    </a:lnTo>
                    <a:lnTo>
                      <a:pt x="656" y="665"/>
                    </a:lnTo>
                    <a:lnTo>
                      <a:pt x="648" y="666"/>
                    </a:lnTo>
                    <a:lnTo>
                      <a:pt x="646" y="658"/>
                    </a:lnTo>
                    <a:lnTo>
                      <a:pt x="643" y="641"/>
                    </a:lnTo>
                    <a:lnTo>
                      <a:pt x="637" y="606"/>
                    </a:lnTo>
                    <a:lnTo>
                      <a:pt x="632" y="571"/>
                    </a:lnTo>
                    <a:lnTo>
                      <a:pt x="631" y="562"/>
                    </a:lnTo>
                    <a:lnTo>
                      <a:pt x="632" y="562"/>
                    </a:lnTo>
                    <a:lnTo>
                      <a:pt x="639" y="561"/>
                    </a:lnTo>
                    <a:lnTo>
                      <a:pt x="667" y="555"/>
                    </a:lnTo>
                    <a:lnTo>
                      <a:pt x="682" y="549"/>
                    </a:lnTo>
                    <a:lnTo>
                      <a:pt x="694" y="540"/>
                    </a:lnTo>
                    <a:lnTo>
                      <a:pt x="698" y="533"/>
                    </a:lnTo>
                    <a:lnTo>
                      <a:pt x="700" y="528"/>
                    </a:lnTo>
                    <a:lnTo>
                      <a:pt x="701" y="517"/>
                    </a:lnTo>
                    <a:lnTo>
                      <a:pt x="701" y="507"/>
                    </a:lnTo>
                    <a:lnTo>
                      <a:pt x="699" y="499"/>
                    </a:lnTo>
                    <a:lnTo>
                      <a:pt x="696" y="491"/>
                    </a:lnTo>
                    <a:lnTo>
                      <a:pt x="696" y="490"/>
                    </a:lnTo>
                    <a:lnTo>
                      <a:pt x="691" y="488"/>
                    </a:lnTo>
                    <a:lnTo>
                      <a:pt x="680" y="483"/>
                    </a:lnTo>
                    <a:lnTo>
                      <a:pt x="660" y="473"/>
                    </a:lnTo>
                    <a:lnTo>
                      <a:pt x="640" y="462"/>
                    </a:lnTo>
                    <a:lnTo>
                      <a:pt x="636" y="458"/>
                    </a:lnTo>
                    <a:lnTo>
                      <a:pt x="630" y="455"/>
                    </a:lnTo>
                    <a:lnTo>
                      <a:pt x="617" y="443"/>
                    </a:lnTo>
                    <a:lnTo>
                      <a:pt x="615" y="439"/>
                    </a:lnTo>
                    <a:lnTo>
                      <a:pt x="614" y="434"/>
                    </a:lnTo>
                    <a:lnTo>
                      <a:pt x="615" y="430"/>
                    </a:lnTo>
                    <a:lnTo>
                      <a:pt x="618" y="426"/>
                    </a:lnTo>
                    <a:lnTo>
                      <a:pt x="624" y="421"/>
                    </a:lnTo>
                    <a:lnTo>
                      <a:pt x="630" y="418"/>
                    </a:lnTo>
                    <a:lnTo>
                      <a:pt x="642" y="414"/>
                    </a:lnTo>
                    <a:lnTo>
                      <a:pt x="654" y="412"/>
                    </a:lnTo>
                    <a:lnTo>
                      <a:pt x="664" y="411"/>
                    </a:lnTo>
                    <a:lnTo>
                      <a:pt x="672" y="408"/>
                    </a:lnTo>
                    <a:lnTo>
                      <a:pt x="678" y="401"/>
                    </a:lnTo>
                    <a:lnTo>
                      <a:pt x="681" y="396"/>
                    </a:lnTo>
                    <a:lnTo>
                      <a:pt x="682" y="391"/>
                    </a:lnTo>
                    <a:lnTo>
                      <a:pt x="681" y="385"/>
                    </a:lnTo>
                    <a:lnTo>
                      <a:pt x="680" y="379"/>
                    </a:lnTo>
                    <a:lnTo>
                      <a:pt x="678" y="374"/>
                    </a:lnTo>
                    <a:lnTo>
                      <a:pt x="674" y="370"/>
                    </a:lnTo>
                    <a:lnTo>
                      <a:pt x="667" y="363"/>
                    </a:lnTo>
                    <a:lnTo>
                      <a:pt x="661" y="358"/>
                    </a:lnTo>
                    <a:lnTo>
                      <a:pt x="656" y="356"/>
                    </a:lnTo>
                    <a:lnTo>
                      <a:pt x="656" y="355"/>
                    </a:lnTo>
                    <a:lnTo>
                      <a:pt x="652" y="352"/>
                    </a:lnTo>
                    <a:lnTo>
                      <a:pt x="645" y="346"/>
                    </a:lnTo>
                    <a:lnTo>
                      <a:pt x="630" y="334"/>
                    </a:lnTo>
                    <a:lnTo>
                      <a:pt x="615" y="322"/>
                    </a:lnTo>
                    <a:lnTo>
                      <a:pt x="612" y="318"/>
                    </a:lnTo>
                    <a:lnTo>
                      <a:pt x="615" y="310"/>
                    </a:lnTo>
                    <a:lnTo>
                      <a:pt x="629" y="284"/>
                    </a:lnTo>
                    <a:lnTo>
                      <a:pt x="637" y="272"/>
                    </a:lnTo>
                    <a:lnTo>
                      <a:pt x="646" y="265"/>
                    </a:lnTo>
                    <a:lnTo>
                      <a:pt x="650" y="263"/>
                    </a:lnTo>
                    <a:lnTo>
                      <a:pt x="654" y="266"/>
                    </a:lnTo>
                    <a:lnTo>
                      <a:pt x="657" y="268"/>
                    </a:lnTo>
                    <a:lnTo>
                      <a:pt x="662" y="273"/>
                    </a:lnTo>
                    <a:lnTo>
                      <a:pt x="677" y="289"/>
                    </a:lnTo>
                    <a:lnTo>
                      <a:pt x="717" y="335"/>
                    </a:lnTo>
                    <a:lnTo>
                      <a:pt x="805" y="443"/>
                    </a:lnTo>
                    <a:lnTo>
                      <a:pt x="842" y="490"/>
                    </a:lnTo>
                    <a:lnTo>
                      <a:pt x="838" y="478"/>
                    </a:lnTo>
                    <a:lnTo>
                      <a:pt x="824" y="437"/>
                    </a:lnTo>
                    <a:lnTo>
                      <a:pt x="809" y="394"/>
                    </a:lnTo>
                    <a:lnTo>
                      <a:pt x="807" y="385"/>
                    </a:lnTo>
                    <a:lnTo>
                      <a:pt x="802" y="375"/>
                    </a:lnTo>
                    <a:lnTo>
                      <a:pt x="792" y="361"/>
                    </a:lnTo>
                    <a:lnTo>
                      <a:pt x="764" y="325"/>
                    </a:lnTo>
                    <a:lnTo>
                      <a:pt x="691" y="244"/>
                    </a:lnTo>
                    <a:lnTo>
                      <a:pt x="653" y="202"/>
                    </a:lnTo>
                    <a:lnTo>
                      <a:pt x="642" y="197"/>
                    </a:lnTo>
                    <a:lnTo>
                      <a:pt x="610" y="180"/>
                    </a:lnTo>
                    <a:lnTo>
                      <a:pt x="597" y="168"/>
                    </a:lnTo>
                    <a:lnTo>
                      <a:pt x="593" y="163"/>
                    </a:lnTo>
                    <a:lnTo>
                      <a:pt x="592" y="157"/>
                    </a:lnTo>
                    <a:lnTo>
                      <a:pt x="594" y="150"/>
                    </a:lnTo>
                    <a:lnTo>
                      <a:pt x="597" y="146"/>
                    </a:lnTo>
                    <a:lnTo>
                      <a:pt x="602" y="142"/>
                    </a:lnTo>
                    <a:lnTo>
                      <a:pt x="616" y="134"/>
                    </a:lnTo>
                    <a:lnTo>
                      <a:pt x="631" y="129"/>
                    </a:lnTo>
                    <a:lnTo>
                      <a:pt x="647" y="127"/>
                    </a:lnTo>
                    <a:lnTo>
                      <a:pt x="664" y="130"/>
                    </a:lnTo>
                    <a:lnTo>
                      <a:pt x="680" y="136"/>
                    </a:lnTo>
                    <a:lnTo>
                      <a:pt x="690" y="144"/>
                    </a:lnTo>
                    <a:lnTo>
                      <a:pt x="701" y="155"/>
                    </a:lnTo>
                    <a:lnTo>
                      <a:pt x="730" y="189"/>
                    </a:lnTo>
                    <a:lnTo>
                      <a:pt x="790" y="265"/>
                    </a:lnTo>
                    <a:lnTo>
                      <a:pt x="820" y="304"/>
                    </a:lnTo>
                    <a:lnTo>
                      <a:pt x="830" y="315"/>
                    </a:lnTo>
                    <a:lnTo>
                      <a:pt x="851" y="333"/>
                    </a:lnTo>
                    <a:lnTo>
                      <a:pt x="893" y="369"/>
                    </a:lnTo>
                    <a:lnTo>
                      <a:pt x="935" y="407"/>
                    </a:lnTo>
                    <a:lnTo>
                      <a:pt x="946" y="416"/>
                    </a:lnTo>
                    <a:lnTo>
                      <a:pt x="944" y="408"/>
                    </a:lnTo>
                    <a:lnTo>
                      <a:pt x="941" y="390"/>
                    </a:lnTo>
                    <a:lnTo>
                      <a:pt x="934" y="354"/>
                    </a:lnTo>
                    <a:lnTo>
                      <a:pt x="928" y="320"/>
                    </a:lnTo>
                    <a:lnTo>
                      <a:pt x="927" y="311"/>
                    </a:lnTo>
                    <a:lnTo>
                      <a:pt x="918" y="301"/>
                    </a:lnTo>
                    <a:lnTo>
                      <a:pt x="900" y="281"/>
                    </a:lnTo>
                    <a:lnTo>
                      <a:pt x="865" y="242"/>
                    </a:lnTo>
                    <a:lnTo>
                      <a:pt x="828" y="201"/>
                    </a:lnTo>
                    <a:lnTo>
                      <a:pt x="820" y="191"/>
                    </a:lnTo>
                    <a:lnTo>
                      <a:pt x="804" y="179"/>
                    </a:lnTo>
                    <a:lnTo>
                      <a:pt x="772" y="154"/>
                    </a:lnTo>
                    <a:lnTo>
                      <a:pt x="708" y="105"/>
                    </a:lnTo>
                    <a:lnTo>
                      <a:pt x="642" y="54"/>
                    </a:lnTo>
                    <a:lnTo>
                      <a:pt x="626" y="41"/>
                    </a:lnTo>
                    <a:lnTo>
                      <a:pt x="610" y="38"/>
                    </a:lnTo>
                    <a:lnTo>
                      <a:pt x="582" y="31"/>
                    </a:lnTo>
                    <a:lnTo>
                      <a:pt x="525" y="18"/>
                    </a:lnTo>
                    <a:lnTo>
                      <a:pt x="469" y="5"/>
                    </a:lnTo>
                    <a:lnTo>
                      <a:pt x="454" y="0"/>
                    </a:lnTo>
                    <a:lnTo>
                      <a:pt x="451" y="6"/>
                    </a:lnTo>
                    <a:lnTo>
                      <a:pt x="446" y="17"/>
                    </a:lnTo>
                    <a:lnTo>
                      <a:pt x="437" y="37"/>
                    </a:lnTo>
                    <a:lnTo>
                      <a:pt x="428" y="57"/>
                    </a:lnTo>
                    <a:lnTo>
                      <a:pt x="426" y="62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5" name="Freeform 11"/>
              <p:cNvSpPr>
                <a:spLocks/>
              </p:cNvSpPr>
              <p:nvPr/>
            </p:nvSpPr>
            <p:spPr bwMode="auto">
              <a:xfrm>
                <a:off x="2373" y="1204"/>
                <a:ext cx="250" cy="343"/>
              </a:xfrm>
              <a:custGeom>
                <a:avLst/>
                <a:gdLst>
                  <a:gd name="T0" fmla="*/ 1 w 500"/>
                  <a:gd name="T1" fmla="*/ 0 h 687"/>
                  <a:gd name="T2" fmla="*/ 1 w 500"/>
                  <a:gd name="T3" fmla="*/ 0 h 687"/>
                  <a:gd name="T4" fmla="*/ 1 w 500"/>
                  <a:gd name="T5" fmla="*/ 0 h 687"/>
                  <a:gd name="T6" fmla="*/ 1 w 500"/>
                  <a:gd name="T7" fmla="*/ 0 h 687"/>
                  <a:gd name="T8" fmla="*/ 1 w 500"/>
                  <a:gd name="T9" fmla="*/ 0 h 687"/>
                  <a:gd name="T10" fmla="*/ 1 w 500"/>
                  <a:gd name="T11" fmla="*/ 0 h 687"/>
                  <a:gd name="T12" fmla="*/ 1 w 500"/>
                  <a:gd name="T13" fmla="*/ 0 h 687"/>
                  <a:gd name="T14" fmla="*/ 1 w 500"/>
                  <a:gd name="T15" fmla="*/ 0 h 687"/>
                  <a:gd name="T16" fmla="*/ 1 w 500"/>
                  <a:gd name="T17" fmla="*/ 0 h 687"/>
                  <a:gd name="T18" fmla="*/ 0 w 500"/>
                  <a:gd name="T19" fmla="*/ 0 h 687"/>
                  <a:gd name="T20" fmla="*/ 0 w 500"/>
                  <a:gd name="T21" fmla="*/ 0 h 687"/>
                  <a:gd name="T22" fmla="*/ 0 w 500"/>
                  <a:gd name="T23" fmla="*/ 0 h 687"/>
                  <a:gd name="T24" fmla="*/ 1 w 500"/>
                  <a:gd name="T25" fmla="*/ 0 h 687"/>
                  <a:gd name="T26" fmla="*/ 1 w 500"/>
                  <a:gd name="T27" fmla="*/ 0 h 687"/>
                  <a:gd name="T28" fmla="*/ 1 w 500"/>
                  <a:gd name="T29" fmla="*/ 0 h 687"/>
                  <a:gd name="T30" fmla="*/ 1 w 500"/>
                  <a:gd name="T31" fmla="*/ 0 h 687"/>
                  <a:gd name="T32" fmla="*/ 1 w 500"/>
                  <a:gd name="T33" fmla="*/ 0 h 687"/>
                  <a:gd name="T34" fmla="*/ 1 w 500"/>
                  <a:gd name="T35" fmla="*/ 0 h 687"/>
                  <a:gd name="T36" fmla="*/ 1 w 500"/>
                  <a:gd name="T37" fmla="*/ 0 h 687"/>
                  <a:gd name="T38" fmla="*/ 1 w 500"/>
                  <a:gd name="T39" fmla="*/ 0 h 687"/>
                  <a:gd name="T40" fmla="*/ 1 w 500"/>
                  <a:gd name="T41" fmla="*/ 0 h 687"/>
                  <a:gd name="T42" fmla="*/ 1 w 500"/>
                  <a:gd name="T43" fmla="*/ 0 h 687"/>
                  <a:gd name="T44" fmla="*/ 1 w 500"/>
                  <a:gd name="T45" fmla="*/ 0 h 687"/>
                  <a:gd name="T46" fmla="*/ 1 w 500"/>
                  <a:gd name="T47" fmla="*/ 0 h 687"/>
                  <a:gd name="T48" fmla="*/ 1 w 500"/>
                  <a:gd name="T49" fmla="*/ 0 h 687"/>
                  <a:gd name="T50" fmla="*/ 1 w 500"/>
                  <a:gd name="T51" fmla="*/ 0 h 687"/>
                  <a:gd name="T52" fmla="*/ 1 w 500"/>
                  <a:gd name="T53" fmla="*/ 0 h 687"/>
                  <a:gd name="T54" fmla="*/ 1 w 500"/>
                  <a:gd name="T55" fmla="*/ 0 h 687"/>
                  <a:gd name="T56" fmla="*/ 1 w 500"/>
                  <a:gd name="T57" fmla="*/ 0 h 687"/>
                  <a:gd name="T58" fmla="*/ 1 w 500"/>
                  <a:gd name="T59" fmla="*/ 0 h 687"/>
                  <a:gd name="T60" fmla="*/ 1 w 500"/>
                  <a:gd name="T61" fmla="*/ 0 h 687"/>
                  <a:gd name="T62" fmla="*/ 1 w 500"/>
                  <a:gd name="T63" fmla="*/ 0 h 687"/>
                  <a:gd name="T64" fmla="*/ 1 w 500"/>
                  <a:gd name="T65" fmla="*/ 0 h 687"/>
                  <a:gd name="T66" fmla="*/ 1 w 500"/>
                  <a:gd name="T67" fmla="*/ 0 h 687"/>
                  <a:gd name="T68" fmla="*/ 1 w 500"/>
                  <a:gd name="T69" fmla="*/ 0 h 687"/>
                  <a:gd name="T70" fmla="*/ 1 w 500"/>
                  <a:gd name="T71" fmla="*/ 0 h 687"/>
                  <a:gd name="T72" fmla="*/ 1 w 500"/>
                  <a:gd name="T73" fmla="*/ 0 h 687"/>
                  <a:gd name="T74" fmla="*/ 1 w 500"/>
                  <a:gd name="T75" fmla="*/ 0 h 687"/>
                  <a:gd name="T76" fmla="*/ 1 w 500"/>
                  <a:gd name="T77" fmla="*/ 0 h 687"/>
                  <a:gd name="T78" fmla="*/ 1 w 500"/>
                  <a:gd name="T79" fmla="*/ 0 h 687"/>
                  <a:gd name="T80" fmla="*/ 1 w 500"/>
                  <a:gd name="T81" fmla="*/ 0 h 687"/>
                  <a:gd name="T82" fmla="*/ 1 w 500"/>
                  <a:gd name="T83" fmla="*/ 0 h 6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00"/>
                  <a:gd name="T127" fmla="*/ 0 h 687"/>
                  <a:gd name="T128" fmla="*/ 500 w 500"/>
                  <a:gd name="T129" fmla="*/ 687 h 6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00" h="687">
                    <a:moveTo>
                      <a:pt x="221" y="160"/>
                    </a:moveTo>
                    <a:lnTo>
                      <a:pt x="218" y="163"/>
                    </a:lnTo>
                    <a:lnTo>
                      <a:pt x="199" y="178"/>
                    </a:lnTo>
                    <a:lnTo>
                      <a:pt x="129" y="234"/>
                    </a:lnTo>
                    <a:lnTo>
                      <a:pt x="68" y="289"/>
                    </a:lnTo>
                    <a:lnTo>
                      <a:pt x="62" y="298"/>
                    </a:lnTo>
                    <a:lnTo>
                      <a:pt x="57" y="308"/>
                    </a:lnTo>
                    <a:lnTo>
                      <a:pt x="44" y="339"/>
                    </a:lnTo>
                    <a:lnTo>
                      <a:pt x="18" y="421"/>
                    </a:lnTo>
                    <a:lnTo>
                      <a:pt x="0" y="478"/>
                    </a:lnTo>
                    <a:lnTo>
                      <a:pt x="0" y="480"/>
                    </a:lnTo>
                    <a:lnTo>
                      <a:pt x="0" y="498"/>
                    </a:lnTo>
                    <a:lnTo>
                      <a:pt x="3" y="533"/>
                    </a:lnTo>
                    <a:lnTo>
                      <a:pt x="6" y="602"/>
                    </a:lnTo>
                    <a:lnTo>
                      <a:pt x="8" y="670"/>
                    </a:lnTo>
                    <a:lnTo>
                      <a:pt x="9" y="687"/>
                    </a:lnTo>
                    <a:lnTo>
                      <a:pt x="10" y="683"/>
                    </a:lnTo>
                    <a:lnTo>
                      <a:pt x="18" y="648"/>
                    </a:lnTo>
                    <a:lnTo>
                      <a:pt x="51" y="523"/>
                    </a:lnTo>
                    <a:lnTo>
                      <a:pt x="89" y="403"/>
                    </a:lnTo>
                    <a:lnTo>
                      <a:pt x="98" y="385"/>
                    </a:lnTo>
                    <a:lnTo>
                      <a:pt x="107" y="371"/>
                    </a:lnTo>
                    <a:lnTo>
                      <a:pt x="134" y="338"/>
                    </a:lnTo>
                    <a:lnTo>
                      <a:pt x="203" y="269"/>
                    </a:lnTo>
                    <a:lnTo>
                      <a:pt x="250" y="228"/>
                    </a:lnTo>
                    <a:lnTo>
                      <a:pt x="253" y="225"/>
                    </a:lnTo>
                    <a:lnTo>
                      <a:pt x="273" y="210"/>
                    </a:lnTo>
                    <a:lnTo>
                      <a:pt x="314" y="181"/>
                    </a:lnTo>
                    <a:lnTo>
                      <a:pt x="395" y="121"/>
                    </a:lnTo>
                    <a:lnTo>
                      <a:pt x="476" y="61"/>
                    </a:lnTo>
                    <a:lnTo>
                      <a:pt x="496" y="46"/>
                    </a:lnTo>
                    <a:lnTo>
                      <a:pt x="496" y="43"/>
                    </a:lnTo>
                    <a:lnTo>
                      <a:pt x="497" y="35"/>
                    </a:lnTo>
                    <a:lnTo>
                      <a:pt x="498" y="20"/>
                    </a:lnTo>
                    <a:lnTo>
                      <a:pt x="499" y="4"/>
                    </a:lnTo>
                    <a:lnTo>
                      <a:pt x="500" y="0"/>
                    </a:lnTo>
                    <a:lnTo>
                      <a:pt x="476" y="14"/>
                    </a:lnTo>
                    <a:lnTo>
                      <a:pt x="429" y="40"/>
                    </a:lnTo>
                    <a:lnTo>
                      <a:pt x="336" y="94"/>
                    </a:lnTo>
                    <a:lnTo>
                      <a:pt x="244" y="147"/>
                    </a:lnTo>
                    <a:lnTo>
                      <a:pt x="221" y="16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6" name="Freeform 12"/>
              <p:cNvSpPr>
                <a:spLocks/>
              </p:cNvSpPr>
              <p:nvPr/>
            </p:nvSpPr>
            <p:spPr bwMode="auto">
              <a:xfrm>
                <a:off x="2554" y="1772"/>
                <a:ext cx="266" cy="335"/>
              </a:xfrm>
              <a:custGeom>
                <a:avLst/>
                <a:gdLst>
                  <a:gd name="T0" fmla="*/ 0 w 533"/>
                  <a:gd name="T1" fmla="*/ 1 h 669"/>
                  <a:gd name="T2" fmla="*/ 0 w 533"/>
                  <a:gd name="T3" fmla="*/ 1 h 669"/>
                  <a:gd name="T4" fmla="*/ 0 w 533"/>
                  <a:gd name="T5" fmla="*/ 1 h 669"/>
                  <a:gd name="T6" fmla="*/ 0 w 533"/>
                  <a:gd name="T7" fmla="*/ 1 h 669"/>
                  <a:gd name="T8" fmla="*/ 0 w 533"/>
                  <a:gd name="T9" fmla="*/ 1 h 669"/>
                  <a:gd name="T10" fmla="*/ 0 w 533"/>
                  <a:gd name="T11" fmla="*/ 1 h 669"/>
                  <a:gd name="T12" fmla="*/ 0 w 533"/>
                  <a:gd name="T13" fmla="*/ 1 h 669"/>
                  <a:gd name="T14" fmla="*/ 0 w 533"/>
                  <a:gd name="T15" fmla="*/ 1 h 669"/>
                  <a:gd name="T16" fmla="*/ 0 w 533"/>
                  <a:gd name="T17" fmla="*/ 1 h 669"/>
                  <a:gd name="T18" fmla="*/ 0 w 533"/>
                  <a:gd name="T19" fmla="*/ 1 h 669"/>
                  <a:gd name="T20" fmla="*/ 0 w 533"/>
                  <a:gd name="T21" fmla="*/ 1 h 669"/>
                  <a:gd name="T22" fmla="*/ 0 w 533"/>
                  <a:gd name="T23" fmla="*/ 1 h 669"/>
                  <a:gd name="T24" fmla="*/ 0 w 533"/>
                  <a:gd name="T25" fmla="*/ 1 h 669"/>
                  <a:gd name="T26" fmla="*/ 0 w 533"/>
                  <a:gd name="T27" fmla="*/ 1 h 669"/>
                  <a:gd name="T28" fmla="*/ 0 w 533"/>
                  <a:gd name="T29" fmla="*/ 1 h 669"/>
                  <a:gd name="T30" fmla="*/ 0 w 533"/>
                  <a:gd name="T31" fmla="*/ 1 h 669"/>
                  <a:gd name="T32" fmla="*/ 0 w 533"/>
                  <a:gd name="T33" fmla="*/ 1 h 669"/>
                  <a:gd name="T34" fmla="*/ 0 w 533"/>
                  <a:gd name="T35" fmla="*/ 1 h 669"/>
                  <a:gd name="T36" fmla="*/ 0 w 533"/>
                  <a:gd name="T37" fmla="*/ 1 h 669"/>
                  <a:gd name="T38" fmla="*/ 0 w 533"/>
                  <a:gd name="T39" fmla="*/ 1 h 669"/>
                  <a:gd name="T40" fmla="*/ 0 w 533"/>
                  <a:gd name="T41" fmla="*/ 0 h 669"/>
                  <a:gd name="T42" fmla="*/ 0 w 533"/>
                  <a:gd name="T43" fmla="*/ 1 h 669"/>
                  <a:gd name="T44" fmla="*/ 0 w 533"/>
                  <a:gd name="T45" fmla="*/ 1 h 669"/>
                  <a:gd name="T46" fmla="*/ 0 w 533"/>
                  <a:gd name="T47" fmla="*/ 1 h 669"/>
                  <a:gd name="T48" fmla="*/ 0 w 533"/>
                  <a:gd name="T49" fmla="*/ 1 h 669"/>
                  <a:gd name="T50" fmla="*/ 0 w 533"/>
                  <a:gd name="T51" fmla="*/ 1 h 669"/>
                  <a:gd name="T52" fmla="*/ 0 w 533"/>
                  <a:gd name="T53" fmla="*/ 1 h 669"/>
                  <a:gd name="T54" fmla="*/ 0 w 533"/>
                  <a:gd name="T55" fmla="*/ 1 h 669"/>
                  <a:gd name="T56" fmla="*/ 0 w 533"/>
                  <a:gd name="T57" fmla="*/ 1 h 669"/>
                  <a:gd name="T58" fmla="*/ 0 w 533"/>
                  <a:gd name="T59" fmla="*/ 1 h 669"/>
                  <a:gd name="T60" fmla="*/ 0 w 533"/>
                  <a:gd name="T61" fmla="*/ 1 h 669"/>
                  <a:gd name="T62" fmla="*/ 0 w 533"/>
                  <a:gd name="T63" fmla="*/ 1 h 669"/>
                  <a:gd name="T64" fmla="*/ 0 w 533"/>
                  <a:gd name="T65" fmla="*/ 1 h 669"/>
                  <a:gd name="T66" fmla="*/ 0 w 533"/>
                  <a:gd name="T67" fmla="*/ 1 h 669"/>
                  <a:gd name="T68" fmla="*/ 0 w 533"/>
                  <a:gd name="T69" fmla="*/ 1 h 669"/>
                  <a:gd name="T70" fmla="*/ 0 w 533"/>
                  <a:gd name="T71" fmla="*/ 1 h 669"/>
                  <a:gd name="T72" fmla="*/ 0 w 533"/>
                  <a:gd name="T73" fmla="*/ 1 h 669"/>
                  <a:gd name="T74" fmla="*/ 0 w 533"/>
                  <a:gd name="T75" fmla="*/ 1 h 669"/>
                  <a:gd name="T76" fmla="*/ 0 w 533"/>
                  <a:gd name="T77" fmla="*/ 1 h 669"/>
                  <a:gd name="T78" fmla="*/ 0 w 533"/>
                  <a:gd name="T79" fmla="*/ 1 h 669"/>
                  <a:gd name="T80" fmla="*/ 0 w 533"/>
                  <a:gd name="T81" fmla="*/ 1 h 669"/>
                  <a:gd name="T82" fmla="*/ 0 w 533"/>
                  <a:gd name="T83" fmla="*/ 1 h 669"/>
                  <a:gd name="T84" fmla="*/ 0 w 533"/>
                  <a:gd name="T85" fmla="*/ 1 h 669"/>
                  <a:gd name="T86" fmla="*/ 0 w 533"/>
                  <a:gd name="T87" fmla="*/ 1 h 669"/>
                  <a:gd name="T88" fmla="*/ 0 w 533"/>
                  <a:gd name="T89" fmla="*/ 1 h 669"/>
                  <a:gd name="T90" fmla="*/ 0 w 533"/>
                  <a:gd name="T91" fmla="*/ 1 h 669"/>
                  <a:gd name="T92" fmla="*/ 0 w 533"/>
                  <a:gd name="T93" fmla="*/ 1 h 669"/>
                  <a:gd name="T94" fmla="*/ 0 w 533"/>
                  <a:gd name="T95" fmla="*/ 1 h 669"/>
                  <a:gd name="T96" fmla="*/ 0 w 533"/>
                  <a:gd name="T97" fmla="*/ 1 h 669"/>
                  <a:gd name="T98" fmla="*/ 0 w 533"/>
                  <a:gd name="T99" fmla="*/ 1 h 669"/>
                  <a:gd name="T100" fmla="*/ 0 w 533"/>
                  <a:gd name="T101" fmla="*/ 1 h 669"/>
                  <a:gd name="T102" fmla="*/ 0 w 533"/>
                  <a:gd name="T103" fmla="*/ 1 h 669"/>
                  <a:gd name="T104" fmla="*/ 0 w 533"/>
                  <a:gd name="T105" fmla="*/ 1 h 669"/>
                  <a:gd name="T106" fmla="*/ 0 w 533"/>
                  <a:gd name="T107" fmla="*/ 1 h 669"/>
                  <a:gd name="T108" fmla="*/ 0 w 533"/>
                  <a:gd name="T109" fmla="*/ 1 h 669"/>
                  <a:gd name="T110" fmla="*/ 0 w 533"/>
                  <a:gd name="T111" fmla="*/ 1 h 669"/>
                  <a:gd name="T112" fmla="*/ 0 w 533"/>
                  <a:gd name="T113" fmla="*/ 1 h 669"/>
                  <a:gd name="T114" fmla="*/ 0 w 533"/>
                  <a:gd name="T115" fmla="*/ 1 h 669"/>
                  <a:gd name="T116" fmla="*/ 0 w 533"/>
                  <a:gd name="T117" fmla="*/ 1 h 669"/>
                  <a:gd name="T118" fmla="*/ 0 w 533"/>
                  <a:gd name="T119" fmla="*/ 1 h 66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33"/>
                  <a:gd name="T181" fmla="*/ 0 h 669"/>
                  <a:gd name="T182" fmla="*/ 533 w 533"/>
                  <a:gd name="T183" fmla="*/ 669 h 66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33" h="669">
                    <a:moveTo>
                      <a:pt x="134" y="473"/>
                    </a:moveTo>
                    <a:lnTo>
                      <a:pt x="133" y="471"/>
                    </a:lnTo>
                    <a:lnTo>
                      <a:pt x="129" y="457"/>
                    </a:lnTo>
                    <a:lnTo>
                      <a:pt x="111" y="401"/>
                    </a:lnTo>
                    <a:lnTo>
                      <a:pt x="88" y="343"/>
                    </a:lnTo>
                    <a:lnTo>
                      <a:pt x="82" y="332"/>
                    </a:lnTo>
                    <a:lnTo>
                      <a:pt x="75" y="324"/>
                    </a:lnTo>
                    <a:lnTo>
                      <a:pt x="59" y="306"/>
                    </a:lnTo>
                    <a:lnTo>
                      <a:pt x="24" y="275"/>
                    </a:lnTo>
                    <a:lnTo>
                      <a:pt x="1" y="259"/>
                    </a:lnTo>
                    <a:lnTo>
                      <a:pt x="0" y="258"/>
                    </a:lnTo>
                    <a:lnTo>
                      <a:pt x="6" y="240"/>
                    </a:lnTo>
                    <a:lnTo>
                      <a:pt x="21" y="203"/>
                    </a:lnTo>
                    <a:lnTo>
                      <a:pt x="47" y="130"/>
                    </a:lnTo>
                    <a:lnTo>
                      <a:pt x="74" y="57"/>
                    </a:lnTo>
                    <a:lnTo>
                      <a:pt x="81" y="39"/>
                    </a:lnTo>
                    <a:lnTo>
                      <a:pt x="111" y="36"/>
                    </a:lnTo>
                    <a:lnTo>
                      <a:pt x="171" y="29"/>
                    </a:lnTo>
                    <a:lnTo>
                      <a:pt x="291" y="16"/>
                    </a:lnTo>
                    <a:lnTo>
                      <a:pt x="412" y="4"/>
                    </a:lnTo>
                    <a:lnTo>
                      <a:pt x="442" y="0"/>
                    </a:lnTo>
                    <a:lnTo>
                      <a:pt x="441" y="3"/>
                    </a:lnTo>
                    <a:lnTo>
                      <a:pt x="442" y="19"/>
                    </a:lnTo>
                    <a:lnTo>
                      <a:pt x="447" y="81"/>
                    </a:lnTo>
                    <a:lnTo>
                      <a:pt x="454" y="113"/>
                    </a:lnTo>
                    <a:lnTo>
                      <a:pt x="467" y="140"/>
                    </a:lnTo>
                    <a:lnTo>
                      <a:pt x="475" y="149"/>
                    </a:lnTo>
                    <a:lnTo>
                      <a:pt x="483" y="157"/>
                    </a:lnTo>
                    <a:lnTo>
                      <a:pt x="498" y="178"/>
                    </a:lnTo>
                    <a:lnTo>
                      <a:pt x="510" y="201"/>
                    </a:lnTo>
                    <a:lnTo>
                      <a:pt x="527" y="242"/>
                    </a:lnTo>
                    <a:lnTo>
                      <a:pt x="533" y="254"/>
                    </a:lnTo>
                    <a:lnTo>
                      <a:pt x="532" y="254"/>
                    </a:lnTo>
                    <a:lnTo>
                      <a:pt x="528" y="254"/>
                    </a:lnTo>
                    <a:lnTo>
                      <a:pt x="522" y="255"/>
                    </a:lnTo>
                    <a:lnTo>
                      <a:pt x="513" y="260"/>
                    </a:lnTo>
                    <a:lnTo>
                      <a:pt x="502" y="271"/>
                    </a:lnTo>
                    <a:lnTo>
                      <a:pt x="490" y="289"/>
                    </a:lnTo>
                    <a:lnTo>
                      <a:pt x="484" y="302"/>
                    </a:lnTo>
                    <a:lnTo>
                      <a:pt x="476" y="320"/>
                    </a:lnTo>
                    <a:lnTo>
                      <a:pt x="457" y="373"/>
                    </a:lnTo>
                    <a:lnTo>
                      <a:pt x="413" y="508"/>
                    </a:lnTo>
                    <a:lnTo>
                      <a:pt x="387" y="601"/>
                    </a:lnTo>
                    <a:lnTo>
                      <a:pt x="386" y="606"/>
                    </a:lnTo>
                    <a:lnTo>
                      <a:pt x="382" y="612"/>
                    </a:lnTo>
                    <a:lnTo>
                      <a:pt x="373" y="622"/>
                    </a:lnTo>
                    <a:lnTo>
                      <a:pt x="357" y="644"/>
                    </a:lnTo>
                    <a:lnTo>
                      <a:pt x="341" y="664"/>
                    </a:lnTo>
                    <a:lnTo>
                      <a:pt x="338" y="669"/>
                    </a:lnTo>
                    <a:lnTo>
                      <a:pt x="332" y="668"/>
                    </a:lnTo>
                    <a:lnTo>
                      <a:pt x="320" y="666"/>
                    </a:lnTo>
                    <a:lnTo>
                      <a:pt x="296" y="662"/>
                    </a:lnTo>
                    <a:lnTo>
                      <a:pt x="273" y="657"/>
                    </a:lnTo>
                    <a:lnTo>
                      <a:pt x="268" y="655"/>
                    </a:lnTo>
                    <a:lnTo>
                      <a:pt x="257" y="640"/>
                    </a:lnTo>
                    <a:lnTo>
                      <a:pt x="235" y="610"/>
                    </a:lnTo>
                    <a:lnTo>
                      <a:pt x="190" y="549"/>
                    </a:lnTo>
                    <a:lnTo>
                      <a:pt x="145" y="488"/>
                    </a:lnTo>
                    <a:lnTo>
                      <a:pt x="134" y="47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7" name="Freeform 13"/>
              <p:cNvSpPr>
                <a:spLocks/>
              </p:cNvSpPr>
              <p:nvPr/>
            </p:nvSpPr>
            <p:spPr bwMode="auto">
              <a:xfrm>
                <a:off x="2350" y="1688"/>
                <a:ext cx="271" cy="514"/>
              </a:xfrm>
              <a:custGeom>
                <a:avLst/>
                <a:gdLst>
                  <a:gd name="T0" fmla="*/ 1 w 541"/>
                  <a:gd name="T1" fmla="*/ 1 h 1028"/>
                  <a:gd name="T2" fmla="*/ 1 w 541"/>
                  <a:gd name="T3" fmla="*/ 0 h 1028"/>
                  <a:gd name="T4" fmla="*/ 1 w 541"/>
                  <a:gd name="T5" fmla="*/ 1 h 1028"/>
                  <a:gd name="T6" fmla="*/ 1 w 541"/>
                  <a:gd name="T7" fmla="*/ 1 h 1028"/>
                  <a:gd name="T8" fmla="*/ 1 w 541"/>
                  <a:gd name="T9" fmla="*/ 1 h 1028"/>
                  <a:gd name="T10" fmla="*/ 1 w 541"/>
                  <a:gd name="T11" fmla="*/ 1 h 1028"/>
                  <a:gd name="T12" fmla="*/ 1 w 541"/>
                  <a:gd name="T13" fmla="*/ 1 h 1028"/>
                  <a:gd name="T14" fmla="*/ 1 w 541"/>
                  <a:gd name="T15" fmla="*/ 1 h 1028"/>
                  <a:gd name="T16" fmla="*/ 1 w 541"/>
                  <a:gd name="T17" fmla="*/ 1 h 1028"/>
                  <a:gd name="T18" fmla="*/ 1 w 541"/>
                  <a:gd name="T19" fmla="*/ 1 h 1028"/>
                  <a:gd name="T20" fmla="*/ 1 w 541"/>
                  <a:gd name="T21" fmla="*/ 1 h 1028"/>
                  <a:gd name="T22" fmla="*/ 1 w 541"/>
                  <a:gd name="T23" fmla="*/ 1 h 1028"/>
                  <a:gd name="T24" fmla="*/ 1 w 541"/>
                  <a:gd name="T25" fmla="*/ 1 h 1028"/>
                  <a:gd name="T26" fmla="*/ 1 w 541"/>
                  <a:gd name="T27" fmla="*/ 1 h 1028"/>
                  <a:gd name="T28" fmla="*/ 1 w 541"/>
                  <a:gd name="T29" fmla="*/ 1 h 1028"/>
                  <a:gd name="T30" fmla="*/ 1 w 541"/>
                  <a:gd name="T31" fmla="*/ 1 h 1028"/>
                  <a:gd name="T32" fmla="*/ 1 w 541"/>
                  <a:gd name="T33" fmla="*/ 1 h 1028"/>
                  <a:gd name="T34" fmla="*/ 1 w 541"/>
                  <a:gd name="T35" fmla="*/ 1 h 1028"/>
                  <a:gd name="T36" fmla="*/ 1 w 541"/>
                  <a:gd name="T37" fmla="*/ 1 h 1028"/>
                  <a:gd name="T38" fmla="*/ 1 w 541"/>
                  <a:gd name="T39" fmla="*/ 1 h 1028"/>
                  <a:gd name="T40" fmla="*/ 1 w 541"/>
                  <a:gd name="T41" fmla="*/ 1 h 1028"/>
                  <a:gd name="T42" fmla="*/ 1 w 541"/>
                  <a:gd name="T43" fmla="*/ 1 h 1028"/>
                  <a:gd name="T44" fmla="*/ 1 w 541"/>
                  <a:gd name="T45" fmla="*/ 1 h 1028"/>
                  <a:gd name="T46" fmla="*/ 1 w 541"/>
                  <a:gd name="T47" fmla="*/ 1 h 1028"/>
                  <a:gd name="T48" fmla="*/ 1 w 541"/>
                  <a:gd name="T49" fmla="*/ 1 h 1028"/>
                  <a:gd name="T50" fmla="*/ 1 w 541"/>
                  <a:gd name="T51" fmla="*/ 1 h 1028"/>
                  <a:gd name="T52" fmla="*/ 1 w 541"/>
                  <a:gd name="T53" fmla="*/ 1 h 1028"/>
                  <a:gd name="T54" fmla="*/ 1 w 541"/>
                  <a:gd name="T55" fmla="*/ 1 h 1028"/>
                  <a:gd name="T56" fmla="*/ 1 w 541"/>
                  <a:gd name="T57" fmla="*/ 1 h 1028"/>
                  <a:gd name="T58" fmla="*/ 1 w 541"/>
                  <a:gd name="T59" fmla="*/ 1 h 1028"/>
                  <a:gd name="T60" fmla="*/ 1 w 541"/>
                  <a:gd name="T61" fmla="*/ 1 h 1028"/>
                  <a:gd name="T62" fmla="*/ 1 w 541"/>
                  <a:gd name="T63" fmla="*/ 1 h 1028"/>
                  <a:gd name="T64" fmla="*/ 1 w 541"/>
                  <a:gd name="T65" fmla="*/ 1 h 1028"/>
                  <a:gd name="T66" fmla="*/ 1 w 541"/>
                  <a:gd name="T67" fmla="*/ 1 h 1028"/>
                  <a:gd name="T68" fmla="*/ 1 w 541"/>
                  <a:gd name="T69" fmla="*/ 1 h 1028"/>
                  <a:gd name="T70" fmla="*/ 1 w 541"/>
                  <a:gd name="T71" fmla="*/ 1 h 1028"/>
                  <a:gd name="T72" fmla="*/ 1 w 541"/>
                  <a:gd name="T73" fmla="*/ 1 h 1028"/>
                  <a:gd name="T74" fmla="*/ 1 w 541"/>
                  <a:gd name="T75" fmla="*/ 1 h 1028"/>
                  <a:gd name="T76" fmla="*/ 1 w 541"/>
                  <a:gd name="T77" fmla="*/ 1 h 1028"/>
                  <a:gd name="T78" fmla="*/ 1 w 541"/>
                  <a:gd name="T79" fmla="*/ 1 h 1028"/>
                  <a:gd name="T80" fmla="*/ 1 w 541"/>
                  <a:gd name="T81" fmla="*/ 1 h 1028"/>
                  <a:gd name="T82" fmla="*/ 1 w 541"/>
                  <a:gd name="T83" fmla="*/ 1 h 1028"/>
                  <a:gd name="T84" fmla="*/ 1 w 541"/>
                  <a:gd name="T85" fmla="*/ 1 h 1028"/>
                  <a:gd name="T86" fmla="*/ 1 w 541"/>
                  <a:gd name="T87" fmla="*/ 1 h 1028"/>
                  <a:gd name="T88" fmla="*/ 1 w 541"/>
                  <a:gd name="T89" fmla="*/ 1 h 1028"/>
                  <a:gd name="T90" fmla="*/ 1 w 541"/>
                  <a:gd name="T91" fmla="*/ 1 h 1028"/>
                  <a:gd name="T92" fmla="*/ 1 w 541"/>
                  <a:gd name="T93" fmla="*/ 1 h 1028"/>
                  <a:gd name="T94" fmla="*/ 1 w 541"/>
                  <a:gd name="T95" fmla="*/ 1 h 1028"/>
                  <a:gd name="T96" fmla="*/ 1 w 541"/>
                  <a:gd name="T97" fmla="*/ 1 h 1028"/>
                  <a:gd name="T98" fmla="*/ 1 w 541"/>
                  <a:gd name="T99" fmla="*/ 1 h 1028"/>
                  <a:gd name="T100" fmla="*/ 1 w 541"/>
                  <a:gd name="T101" fmla="*/ 1 h 1028"/>
                  <a:gd name="T102" fmla="*/ 1 w 541"/>
                  <a:gd name="T103" fmla="*/ 1 h 1028"/>
                  <a:gd name="T104" fmla="*/ 1 w 541"/>
                  <a:gd name="T105" fmla="*/ 1 h 1028"/>
                  <a:gd name="T106" fmla="*/ 1 w 541"/>
                  <a:gd name="T107" fmla="*/ 1 h 1028"/>
                  <a:gd name="T108" fmla="*/ 1 w 541"/>
                  <a:gd name="T109" fmla="*/ 1 h 102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41"/>
                  <a:gd name="T166" fmla="*/ 0 h 1028"/>
                  <a:gd name="T167" fmla="*/ 541 w 541"/>
                  <a:gd name="T168" fmla="*/ 1028 h 102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41" h="1028">
                    <a:moveTo>
                      <a:pt x="330" y="28"/>
                    </a:moveTo>
                    <a:lnTo>
                      <a:pt x="292" y="9"/>
                    </a:lnTo>
                    <a:lnTo>
                      <a:pt x="250" y="0"/>
                    </a:lnTo>
                    <a:lnTo>
                      <a:pt x="207" y="0"/>
                    </a:lnTo>
                    <a:lnTo>
                      <a:pt x="164" y="7"/>
                    </a:lnTo>
                    <a:lnTo>
                      <a:pt x="85" y="41"/>
                    </a:lnTo>
                    <a:lnTo>
                      <a:pt x="25" y="98"/>
                    </a:lnTo>
                    <a:lnTo>
                      <a:pt x="8" y="132"/>
                    </a:lnTo>
                    <a:lnTo>
                      <a:pt x="0" y="170"/>
                    </a:lnTo>
                    <a:lnTo>
                      <a:pt x="4" y="210"/>
                    </a:lnTo>
                    <a:lnTo>
                      <a:pt x="21" y="252"/>
                    </a:lnTo>
                    <a:lnTo>
                      <a:pt x="24" y="256"/>
                    </a:lnTo>
                    <a:lnTo>
                      <a:pt x="48" y="280"/>
                    </a:lnTo>
                    <a:lnTo>
                      <a:pt x="127" y="369"/>
                    </a:lnTo>
                    <a:lnTo>
                      <a:pt x="163" y="416"/>
                    </a:lnTo>
                    <a:lnTo>
                      <a:pt x="183" y="452"/>
                    </a:lnTo>
                    <a:lnTo>
                      <a:pt x="185" y="463"/>
                    </a:lnTo>
                    <a:lnTo>
                      <a:pt x="182" y="474"/>
                    </a:lnTo>
                    <a:lnTo>
                      <a:pt x="179" y="494"/>
                    </a:lnTo>
                    <a:lnTo>
                      <a:pt x="174" y="532"/>
                    </a:lnTo>
                    <a:lnTo>
                      <a:pt x="172" y="555"/>
                    </a:lnTo>
                    <a:lnTo>
                      <a:pt x="172" y="556"/>
                    </a:lnTo>
                    <a:lnTo>
                      <a:pt x="159" y="560"/>
                    </a:lnTo>
                    <a:lnTo>
                      <a:pt x="148" y="566"/>
                    </a:lnTo>
                    <a:lnTo>
                      <a:pt x="139" y="573"/>
                    </a:lnTo>
                    <a:lnTo>
                      <a:pt x="131" y="581"/>
                    </a:lnTo>
                    <a:lnTo>
                      <a:pt x="119" y="601"/>
                    </a:lnTo>
                    <a:lnTo>
                      <a:pt x="113" y="625"/>
                    </a:lnTo>
                    <a:lnTo>
                      <a:pt x="111" y="648"/>
                    </a:lnTo>
                    <a:lnTo>
                      <a:pt x="114" y="670"/>
                    </a:lnTo>
                    <a:lnTo>
                      <a:pt x="106" y="677"/>
                    </a:lnTo>
                    <a:lnTo>
                      <a:pt x="90" y="688"/>
                    </a:lnTo>
                    <a:lnTo>
                      <a:pt x="56" y="712"/>
                    </a:lnTo>
                    <a:lnTo>
                      <a:pt x="41" y="725"/>
                    </a:lnTo>
                    <a:lnTo>
                      <a:pt x="32" y="740"/>
                    </a:lnTo>
                    <a:lnTo>
                      <a:pt x="30" y="748"/>
                    </a:lnTo>
                    <a:lnTo>
                      <a:pt x="28" y="762"/>
                    </a:lnTo>
                    <a:lnTo>
                      <a:pt x="28" y="792"/>
                    </a:lnTo>
                    <a:lnTo>
                      <a:pt x="38" y="852"/>
                    </a:lnTo>
                    <a:lnTo>
                      <a:pt x="51" y="875"/>
                    </a:lnTo>
                    <a:lnTo>
                      <a:pt x="60" y="883"/>
                    </a:lnTo>
                    <a:lnTo>
                      <a:pt x="70" y="889"/>
                    </a:lnTo>
                    <a:lnTo>
                      <a:pt x="82" y="891"/>
                    </a:lnTo>
                    <a:lnTo>
                      <a:pt x="95" y="891"/>
                    </a:lnTo>
                    <a:lnTo>
                      <a:pt x="107" y="886"/>
                    </a:lnTo>
                    <a:lnTo>
                      <a:pt x="117" y="879"/>
                    </a:lnTo>
                    <a:lnTo>
                      <a:pt x="128" y="869"/>
                    </a:lnTo>
                    <a:lnTo>
                      <a:pt x="145" y="843"/>
                    </a:lnTo>
                    <a:lnTo>
                      <a:pt x="161" y="814"/>
                    </a:lnTo>
                    <a:lnTo>
                      <a:pt x="178" y="786"/>
                    </a:lnTo>
                    <a:lnTo>
                      <a:pt x="199" y="762"/>
                    </a:lnTo>
                    <a:lnTo>
                      <a:pt x="204" y="760"/>
                    </a:lnTo>
                    <a:lnTo>
                      <a:pt x="208" y="759"/>
                    </a:lnTo>
                    <a:lnTo>
                      <a:pt x="221" y="757"/>
                    </a:lnTo>
                    <a:lnTo>
                      <a:pt x="255" y="751"/>
                    </a:lnTo>
                    <a:lnTo>
                      <a:pt x="335" y="746"/>
                    </a:lnTo>
                    <a:lnTo>
                      <a:pt x="370" y="757"/>
                    </a:lnTo>
                    <a:lnTo>
                      <a:pt x="369" y="765"/>
                    </a:lnTo>
                    <a:lnTo>
                      <a:pt x="368" y="785"/>
                    </a:lnTo>
                    <a:lnTo>
                      <a:pt x="366" y="837"/>
                    </a:lnTo>
                    <a:lnTo>
                      <a:pt x="368" y="887"/>
                    </a:lnTo>
                    <a:lnTo>
                      <a:pt x="371" y="896"/>
                    </a:lnTo>
                    <a:lnTo>
                      <a:pt x="375" y="906"/>
                    </a:lnTo>
                    <a:lnTo>
                      <a:pt x="382" y="918"/>
                    </a:lnTo>
                    <a:lnTo>
                      <a:pt x="403" y="946"/>
                    </a:lnTo>
                    <a:lnTo>
                      <a:pt x="453" y="1002"/>
                    </a:lnTo>
                    <a:lnTo>
                      <a:pt x="479" y="1028"/>
                    </a:lnTo>
                    <a:lnTo>
                      <a:pt x="483" y="1028"/>
                    </a:lnTo>
                    <a:lnTo>
                      <a:pt x="494" y="1027"/>
                    </a:lnTo>
                    <a:lnTo>
                      <a:pt x="514" y="1026"/>
                    </a:lnTo>
                    <a:lnTo>
                      <a:pt x="523" y="1025"/>
                    </a:lnTo>
                    <a:lnTo>
                      <a:pt x="530" y="1021"/>
                    </a:lnTo>
                    <a:lnTo>
                      <a:pt x="534" y="1018"/>
                    </a:lnTo>
                    <a:lnTo>
                      <a:pt x="540" y="1004"/>
                    </a:lnTo>
                    <a:lnTo>
                      <a:pt x="541" y="987"/>
                    </a:lnTo>
                    <a:lnTo>
                      <a:pt x="537" y="969"/>
                    </a:lnTo>
                    <a:lnTo>
                      <a:pt x="529" y="950"/>
                    </a:lnTo>
                    <a:lnTo>
                      <a:pt x="506" y="908"/>
                    </a:lnTo>
                    <a:lnTo>
                      <a:pt x="462" y="827"/>
                    </a:lnTo>
                    <a:lnTo>
                      <a:pt x="460" y="792"/>
                    </a:lnTo>
                    <a:lnTo>
                      <a:pt x="463" y="782"/>
                    </a:lnTo>
                    <a:lnTo>
                      <a:pt x="474" y="760"/>
                    </a:lnTo>
                    <a:lnTo>
                      <a:pt x="489" y="740"/>
                    </a:lnTo>
                    <a:lnTo>
                      <a:pt x="518" y="712"/>
                    </a:lnTo>
                    <a:lnTo>
                      <a:pt x="527" y="704"/>
                    </a:lnTo>
                    <a:lnTo>
                      <a:pt x="522" y="701"/>
                    </a:lnTo>
                    <a:lnTo>
                      <a:pt x="494" y="673"/>
                    </a:lnTo>
                    <a:lnTo>
                      <a:pt x="395" y="574"/>
                    </a:lnTo>
                    <a:lnTo>
                      <a:pt x="352" y="521"/>
                    </a:lnTo>
                    <a:lnTo>
                      <a:pt x="326" y="479"/>
                    </a:lnTo>
                    <a:lnTo>
                      <a:pt x="325" y="463"/>
                    </a:lnTo>
                    <a:lnTo>
                      <a:pt x="329" y="453"/>
                    </a:lnTo>
                    <a:lnTo>
                      <a:pt x="336" y="445"/>
                    </a:lnTo>
                    <a:lnTo>
                      <a:pt x="345" y="438"/>
                    </a:lnTo>
                    <a:lnTo>
                      <a:pt x="356" y="433"/>
                    </a:lnTo>
                    <a:lnTo>
                      <a:pt x="379" y="427"/>
                    </a:lnTo>
                    <a:lnTo>
                      <a:pt x="401" y="425"/>
                    </a:lnTo>
                    <a:lnTo>
                      <a:pt x="418" y="424"/>
                    </a:lnTo>
                    <a:lnTo>
                      <a:pt x="425" y="424"/>
                    </a:lnTo>
                    <a:lnTo>
                      <a:pt x="427" y="406"/>
                    </a:lnTo>
                    <a:lnTo>
                      <a:pt x="431" y="369"/>
                    </a:lnTo>
                    <a:lnTo>
                      <a:pt x="439" y="296"/>
                    </a:lnTo>
                    <a:lnTo>
                      <a:pt x="447" y="222"/>
                    </a:lnTo>
                    <a:lnTo>
                      <a:pt x="450" y="203"/>
                    </a:lnTo>
                    <a:lnTo>
                      <a:pt x="448" y="201"/>
                    </a:lnTo>
                    <a:lnTo>
                      <a:pt x="437" y="181"/>
                    </a:lnTo>
                    <a:lnTo>
                      <a:pt x="394" y="108"/>
                    </a:lnTo>
                    <a:lnTo>
                      <a:pt x="341" y="38"/>
                    </a:lnTo>
                    <a:lnTo>
                      <a:pt x="330" y="28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8" name="Freeform 14"/>
              <p:cNvSpPr>
                <a:spLocks/>
              </p:cNvSpPr>
              <p:nvPr/>
            </p:nvSpPr>
            <p:spPr bwMode="auto">
              <a:xfrm>
                <a:off x="2748" y="1650"/>
                <a:ext cx="261" cy="542"/>
              </a:xfrm>
              <a:custGeom>
                <a:avLst/>
                <a:gdLst>
                  <a:gd name="T0" fmla="*/ 1 w 522"/>
                  <a:gd name="T1" fmla="*/ 0 h 1085"/>
                  <a:gd name="T2" fmla="*/ 1 w 522"/>
                  <a:gd name="T3" fmla="*/ 0 h 1085"/>
                  <a:gd name="T4" fmla="*/ 1 w 522"/>
                  <a:gd name="T5" fmla="*/ 0 h 1085"/>
                  <a:gd name="T6" fmla="*/ 1 w 522"/>
                  <a:gd name="T7" fmla="*/ 0 h 1085"/>
                  <a:gd name="T8" fmla="*/ 1 w 522"/>
                  <a:gd name="T9" fmla="*/ 0 h 1085"/>
                  <a:gd name="T10" fmla="*/ 1 w 522"/>
                  <a:gd name="T11" fmla="*/ 0 h 1085"/>
                  <a:gd name="T12" fmla="*/ 1 w 522"/>
                  <a:gd name="T13" fmla="*/ 0 h 1085"/>
                  <a:gd name="T14" fmla="*/ 1 w 522"/>
                  <a:gd name="T15" fmla="*/ 0 h 1085"/>
                  <a:gd name="T16" fmla="*/ 1 w 522"/>
                  <a:gd name="T17" fmla="*/ 0 h 1085"/>
                  <a:gd name="T18" fmla="*/ 1 w 522"/>
                  <a:gd name="T19" fmla="*/ 0 h 1085"/>
                  <a:gd name="T20" fmla="*/ 1 w 522"/>
                  <a:gd name="T21" fmla="*/ 0 h 1085"/>
                  <a:gd name="T22" fmla="*/ 1 w 522"/>
                  <a:gd name="T23" fmla="*/ 0 h 1085"/>
                  <a:gd name="T24" fmla="*/ 1 w 522"/>
                  <a:gd name="T25" fmla="*/ 0 h 1085"/>
                  <a:gd name="T26" fmla="*/ 1 w 522"/>
                  <a:gd name="T27" fmla="*/ 0 h 1085"/>
                  <a:gd name="T28" fmla="*/ 1 w 522"/>
                  <a:gd name="T29" fmla="*/ 0 h 1085"/>
                  <a:gd name="T30" fmla="*/ 1 w 522"/>
                  <a:gd name="T31" fmla="*/ 0 h 1085"/>
                  <a:gd name="T32" fmla="*/ 1 w 522"/>
                  <a:gd name="T33" fmla="*/ 0 h 1085"/>
                  <a:gd name="T34" fmla="*/ 1 w 522"/>
                  <a:gd name="T35" fmla="*/ 0 h 1085"/>
                  <a:gd name="T36" fmla="*/ 1 w 522"/>
                  <a:gd name="T37" fmla="*/ 0 h 1085"/>
                  <a:gd name="T38" fmla="*/ 1 w 522"/>
                  <a:gd name="T39" fmla="*/ 0 h 1085"/>
                  <a:gd name="T40" fmla="*/ 1 w 522"/>
                  <a:gd name="T41" fmla="*/ 0 h 1085"/>
                  <a:gd name="T42" fmla="*/ 1 w 522"/>
                  <a:gd name="T43" fmla="*/ 0 h 1085"/>
                  <a:gd name="T44" fmla="*/ 0 w 522"/>
                  <a:gd name="T45" fmla="*/ 0 h 1085"/>
                  <a:gd name="T46" fmla="*/ 1 w 522"/>
                  <a:gd name="T47" fmla="*/ 0 h 1085"/>
                  <a:gd name="T48" fmla="*/ 1 w 522"/>
                  <a:gd name="T49" fmla="*/ 0 h 1085"/>
                  <a:gd name="T50" fmla="*/ 1 w 522"/>
                  <a:gd name="T51" fmla="*/ 0 h 1085"/>
                  <a:gd name="T52" fmla="*/ 1 w 522"/>
                  <a:gd name="T53" fmla="*/ 0 h 1085"/>
                  <a:gd name="T54" fmla="*/ 1 w 522"/>
                  <a:gd name="T55" fmla="*/ 0 h 1085"/>
                  <a:gd name="T56" fmla="*/ 1 w 522"/>
                  <a:gd name="T57" fmla="*/ 0 h 1085"/>
                  <a:gd name="T58" fmla="*/ 1 w 522"/>
                  <a:gd name="T59" fmla="*/ 0 h 1085"/>
                  <a:gd name="T60" fmla="*/ 1 w 522"/>
                  <a:gd name="T61" fmla="*/ 0 h 1085"/>
                  <a:gd name="T62" fmla="*/ 1 w 522"/>
                  <a:gd name="T63" fmla="*/ 0 h 1085"/>
                  <a:gd name="T64" fmla="*/ 1 w 522"/>
                  <a:gd name="T65" fmla="*/ 0 h 1085"/>
                  <a:gd name="T66" fmla="*/ 1 w 522"/>
                  <a:gd name="T67" fmla="*/ 0 h 1085"/>
                  <a:gd name="T68" fmla="*/ 1 w 522"/>
                  <a:gd name="T69" fmla="*/ 0 h 1085"/>
                  <a:gd name="T70" fmla="*/ 1 w 522"/>
                  <a:gd name="T71" fmla="*/ 0 h 1085"/>
                  <a:gd name="T72" fmla="*/ 1 w 522"/>
                  <a:gd name="T73" fmla="*/ 0 h 1085"/>
                  <a:gd name="T74" fmla="*/ 1 w 522"/>
                  <a:gd name="T75" fmla="*/ 0 h 1085"/>
                  <a:gd name="T76" fmla="*/ 1 w 522"/>
                  <a:gd name="T77" fmla="*/ 0 h 1085"/>
                  <a:gd name="T78" fmla="*/ 1 w 522"/>
                  <a:gd name="T79" fmla="*/ 0 h 1085"/>
                  <a:gd name="T80" fmla="*/ 1 w 522"/>
                  <a:gd name="T81" fmla="*/ 0 h 1085"/>
                  <a:gd name="T82" fmla="*/ 1 w 522"/>
                  <a:gd name="T83" fmla="*/ 0 h 1085"/>
                  <a:gd name="T84" fmla="*/ 1 w 522"/>
                  <a:gd name="T85" fmla="*/ 0 h 1085"/>
                  <a:gd name="T86" fmla="*/ 1 w 522"/>
                  <a:gd name="T87" fmla="*/ 0 h 1085"/>
                  <a:gd name="T88" fmla="*/ 1 w 522"/>
                  <a:gd name="T89" fmla="*/ 0 h 108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22"/>
                  <a:gd name="T136" fmla="*/ 0 h 1085"/>
                  <a:gd name="T137" fmla="*/ 522 w 522"/>
                  <a:gd name="T138" fmla="*/ 1085 h 108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22" h="1085">
                    <a:moveTo>
                      <a:pt x="344" y="1"/>
                    </a:moveTo>
                    <a:lnTo>
                      <a:pt x="364" y="6"/>
                    </a:lnTo>
                    <a:lnTo>
                      <a:pt x="384" y="16"/>
                    </a:lnTo>
                    <a:lnTo>
                      <a:pt x="422" y="40"/>
                    </a:lnTo>
                    <a:lnTo>
                      <a:pt x="458" y="71"/>
                    </a:lnTo>
                    <a:lnTo>
                      <a:pt x="506" y="132"/>
                    </a:lnTo>
                    <a:lnTo>
                      <a:pt x="517" y="150"/>
                    </a:lnTo>
                    <a:lnTo>
                      <a:pt x="518" y="158"/>
                    </a:lnTo>
                    <a:lnTo>
                      <a:pt x="520" y="179"/>
                    </a:lnTo>
                    <a:lnTo>
                      <a:pt x="521" y="231"/>
                    </a:lnTo>
                    <a:lnTo>
                      <a:pt x="522" y="268"/>
                    </a:lnTo>
                    <a:lnTo>
                      <a:pt x="522" y="269"/>
                    </a:lnTo>
                    <a:lnTo>
                      <a:pt x="492" y="297"/>
                    </a:lnTo>
                    <a:lnTo>
                      <a:pt x="441" y="353"/>
                    </a:lnTo>
                    <a:lnTo>
                      <a:pt x="377" y="472"/>
                    </a:lnTo>
                    <a:lnTo>
                      <a:pt x="370" y="537"/>
                    </a:lnTo>
                    <a:lnTo>
                      <a:pt x="382" y="609"/>
                    </a:lnTo>
                    <a:lnTo>
                      <a:pt x="397" y="648"/>
                    </a:lnTo>
                    <a:lnTo>
                      <a:pt x="390" y="662"/>
                    </a:lnTo>
                    <a:lnTo>
                      <a:pt x="377" y="689"/>
                    </a:lnTo>
                    <a:lnTo>
                      <a:pt x="351" y="744"/>
                    </a:lnTo>
                    <a:lnTo>
                      <a:pt x="321" y="797"/>
                    </a:lnTo>
                    <a:lnTo>
                      <a:pt x="313" y="808"/>
                    </a:lnTo>
                    <a:lnTo>
                      <a:pt x="310" y="812"/>
                    </a:lnTo>
                    <a:lnTo>
                      <a:pt x="306" y="814"/>
                    </a:lnTo>
                    <a:lnTo>
                      <a:pt x="302" y="816"/>
                    </a:lnTo>
                    <a:lnTo>
                      <a:pt x="293" y="819"/>
                    </a:lnTo>
                    <a:lnTo>
                      <a:pt x="282" y="821"/>
                    </a:lnTo>
                    <a:lnTo>
                      <a:pt x="261" y="824"/>
                    </a:lnTo>
                    <a:lnTo>
                      <a:pt x="257" y="824"/>
                    </a:lnTo>
                    <a:lnTo>
                      <a:pt x="261" y="838"/>
                    </a:lnTo>
                    <a:lnTo>
                      <a:pt x="269" y="890"/>
                    </a:lnTo>
                    <a:lnTo>
                      <a:pt x="253" y="960"/>
                    </a:lnTo>
                    <a:lnTo>
                      <a:pt x="242" y="977"/>
                    </a:lnTo>
                    <a:lnTo>
                      <a:pt x="229" y="994"/>
                    </a:lnTo>
                    <a:lnTo>
                      <a:pt x="205" y="1026"/>
                    </a:lnTo>
                    <a:lnTo>
                      <a:pt x="166" y="1072"/>
                    </a:lnTo>
                    <a:lnTo>
                      <a:pt x="148" y="1084"/>
                    </a:lnTo>
                    <a:lnTo>
                      <a:pt x="140" y="1085"/>
                    </a:lnTo>
                    <a:lnTo>
                      <a:pt x="131" y="1084"/>
                    </a:lnTo>
                    <a:lnTo>
                      <a:pt x="123" y="1080"/>
                    </a:lnTo>
                    <a:lnTo>
                      <a:pt x="113" y="1071"/>
                    </a:lnTo>
                    <a:lnTo>
                      <a:pt x="101" y="1059"/>
                    </a:lnTo>
                    <a:lnTo>
                      <a:pt x="75" y="1026"/>
                    </a:lnTo>
                    <a:lnTo>
                      <a:pt x="23" y="949"/>
                    </a:lnTo>
                    <a:lnTo>
                      <a:pt x="0" y="909"/>
                    </a:lnTo>
                    <a:lnTo>
                      <a:pt x="2" y="910"/>
                    </a:lnTo>
                    <a:lnTo>
                      <a:pt x="18" y="917"/>
                    </a:lnTo>
                    <a:lnTo>
                      <a:pt x="77" y="937"/>
                    </a:lnTo>
                    <a:lnTo>
                      <a:pt x="108" y="942"/>
                    </a:lnTo>
                    <a:lnTo>
                      <a:pt x="120" y="942"/>
                    </a:lnTo>
                    <a:lnTo>
                      <a:pt x="131" y="940"/>
                    </a:lnTo>
                    <a:lnTo>
                      <a:pt x="138" y="934"/>
                    </a:lnTo>
                    <a:lnTo>
                      <a:pt x="151" y="914"/>
                    </a:lnTo>
                    <a:lnTo>
                      <a:pt x="169" y="875"/>
                    </a:lnTo>
                    <a:lnTo>
                      <a:pt x="177" y="837"/>
                    </a:lnTo>
                    <a:lnTo>
                      <a:pt x="173" y="803"/>
                    </a:lnTo>
                    <a:lnTo>
                      <a:pt x="156" y="770"/>
                    </a:lnTo>
                    <a:lnTo>
                      <a:pt x="124" y="741"/>
                    </a:lnTo>
                    <a:lnTo>
                      <a:pt x="103" y="727"/>
                    </a:lnTo>
                    <a:lnTo>
                      <a:pt x="111" y="718"/>
                    </a:lnTo>
                    <a:lnTo>
                      <a:pt x="128" y="699"/>
                    </a:lnTo>
                    <a:lnTo>
                      <a:pt x="163" y="660"/>
                    </a:lnTo>
                    <a:lnTo>
                      <a:pt x="197" y="622"/>
                    </a:lnTo>
                    <a:lnTo>
                      <a:pt x="206" y="611"/>
                    </a:lnTo>
                    <a:lnTo>
                      <a:pt x="206" y="609"/>
                    </a:lnTo>
                    <a:lnTo>
                      <a:pt x="212" y="592"/>
                    </a:lnTo>
                    <a:lnTo>
                      <a:pt x="230" y="533"/>
                    </a:lnTo>
                    <a:lnTo>
                      <a:pt x="233" y="505"/>
                    </a:lnTo>
                    <a:lnTo>
                      <a:pt x="232" y="494"/>
                    </a:lnTo>
                    <a:lnTo>
                      <a:pt x="231" y="490"/>
                    </a:lnTo>
                    <a:lnTo>
                      <a:pt x="229" y="486"/>
                    </a:lnTo>
                    <a:lnTo>
                      <a:pt x="226" y="484"/>
                    </a:lnTo>
                    <a:lnTo>
                      <a:pt x="223" y="482"/>
                    </a:lnTo>
                    <a:lnTo>
                      <a:pt x="214" y="482"/>
                    </a:lnTo>
                    <a:lnTo>
                      <a:pt x="189" y="482"/>
                    </a:lnTo>
                    <a:lnTo>
                      <a:pt x="133" y="491"/>
                    </a:lnTo>
                    <a:lnTo>
                      <a:pt x="97" y="498"/>
                    </a:lnTo>
                    <a:lnTo>
                      <a:pt x="96" y="498"/>
                    </a:lnTo>
                    <a:lnTo>
                      <a:pt x="90" y="481"/>
                    </a:lnTo>
                    <a:lnTo>
                      <a:pt x="80" y="445"/>
                    </a:lnTo>
                    <a:lnTo>
                      <a:pt x="58" y="376"/>
                    </a:lnTo>
                    <a:lnTo>
                      <a:pt x="37" y="307"/>
                    </a:lnTo>
                    <a:lnTo>
                      <a:pt x="32" y="290"/>
                    </a:lnTo>
                    <a:lnTo>
                      <a:pt x="46" y="256"/>
                    </a:lnTo>
                    <a:lnTo>
                      <a:pt x="78" y="185"/>
                    </a:lnTo>
                    <a:lnTo>
                      <a:pt x="163" y="59"/>
                    </a:lnTo>
                    <a:lnTo>
                      <a:pt x="223" y="18"/>
                    </a:lnTo>
                    <a:lnTo>
                      <a:pt x="299" y="0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49" name="Freeform 15"/>
              <p:cNvSpPr>
                <a:spLocks/>
              </p:cNvSpPr>
              <p:nvPr/>
            </p:nvSpPr>
            <p:spPr bwMode="auto">
              <a:xfrm>
                <a:off x="2727" y="1962"/>
                <a:ext cx="344" cy="1097"/>
              </a:xfrm>
              <a:custGeom>
                <a:avLst/>
                <a:gdLst>
                  <a:gd name="T0" fmla="*/ 1 w 688"/>
                  <a:gd name="T1" fmla="*/ 1 h 2194"/>
                  <a:gd name="T2" fmla="*/ 1 w 688"/>
                  <a:gd name="T3" fmla="*/ 1 h 2194"/>
                  <a:gd name="T4" fmla="*/ 1 w 688"/>
                  <a:gd name="T5" fmla="*/ 1 h 2194"/>
                  <a:gd name="T6" fmla="*/ 1 w 688"/>
                  <a:gd name="T7" fmla="*/ 1 h 2194"/>
                  <a:gd name="T8" fmla="*/ 1 w 688"/>
                  <a:gd name="T9" fmla="*/ 1 h 2194"/>
                  <a:gd name="T10" fmla="*/ 1 w 688"/>
                  <a:gd name="T11" fmla="*/ 1 h 2194"/>
                  <a:gd name="T12" fmla="*/ 1 w 688"/>
                  <a:gd name="T13" fmla="*/ 1 h 2194"/>
                  <a:gd name="T14" fmla="*/ 1 w 688"/>
                  <a:gd name="T15" fmla="*/ 1 h 2194"/>
                  <a:gd name="T16" fmla="*/ 1 w 688"/>
                  <a:gd name="T17" fmla="*/ 1 h 2194"/>
                  <a:gd name="T18" fmla="*/ 1 w 688"/>
                  <a:gd name="T19" fmla="*/ 1 h 2194"/>
                  <a:gd name="T20" fmla="*/ 1 w 688"/>
                  <a:gd name="T21" fmla="*/ 1 h 2194"/>
                  <a:gd name="T22" fmla="*/ 1 w 688"/>
                  <a:gd name="T23" fmla="*/ 1 h 2194"/>
                  <a:gd name="T24" fmla="*/ 1 w 688"/>
                  <a:gd name="T25" fmla="*/ 1 h 2194"/>
                  <a:gd name="T26" fmla="*/ 1 w 688"/>
                  <a:gd name="T27" fmla="*/ 1 h 2194"/>
                  <a:gd name="T28" fmla="*/ 1 w 688"/>
                  <a:gd name="T29" fmla="*/ 1 h 2194"/>
                  <a:gd name="T30" fmla="*/ 1 w 688"/>
                  <a:gd name="T31" fmla="*/ 1 h 2194"/>
                  <a:gd name="T32" fmla="*/ 1 w 688"/>
                  <a:gd name="T33" fmla="*/ 1 h 2194"/>
                  <a:gd name="T34" fmla="*/ 1 w 688"/>
                  <a:gd name="T35" fmla="*/ 1 h 2194"/>
                  <a:gd name="T36" fmla="*/ 1 w 688"/>
                  <a:gd name="T37" fmla="*/ 1 h 2194"/>
                  <a:gd name="T38" fmla="*/ 0 w 688"/>
                  <a:gd name="T39" fmla="*/ 1 h 2194"/>
                  <a:gd name="T40" fmla="*/ 1 w 688"/>
                  <a:gd name="T41" fmla="*/ 1 h 2194"/>
                  <a:gd name="T42" fmla="*/ 1 w 688"/>
                  <a:gd name="T43" fmla="*/ 1 h 2194"/>
                  <a:gd name="T44" fmla="*/ 1 w 688"/>
                  <a:gd name="T45" fmla="*/ 1 h 2194"/>
                  <a:gd name="T46" fmla="*/ 1 w 688"/>
                  <a:gd name="T47" fmla="*/ 1 h 2194"/>
                  <a:gd name="T48" fmla="*/ 1 w 688"/>
                  <a:gd name="T49" fmla="*/ 1 h 2194"/>
                  <a:gd name="T50" fmla="*/ 1 w 688"/>
                  <a:gd name="T51" fmla="*/ 1 h 2194"/>
                  <a:gd name="T52" fmla="*/ 1 w 688"/>
                  <a:gd name="T53" fmla="*/ 1 h 2194"/>
                  <a:gd name="T54" fmla="*/ 1 w 688"/>
                  <a:gd name="T55" fmla="*/ 1 h 2194"/>
                  <a:gd name="T56" fmla="*/ 1 w 688"/>
                  <a:gd name="T57" fmla="*/ 1 h 2194"/>
                  <a:gd name="T58" fmla="*/ 1 w 688"/>
                  <a:gd name="T59" fmla="*/ 1 h 2194"/>
                  <a:gd name="T60" fmla="*/ 1 w 688"/>
                  <a:gd name="T61" fmla="*/ 1 h 2194"/>
                  <a:gd name="T62" fmla="*/ 1 w 688"/>
                  <a:gd name="T63" fmla="*/ 1 h 2194"/>
                  <a:gd name="T64" fmla="*/ 1 w 688"/>
                  <a:gd name="T65" fmla="*/ 1 h 2194"/>
                  <a:gd name="T66" fmla="*/ 1 w 688"/>
                  <a:gd name="T67" fmla="*/ 1 h 2194"/>
                  <a:gd name="T68" fmla="*/ 1 w 688"/>
                  <a:gd name="T69" fmla="*/ 1 h 2194"/>
                  <a:gd name="T70" fmla="*/ 1 w 688"/>
                  <a:gd name="T71" fmla="*/ 1 h 2194"/>
                  <a:gd name="T72" fmla="*/ 1 w 688"/>
                  <a:gd name="T73" fmla="*/ 1 h 2194"/>
                  <a:gd name="T74" fmla="*/ 1 w 688"/>
                  <a:gd name="T75" fmla="*/ 1 h 2194"/>
                  <a:gd name="T76" fmla="*/ 1 w 688"/>
                  <a:gd name="T77" fmla="*/ 1 h 2194"/>
                  <a:gd name="T78" fmla="*/ 1 w 688"/>
                  <a:gd name="T79" fmla="*/ 1 h 2194"/>
                  <a:gd name="T80" fmla="*/ 1 w 688"/>
                  <a:gd name="T81" fmla="*/ 1 h 2194"/>
                  <a:gd name="T82" fmla="*/ 1 w 688"/>
                  <a:gd name="T83" fmla="*/ 1 h 2194"/>
                  <a:gd name="T84" fmla="*/ 1 w 688"/>
                  <a:gd name="T85" fmla="*/ 1 h 2194"/>
                  <a:gd name="T86" fmla="*/ 1 w 688"/>
                  <a:gd name="T87" fmla="*/ 1 h 2194"/>
                  <a:gd name="T88" fmla="*/ 1 w 688"/>
                  <a:gd name="T89" fmla="*/ 1 h 2194"/>
                  <a:gd name="T90" fmla="*/ 1 w 688"/>
                  <a:gd name="T91" fmla="*/ 1 h 2194"/>
                  <a:gd name="T92" fmla="*/ 1 w 688"/>
                  <a:gd name="T93" fmla="*/ 1 h 2194"/>
                  <a:gd name="T94" fmla="*/ 1 w 688"/>
                  <a:gd name="T95" fmla="*/ 1 h 2194"/>
                  <a:gd name="T96" fmla="*/ 1 w 688"/>
                  <a:gd name="T97" fmla="*/ 1 h 2194"/>
                  <a:gd name="T98" fmla="*/ 1 w 688"/>
                  <a:gd name="T99" fmla="*/ 1 h 2194"/>
                  <a:gd name="T100" fmla="*/ 1 w 688"/>
                  <a:gd name="T101" fmla="*/ 1 h 2194"/>
                  <a:gd name="T102" fmla="*/ 1 w 688"/>
                  <a:gd name="T103" fmla="*/ 1 h 2194"/>
                  <a:gd name="T104" fmla="*/ 1 w 688"/>
                  <a:gd name="T105" fmla="*/ 0 h 2194"/>
                  <a:gd name="T106" fmla="*/ 1 w 688"/>
                  <a:gd name="T107" fmla="*/ 1 h 2194"/>
                  <a:gd name="T108" fmla="*/ 1 w 688"/>
                  <a:gd name="T109" fmla="*/ 1 h 2194"/>
                  <a:gd name="T110" fmla="*/ 1 w 688"/>
                  <a:gd name="T111" fmla="*/ 1 h 2194"/>
                  <a:gd name="T112" fmla="*/ 1 w 688"/>
                  <a:gd name="T113" fmla="*/ 1 h 2194"/>
                  <a:gd name="T114" fmla="*/ 1 w 688"/>
                  <a:gd name="T115" fmla="*/ 1 h 21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8"/>
                  <a:gd name="T175" fmla="*/ 0 h 2194"/>
                  <a:gd name="T176" fmla="*/ 688 w 688"/>
                  <a:gd name="T177" fmla="*/ 2194 h 219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88" h="2194">
                    <a:moveTo>
                      <a:pt x="469" y="311"/>
                    </a:moveTo>
                    <a:lnTo>
                      <a:pt x="468" y="321"/>
                    </a:lnTo>
                    <a:lnTo>
                      <a:pt x="462" y="345"/>
                    </a:lnTo>
                    <a:lnTo>
                      <a:pt x="444" y="401"/>
                    </a:lnTo>
                    <a:lnTo>
                      <a:pt x="429" y="438"/>
                    </a:lnTo>
                    <a:lnTo>
                      <a:pt x="429" y="439"/>
                    </a:lnTo>
                    <a:lnTo>
                      <a:pt x="434" y="453"/>
                    </a:lnTo>
                    <a:lnTo>
                      <a:pt x="448" y="502"/>
                    </a:lnTo>
                    <a:lnTo>
                      <a:pt x="452" y="570"/>
                    </a:lnTo>
                    <a:lnTo>
                      <a:pt x="450" y="587"/>
                    </a:lnTo>
                    <a:lnTo>
                      <a:pt x="448" y="598"/>
                    </a:lnTo>
                    <a:lnTo>
                      <a:pt x="442" y="627"/>
                    </a:lnTo>
                    <a:lnTo>
                      <a:pt x="427" y="713"/>
                    </a:lnTo>
                    <a:lnTo>
                      <a:pt x="407" y="827"/>
                    </a:lnTo>
                    <a:lnTo>
                      <a:pt x="401" y="859"/>
                    </a:lnTo>
                    <a:lnTo>
                      <a:pt x="394" y="892"/>
                    </a:lnTo>
                    <a:lnTo>
                      <a:pt x="382" y="960"/>
                    </a:lnTo>
                    <a:lnTo>
                      <a:pt x="355" y="1100"/>
                    </a:lnTo>
                    <a:lnTo>
                      <a:pt x="326" y="1237"/>
                    </a:lnTo>
                    <a:lnTo>
                      <a:pt x="319" y="1268"/>
                    </a:lnTo>
                    <a:lnTo>
                      <a:pt x="311" y="1301"/>
                    </a:lnTo>
                    <a:lnTo>
                      <a:pt x="296" y="1364"/>
                    </a:lnTo>
                    <a:lnTo>
                      <a:pt x="265" y="1492"/>
                    </a:lnTo>
                    <a:lnTo>
                      <a:pt x="232" y="1611"/>
                    </a:lnTo>
                    <a:lnTo>
                      <a:pt x="225" y="1638"/>
                    </a:lnTo>
                    <a:lnTo>
                      <a:pt x="217" y="1665"/>
                    </a:lnTo>
                    <a:lnTo>
                      <a:pt x="203" y="1715"/>
                    </a:lnTo>
                    <a:lnTo>
                      <a:pt x="176" y="1796"/>
                    </a:lnTo>
                    <a:lnTo>
                      <a:pt x="154" y="1847"/>
                    </a:lnTo>
                    <a:lnTo>
                      <a:pt x="150" y="1854"/>
                    </a:lnTo>
                    <a:lnTo>
                      <a:pt x="139" y="1867"/>
                    </a:lnTo>
                    <a:lnTo>
                      <a:pt x="113" y="1900"/>
                    </a:lnTo>
                    <a:lnTo>
                      <a:pt x="53" y="1969"/>
                    </a:lnTo>
                    <a:lnTo>
                      <a:pt x="14" y="2014"/>
                    </a:lnTo>
                    <a:lnTo>
                      <a:pt x="13" y="2016"/>
                    </a:lnTo>
                    <a:lnTo>
                      <a:pt x="11" y="2026"/>
                    </a:lnTo>
                    <a:lnTo>
                      <a:pt x="9" y="2045"/>
                    </a:lnTo>
                    <a:lnTo>
                      <a:pt x="5" y="2084"/>
                    </a:lnTo>
                    <a:lnTo>
                      <a:pt x="1" y="2122"/>
                    </a:lnTo>
                    <a:lnTo>
                      <a:pt x="0" y="2132"/>
                    </a:lnTo>
                    <a:lnTo>
                      <a:pt x="0" y="2134"/>
                    </a:lnTo>
                    <a:lnTo>
                      <a:pt x="2" y="2142"/>
                    </a:lnTo>
                    <a:lnTo>
                      <a:pt x="16" y="2171"/>
                    </a:lnTo>
                    <a:lnTo>
                      <a:pt x="30" y="2185"/>
                    </a:lnTo>
                    <a:lnTo>
                      <a:pt x="53" y="2193"/>
                    </a:lnTo>
                    <a:lnTo>
                      <a:pt x="67" y="2194"/>
                    </a:lnTo>
                    <a:lnTo>
                      <a:pt x="81" y="2194"/>
                    </a:lnTo>
                    <a:lnTo>
                      <a:pt x="107" y="2188"/>
                    </a:lnTo>
                    <a:lnTo>
                      <a:pt x="132" y="2181"/>
                    </a:lnTo>
                    <a:lnTo>
                      <a:pt x="181" y="2171"/>
                    </a:lnTo>
                    <a:lnTo>
                      <a:pt x="224" y="2180"/>
                    </a:lnTo>
                    <a:lnTo>
                      <a:pt x="233" y="2184"/>
                    </a:lnTo>
                    <a:lnTo>
                      <a:pt x="254" y="2188"/>
                    </a:lnTo>
                    <a:lnTo>
                      <a:pt x="278" y="2189"/>
                    </a:lnTo>
                    <a:lnTo>
                      <a:pt x="328" y="2186"/>
                    </a:lnTo>
                    <a:lnTo>
                      <a:pt x="362" y="2184"/>
                    </a:lnTo>
                    <a:lnTo>
                      <a:pt x="362" y="2171"/>
                    </a:lnTo>
                    <a:lnTo>
                      <a:pt x="364" y="2145"/>
                    </a:lnTo>
                    <a:lnTo>
                      <a:pt x="367" y="2090"/>
                    </a:lnTo>
                    <a:lnTo>
                      <a:pt x="370" y="2035"/>
                    </a:lnTo>
                    <a:lnTo>
                      <a:pt x="371" y="2021"/>
                    </a:lnTo>
                    <a:lnTo>
                      <a:pt x="370" y="2017"/>
                    </a:lnTo>
                    <a:lnTo>
                      <a:pt x="364" y="1986"/>
                    </a:lnTo>
                    <a:lnTo>
                      <a:pt x="346" y="1861"/>
                    </a:lnTo>
                    <a:lnTo>
                      <a:pt x="337" y="1713"/>
                    </a:lnTo>
                    <a:lnTo>
                      <a:pt x="340" y="1681"/>
                    </a:lnTo>
                    <a:lnTo>
                      <a:pt x="343" y="1661"/>
                    </a:lnTo>
                    <a:lnTo>
                      <a:pt x="355" y="1593"/>
                    </a:lnTo>
                    <a:lnTo>
                      <a:pt x="401" y="1377"/>
                    </a:lnTo>
                    <a:lnTo>
                      <a:pt x="462" y="1097"/>
                    </a:lnTo>
                    <a:lnTo>
                      <a:pt x="480" y="1024"/>
                    </a:lnTo>
                    <a:lnTo>
                      <a:pt x="495" y="952"/>
                    </a:lnTo>
                    <a:lnTo>
                      <a:pt x="526" y="813"/>
                    </a:lnTo>
                    <a:lnTo>
                      <a:pt x="579" y="583"/>
                    </a:lnTo>
                    <a:lnTo>
                      <a:pt x="605" y="465"/>
                    </a:lnTo>
                    <a:lnTo>
                      <a:pt x="607" y="459"/>
                    </a:lnTo>
                    <a:lnTo>
                      <a:pt x="613" y="447"/>
                    </a:lnTo>
                    <a:lnTo>
                      <a:pt x="626" y="425"/>
                    </a:lnTo>
                    <a:lnTo>
                      <a:pt x="654" y="379"/>
                    </a:lnTo>
                    <a:lnTo>
                      <a:pt x="681" y="332"/>
                    </a:lnTo>
                    <a:lnTo>
                      <a:pt x="688" y="320"/>
                    </a:lnTo>
                    <a:lnTo>
                      <a:pt x="686" y="308"/>
                    </a:lnTo>
                    <a:lnTo>
                      <a:pt x="681" y="282"/>
                    </a:lnTo>
                    <a:lnTo>
                      <a:pt x="669" y="235"/>
                    </a:lnTo>
                    <a:lnTo>
                      <a:pt x="658" y="186"/>
                    </a:lnTo>
                    <a:lnTo>
                      <a:pt x="657" y="172"/>
                    </a:lnTo>
                    <a:lnTo>
                      <a:pt x="651" y="169"/>
                    </a:lnTo>
                    <a:lnTo>
                      <a:pt x="642" y="160"/>
                    </a:lnTo>
                    <a:lnTo>
                      <a:pt x="625" y="141"/>
                    </a:lnTo>
                    <a:lnTo>
                      <a:pt x="608" y="122"/>
                    </a:lnTo>
                    <a:lnTo>
                      <a:pt x="603" y="118"/>
                    </a:lnTo>
                    <a:lnTo>
                      <a:pt x="598" y="127"/>
                    </a:lnTo>
                    <a:lnTo>
                      <a:pt x="588" y="143"/>
                    </a:lnTo>
                    <a:lnTo>
                      <a:pt x="569" y="176"/>
                    </a:lnTo>
                    <a:lnTo>
                      <a:pt x="549" y="207"/>
                    </a:lnTo>
                    <a:lnTo>
                      <a:pt x="545" y="214"/>
                    </a:lnTo>
                    <a:lnTo>
                      <a:pt x="540" y="209"/>
                    </a:lnTo>
                    <a:lnTo>
                      <a:pt x="531" y="197"/>
                    </a:lnTo>
                    <a:lnTo>
                      <a:pt x="513" y="173"/>
                    </a:lnTo>
                    <a:lnTo>
                      <a:pt x="496" y="149"/>
                    </a:lnTo>
                    <a:lnTo>
                      <a:pt x="493" y="142"/>
                    </a:lnTo>
                    <a:lnTo>
                      <a:pt x="485" y="131"/>
                    </a:lnTo>
                    <a:lnTo>
                      <a:pt x="469" y="107"/>
                    </a:lnTo>
                    <a:lnTo>
                      <a:pt x="439" y="59"/>
                    </a:lnTo>
                    <a:lnTo>
                      <a:pt x="410" y="12"/>
                    </a:lnTo>
                    <a:lnTo>
                      <a:pt x="402" y="0"/>
                    </a:lnTo>
                    <a:lnTo>
                      <a:pt x="396" y="11"/>
                    </a:lnTo>
                    <a:lnTo>
                      <a:pt x="385" y="32"/>
                    </a:lnTo>
                    <a:lnTo>
                      <a:pt x="362" y="75"/>
                    </a:lnTo>
                    <a:lnTo>
                      <a:pt x="340" y="118"/>
                    </a:lnTo>
                    <a:lnTo>
                      <a:pt x="335" y="128"/>
                    </a:lnTo>
                    <a:lnTo>
                      <a:pt x="337" y="131"/>
                    </a:lnTo>
                    <a:lnTo>
                      <a:pt x="355" y="153"/>
                    </a:lnTo>
                    <a:lnTo>
                      <a:pt x="418" y="229"/>
                    </a:lnTo>
                    <a:lnTo>
                      <a:pt x="466" y="301"/>
                    </a:lnTo>
                    <a:lnTo>
                      <a:pt x="469" y="311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0" name="Freeform 16"/>
              <p:cNvSpPr>
                <a:spLocks/>
              </p:cNvSpPr>
              <p:nvPr/>
            </p:nvSpPr>
            <p:spPr bwMode="auto">
              <a:xfrm>
                <a:off x="2302" y="2033"/>
                <a:ext cx="264" cy="1023"/>
              </a:xfrm>
              <a:custGeom>
                <a:avLst/>
                <a:gdLst>
                  <a:gd name="T0" fmla="*/ 1 w 528"/>
                  <a:gd name="T1" fmla="*/ 0 h 2046"/>
                  <a:gd name="T2" fmla="*/ 1 w 528"/>
                  <a:gd name="T3" fmla="*/ 1 h 2046"/>
                  <a:gd name="T4" fmla="*/ 1 w 528"/>
                  <a:gd name="T5" fmla="*/ 1 h 2046"/>
                  <a:gd name="T6" fmla="*/ 1 w 528"/>
                  <a:gd name="T7" fmla="*/ 1 h 2046"/>
                  <a:gd name="T8" fmla="*/ 1 w 528"/>
                  <a:gd name="T9" fmla="*/ 1 h 2046"/>
                  <a:gd name="T10" fmla="*/ 1 w 528"/>
                  <a:gd name="T11" fmla="*/ 1 h 2046"/>
                  <a:gd name="T12" fmla="*/ 1 w 528"/>
                  <a:gd name="T13" fmla="*/ 1 h 2046"/>
                  <a:gd name="T14" fmla="*/ 1 w 528"/>
                  <a:gd name="T15" fmla="*/ 1 h 2046"/>
                  <a:gd name="T16" fmla="*/ 1 w 528"/>
                  <a:gd name="T17" fmla="*/ 1 h 2046"/>
                  <a:gd name="T18" fmla="*/ 1 w 528"/>
                  <a:gd name="T19" fmla="*/ 1 h 2046"/>
                  <a:gd name="T20" fmla="*/ 1 w 528"/>
                  <a:gd name="T21" fmla="*/ 1 h 2046"/>
                  <a:gd name="T22" fmla="*/ 1 w 528"/>
                  <a:gd name="T23" fmla="*/ 1 h 2046"/>
                  <a:gd name="T24" fmla="*/ 1 w 528"/>
                  <a:gd name="T25" fmla="*/ 1 h 2046"/>
                  <a:gd name="T26" fmla="*/ 1 w 528"/>
                  <a:gd name="T27" fmla="*/ 1 h 2046"/>
                  <a:gd name="T28" fmla="*/ 1 w 528"/>
                  <a:gd name="T29" fmla="*/ 1 h 2046"/>
                  <a:gd name="T30" fmla="*/ 1 w 528"/>
                  <a:gd name="T31" fmla="*/ 1 h 2046"/>
                  <a:gd name="T32" fmla="*/ 1 w 528"/>
                  <a:gd name="T33" fmla="*/ 1 h 2046"/>
                  <a:gd name="T34" fmla="*/ 1 w 528"/>
                  <a:gd name="T35" fmla="*/ 1 h 2046"/>
                  <a:gd name="T36" fmla="*/ 1 w 528"/>
                  <a:gd name="T37" fmla="*/ 1 h 2046"/>
                  <a:gd name="T38" fmla="*/ 1 w 528"/>
                  <a:gd name="T39" fmla="*/ 1 h 2046"/>
                  <a:gd name="T40" fmla="*/ 1 w 528"/>
                  <a:gd name="T41" fmla="*/ 1 h 2046"/>
                  <a:gd name="T42" fmla="*/ 1 w 528"/>
                  <a:gd name="T43" fmla="*/ 1 h 2046"/>
                  <a:gd name="T44" fmla="*/ 1 w 528"/>
                  <a:gd name="T45" fmla="*/ 1 h 2046"/>
                  <a:gd name="T46" fmla="*/ 1 w 528"/>
                  <a:gd name="T47" fmla="*/ 1 h 2046"/>
                  <a:gd name="T48" fmla="*/ 1 w 528"/>
                  <a:gd name="T49" fmla="*/ 1 h 2046"/>
                  <a:gd name="T50" fmla="*/ 1 w 528"/>
                  <a:gd name="T51" fmla="*/ 1 h 2046"/>
                  <a:gd name="T52" fmla="*/ 1 w 528"/>
                  <a:gd name="T53" fmla="*/ 1 h 2046"/>
                  <a:gd name="T54" fmla="*/ 1 w 528"/>
                  <a:gd name="T55" fmla="*/ 1 h 2046"/>
                  <a:gd name="T56" fmla="*/ 1 w 528"/>
                  <a:gd name="T57" fmla="*/ 1 h 2046"/>
                  <a:gd name="T58" fmla="*/ 1 w 528"/>
                  <a:gd name="T59" fmla="*/ 1 h 2046"/>
                  <a:gd name="T60" fmla="*/ 1 w 528"/>
                  <a:gd name="T61" fmla="*/ 1 h 2046"/>
                  <a:gd name="T62" fmla="*/ 1 w 528"/>
                  <a:gd name="T63" fmla="*/ 1 h 2046"/>
                  <a:gd name="T64" fmla="*/ 1 w 528"/>
                  <a:gd name="T65" fmla="*/ 1 h 2046"/>
                  <a:gd name="T66" fmla="*/ 1 w 528"/>
                  <a:gd name="T67" fmla="*/ 1 h 2046"/>
                  <a:gd name="T68" fmla="*/ 1 w 528"/>
                  <a:gd name="T69" fmla="*/ 1 h 2046"/>
                  <a:gd name="T70" fmla="*/ 1 w 528"/>
                  <a:gd name="T71" fmla="*/ 1 h 2046"/>
                  <a:gd name="T72" fmla="*/ 1 w 528"/>
                  <a:gd name="T73" fmla="*/ 1 h 2046"/>
                  <a:gd name="T74" fmla="*/ 1 w 528"/>
                  <a:gd name="T75" fmla="*/ 1 h 2046"/>
                  <a:gd name="T76" fmla="*/ 1 w 528"/>
                  <a:gd name="T77" fmla="*/ 1 h 2046"/>
                  <a:gd name="T78" fmla="*/ 1 w 528"/>
                  <a:gd name="T79" fmla="*/ 1 h 2046"/>
                  <a:gd name="T80" fmla="*/ 1 w 528"/>
                  <a:gd name="T81" fmla="*/ 1 h 2046"/>
                  <a:gd name="T82" fmla="*/ 1 w 528"/>
                  <a:gd name="T83" fmla="*/ 1 h 2046"/>
                  <a:gd name="T84" fmla="*/ 1 w 528"/>
                  <a:gd name="T85" fmla="*/ 1 h 2046"/>
                  <a:gd name="T86" fmla="*/ 1 w 528"/>
                  <a:gd name="T87" fmla="*/ 1 h 2046"/>
                  <a:gd name="T88" fmla="*/ 1 w 528"/>
                  <a:gd name="T89" fmla="*/ 1 h 2046"/>
                  <a:gd name="T90" fmla="*/ 1 w 528"/>
                  <a:gd name="T91" fmla="*/ 1 h 2046"/>
                  <a:gd name="T92" fmla="*/ 1 w 528"/>
                  <a:gd name="T93" fmla="*/ 1 h 2046"/>
                  <a:gd name="T94" fmla="*/ 1 w 528"/>
                  <a:gd name="T95" fmla="*/ 0 h 204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28"/>
                  <a:gd name="T145" fmla="*/ 0 h 2046"/>
                  <a:gd name="T146" fmla="*/ 528 w 528"/>
                  <a:gd name="T147" fmla="*/ 2046 h 204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28" h="2046">
                    <a:moveTo>
                      <a:pt x="113" y="0"/>
                    </a:moveTo>
                    <a:lnTo>
                      <a:pt x="111" y="0"/>
                    </a:lnTo>
                    <a:lnTo>
                      <a:pt x="104" y="0"/>
                    </a:lnTo>
                    <a:lnTo>
                      <a:pt x="73" y="10"/>
                    </a:lnTo>
                    <a:lnTo>
                      <a:pt x="55" y="22"/>
                    </a:lnTo>
                    <a:lnTo>
                      <a:pt x="39" y="43"/>
                    </a:lnTo>
                    <a:lnTo>
                      <a:pt x="33" y="57"/>
                    </a:lnTo>
                    <a:lnTo>
                      <a:pt x="27" y="74"/>
                    </a:lnTo>
                    <a:lnTo>
                      <a:pt x="16" y="107"/>
                    </a:lnTo>
                    <a:lnTo>
                      <a:pt x="2" y="172"/>
                    </a:lnTo>
                    <a:lnTo>
                      <a:pt x="0" y="222"/>
                    </a:lnTo>
                    <a:lnTo>
                      <a:pt x="2" y="230"/>
                    </a:lnTo>
                    <a:lnTo>
                      <a:pt x="4" y="239"/>
                    </a:lnTo>
                    <a:lnTo>
                      <a:pt x="12" y="253"/>
                    </a:lnTo>
                    <a:lnTo>
                      <a:pt x="22" y="268"/>
                    </a:lnTo>
                    <a:lnTo>
                      <a:pt x="44" y="309"/>
                    </a:lnTo>
                    <a:lnTo>
                      <a:pt x="57" y="357"/>
                    </a:lnTo>
                    <a:lnTo>
                      <a:pt x="58" y="372"/>
                    </a:lnTo>
                    <a:lnTo>
                      <a:pt x="65" y="433"/>
                    </a:lnTo>
                    <a:lnTo>
                      <a:pt x="87" y="648"/>
                    </a:lnTo>
                    <a:lnTo>
                      <a:pt x="114" y="936"/>
                    </a:lnTo>
                    <a:lnTo>
                      <a:pt x="122" y="1012"/>
                    </a:lnTo>
                    <a:lnTo>
                      <a:pt x="128" y="1088"/>
                    </a:lnTo>
                    <a:lnTo>
                      <a:pt x="141" y="1235"/>
                    </a:lnTo>
                    <a:lnTo>
                      <a:pt x="164" y="1479"/>
                    </a:lnTo>
                    <a:lnTo>
                      <a:pt x="176" y="1607"/>
                    </a:lnTo>
                    <a:lnTo>
                      <a:pt x="177" y="1612"/>
                    </a:lnTo>
                    <a:lnTo>
                      <a:pt x="177" y="1616"/>
                    </a:lnTo>
                    <a:lnTo>
                      <a:pt x="180" y="1637"/>
                    </a:lnTo>
                    <a:lnTo>
                      <a:pt x="186" y="1717"/>
                    </a:lnTo>
                    <a:lnTo>
                      <a:pt x="181" y="1792"/>
                    </a:lnTo>
                    <a:lnTo>
                      <a:pt x="177" y="1801"/>
                    </a:lnTo>
                    <a:lnTo>
                      <a:pt x="170" y="1809"/>
                    </a:lnTo>
                    <a:lnTo>
                      <a:pt x="156" y="1821"/>
                    </a:lnTo>
                    <a:lnTo>
                      <a:pt x="133" y="1848"/>
                    </a:lnTo>
                    <a:lnTo>
                      <a:pt x="126" y="1867"/>
                    </a:lnTo>
                    <a:lnTo>
                      <a:pt x="124" y="1893"/>
                    </a:lnTo>
                    <a:lnTo>
                      <a:pt x="126" y="1910"/>
                    </a:lnTo>
                    <a:lnTo>
                      <a:pt x="128" y="1927"/>
                    </a:lnTo>
                    <a:lnTo>
                      <a:pt x="135" y="1957"/>
                    </a:lnTo>
                    <a:lnTo>
                      <a:pt x="144" y="1979"/>
                    </a:lnTo>
                    <a:lnTo>
                      <a:pt x="156" y="1997"/>
                    </a:lnTo>
                    <a:lnTo>
                      <a:pt x="171" y="2008"/>
                    </a:lnTo>
                    <a:lnTo>
                      <a:pt x="190" y="2014"/>
                    </a:lnTo>
                    <a:lnTo>
                      <a:pt x="202" y="2014"/>
                    </a:lnTo>
                    <a:lnTo>
                      <a:pt x="218" y="2015"/>
                    </a:lnTo>
                    <a:lnTo>
                      <a:pt x="264" y="2021"/>
                    </a:lnTo>
                    <a:lnTo>
                      <a:pt x="385" y="2038"/>
                    </a:lnTo>
                    <a:lnTo>
                      <a:pt x="471" y="2046"/>
                    </a:lnTo>
                    <a:lnTo>
                      <a:pt x="477" y="2044"/>
                    </a:lnTo>
                    <a:lnTo>
                      <a:pt x="483" y="2034"/>
                    </a:lnTo>
                    <a:lnTo>
                      <a:pt x="494" y="2012"/>
                    </a:lnTo>
                    <a:lnTo>
                      <a:pt x="510" y="1964"/>
                    </a:lnTo>
                    <a:lnTo>
                      <a:pt x="524" y="1917"/>
                    </a:lnTo>
                    <a:lnTo>
                      <a:pt x="528" y="1904"/>
                    </a:lnTo>
                    <a:lnTo>
                      <a:pt x="524" y="1901"/>
                    </a:lnTo>
                    <a:lnTo>
                      <a:pt x="501" y="1878"/>
                    </a:lnTo>
                    <a:lnTo>
                      <a:pt x="421" y="1787"/>
                    </a:lnTo>
                    <a:lnTo>
                      <a:pt x="351" y="1688"/>
                    </a:lnTo>
                    <a:lnTo>
                      <a:pt x="344" y="1667"/>
                    </a:lnTo>
                    <a:lnTo>
                      <a:pt x="341" y="1656"/>
                    </a:lnTo>
                    <a:lnTo>
                      <a:pt x="334" y="1616"/>
                    </a:lnTo>
                    <a:lnTo>
                      <a:pt x="314" y="1484"/>
                    </a:lnTo>
                    <a:lnTo>
                      <a:pt x="289" y="1314"/>
                    </a:lnTo>
                    <a:lnTo>
                      <a:pt x="284" y="1269"/>
                    </a:lnTo>
                    <a:lnTo>
                      <a:pt x="277" y="1226"/>
                    </a:lnTo>
                    <a:lnTo>
                      <a:pt x="266" y="1141"/>
                    </a:lnTo>
                    <a:lnTo>
                      <a:pt x="247" y="1002"/>
                    </a:lnTo>
                    <a:lnTo>
                      <a:pt x="238" y="929"/>
                    </a:lnTo>
                    <a:lnTo>
                      <a:pt x="238" y="925"/>
                    </a:lnTo>
                    <a:lnTo>
                      <a:pt x="235" y="881"/>
                    </a:lnTo>
                    <a:lnTo>
                      <a:pt x="229" y="793"/>
                    </a:lnTo>
                    <a:lnTo>
                      <a:pt x="216" y="617"/>
                    </a:lnTo>
                    <a:lnTo>
                      <a:pt x="204" y="440"/>
                    </a:lnTo>
                    <a:lnTo>
                      <a:pt x="202" y="396"/>
                    </a:lnTo>
                    <a:lnTo>
                      <a:pt x="205" y="385"/>
                    </a:lnTo>
                    <a:lnTo>
                      <a:pt x="211" y="363"/>
                    </a:lnTo>
                    <a:lnTo>
                      <a:pt x="225" y="319"/>
                    </a:lnTo>
                    <a:lnTo>
                      <a:pt x="237" y="274"/>
                    </a:lnTo>
                    <a:lnTo>
                      <a:pt x="241" y="263"/>
                    </a:lnTo>
                    <a:lnTo>
                      <a:pt x="237" y="256"/>
                    </a:lnTo>
                    <a:lnTo>
                      <a:pt x="231" y="241"/>
                    </a:lnTo>
                    <a:lnTo>
                      <a:pt x="216" y="210"/>
                    </a:lnTo>
                    <a:lnTo>
                      <a:pt x="202" y="180"/>
                    </a:lnTo>
                    <a:lnTo>
                      <a:pt x="199" y="172"/>
                    </a:lnTo>
                    <a:lnTo>
                      <a:pt x="197" y="163"/>
                    </a:lnTo>
                    <a:lnTo>
                      <a:pt x="195" y="144"/>
                    </a:lnTo>
                    <a:lnTo>
                      <a:pt x="190" y="107"/>
                    </a:lnTo>
                    <a:lnTo>
                      <a:pt x="184" y="69"/>
                    </a:lnTo>
                    <a:lnTo>
                      <a:pt x="183" y="59"/>
                    </a:lnTo>
                    <a:lnTo>
                      <a:pt x="177" y="55"/>
                    </a:lnTo>
                    <a:lnTo>
                      <a:pt x="165" y="45"/>
                    </a:lnTo>
                    <a:lnTo>
                      <a:pt x="141" y="26"/>
                    </a:lnTo>
                    <a:lnTo>
                      <a:pt x="118" y="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1" name="Freeform 17"/>
              <p:cNvSpPr>
                <a:spLocks/>
              </p:cNvSpPr>
              <p:nvPr/>
            </p:nvSpPr>
            <p:spPr bwMode="auto">
              <a:xfrm>
                <a:off x="2164" y="3065"/>
                <a:ext cx="391" cy="1092"/>
              </a:xfrm>
              <a:custGeom>
                <a:avLst/>
                <a:gdLst>
                  <a:gd name="T0" fmla="*/ 1 w 782"/>
                  <a:gd name="T1" fmla="*/ 1 h 2183"/>
                  <a:gd name="T2" fmla="*/ 1 w 782"/>
                  <a:gd name="T3" fmla="*/ 1 h 2183"/>
                  <a:gd name="T4" fmla="*/ 1 w 782"/>
                  <a:gd name="T5" fmla="*/ 1 h 2183"/>
                  <a:gd name="T6" fmla="*/ 1 w 782"/>
                  <a:gd name="T7" fmla="*/ 1 h 2183"/>
                  <a:gd name="T8" fmla="*/ 1 w 782"/>
                  <a:gd name="T9" fmla="*/ 1 h 2183"/>
                  <a:gd name="T10" fmla="*/ 1 w 782"/>
                  <a:gd name="T11" fmla="*/ 1 h 2183"/>
                  <a:gd name="T12" fmla="*/ 1 w 782"/>
                  <a:gd name="T13" fmla="*/ 1 h 2183"/>
                  <a:gd name="T14" fmla="*/ 1 w 782"/>
                  <a:gd name="T15" fmla="*/ 1 h 2183"/>
                  <a:gd name="T16" fmla="*/ 1 w 782"/>
                  <a:gd name="T17" fmla="*/ 1 h 2183"/>
                  <a:gd name="T18" fmla="*/ 1 w 782"/>
                  <a:gd name="T19" fmla="*/ 1 h 2183"/>
                  <a:gd name="T20" fmla="*/ 1 w 782"/>
                  <a:gd name="T21" fmla="*/ 1 h 2183"/>
                  <a:gd name="T22" fmla="*/ 1 w 782"/>
                  <a:gd name="T23" fmla="*/ 1 h 2183"/>
                  <a:gd name="T24" fmla="*/ 1 w 782"/>
                  <a:gd name="T25" fmla="*/ 1 h 2183"/>
                  <a:gd name="T26" fmla="*/ 1 w 782"/>
                  <a:gd name="T27" fmla="*/ 1 h 2183"/>
                  <a:gd name="T28" fmla="*/ 1 w 782"/>
                  <a:gd name="T29" fmla="*/ 1 h 2183"/>
                  <a:gd name="T30" fmla="*/ 1 w 782"/>
                  <a:gd name="T31" fmla="*/ 1 h 2183"/>
                  <a:gd name="T32" fmla="*/ 1 w 782"/>
                  <a:gd name="T33" fmla="*/ 1 h 2183"/>
                  <a:gd name="T34" fmla="*/ 1 w 782"/>
                  <a:gd name="T35" fmla="*/ 1 h 2183"/>
                  <a:gd name="T36" fmla="*/ 1 w 782"/>
                  <a:gd name="T37" fmla="*/ 1 h 2183"/>
                  <a:gd name="T38" fmla="*/ 1 w 782"/>
                  <a:gd name="T39" fmla="*/ 1 h 2183"/>
                  <a:gd name="T40" fmla="*/ 1 w 782"/>
                  <a:gd name="T41" fmla="*/ 1 h 2183"/>
                  <a:gd name="T42" fmla="*/ 1 w 782"/>
                  <a:gd name="T43" fmla="*/ 1 h 2183"/>
                  <a:gd name="T44" fmla="*/ 1 w 782"/>
                  <a:gd name="T45" fmla="*/ 1 h 2183"/>
                  <a:gd name="T46" fmla="*/ 1 w 782"/>
                  <a:gd name="T47" fmla="*/ 1 h 2183"/>
                  <a:gd name="T48" fmla="*/ 1 w 782"/>
                  <a:gd name="T49" fmla="*/ 1 h 2183"/>
                  <a:gd name="T50" fmla="*/ 1 w 782"/>
                  <a:gd name="T51" fmla="*/ 1 h 2183"/>
                  <a:gd name="T52" fmla="*/ 1 w 782"/>
                  <a:gd name="T53" fmla="*/ 1 h 2183"/>
                  <a:gd name="T54" fmla="*/ 1 w 782"/>
                  <a:gd name="T55" fmla="*/ 1 h 2183"/>
                  <a:gd name="T56" fmla="*/ 1 w 782"/>
                  <a:gd name="T57" fmla="*/ 1 h 2183"/>
                  <a:gd name="T58" fmla="*/ 1 w 782"/>
                  <a:gd name="T59" fmla="*/ 1 h 2183"/>
                  <a:gd name="T60" fmla="*/ 1 w 782"/>
                  <a:gd name="T61" fmla="*/ 1 h 2183"/>
                  <a:gd name="T62" fmla="*/ 1 w 782"/>
                  <a:gd name="T63" fmla="*/ 1 h 2183"/>
                  <a:gd name="T64" fmla="*/ 1 w 782"/>
                  <a:gd name="T65" fmla="*/ 1 h 2183"/>
                  <a:gd name="T66" fmla="*/ 1 w 782"/>
                  <a:gd name="T67" fmla="*/ 1 h 2183"/>
                  <a:gd name="T68" fmla="*/ 1 w 782"/>
                  <a:gd name="T69" fmla="*/ 1 h 2183"/>
                  <a:gd name="T70" fmla="*/ 1 w 782"/>
                  <a:gd name="T71" fmla="*/ 1 h 2183"/>
                  <a:gd name="T72" fmla="*/ 1 w 782"/>
                  <a:gd name="T73" fmla="*/ 1 h 2183"/>
                  <a:gd name="T74" fmla="*/ 1 w 782"/>
                  <a:gd name="T75" fmla="*/ 1 h 2183"/>
                  <a:gd name="T76" fmla="*/ 1 w 782"/>
                  <a:gd name="T77" fmla="*/ 1 h 2183"/>
                  <a:gd name="T78" fmla="*/ 1 w 782"/>
                  <a:gd name="T79" fmla="*/ 1 h 2183"/>
                  <a:gd name="T80" fmla="*/ 1 w 782"/>
                  <a:gd name="T81" fmla="*/ 1 h 2183"/>
                  <a:gd name="T82" fmla="*/ 1 w 782"/>
                  <a:gd name="T83" fmla="*/ 1 h 2183"/>
                  <a:gd name="T84" fmla="*/ 1 w 782"/>
                  <a:gd name="T85" fmla="*/ 1 h 2183"/>
                  <a:gd name="T86" fmla="*/ 1 w 782"/>
                  <a:gd name="T87" fmla="*/ 1 h 2183"/>
                  <a:gd name="T88" fmla="*/ 1 w 782"/>
                  <a:gd name="T89" fmla="*/ 1 h 2183"/>
                  <a:gd name="T90" fmla="*/ 1 w 782"/>
                  <a:gd name="T91" fmla="*/ 0 h 2183"/>
                  <a:gd name="T92" fmla="*/ 1 w 782"/>
                  <a:gd name="T93" fmla="*/ 1 h 2183"/>
                  <a:gd name="T94" fmla="*/ 1 w 782"/>
                  <a:gd name="T95" fmla="*/ 1 h 2183"/>
                  <a:gd name="T96" fmla="*/ 1 w 782"/>
                  <a:gd name="T97" fmla="*/ 1 h 2183"/>
                  <a:gd name="T98" fmla="*/ 1 w 782"/>
                  <a:gd name="T99" fmla="*/ 1 h 218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82"/>
                  <a:gd name="T151" fmla="*/ 0 h 2183"/>
                  <a:gd name="T152" fmla="*/ 782 w 782"/>
                  <a:gd name="T153" fmla="*/ 2183 h 218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82" h="2183">
                    <a:moveTo>
                      <a:pt x="395" y="123"/>
                    </a:moveTo>
                    <a:lnTo>
                      <a:pt x="394" y="127"/>
                    </a:lnTo>
                    <a:lnTo>
                      <a:pt x="396" y="131"/>
                    </a:lnTo>
                    <a:lnTo>
                      <a:pt x="399" y="136"/>
                    </a:lnTo>
                    <a:lnTo>
                      <a:pt x="407" y="147"/>
                    </a:lnTo>
                    <a:lnTo>
                      <a:pt x="436" y="176"/>
                    </a:lnTo>
                    <a:lnTo>
                      <a:pt x="503" y="257"/>
                    </a:lnTo>
                    <a:lnTo>
                      <a:pt x="532" y="352"/>
                    </a:lnTo>
                    <a:lnTo>
                      <a:pt x="532" y="371"/>
                    </a:lnTo>
                    <a:lnTo>
                      <a:pt x="533" y="426"/>
                    </a:lnTo>
                    <a:lnTo>
                      <a:pt x="540" y="591"/>
                    </a:lnTo>
                    <a:lnTo>
                      <a:pt x="550" y="796"/>
                    </a:lnTo>
                    <a:lnTo>
                      <a:pt x="553" y="848"/>
                    </a:lnTo>
                    <a:lnTo>
                      <a:pt x="555" y="900"/>
                    </a:lnTo>
                    <a:lnTo>
                      <a:pt x="561" y="1000"/>
                    </a:lnTo>
                    <a:lnTo>
                      <a:pt x="571" y="1164"/>
                    </a:lnTo>
                    <a:lnTo>
                      <a:pt x="575" y="1249"/>
                    </a:lnTo>
                    <a:lnTo>
                      <a:pt x="576" y="1252"/>
                    </a:lnTo>
                    <a:lnTo>
                      <a:pt x="573" y="1296"/>
                    </a:lnTo>
                    <a:lnTo>
                      <a:pt x="569" y="1382"/>
                    </a:lnTo>
                    <a:lnTo>
                      <a:pt x="561" y="1555"/>
                    </a:lnTo>
                    <a:lnTo>
                      <a:pt x="542" y="1727"/>
                    </a:lnTo>
                    <a:lnTo>
                      <a:pt x="534" y="1770"/>
                    </a:lnTo>
                    <a:lnTo>
                      <a:pt x="530" y="1780"/>
                    </a:lnTo>
                    <a:lnTo>
                      <a:pt x="520" y="1798"/>
                    </a:lnTo>
                    <a:lnTo>
                      <a:pt x="505" y="1813"/>
                    </a:lnTo>
                    <a:lnTo>
                      <a:pt x="486" y="1828"/>
                    </a:lnTo>
                    <a:lnTo>
                      <a:pt x="447" y="1852"/>
                    </a:lnTo>
                    <a:lnTo>
                      <a:pt x="438" y="1857"/>
                    </a:lnTo>
                    <a:lnTo>
                      <a:pt x="426" y="1863"/>
                    </a:lnTo>
                    <a:lnTo>
                      <a:pt x="401" y="1872"/>
                    </a:lnTo>
                    <a:lnTo>
                      <a:pt x="350" y="1886"/>
                    </a:lnTo>
                    <a:lnTo>
                      <a:pt x="298" y="1901"/>
                    </a:lnTo>
                    <a:lnTo>
                      <a:pt x="287" y="1905"/>
                    </a:lnTo>
                    <a:lnTo>
                      <a:pt x="271" y="1913"/>
                    </a:lnTo>
                    <a:lnTo>
                      <a:pt x="240" y="1930"/>
                    </a:lnTo>
                    <a:lnTo>
                      <a:pt x="181" y="1968"/>
                    </a:lnTo>
                    <a:lnTo>
                      <a:pt x="119" y="2001"/>
                    </a:lnTo>
                    <a:lnTo>
                      <a:pt x="103" y="2007"/>
                    </a:lnTo>
                    <a:lnTo>
                      <a:pt x="93" y="2010"/>
                    </a:lnTo>
                    <a:lnTo>
                      <a:pt x="82" y="2011"/>
                    </a:lnTo>
                    <a:lnTo>
                      <a:pt x="59" y="2010"/>
                    </a:lnTo>
                    <a:lnTo>
                      <a:pt x="14" y="2006"/>
                    </a:lnTo>
                    <a:lnTo>
                      <a:pt x="0" y="2014"/>
                    </a:lnTo>
                    <a:lnTo>
                      <a:pt x="5" y="2023"/>
                    </a:lnTo>
                    <a:lnTo>
                      <a:pt x="12" y="2031"/>
                    </a:lnTo>
                    <a:lnTo>
                      <a:pt x="20" y="2038"/>
                    </a:lnTo>
                    <a:lnTo>
                      <a:pt x="41" y="2049"/>
                    </a:lnTo>
                    <a:lnTo>
                      <a:pt x="66" y="2058"/>
                    </a:lnTo>
                    <a:lnTo>
                      <a:pt x="115" y="2069"/>
                    </a:lnTo>
                    <a:lnTo>
                      <a:pt x="127" y="2070"/>
                    </a:lnTo>
                    <a:lnTo>
                      <a:pt x="137" y="2072"/>
                    </a:lnTo>
                    <a:lnTo>
                      <a:pt x="159" y="2071"/>
                    </a:lnTo>
                    <a:lnTo>
                      <a:pt x="204" y="2065"/>
                    </a:lnTo>
                    <a:lnTo>
                      <a:pt x="248" y="2060"/>
                    </a:lnTo>
                    <a:lnTo>
                      <a:pt x="259" y="2059"/>
                    </a:lnTo>
                    <a:lnTo>
                      <a:pt x="273" y="2060"/>
                    </a:lnTo>
                    <a:lnTo>
                      <a:pt x="299" y="2057"/>
                    </a:lnTo>
                    <a:lnTo>
                      <a:pt x="354" y="2047"/>
                    </a:lnTo>
                    <a:lnTo>
                      <a:pt x="404" y="2047"/>
                    </a:lnTo>
                    <a:lnTo>
                      <a:pt x="417" y="2052"/>
                    </a:lnTo>
                    <a:lnTo>
                      <a:pt x="428" y="2058"/>
                    </a:lnTo>
                    <a:lnTo>
                      <a:pt x="437" y="2067"/>
                    </a:lnTo>
                    <a:lnTo>
                      <a:pt x="446" y="2077"/>
                    </a:lnTo>
                    <a:lnTo>
                      <a:pt x="462" y="2101"/>
                    </a:lnTo>
                    <a:lnTo>
                      <a:pt x="495" y="2153"/>
                    </a:lnTo>
                    <a:lnTo>
                      <a:pt x="524" y="2177"/>
                    </a:lnTo>
                    <a:lnTo>
                      <a:pt x="532" y="2180"/>
                    </a:lnTo>
                    <a:lnTo>
                      <a:pt x="551" y="2183"/>
                    </a:lnTo>
                    <a:lnTo>
                      <a:pt x="592" y="2182"/>
                    </a:lnTo>
                    <a:lnTo>
                      <a:pt x="609" y="2176"/>
                    </a:lnTo>
                    <a:lnTo>
                      <a:pt x="621" y="2165"/>
                    </a:lnTo>
                    <a:lnTo>
                      <a:pt x="625" y="2158"/>
                    </a:lnTo>
                    <a:lnTo>
                      <a:pt x="635" y="2126"/>
                    </a:lnTo>
                    <a:lnTo>
                      <a:pt x="644" y="2075"/>
                    </a:lnTo>
                    <a:lnTo>
                      <a:pt x="638" y="2038"/>
                    </a:lnTo>
                    <a:lnTo>
                      <a:pt x="625" y="2010"/>
                    </a:lnTo>
                    <a:lnTo>
                      <a:pt x="613" y="1985"/>
                    </a:lnTo>
                    <a:lnTo>
                      <a:pt x="606" y="1957"/>
                    </a:lnTo>
                    <a:lnTo>
                      <a:pt x="607" y="1940"/>
                    </a:lnTo>
                    <a:lnTo>
                      <a:pt x="609" y="1933"/>
                    </a:lnTo>
                    <a:lnTo>
                      <a:pt x="613" y="1927"/>
                    </a:lnTo>
                    <a:lnTo>
                      <a:pt x="618" y="1921"/>
                    </a:lnTo>
                    <a:lnTo>
                      <a:pt x="625" y="1916"/>
                    </a:lnTo>
                    <a:lnTo>
                      <a:pt x="640" y="1907"/>
                    </a:lnTo>
                    <a:lnTo>
                      <a:pt x="670" y="1886"/>
                    </a:lnTo>
                    <a:lnTo>
                      <a:pt x="679" y="1873"/>
                    </a:lnTo>
                    <a:lnTo>
                      <a:pt x="680" y="1866"/>
                    </a:lnTo>
                    <a:lnTo>
                      <a:pt x="680" y="1851"/>
                    </a:lnTo>
                    <a:lnTo>
                      <a:pt x="678" y="1835"/>
                    </a:lnTo>
                    <a:lnTo>
                      <a:pt x="669" y="1802"/>
                    </a:lnTo>
                    <a:lnTo>
                      <a:pt x="667" y="1779"/>
                    </a:lnTo>
                    <a:lnTo>
                      <a:pt x="667" y="1772"/>
                    </a:lnTo>
                    <a:lnTo>
                      <a:pt x="669" y="1758"/>
                    </a:lnTo>
                    <a:lnTo>
                      <a:pt x="676" y="1729"/>
                    </a:lnTo>
                    <a:lnTo>
                      <a:pt x="683" y="1700"/>
                    </a:lnTo>
                    <a:lnTo>
                      <a:pt x="685" y="1692"/>
                    </a:lnTo>
                    <a:lnTo>
                      <a:pt x="684" y="1688"/>
                    </a:lnTo>
                    <a:lnTo>
                      <a:pt x="677" y="1651"/>
                    </a:lnTo>
                    <a:lnTo>
                      <a:pt x="654" y="1514"/>
                    </a:lnTo>
                    <a:lnTo>
                      <a:pt x="635" y="1363"/>
                    </a:lnTo>
                    <a:lnTo>
                      <a:pt x="635" y="1333"/>
                    </a:lnTo>
                    <a:lnTo>
                      <a:pt x="635" y="1319"/>
                    </a:lnTo>
                    <a:lnTo>
                      <a:pt x="637" y="1282"/>
                    </a:lnTo>
                    <a:lnTo>
                      <a:pt x="646" y="1185"/>
                    </a:lnTo>
                    <a:lnTo>
                      <a:pt x="657" y="1066"/>
                    </a:lnTo>
                    <a:lnTo>
                      <a:pt x="660" y="1033"/>
                    </a:lnTo>
                    <a:lnTo>
                      <a:pt x="662" y="1001"/>
                    </a:lnTo>
                    <a:lnTo>
                      <a:pt x="667" y="933"/>
                    </a:lnTo>
                    <a:lnTo>
                      <a:pt x="676" y="799"/>
                    </a:lnTo>
                    <a:lnTo>
                      <a:pt x="681" y="675"/>
                    </a:lnTo>
                    <a:lnTo>
                      <a:pt x="682" y="647"/>
                    </a:lnTo>
                    <a:lnTo>
                      <a:pt x="682" y="602"/>
                    </a:lnTo>
                    <a:lnTo>
                      <a:pt x="685" y="512"/>
                    </a:lnTo>
                    <a:lnTo>
                      <a:pt x="708" y="333"/>
                    </a:lnTo>
                    <a:lnTo>
                      <a:pt x="760" y="161"/>
                    </a:lnTo>
                    <a:lnTo>
                      <a:pt x="779" y="119"/>
                    </a:lnTo>
                    <a:lnTo>
                      <a:pt x="778" y="113"/>
                    </a:lnTo>
                    <a:lnTo>
                      <a:pt x="779" y="100"/>
                    </a:lnTo>
                    <a:lnTo>
                      <a:pt x="782" y="71"/>
                    </a:lnTo>
                    <a:lnTo>
                      <a:pt x="780" y="59"/>
                    </a:lnTo>
                    <a:lnTo>
                      <a:pt x="778" y="54"/>
                    </a:lnTo>
                    <a:lnTo>
                      <a:pt x="774" y="50"/>
                    </a:lnTo>
                    <a:lnTo>
                      <a:pt x="770" y="46"/>
                    </a:lnTo>
                    <a:lnTo>
                      <a:pt x="760" y="43"/>
                    </a:lnTo>
                    <a:lnTo>
                      <a:pt x="751" y="42"/>
                    </a:lnTo>
                    <a:lnTo>
                      <a:pt x="741" y="42"/>
                    </a:lnTo>
                    <a:lnTo>
                      <a:pt x="720" y="46"/>
                    </a:lnTo>
                    <a:lnTo>
                      <a:pt x="677" y="56"/>
                    </a:lnTo>
                    <a:lnTo>
                      <a:pt x="648" y="56"/>
                    </a:lnTo>
                    <a:lnTo>
                      <a:pt x="640" y="54"/>
                    </a:lnTo>
                    <a:lnTo>
                      <a:pt x="635" y="50"/>
                    </a:lnTo>
                    <a:lnTo>
                      <a:pt x="630" y="45"/>
                    </a:lnTo>
                    <a:lnTo>
                      <a:pt x="621" y="33"/>
                    </a:lnTo>
                    <a:lnTo>
                      <a:pt x="613" y="21"/>
                    </a:lnTo>
                    <a:lnTo>
                      <a:pt x="604" y="9"/>
                    </a:lnTo>
                    <a:lnTo>
                      <a:pt x="594" y="2"/>
                    </a:lnTo>
                    <a:lnTo>
                      <a:pt x="589" y="0"/>
                    </a:lnTo>
                    <a:lnTo>
                      <a:pt x="575" y="0"/>
                    </a:lnTo>
                    <a:lnTo>
                      <a:pt x="547" y="1"/>
                    </a:lnTo>
                    <a:lnTo>
                      <a:pt x="490" y="10"/>
                    </a:lnTo>
                    <a:lnTo>
                      <a:pt x="434" y="25"/>
                    </a:lnTo>
                    <a:lnTo>
                      <a:pt x="420" y="28"/>
                    </a:lnTo>
                    <a:lnTo>
                      <a:pt x="413" y="31"/>
                    </a:lnTo>
                    <a:lnTo>
                      <a:pt x="408" y="36"/>
                    </a:lnTo>
                    <a:lnTo>
                      <a:pt x="405" y="42"/>
                    </a:lnTo>
                    <a:lnTo>
                      <a:pt x="403" y="50"/>
                    </a:lnTo>
                    <a:lnTo>
                      <a:pt x="399" y="67"/>
                    </a:lnTo>
                    <a:lnTo>
                      <a:pt x="398" y="88"/>
                    </a:lnTo>
                    <a:lnTo>
                      <a:pt x="397" y="107"/>
                    </a:lnTo>
                    <a:lnTo>
                      <a:pt x="395" y="12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2" name="Freeform 18"/>
              <p:cNvSpPr>
                <a:spLocks/>
              </p:cNvSpPr>
              <p:nvPr/>
            </p:nvSpPr>
            <p:spPr bwMode="auto">
              <a:xfrm>
                <a:off x="2349" y="3123"/>
                <a:ext cx="76" cy="853"/>
              </a:xfrm>
              <a:custGeom>
                <a:avLst/>
                <a:gdLst>
                  <a:gd name="T0" fmla="*/ 0 w 152"/>
                  <a:gd name="T1" fmla="*/ 1 h 1705"/>
                  <a:gd name="T2" fmla="*/ 1 w 152"/>
                  <a:gd name="T3" fmla="*/ 1 h 1705"/>
                  <a:gd name="T4" fmla="*/ 1 w 152"/>
                  <a:gd name="T5" fmla="*/ 1 h 1705"/>
                  <a:gd name="T6" fmla="*/ 1 w 152"/>
                  <a:gd name="T7" fmla="*/ 1 h 1705"/>
                  <a:gd name="T8" fmla="*/ 1 w 152"/>
                  <a:gd name="T9" fmla="*/ 1 h 1705"/>
                  <a:gd name="T10" fmla="*/ 1 w 152"/>
                  <a:gd name="T11" fmla="*/ 1 h 1705"/>
                  <a:gd name="T12" fmla="*/ 1 w 152"/>
                  <a:gd name="T13" fmla="*/ 1 h 1705"/>
                  <a:gd name="T14" fmla="*/ 1 w 152"/>
                  <a:gd name="T15" fmla="*/ 1 h 1705"/>
                  <a:gd name="T16" fmla="*/ 1 w 152"/>
                  <a:gd name="T17" fmla="*/ 1 h 1705"/>
                  <a:gd name="T18" fmla="*/ 1 w 152"/>
                  <a:gd name="T19" fmla="*/ 1 h 1705"/>
                  <a:gd name="T20" fmla="*/ 1 w 152"/>
                  <a:gd name="T21" fmla="*/ 1 h 1705"/>
                  <a:gd name="T22" fmla="*/ 1 w 152"/>
                  <a:gd name="T23" fmla="*/ 1 h 1705"/>
                  <a:gd name="T24" fmla="*/ 1 w 152"/>
                  <a:gd name="T25" fmla="*/ 1 h 1705"/>
                  <a:gd name="T26" fmla="*/ 1 w 152"/>
                  <a:gd name="T27" fmla="*/ 1 h 1705"/>
                  <a:gd name="T28" fmla="*/ 1 w 152"/>
                  <a:gd name="T29" fmla="*/ 1 h 1705"/>
                  <a:gd name="T30" fmla="*/ 1 w 152"/>
                  <a:gd name="T31" fmla="*/ 1 h 1705"/>
                  <a:gd name="T32" fmla="*/ 1 w 152"/>
                  <a:gd name="T33" fmla="*/ 1 h 1705"/>
                  <a:gd name="T34" fmla="*/ 1 w 152"/>
                  <a:gd name="T35" fmla="*/ 1 h 1705"/>
                  <a:gd name="T36" fmla="*/ 1 w 152"/>
                  <a:gd name="T37" fmla="*/ 1 h 1705"/>
                  <a:gd name="T38" fmla="*/ 1 w 152"/>
                  <a:gd name="T39" fmla="*/ 1 h 1705"/>
                  <a:gd name="T40" fmla="*/ 1 w 152"/>
                  <a:gd name="T41" fmla="*/ 1 h 1705"/>
                  <a:gd name="T42" fmla="*/ 1 w 152"/>
                  <a:gd name="T43" fmla="*/ 1 h 1705"/>
                  <a:gd name="T44" fmla="*/ 1 w 152"/>
                  <a:gd name="T45" fmla="*/ 1 h 1705"/>
                  <a:gd name="T46" fmla="*/ 1 w 152"/>
                  <a:gd name="T47" fmla="*/ 1 h 1705"/>
                  <a:gd name="T48" fmla="*/ 1 w 152"/>
                  <a:gd name="T49" fmla="*/ 1 h 1705"/>
                  <a:gd name="T50" fmla="*/ 1 w 152"/>
                  <a:gd name="T51" fmla="*/ 1 h 1705"/>
                  <a:gd name="T52" fmla="*/ 1 w 152"/>
                  <a:gd name="T53" fmla="*/ 1 h 1705"/>
                  <a:gd name="T54" fmla="*/ 1 w 152"/>
                  <a:gd name="T55" fmla="*/ 1 h 1705"/>
                  <a:gd name="T56" fmla="*/ 1 w 152"/>
                  <a:gd name="T57" fmla="*/ 1 h 1705"/>
                  <a:gd name="T58" fmla="*/ 1 w 152"/>
                  <a:gd name="T59" fmla="*/ 1 h 1705"/>
                  <a:gd name="T60" fmla="*/ 1 w 152"/>
                  <a:gd name="T61" fmla="*/ 1 h 1705"/>
                  <a:gd name="T62" fmla="*/ 1 w 152"/>
                  <a:gd name="T63" fmla="*/ 1 h 1705"/>
                  <a:gd name="T64" fmla="*/ 1 w 152"/>
                  <a:gd name="T65" fmla="*/ 1 h 1705"/>
                  <a:gd name="T66" fmla="*/ 1 w 152"/>
                  <a:gd name="T67" fmla="*/ 1 h 1705"/>
                  <a:gd name="T68" fmla="*/ 1 w 152"/>
                  <a:gd name="T69" fmla="*/ 1 h 1705"/>
                  <a:gd name="T70" fmla="*/ 1 w 152"/>
                  <a:gd name="T71" fmla="*/ 1 h 1705"/>
                  <a:gd name="T72" fmla="*/ 1 w 152"/>
                  <a:gd name="T73" fmla="*/ 1 h 1705"/>
                  <a:gd name="T74" fmla="*/ 1 w 152"/>
                  <a:gd name="T75" fmla="*/ 1 h 1705"/>
                  <a:gd name="T76" fmla="*/ 1 w 152"/>
                  <a:gd name="T77" fmla="*/ 1 h 1705"/>
                  <a:gd name="T78" fmla="*/ 1 w 152"/>
                  <a:gd name="T79" fmla="*/ 1 h 1705"/>
                  <a:gd name="T80" fmla="*/ 1 w 152"/>
                  <a:gd name="T81" fmla="*/ 1 h 1705"/>
                  <a:gd name="T82" fmla="*/ 1 w 152"/>
                  <a:gd name="T83" fmla="*/ 1 h 1705"/>
                  <a:gd name="T84" fmla="*/ 1 w 152"/>
                  <a:gd name="T85" fmla="*/ 1 h 1705"/>
                  <a:gd name="T86" fmla="*/ 1 w 152"/>
                  <a:gd name="T87" fmla="*/ 1 h 1705"/>
                  <a:gd name="T88" fmla="*/ 1 w 152"/>
                  <a:gd name="T89" fmla="*/ 1 h 1705"/>
                  <a:gd name="T90" fmla="*/ 1 w 152"/>
                  <a:gd name="T91" fmla="*/ 1 h 1705"/>
                  <a:gd name="T92" fmla="*/ 1 w 152"/>
                  <a:gd name="T93" fmla="*/ 1 h 1705"/>
                  <a:gd name="T94" fmla="*/ 1 w 152"/>
                  <a:gd name="T95" fmla="*/ 1 h 1705"/>
                  <a:gd name="T96" fmla="*/ 1 w 152"/>
                  <a:gd name="T97" fmla="*/ 1 h 1705"/>
                  <a:gd name="T98" fmla="*/ 1 w 152"/>
                  <a:gd name="T99" fmla="*/ 1 h 1705"/>
                  <a:gd name="T100" fmla="*/ 1 w 152"/>
                  <a:gd name="T101" fmla="*/ 0 h 1705"/>
                  <a:gd name="T102" fmla="*/ 1 w 152"/>
                  <a:gd name="T103" fmla="*/ 1 h 1705"/>
                  <a:gd name="T104" fmla="*/ 1 w 152"/>
                  <a:gd name="T105" fmla="*/ 1 h 1705"/>
                  <a:gd name="T106" fmla="*/ 1 w 152"/>
                  <a:gd name="T107" fmla="*/ 1 h 1705"/>
                  <a:gd name="T108" fmla="*/ 0 w 152"/>
                  <a:gd name="T109" fmla="*/ 1 h 1705"/>
                  <a:gd name="T110" fmla="*/ 0 w 152"/>
                  <a:gd name="T111" fmla="*/ 1 h 1705"/>
                  <a:gd name="T112" fmla="*/ 0 w 152"/>
                  <a:gd name="T113" fmla="*/ 1 h 170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52"/>
                  <a:gd name="T172" fmla="*/ 0 h 1705"/>
                  <a:gd name="T173" fmla="*/ 152 w 152"/>
                  <a:gd name="T174" fmla="*/ 1705 h 170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52" h="1705">
                    <a:moveTo>
                      <a:pt x="0" y="86"/>
                    </a:moveTo>
                    <a:lnTo>
                      <a:pt x="1" y="101"/>
                    </a:lnTo>
                    <a:lnTo>
                      <a:pt x="9" y="135"/>
                    </a:lnTo>
                    <a:lnTo>
                      <a:pt x="22" y="175"/>
                    </a:lnTo>
                    <a:lnTo>
                      <a:pt x="50" y="294"/>
                    </a:lnTo>
                    <a:lnTo>
                      <a:pt x="60" y="430"/>
                    </a:lnTo>
                    <a:lnTo>
                      <a:pt x="60" y="462"/>
                    </a:lnTo>
                    <a:lnTo>
                      <a:pt x="60" y="548"/>
                    </a:lnTo>
                    <a:lnTo>
                      <a:pt x="63" y="792"/>
                    </a:lnTo>
                    <a:lnTo>
                      <a:pt x="67" y="1084"/>
                    </a:lnTo>
                    <a:lnTo>
                      <a:pt x="68" y="1158"/>
                    </a:lnTo>
                    <a:lnTo>
                      <a:pt x="68" y="1231"/>
                    </a:lnTo>
                    <a:lnTo>
                      <a:pt x="69" y="1369"/>
                    </a:lnTo>
                    <a:lnTo>
                      <a:pt x="68" y="1590"/>
                    </a:lnTo>
                    <a:lnTo>
                      <a:pt x="67" y="1700"/>
                    </a:lnTo>
                    <a:lnTo>
                      <a:pt x="67" y="1705"/>
                    </a:lnTo>
                    <a:lnTo>
                      <a:pt x="73" y="1704"/>
                    </a:lnTo>
                    <a:lnTo>
                      <a:pt x="86" y="1701"/>
                    </a:lnTo>
                    <a:lnTo>
                      <a:pt x="115" y="1699"/>
                    </a:lnTo>
                    <a:lnTo>
                      <a:pt x="143" y="1695"/>
                    </a:lnTo>
                    <a:lnTo>
                      <a:pt x="150" y="1693"/>
                    </a:lnTo>
                    <a:lnTo>
                      <a:pt x="150" y="1691"/>
                    </a:lnTo>
                    <a:lnTo>
                      <a:pt x="151" y="1673"/>
                    </a:lnTo>
                    <a:lnTo>
                      <a:pt x="152" y="1593"/>
                    </a:lnTo>
                    <a:lnTo>
                      <a:pt x="147" y="1474"/>
                    </a:lnTo>
                    <a:lnTo>
                      <a:pt x="145" y="1442"/>
                    </a:lnTo>
                    <a:lnTo>
                      <a:pt x="143" y="1424"/>
                    </a:lnTo>
                    <a:lnTo>
                      <a:pt x="139" y="1374"/>
                    </a:lnTo>
                    <a:lnTo>
                      <a:pt x="131" y="1239"/>
                    </a:lnTo>
                    <a:lnTo>
                      <a:pt x="123" y="1080"/>
                    </a:lnTo>
                    <a:lnTo>
                      <a:pt x="121" y="1040"/>
                    </a:lnTo>
                    <a:lnTo>
                      <a:pt x="119" y="1000"/>
                    </a:lnTo>
                    <a:lnTo>
                      <a:pt x="116" y="925"/>
                    </a:lnTo>
                    <a:lnTo>
                      <a:pt x="111" y="802"/>
                    </a:lnTo>
                    <a:lnTo>
                      <a:pt x="109" y="739"/>
                    </a:lnTo>
                    <a:lnTo>
                      <a:pt x="109" y="736"/>
                    </a:lnTo>
                    <a:lnTo>
                      <a:pt x="108" y="693"/>
                    </a:lnTo>
                    <a:lnTo>
                      <a:pt x="108" y="607"/>
                    </a:lnTo>
                    <a:lnTo>
                      <a:pt x="107" y="436"/>
                    </a:lnTo>
                    <a:lnTo>
                      <a:pt x="106" y="266"/>
                    </a:lnTo>
                    <a:lnTo>
                      <a:pt x="106" y="222"/>
                    </a:lnTo>
                    <a:lnTo>
                      <a:pt x="108" y="212"/>
                    </a:lnTo>
                    <a:lnTo>
                      <a:pt x="112" y="192"/>
                    </a:lnTo>
                    <a:lnTo>
                      <a:pt x="121" y="149"/>
                    </a:lnTo>
                    <a:lnTo>
                      <a:pt x="131" y="108"/>
                    </a:lnTo>
                    <a:lnTo>
                      <a:pt x="134" y="97"/>
                    </a:lnTo>
                    <a:lnTo>
                      <a:pt x="126" y="89"/>
                    </a:lnTo>
                    <a:lnTo>
                      <a:pt x="110" y="73"/>
                    </a:lnTo>
                    <a:lnTo>
                      <a:pt x="79" y="41"/>
                    </a:lnTo>
                    <a:lnTo>
                      <a:pt x="49" y="8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4" y="6"/>
                    </a:lnTo>
                    <a:lnTo>
                      <a:pt x="15" y="29"/>
                    </a:lnTo>
                    <a:lnTo>
                      <a:pt x="0" y="73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3" name="Freeform 19"/>
              <p:cNvSpPr>
                <a:spLocks/>
              </p:cNvSpPr>
              <p:nvPr/>
            </p:nvSpPr>
            <p:spPr bwMode="auto">
              <a:xfrm>
                <a:off x="2693" y="3073"/>
                <a:ext cx="332" cy="1090"/>
              </a:xfrm>
              <a:custGeom>
                <a:avLst/>
                <a:gdLst>
                  <a:gd name="T0" fmla="*/ 1 w 664"/>
                  <a:gd name="T1" fmla="*/ 1 h 2179"/>
                  <a:gd name="T2" fmla="*/ 1 w 664"/>
                  <a:gd name="T3" fmla="*/ 1 h 2179"/>
                  <a:gd name="T4" fmla="*/ 1 w 664"/>
                  <a:gd name="T5" fmla="*/ 1 h 2179"/>
                  <a:gd name="T6" fmla="*/ 1 w 664"/>
                  <a:gd name="T7" fmla="*/ 1 h 2179"/>
                  <a:gd name="T8" fmla="*/ 1 w 664"/>
                  <a:gd name="T9" fmla="*/ 1 h 2179"/>
                  <a:gd name="T10" fmla="*/ 1 w 664"/>
                  <a:gd name="T11" fmla="*/ 1 h 2179"/>
                  <a:gd name="T12" fmla="*/ 1 w 664"/>
                  <a:gd name="T13" fmla="*/ 1 h 2179"/>
                  <a:gd name="T14" fmla="*/ 1 w 664"/>
                  <a:gd name="T15" fmla="*/ 1 h 2179"/>
                  <a:gd name="T16" fmla="*/ 1 w 664"/>
                  <a:gd name="T17" fmla="*/ 1 h 2179"/>
                  <a:gd name="T18" fmla="*/ 1 w 664"/>
                  <a:gd name="T19" fmla="*/ 1 h 2179"/>
                  <a:gd name="T20" fmla="*/ 1 w 664"/>
                  <a:gd name="T21" fmla="*/ 1 h 2179"/>
                  <a:gd name="T22" fmla="*/ 1 w 664"/>
                  <a:gd name="T23" fmla="*/ 1 h 2179"/>
                  <a:gd name="T24" fmla="*/ 1 w 664"/>
                  <a:gd name="T25" fmla="*/ 1 h 2179"/>
                  <a:gd name="T26" fmla="*/ 0 w 664"/>
                  <a:gd name="T27" fmla="*/ 1 h 2179"/>
                  <a:gd name="T28" fmla="*/ 1 w 664"/>
                  <a:gd name="T29" fmla="*/ 1 h 2179"/>
                  <a:gd name="T30" fmla="*/ 1 w 664"/>
                  <a:gd name="T31" fmla="*/ 1 h 2179"/>
                  <a:gd name="T32" fmla="*/ 1 w 664"/>
                  <a:gd name="T33" fmla="*/ 1 h 2179"/>
                  <a:gd name="T34" fmla="*/ 1 w 664"/>
                  <a:gd name="T35" fmla="*/ 1 h 2179"/>
                  <a:gd name="T36" fmla="*/ 1 w 664"/>
                  <a:gd name="T37" fmla="*/ 1 h 2179"/>
                  <a:gd name="T38" fmla="*/ 1 w 664"/>
                  <a:gd name="T39" fmla="*/ 1 h 2179"/>
                  <a:gd name="T40" fmla="*/ 1 w 664"/>
                  <a:gd name="T41" fmla="*/ 1 h 2179"/>
                  <a:gd name="T42" fmla="*/ 1 w 664"/>
                  <a:gd name="T43" fmla="*/ 1 h 2179"/>
                  <a:gd name="T44" fmla="*/ 1 w 664"/>
                  <a:gd name="T45" fmla="*/ 1 h 2179"/>
                  <a:gd name="T46" fmla="*/ 1 w 664"/>
                  <a:gd name="T47" fmla="*/ 1 h 2179"/>
                  <a:gd name="T48" fmla="*/ 1 w 664"/>
                  <a:gd name="T49" fmla="*/ 1 h 2179"/>
                  <a:gd name="T50" fmla="*/ 1 w 664"/>
                  <a:gd name="T51" fmla="*/ 1 h 2179"/>
                  <a:gd name="T52" fmla="*/ 1 w 664"/>
                  <a:gd name="T53" fmla="*/ 1 h 2179"/>
                  <a:gd name="T54" fmla="*/ 1 w 664"/>
                  <a:gd name="T55" fmla="*/ 1 h 2179"/>
                  <a:gd name="T56" fmla="*/ 1 w 664"/>
                  <a:gd name="T57" fmla="*/ 1 h 2179"/>
                  <a:gd name="T58" fmla="*/ 1 w 664"/>
                  <a:gd name="T59" fmla="*/ 1 h 2179"/>
                  <a:gd name="T60" fmla="*/ 1 w 664"/>
                  <a:gd name="T61" fmla="*/ 1 h 2179"/>
                  <a:gd name="T62" fmla="*/ 1 w 664"/>
                  <a:gd name="T63" fmla="*/ 1 h 2179"/>
                  <a:gd name="T64" fmla="*/ 1 w 664"/>
                  <a:gd name="T65" fmla="*/ 1 h 2179"/>
                  <a:gd name="T66" fmla="*/ 1 w 664"/>
                  <a:gd name="T67" fmla="*/ 1 h 2179"/>
                  <a:gd name="T68" fmla="*/ 1 w 664"/>
                  <a:gd name="T69" fmla="*/ 1 h 2179"/>
                  <a:gd name="T70" fmla="*/ 1 w 664"/>
                  <a:gd name="T71" fmla="*/ 1 h 2179"/>
                  <a:gd name="T72" fmla="*/ 1 w 664"/>
                  <a:gd name="T73" fmla="*/ 1 h 2179"/>
                  <a:gd name="T74" fmla="*/ 1 w 664"/>
                  <a:gd name="T75" fmla="*/ 1 h 2179"/>
                  <a:gd name="T76" fmla="*/ 1 w 664"/>
                  <a:gd name="T77" fmla="*/ 1 h 2179"/>
                  <a:gd name="T78" fmla="*/ 1 w 664"/>
                  <a:gd name="T79" fmla="*/ 1 h 2179"/>
                  <a:gd name="T80" fmla="*/ 1 w 664"/>
                  <a:gd name="T81" fmla="*/ 1 h 2179"/>
                  <a:gd name="T82" fmla="*/ 1 w 664"/>
                  <a:gd name="T83" fmla="*/ 1 h 2179"/>
                  <a:gd name="T84" fmla="*/ 1 w 664"/>
                  <a:gd name="T85" fmla="*/ 1 h 2179"/>
                  <a:gd name="T86" fmla="*/ 1 w 664"/>
                  <a:gd name="T87" fmla="*/ 1 h 2179"/>
                  <a:gd name="T88" fmla="*/ 1 w 664"/>
                  <a:gd name="T89" fmla="*/ 1 h 21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64"/>
                  <a:gd name="T136" fmla="*/ 0 h 2179"/>
                  <a:gd name="T137" fmla="*/ 664 w 664"/>
                  <a:gd name="T138" fmla="*/ 2179 h 21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64" h="2179">
                    <a:moveTo>
                      <a:pt x="61" y="118"/>
                    </a:moveTo>
                    <a:lnTo>
                      <a:pt x="68" y="129"/>
                    </a:lnTo>
                    <a:lnTo>
                      <a:pt x="89" y="173"/>
                    </a:lnTo>
                    <a:lnTo>
                      <a:pt x="106" y="249"/>
                    </a:lnTo>
                    <a:lnTo>
                      <a:pt x="107" y="272"/>
                    </a:lnTo>
                    <a:lnTo>
                      <a:pt x="106" y="288"/>
                    </a:lnTo>
                    <a:lnTo>
                      <a:pt x="105" y="330"/>
                    </a:lnTo>
                    <a:lnTo>
                      <a:pt x="98" y="457"/>
                    </a:lnTo>
                    <a:lnTo>
                      <a:pt x="91" y="617"/>
                    </a:lnTo>
                    <a:lnTo>
                      <a:pt x="90" y="658"/>
                    </a:lnTo>
                    <a:lnTo>
                      <a:pt x="87" y="733"/>
                    </a:lnTo>
                    <a:lnTo>
                      <a:pt x="84" y="884"/>
                    </a:lnTo>
                    <a:lnTo>
                      <a:pt x="78" y="1189"/>
                    </a:lnTo>
                    <a:lnTo>
                      <a:pt x="50" y="1491"/>
                    </a:lnTo>
                    <a:lnTo>
                      <a:pt x="38" y="1565"/>
                    </a:lnTo>
                    <a:lnTo>
                      <a:pt x="37" y="1583"/>
                    </a:lnTo>
                    <a:lnTo>
                      <a:pt x="31" y="1618"/>
                    </a:lnTo>
                    <a:lnTo>
                      <a:pt x="20" y="1690"/>
                    </a:lnTo>
                    <a:lnTo>
                      <a:pt x="26" y="1719"/>
                    </a:lnTo>
                    <a:lnTo>
                      <a:pt x="36" y="1731"/>
                    </a:lnTo>
                    <a:lnTo>
                      <a:pt x="48" y="1739"/>
                    </a:lnTo>
                    <a:lnTo>
                      <a:pt x="66" y="1744"/>
                    </a:lnTo>
                    <a:lnTo>
                      <a:pt x="73" y="1751"/>
                    </a:lnTo>
                    <a:lnTo>
                      <a:pt x="76" y="1759"/>
                    </a:lnTo>
                    <a:lnTo>
                      <a:pt x="76" y="1769"/>
                    </a:lnTo>
                    <a:lnTo>
                      <a:pt x="73" y="1779"/>
                    </a:lnTo>
                    <a:lnTo>
                      <a:pt x="68" y="1790"/>
                    </a:lnTo>
                    <a:lnTo>
                      <a:pt x="55" y="1815"/>
                    </a:lnTo>
                    <a:lnTo>
                      <a:pt x="31" y="1863"/>
                    </a:lnTo>
                    <a:lnTo>
                      <a:pt x="30" y="1874"/>
                    </a:lnTo>
                    <a:lnTo>
                      <a:pt x="30" y="1878"/>
                    </a:lnTo>
                    <a:lnTo>
                      <a:pt x="31" y="1881"/>
                    </a:lnTo>
                    <a:lnTo>
                      <a:pt x="33" y="1885"/>
                    </a:lnTo>
                    <a:lnTo>
                      <a:pt x="38" y="1891"/>
                    </a:lnTo>
                    <a:lnTo>
                      <a:pt x="44" y="1898"/>
                    </a:lnTo>
                    <a:lnTo>
                      <a:pt x="49" y="1904"/>
                    </a:lnTo>
                    <a:lnTo>
                      <a:pt x="52" y="1910"/>
                    </a:lnTo>
                    <a:lnTo>
                      <a:pt x="53" y="1913"/>
                    </a:lnTo>
                    <a:lnTo>
                      <a:pt x="51" y="1924"/>
                    </a:lnTo>
                    <a:lnTo>
                      <a:pt x="46" y="1941"/>
                    </a:lnTo>
                    <a:lnTo>
                      <a:pt x="31" y="1993"/>
                    </a:lnTo>
                    <a:lnTo>
                      <a:pt x="0" y="2117"/>
                    </a:lnTo>
                    <a:lnTo>
                      <a:pt x="19" y="2179"/>
                    </a:lnTo>
                    <a:lnTo>
                      <a:pt x="30" y="2178"/>
                    </a:lnTo>
                    <a:lnTo>
                      <a:pt x="43" y="2175"/>
                    </a:lnTo>
                    <a:lnTo>
                      <a:pt x="75" y="2163"/>
                    </a:lnTo>
                    <a:lnTo>
                      <a:pt x="142" y="2133"/>
                    </a:lnTo>
                    <a:lnTo>
                      <a:pt x="174" y="2116"/>
                    </a:lnTo>
                    <a:lnTo>
                      <a:pt x="181" y="2109"/>
                    </a:lnTo>
                    <a:lnTo>
                      <a:pt x="193" y="2093"/>
                    </a:lnTo>
                    <a:lnTo>
                      <a:pt x="217" y="2059"/>
                    </a:lnTo>
                    <a:lnTo>
                      <a:pt x="231" y="2046"/>
                    </a:lnTo>
                    <a:lnTo>
                      <a:pt x="246" y="2037"/>
                    </a:lnTo>
                    <a:lnTo>
                      <a:pt x="257" y="2034"/>
                    </a:lnTo>
                    <a:lnTo>
                      <a:pt x="267" y="2036"/>
                    </a:lnTo>
                    <a:lnTo>
                      <a:pt x="276" y="2038"/>
                    </a:lnTo>
                    <a:lnTo>
                      <a:pt x="285" y="2043"/>
                    </a:lnTo>
                    <a:lnTo>
                      <a:pt x="303" y="2055"/>
                    </a:lnTo>
                    <a:lnTo>
                      <a:pt x="320" y="2070"/>
                    </a:lnTo>
                    <a:lnTo>
                      <a:pt x="356" y="2095"/>
                    </a:lnTo>
                    <a:lnTo>
                      <a:pt x="366" y="2097"/>
                    </a:lnTo>
                    <a:lnTo>
                      <a:pt x="376" y="2086"/>
                    </a:lnTo>
                    <a:lnTo>
                      <a:pt x="389" y="2078"/>
                    </a:lnTo>
                    <a:lnTo>
                      <a:pt x="403" y="2073"/>
                    </a:lnTo>
                    <a:lnTo>
                      <a:pt x="417" y="2071"/>
                    </a:lnTo>
                    <a:lnTo>
                      <a:pt x="431" y="2071"/>
                    </a:lnTo>
                    <a:lnTo>
                      <a:pt x="458" y="2077"/>
                    </a:lnTo>
                    <a:lnTo>
                      <a:pt x="483" y="2085"/>
                    </a:lnTo>
                    <a:lnTo>
                      <a:pt x="499" y="2091"/>
                    </a:lnTo>
                    <a:lnTo>
                      <a:pt x="504" y="2091"/>
                    </a:lnTo>
                    <a:lnTo>
                      <a:pt x="518" y="2092"/>
                    </a:lnTo>
                    <a:lnTo>
                      <a:pt x="556" y="2093"/>
                    </a:lnTo>
                    <a:lnTo>
                      <a:pt x="632" y="2091"/>
                    </a:lnTo>
                    <a:lnTo>
                      <a:pt x="657" y="2086"/>
                    </a:lnTo>
                    <a:lnTo>
                      <a:pt x="661" y="2085"/>
                    </a:lnTo>
                    <a:lnTo>
                      <a:pt x="663" y="2082"/>
                    </a:lnTo>
                    <a:lnTo>
                      <a:pt x="664" y="2081"/>
                    </a:lnTo>
                    <a:lnTo>
                      <a:pt x="664" y="2080"/>
                    </a:lnTo>
                    <a:lnTo>
                      <a:pt x="664" y="2078"/>
                    </a:lnTo>
                    <a:lnTo>
                      <a:pt x="663" y="2075"/>
                    </a:lnTo>
                    <a:lnTo>
                      <a:pt x="661" y="2073"/>
                    </a:lnTo>
                    <a:lnTo>
                      <a:pt x="658" y="2069"/>
                    </a:lnTo>
                    <a:lnTo>
                      <a:pt x="630" y="2047"/>
                    </a:lnTo>
                    <a:lnTo>
                      <a:pt x="568" y="2008"/>
                    </a:lnTo>
                    <a:lnTo>
                      <a:pt x="433" y="1947"/>
                    </a:lnTo>
                    <a:lnTo>
                      <a:pt x="300" y="1881"/>
                    </a:lnTo>
                    <a:lnTo>
                      <a:pt x="271" y="1860"/>
                    </a:lnTo>
                    <a:lnTo>
                      <a:pt x="263" y="1854"/>
                    </a:lnTo>
                    <a:lnTo>
                      <a:pt x="248" y="1839"/>
                    </a:lnTo>
                    <a:lnTo>
                      <a:pt x="238" y="1822"/>
                    </a:lnTo>
                    <a:lnTo>
                      <a:pt x="223" y="1783"/>
                    </a:lnTo>
                    <a:lnTo>
                      <a:pt x="217" y="1754"/>
                    </a:lnTo>
                    <a:lnTo>
                      <a:pt x="211" y="1724"/>
                    </a:lnTo>
                    <a:lnTo>
                      <a:pt x="201" y="1665"/>
                    </a:lnTo>
                    <a:lnTo>
                      <a:pt x="185" y="1545"/>
                    </a:lnTo>
                    <a:lnTo>
                      <a:pt x="170" y="1425"/>
                    </a:lnTo>
                    <a:lnTo>
                      <a:pt x="167" y="1395"/>
                    </a:lnTo>
                    <a:lnTo>
                      <a:pt x="167" y="1391"/>
                    </a:lnTo>
                    <a:lnTo>
                      <a:pt x="167" y="1356"/>
                    </a:lnTo>
                    <a:lnTo>
                      <a:pt x="170" y="1204"/>
                    </a:lnTo>
                    <a:lnTo>
                      <a:pt x="175" y="983"/>
                    </a:lnTo>
                    <a:lnTo>
                      <a:pt x="178" y="923"/>
                    </a:lnTo>
                    <a:lnTo>
                      <a:pt x="180" y="863"/>
                    </a:lnTo>
                    <a:lnTo>
                      <a:pt x="185" y="744"/>
                    </a:lnTo>
                    <a:lnTo>
                      <a:pt x="198" y="534"/>
                    </a:lnTo>
                    <a:lnTo>
                      <a:pt x="215" y="403"/>
                    </a:lnTo>
                    <a:lnTo>
                      <a:pt x="220" y="388"/>
                    </a:lnTo>
                    <a:lnTo>
                      <a:pt x="232" y="366"/>
                    </a:lnTo>
                    <a:lnTo>
                      <a:pt x="268" y="307"/>
                    </a:lnTo>
                    <a:lnTo>
                      <a:pt x="357" y="174"/>
                    </a:lnTo>
                    <a:lnTo>
                      <a:pt x="417" y="89"/>
                    </a:lnTo>
                    <a:lnTo>
                      <a:pt x="421" y="84"/>
                    </a:lnTo>
                    <a:lnTo>
                      <a:pt x="419" y="80"/>
                    </a:lnTo>
                    <a:lnTo>
                      <a:pt x="417" y="71"/>
                    </a:lnTo>
                    <a:lnTo>
                      <a:pt x="414" y="52"/>
                    </a:lnTo>
                    <a:lnTo>
                      <a:pt x="411" y="44"/>
                    </a:lnTo>
                    <a:lnTo>
                      <a:pt x="406" y="38"/>
                    </a:lnTo>
                    <a:lnTo>
                      <a:pt x="403" y="35"/>
                    </a:lnTo>
                    <a:lnTo>
                      <a:pt x="391" y="30"/>
                    </a:lnTo>
                    <a:lnTo>
                      <a:pt x="369" y="22"/>
                    </a:lnTo>
                    <a:lnTo>
                      <a:pt x="321" y="9"/>
                    </a:lnTo>
                    <a:lnTo>
                      <a:pt x="274" y="3"/>
                    </a:lnTo>
                    <a:lnTo>
                      <a:pt x="262" y="2"/>
                    </a:lnTo>
                    <a:lnTo>
                      <a:pt x="245" y="2"/>
                    </a:lnTo>
                    <a:lnTo>
                      <a:pt x="214" y="0"/>
                    </a:lnTo>
                    <a:lnTo>
                      <a:pt x="151" y="1"/>
                    </a:lnTo>
                    <a:lnTo>
                      <a:pt x="92" y="15"/>
                    </a:lnTo>
                    <a:lnTo>
                      <a:pt x="79" y="21"/>
                    </a:lnTo>
                    <a:lnTo>
                      <a:pt x="72" y="26"/>
                    </a:lnTo>
                    <a:lnTo>
                      <a:pt x="67" y="32"/>
                    </a:lnTo>
                    <a:lnTo>
                      <a:pt x="64" y="38"/>
                    </a:lnTo>
                    <a:lnTo>
                      <a:pt x="62" y="46"/>
                    </a:lnTo>
                    <a:lnTo>
                      <a:pt x="61" y="64"/>
                    </a:lnTo>
                    <a:lnTo>
                      <a:pt x="61" y="82"/>
                    </a:lnTo>
                    <a:lnTo>
                      <a:pt x="62" y="101"/>
                    </a:lnTo>
                    <a:lnTo>
                      <a:pt x="61" y="118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4" name="Freeform 20"/>
              <p:cNvSpPr>
                <a:spLocks/>
              </p:cNvSpPr>
              <p:nvPr/>
            </p:nvSpPr>
            <p:spPr bwMode="auto">
              <a:xfrm>
                <a:off x="2778" y="3118"/>
                <a:ext cx="137" cy="827"/>
              </a:xfrm>
              <a:custGeom>
                <a:avLst/>
                <a:gdLst>
                  <a:gd name="T0" fmla="*/ 1 w 273"/>
                  <a:gd name="T1" fmla="*/ 0 h 1655"/>
                  <a:gd name="T2" fmla="*/ 1 w 273"/>
                  <a:gd name="T3" fmla="*/ 0 h 1655"/>
                  <a:gd name="T4" fmla="*/ 1 w 273"/>
                  <a:gd name="T5" fmla="*/ 0 h 1655"/>
                  <a:gd name="T6" fmla="*/ 1 w 273"/>
                  <a:gd name="T7" fmla="*/ 0 h 1655"/>
                  <a:gd name="T8" fmla="*/ 1 w 273"/>
                  <a:gd name="T9" fmla="*/ 0 h 1655"/>
                  <a:gd name="T10" fmla="*/ 1 w 273"/>
                  <a:gd name="T11" fmla="*/ 0 h 1655"/>
                  <a:gd name="T12" fmla="*/ 1 w 273"/>
                  <a:gd name="T13" fmla="*/ 0 h 1655"/>
                  <a:gd name="T14" fmla="*/ 1 w 273"/>
                  <a:gd name="T15" fmla="*/ 0 h 1655"/>
                  <a:gd name="T16" fmla="*/ 1 w 273"/>
                  <a:gd name="T17" fmla="*/ 0 h 1655"/>
                  <a:gd name="T18" fmla="*/ 1 w 273"/>
                  <a:gd name="T19" fmla="*/ 0 h 1655"/>
                  <a:gd name="T20" fmla="*/ 1 w 273"/>
                  <a:gd name="T21" fmla="*/ 0 h 1655"/>
                  <a:gd name="T22" fmla="*/ 1 w 273"/>
                  <a:gd name="T23" fmla="*/ 0 h 1655"/>
                  <a:gd name="T24" fmla="*/ 1 w 273"/>
                  <a:gd name="T25" fmla="*/ 0 h 1655"/>
                  <a:gd name="T26" fmla="*/ 1 w 273"/>
                  <a:gd name="T27" fmla="*/ 0 h 1655"/>
                  <a:gd name="T28" fmla="*/ 1 w 273"/>
                  <a:gd name="T29" fmla="*/ 0 h 1655"/>
                  <a:gd name="T30" fmla="*/ 1 w 273"/>
                  <a:gd name="T31" fmla="*/ 0 h 1655"/>
                  <a:gd name="T32" fmla="*/ 1 w 273"/>
                  <a:gd name="T33" fmla="*/ 0 h 1655"/>
                  <a:gd name="T34" fmla="*/ 1 w 273"/>
                  <a:gd name="T35" fmla="*/ 0 h 1655"/>
                  <a:gd name="T36" fmla="*/ 1 w 273"/>
                  <a:gd name="T37" fmla="*/ 0 h 1655"/>
                  <a:gd name="T38" fmla="*/ 0 w 273"/>
                  <a:gd name="T39" fmla="*/ 0 h 1655"/>
                  <a:gd name="T40" fmla="*/ 0 w 273"/>
                  <a:gd name="T41" fmla="*/ 0 h 1655"/>
                  <a:gd name="T42" fmla="*/ 1 w 273"/>
                  <a:gd name="T43" fmla="*/ 0 h 1655"/>
                  <a:gd name="T44" fmla="*/ 1 w 273"/>
                  <a:gd name="T45" fmla="*/ 0 h 1655"/>
                  <a:gd name="T46" fmla="*/ 1 w 273"/>
                  <a:gd name="T47" fmla="*/ 0 h 1655"/>
                  <a:gd name="T48" fmla="*/ 1 w 273"/>
                  <a:gd name="T49" fmla="*/ 0 h 1655"/>
                  <a:gd name="T50" fmla="*/ 1 w 273"/>
                  <a:gd name="T51" fmla="*/ 0 h 1655"/>
                  <a:gd name="T52" fmla="*/ 1 w 273"/>
                  <a:gd name="T53" fmla="*/ 0 h 1655"/>
                  <a:gd name="T54" fmla="*/ 1 w 273"/>
                  <a:gd name="T55" fmla="*/ 0 h 1655"/>
                  <a:gd name="T56" fmla="*/ 1 w 273"/>
                  <a:gd name="T57" fmla="*/ 0 h 1655"/>
                  <a:gd name="T58" fmla="*/ 1 w 273"/>
                  <a:gd name="T59" fmla="*/ 0 h 1655"/>
                  <a:gd name="T60" fmla="*/ 1 w 273"/>
                  <a:gd name="T61" fmla="*/ 0 h 1655"/>
                  <a:gd name="T62" fmla="*/ 1 w 273"/>
                  <a:gd name="T63" fmla="*/ 0 h 1655"/>
                  <a:gd name="T64" fmla="*/ 1 w 273"/>
                  <a:gd name="T65" fmla="*/ 0 h 1655"/>
                  <a:gd name="T66" fmla="*/ 1 w 273"/>
                  <a:gd name="T67" fmla="*/ 0 h 1655"/>
                  <a:gd name="T68" fmla="*/ 1 w 273"/>
                  <a:gd name="T69" fmla="*/ 0 h 1655"/>
                  <a:gd name="T70" fmla="*/ 1 w 273"/>
                  <a:gd name="T71" fmla="*/ 0 h 1655"/>
                  <a:gd name="T72" fmla="*/ 1 w 273"/>
                  <a:gd name="T73" fmla="*/ 0 h 1655"/>
                  <a:gd name="T74" fmla="*/ 1 w 273"/>
                  <a:gd name="T75" fmla="*/ 0 h 1655"/>
                  <a:gd name="T76" fmla="*/ 1 w 273"/>
                  <a:gd name="T77" fmla="*/ 0 h 1655"/>
                  <a:gd name="T78" fmla="*/ 1 w 273"/>
                  <a:gd name="T79" fmla="*/ 0 h 1655"/>
                  <a:gd name="T80" fmla="*/ 1 w 273"/>
                  <a:gd name="T81" fmla="*/ 0 h 1655"/>
                  <a:gd name="T82" fmla="*/ 1 w 273"/>
                  <a:gd name="T83" fmla="*/ 0 h 1655"/>
                  <a:gd name="T84" fmla="*/ 1 w 273"/>
                  <a:gd name="T85" fmla="*/ 0 h 1655"/>
                  <a:gd name="T86" fmla="*/ 1 w 273"/>
                  <a:gd name="T87" fmla="*/ 0 h 1655"/>
                  <a:gd name="T88" fmla="*/ 1 w 273"/>
                  <a:gd name="T89" fmla="*/ 0 h 1655"/>
                  <a:gd name="T90" fmla="*/ 1 w 273"/>
                  <a:gd name="T91" fmla="*/ 0 h 1655"/>
                  <a:gd name="T92" fmla="*/ 1 w 273"/>
                  <a:gd name="T93" fmla="*/ 0 h 1655"/>
                  <a:gd name="T94" fmla="*/ 1 w 273"/>
                  <a:gd name="T95" fmla="*/ 0 h 1655"/>
                  <a:gd name="T96" fmla="*/ 1 w 273"/>
                  <a:gd name="T97" fmla="*/ 0 h 1655"/>
                  <a:gd name="T98" fmla="*/ 1 w 273"/>
                  <a:gd name="T99" fmla="*/ 0 h 1655"/>
                  <a:gd name="T100" fmla="*/ 1 w 273"/>
                  <a:gd name="T101" fmla="*/ 0 h 1655"/>
                  <a:gd name="T102" fmla="*/ 1 w 273"/>
                  <a:gd name="T103" fmla="*/ 0 h 1655"/>
                  <a:gd name="T104" fmla="*/ 1 w 273"/>
                  <a:gd name="T105" fmla="*/ 0 h 1655"/>
                  <a:gd name="T106" fmla="*/ 1 w 273"/>
                  <a:gd name="T107" fmla="*/ 0 h 1655"/>
                  <a:gd name="T108" fmla="*/ 1 w 273"/>
                  <a:gd name="T109" fmla="*/ 0 h 1655"/>
                  <a:gd name="T110" fmla="*/ 1 w 273"/>
                  <a:gd name="T111" fmla="*/ 0 h 1655"/>
                  <a:gd name="T112" fmla="*/ 1 w 273"/>
                  <a:gd name="T113" fmla="*/ 0 h 1655"/>
                  <a:gd name="T114" fmla="*/ 1 w 273"/>
                  <a:gd name="T115" fmla="*/ 0 h 1655"/>
                  <a:gd name="T116" fmla="*/ 1 w 273"/>
                  <a:gd name="T117" fmla="*/ 0 h 1655"/>
                  <a:gd name="T118" fmla="*/ 1 w 273"/>
                  <a:gd name="T119" fmla="*/ 0 h 1655"/>
                  <a:gd name="T120" fmla="*/ 1 w 273"/>
                  <a:gd name="T121" fmla="*/ 0 h 1655"/>
                  <a:gd name="T122" fmla="*/ 1 w 273"/>
                  <a:gd name="T123" fmla="*/ 0 h 16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73"/>
                  <a:gd name="T187" fmla="*/ 0 h 1655"/>
                  <a:gd name="T188" fmla="*/ 273 w 273"/>
                  <a:gd name="T189" fmla="*/ 1655 h 165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73" h="1655">
                    <a:moveTo>
                      <a:pt x="135" y="315"/>
                    </a:moveTo>
                    <a:lnTo>
                      <a:pt x="134" y="326"/>
                    </a:lnTo>
                    <a:lnTo>
                      <a:pt x="133" y="359"/>
                    </a:lnTo>
                    <a:lnTo>
                      <a:pt x="127" y="463"/>
                    </a:lnTo>
                    <a:lnTo>
                      <a:pt x="116" y="599"/>
                    </a:lnTo>
                    <a:lnTo>
                      <a:pt x="114" y="634"/>
                    </a:lnTo>
                    <a:lnTo>
                      <a:pt x="111" y="672"/>
                    </a:lnTo>
                    <a:lnTo>
                      <a:pt x="105" y="743"/>
                    </a:lnTo>
                    <a:lnTo>
                      <a:pt x="94" y="872"/>
                    </a:lnTo>
                    <a:lnTo>
                      <a:pt x="86" y="964"/>
                    </a:lnTo>
                    <a:lnTo>
                      <a:pt x="85" y="978"/>
                    </a:lnTo>
                    <a:lnTo>
                      <a:pt x="83" y="992"/>
                    </a:lnTo>
                    <a:lnTo>
                      <a:pt x="78" y="1030"/>
                    </a:lnTo>
                    <a:lnTo>
                      <a:pt x="63" y="1140"/>
                    </a:lnTo>
                    <a:lnTo>
                      <a:pt x="44" y="1271"/>
                    </a:lnTo>
                    <a:lnTo>
                      <a:pt x="40" y="1303"/>
                    </a:lnTo>
                    <a:lnTo>
                      <a:pt x="35" y="1336"/>
                    </a:lnTo>
                    <a:lnTo>
                      <a:pt x="25" y="1399"/>
                    </a:lnTo>
                    <a:lnTo>
                      <a:pt x="9" y="1503"/>
                    </a:lnTo>
                    <a:lnTo>
                      <a:pt x="0" y="1555"/>
                    </a:lnTo>
                    <a:lnTo>
                      <a:pt x="0" y="1557"/>
                    </a:lnTo>
                    <a:lnTo>
                      <a:pt x="4" y="1567"/>
                    </a:lnTo>
                    <a:lnTo>
                      <a:pt x="13" y="1583"/>
                    </a:lnTo>
                    <a:lnTo>
                      <a:pt x="30" y="1615"/>
                    </a:lnTo>
                    <a:lnTo>
                      <a:pt x="46" y="1648"/>
                    </a:lnTo>
                    <a:lnTo>
                      <a:pt x="50" y="1655"/>
                    </a:lnTo>
                    <a:lnTo>
                      <a:pt x="54" y="1615"/>
                    </a:lnTo>
                    <a:lnTo>
                      <a:pt x="64" y="1534"/>
                    </a:lnTo>
                    <a:lnTo>
                      <a:pt x="85" y="1373"/>
                    </a:lnTo>
                    <a:lnTo>
                      <a:pt x="104" y="1212"/>
                    </a:lnTo>
                    <a:lnTo>
                      <a:pt x="109" y="1171"/>
                    </a:lnTo>
                    <a:lnTo>
                      <a:pt x="113" y="1132"/>
                    </a:lnTo>
                    <a:lnTo>
                      <a:pt x="123" y="1051"/>
                    </a:lnTo>
                    <a:lnTo>
                      <a:pt x="143" y="889"/>
                    </a:lnTo>
                    <a:lnTo>
                      <a:pt x="164" y="727"/>
                    </a:lnTo>
                    <a:lnTo>
                      <a:pt x="169" y="687"/>
                    </a:lnTo>
                    <a:lnTo>
                      <a:pt x="173" y="643"/>
                    </a:lnTo>
                    <a:lnTo>
                      <a:pt x="183" y="555"/>
                    </a:lnTo>
                    <a:lnTo>
                      <a:pt x="203" y="380"/>
                    </a:lnTo>
                    <a:lnTo>
                      <a:pt x="223" y="204"/>
                    </a:lnTo>
                    <a:lnTo>
                      <a:pt x="229" y="159"/>
                    </a:lnTo>
                    <a:lnTo>
                      <a:pt x="232" y="156"/>
                    </a:lnTo>
                    <a:lnTo>
                      <a:pt x="239" y="149"/>
                    </a:lnTo>
                    <a:lnTo>
                      <a:pt x="254" y="134"/>
                    </a:lnTo>
                    <a:lnTo>
                      <a:pt x="269" y="120"/>
                    </a:lnTo>
                    <a:lnTo>
                      <a:pt x="273" y="115"/>
                    </a:lnTo>
                    <a:lnTo>
                      <a:pt x="270" y="106"/>
                    </a:lnTo>
                    <a:lnTo>
                      <a:pt x="264" y="87"/>
                    </a:lnTo>
                    <a:lnTo>
                      <a:pt x="252" y="49"/>
                    </a:lnTo>
                    <a:lnTo>
                      <a:pt x="240" y="10"/>
                    </a:lnTo>
                    <a:lnTo>
                      <a:pt x="238" y="0"/>
                    </a:lnTo>
                    <a:lnTo>
                      <a:pt x="231" y="5"/>
                    </a:lnTo>
                    <a:lnTo>
                      <a:pt x="216" y="14"/>
                    </a:lnTo>
                    <a:lnTo>
                      <a:pt x="189" y="34"/>
                    </a:lnTo>
                    <a:lnTo>
                      <a:pt x="162" y="55"/>
                    </a:lnTo>
                    <a:lnTo>
                      <a:pt x="156" y="59"/>
                    </a:lnTo>
                    <a:lnTo>
                      <a:pt x="155" y="63"/>
                    </a:lnTo>
                    <a:lnTo>
                      <a:pt x="151" y="90"/>
                    </a:lnTo>
                    <a:lnTo>
                      <a:pt x="142" y="190"/>
                    </a:lnTo>
                    <a:lnTo>
                      <a:pt x="135" y="296"/>
                    </a:lnTo>
                    <a:lnTo>
                      <a:pt x="135" y="315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5" name="Freeform 21"/>
              <p:cNvSpPr>
                <a:spLocks/>
              </p:cNvSpPr>
              <p:nvPr/>
            </p:nvSpPr>
            <p:spPr bwMode="auto">
              <a:xfrm>
                <a:off x="2217" y="754"/>
                <a:ext cx="237" cy="96"/>
              </a:xfrm>
              <a:custGeom>
                <a:avLst/>
                <a:gdLst>
                  <a:gd name="T0" fmla="*/ 0 w 476"/>
                  <a:gd name="T1" fmla="*/ 0 h 191"/>
                  <a:gd name="T2" fmla="*/ 0 w 476"/>
                  <a:gd name="T3" fmla="*/ 1 h 191"/>
                  <a:gd name="T4" fmla="*/ 0 w 476"/>
                  <a:gd name="T5" fmla="*/ 1 h 191"/>
                  <a:gd name="T6" fmla="*/ 0 w 476"/>
                  <a:gd name="T7" fmla="*/ 1 h 191"/>
                  <a:gd name="T8" fmla="*/ 0 w 476"/>
                  <a:gd name="T9" fmla="*/ 1 h 191"/>
                  <a:gd name="T10" fmla="*/ 0 w 476"/>
                  <a:gd name="T11" fmla="*/ 1 h 191"/>
                  <a:gd name="T12" fmla="*/ 0 w 476"/>
                  <a:gd name="T13" fmla="*/ 1 h 191"/>
                  <a:gd name="T14" fmla="*/ 0 w 476"/>
                  <a:gd name="T15" fmla="*/ 1 h 191"/>
                  <a:gd name="T16" fmla="*/ 0 w 476"/>
                  <a:gd name="T17" fmla="*/ 1 h 191"/>
                  <a:gd name="T18" fmla="*/ 0 w 476"/>
                  <a:gd name="T19" fmla="*/ 1 h 191"/>
                  <a:gd name="T20" fmla="*/ 0 w 476"/>
                  <a:gd name="T21" fmla="*/ 1 h 191"/>
                  <a:gd name="T22" fmla="*/ 0 w 476"/>
                  <a:gd name="T23" fmla="*/ 1 h 191"/>
                  <a:gd name="T24" fmla="*/ 0 w 476"/>
                  <a:gd name="T25" fmla="*/ 1 h 191"/>
                  <a:gd name="T26" fmla="*/ 0 w 476"/>
                  <a:gd name="T27" fmla="*/ 1 h 191"/>
                  <a:gd name="T28" fmla="*/ 0 w 476"/>
                  <a:gd name="T29" fmla="*/ 1 h 191"/>
                  <a:gd name="T30" fmla="*/ 0 w 476"/>
                  <a:gd name="T31" fmla="*/ 1 h 191"/>
                  <a:gd name="T32" fmla="*/ 0 w 476"/>
                  <a:gd name="T33" fmla="*/ 1 h 191"/>
                  <a:gd name="T34" fmla="*/ 0 w 476"/>
                  <a:gd name="T35" fmla="*/ 1 h 191"/>
                  <a:gd name="T36" fmla="*/ 0 w 476"/>
                  <a:gd name="T37" fmla="*/ 1 h 191"/>
                  <a:gd name="T38" fmla="*/ 0 w 476"/>
                  <a:gd name="T39" fmla="*/ 1 h 191"/>
                  <a:gd name="T40" fmla="*/ 0 w 476"/>
                  <a:gd name="T41" fmla="*/ 1 h 191"/>
                  <a:gd name="T42" fmla="*/ 0 w 476"/>
                  <a:gd name="T43" fmla="*/ 1 h 191"/>
                  <a:gd name="T44" fmla="*/ 0 w 476"/>
                  <a:gd name="T45" fmla="*/ 1 h 191"/>
                  <a:gd name="T46" fmla="*/ 0 w 476"/>
                  <a:gd name="T47" fmla="*/ 1 h 191"/>
                  <a:gd name="T48" fmla="*/ 0 w 476"/>
                  <a:gd name="T49" fmla="*/ 1 h 191"/>
                  <a:gd name="T50" fmla="*/ 0 w 476"/>
                  <a:gd name="T51" fmla="*/ 1 h 191"/>
                  <a:gd name="T52" fmla="*/ 0 w 476"/>
                  <a:gd name="T53" fmla="*/ 1 h 191"/>
                  <a:gd name="T54" fmla="*/ 0 w 476"/>
                  <a:gd name="T55" fmla="*/ 1 h 191"/>
                  <a:gd name="T56" fmla="*/ 0 w 476"/>
                  <a:gd name="T57" fmla="*/ 1 h 191"/>
                  <a:gd name="T58" fmla="*/ 0 w 476"/>
                  <a:gd name="T59" fmla="*/ 1 h 191"/>
                  <a:gd name="T60" fmla="*/ 0 w 476"/>
                  <a:gd name="T61" fmla="*/ 1 h 191"/>
                  <a:gd name="T62" fmla="*/ 0 w 476"/>
                  <a:gd name="T63" fmla="*/ 1 h 191"/>
                  <a:gd name="T64" fmla="*/ 0 w 476"/>
                  <a:gd name="T65" fmla="*/ 1 h 191"/>
                  <a:gd name="T66" fmla="*/ 0 w 476"/>
                  <a:gd name="T67" fmla="*/ 1 h 191"/>
                  <a:gd name="T68" fmla="*/ 0 w 476"/>
                  <a:gd name="T69" fmla="*/ 1 h 191"/>
                  <a:gd name="T70" fmla="*/ 0 w 476"/>
                  <a:gd name="T71" fmla="*/ 1 h 191"/>
                  <a:gd name="T72" fmla="*/ 0 w 476"/>
                  <a:gd name="T73" fmla="*/ 1 h 191"/>
                  <a:gd name="T74" fmla="*/ 0 w 476"/>
                  <a:gd name="T75" fmla="*/ 1 h 191"/>
                  <a:gd name="T76" fmla="*/ 0 w 476"/>
                  <a:gd name="T77" fmla="*/ 1 h 191"/>
                  <a:gd name="T78" fmla="*/ 0 w 476"/>
                  <a:gd name="T79" fmla="*/ 1 h 191"/>
                  <a:gd name="T80" fmla="*/ 0 w 476"/>
                  <a:gd name="T81" fmla="*/ 1 h 191"/>
                  <a:gd name="T82" fmla="*/ 0 w 476"/>
                  <a:gd name="T83" fmla="*/ 1 h 191"/>
                  <a:gd name="T84" fmla="*/ 0 w 476"/>
                  <a:gd name="T85" fmla="*/ 1 h 191"/>
                  <a:gd name="T86" fmla="*/ 0 w 476"/>
                  <a:gd name="T87" fmla="*/ 1 h 191"/>
                  <a:gd name="T88" fmla="*/ 0 w 476"/>
                  <a:gd name="T89" fmla="*/ 1 h 191"/>
                  <a:gd name="T90" fmla="*/ 0 w 476"/>
                  <a:gd name="T91" fmla="*/ 1 h 191"/>
                  <a:gd name="T92" fmla="*/ 0 w 476"/>
                  <a:gd name="T93" fmla="*/ 1 h 191"/>
                  <a:gd name="T94" fmla="*/ 0 w 476"/>
                  <a:gd name="T95" fmla="*/ 1 h 191"/>
                  <a:gd name="T96" fmla="*/ 0 w 476"/>
                  <a:gd name="T97" fmla="*/ 1 h 191"/>
                  <a:gd name="T98" fmla="*/ 0 w 476"/>
                  <a:gd name="T99" fmla="*/ 1 h 191"/>
                  <a:gd name="T100" fmla="*/ 0 w 476"/>
                  <a:gd name="T101" fmla="*/ 1 h 191"/>
                  <a:gd name="T102" fmla="*/ 0 w 476"/>
                  <a:gd name="T103" fmla="*/ 1 h 191"/>
                  <a:gd name="T104" fmla="*/ 0 w 476"/>
                  <a:gd name="T105" fmla="*/ 1 h 191"/>
                  <a:gd name="T106" fmla="*/ 0 w 476"/>
                  <a:gd name="T107" fmla="*/ 1 h 191"/>
                  <a:gd name="T108" fmla="*/ 0 w 476"/>
                  <a:gd name="T109" fmla="*/ 0 h 191"/>
                  <a:gd name="T110" fmla="*/ 0 w 476"/>
                  <a:gd name="T111" fmla="*/ 0 h 1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76"/>
                  <a:gd name="T169" fmla="*/ 0 h 191"/>
                  <a:gd name="T170" fmla="*/ 476 w 476"/>
                  <a:gd name="T171" fmla="*/ 191 h 1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76" h="191">
                    <a:moveTo>
                      <a:pt x="288" y="0"/>
                    </a:moveTo>
                    <a:lnTo>
                      <a:pt x="266" y="1"/>
                    </a:lnTo>
                    <a:lnTo>
                      <a:pt x="223" y="3"/>
                    </a:lnTo>
                    <a:lnTo>
                      <a:pt x="150" y="11"/>
                    </a:lnTo>
                    <a:lnTo>
                      <a:pt x="95" y="24"/>
                    </a:lnTo>
                    <a:lnTo>
                      <a:pt x="84" y="28"/>
                    </a:lnTo>
                    <a:lnTo>
                      <a:pt x="73" y="34"/>
                    </a:lnTo>
                    <a:lnTo>
                      <a:pt x="51" y="46"/>
                    </a:lnTo>
                    <a:lnTo>
                      <a:pt x="12" y="78"/>
                    </a:lnTo>
                    <a:lnTo>
                      <a:pt x="2" y="93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2" y="105"/>
                    </a:lnTo>
                    <a:lnTo>
                      <a:pt x="4" y="107"/>
                    </a:lnTo>
                    <a:lnTo>
                      <a:pt x="7" y="109"/>
                    </a:lnTo>
                    <a:lnTo>
                      <a:pt x="13" y="114"/>
                    </a:lnTo>
                    <a:lnTo>
                      <a:pt x="32" y="125"/>
                    </a:lnTo>
                    <a:lnTo>
                      <a:pt x="72" y="147"/>
                    </a:lnTo>
                    <a:lnTo>
                      <a:pt x="98" y="161"/>
                    </a:lnTo>
                    <a:lnTo>
                      <a:pt x="100" y="161"/>
                    </a:lnTo>
                    <a:lnTo>
                      <a:pt x="117" y="164"/>
                    </a:lnTo>
                    <a:lnTo>
                      <a:pt x="153" y="169"/>
                    </a:lnTo>
                    <a:lnTo>
                      <a:pt x="224" y="179"/>
                    </a:lnTo>
                    <a:lnTo>
                      <a:pt x="297" y="189"/>
                    </a:lnTo>
                    <a:lnTo>
                      <a:pt x="316" y="191"/>
                    </a:lnTo>
                    <a:lnTo>
                      <a:pt x="320" y="188"/>
                    </a:lnTo>
                    <a:lnTo>
                      <a:pt x="329" y="182"/>
                    </a:lnTo>
                    <a:lnTo>
                      <a:pt x="346" y="170"/>
                    </a:lnTo>
                    <a:lnTo>
                      <a:pt x="364" y="158"/>
                    </a:lnTo>
                    <a:lnTo>
                      <a:pt x="369" y="155"/>
                    </a:lnTo>
                    <a:lnTo>
                      <a:pt x="351" y="147"/>
                    </a:lnTo>
                    <a:lnTo>
                      <a:pt x="315" y="130"/>
                    </a:lnTo>
                    <a:lnTo>
                      <a:pt x="243" y="96"/>
                    </a:lnTo>
                    <a:lnTo>
                      <a:pt x="171" y="62"/>
                    </a:lnTo>
                    <a:lnTo>
                      <a:pt x="153" y="53"/>
                    </a:lnTo>
                    <a:lnTo>
                      <a:pt x="164" y="53"/>
                    </a:lnTo>
                    <a:lnTo>
                      <a:pt x="187" y="53"/>
                    </a:lnTo>
                    <a:lnTo>
                      <a:pt x="231" y="51"/>
                    </a:lnTo>
                    <a:lnTo>
                      <a:pt x="277" y="51"/>
                    </a:lnTo>
                    <a:lnTo>
                      <a:pt x="289" y="50"/>
                    </a:lnTo>
                    <a:lnTo>
                      <a:pt x="298" y="51"/>
                    </a:lnTo>
                    <a:lnTo>
                      <a:pt x="319" y="53"/>
                    </a:lnTo>
                    <a:lnTo>
                      <a:pt x="358" y="55"/>
                    </a:lnTo>
                    <a:lnTo>
                      <a:pt x="397" y="58"/>
                    </a:lnTo>
                    <a:lnTo>
                      <a:pt x="407" y="58"/>
                    </a:lnTo>
                    <a:lnTo>
                      <a:pt x="412" y="56"/>
                    </a:lnTo>
                    <a:lnTo>
                      <a:pt x="424" y="51"/>
                    </a:lnTo>
                    <a:lnTo>
                      <a:pt x="446" y="43"/>
                    </a:lnTo>
                    <a:lnTo>
                      <a:pt x="470" y="36"/>
                    </a:lnTo>
                    <a:lnTo>
                      <a:pt x="476" y="34"/>
                    </a:lnTo>
                    <a:lnTo>
                      <a:pt x="474" y="34"/>
                    </a:lnTo>
                    <a:lnTo>
                      <a:pt x="458" y="29"/>
                    </a:lnTo>
                    <a:lnTo>
                      <a:pt x="397" y="13"/>
                    </a:lnTo>
                    <a:lnTo>
                      <a:pt x="310" y="1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6" name="Freeform 22"/>
              <p:cNvSpPr>
                <a:spLocks/>
              </p:cNvSpPr>
              <p:nvPr/>
            </p:nvSpPr>
            <p:spPr bwMode="auto">
              <a:xfrm>
                <a:off x="2245" y="777"/>
                <a:ext cx="240" cy="496"/>
              </a:xfrm>
              <a:custGeom>
                <a:avLst/>
                <a:gdLst>
                  <a:gd name="T0" fmla="*/ 0 w 481"/>
                  <a:gd name="T1" fmla="*/ 1 h 992"/>
                  <a:gd name="T2" fmla="*/ 0 w 481"/>
                  <a:gd name="T3" fmla="*/ 1 h 992"/>
                  <a:gd name="T4" fmla="*/ 0 w 481"/>
                  <a:gd name="T5" fmla="*/ 1 h 992"/>
                  <a:gd name="T6" fmla="*/ 0 w 481"/>
                  <a:gd name="T7" fmla="*/ 1 h 992"/>
                  <a:gd name="T8" fmla="*/ 0 w 481"/>
                  <a:gd name="T9" fmla="*/ 1 h 992"/>
                  <a:gd name="T10" fmla="*/ 0 w 481"/>
                  <a:gd name="T11" fmla="*/ 1 h 992"/>
                  <a:gd name="T12" fmla="*/ 0 w 481"/>
                  <a:gd name="T13" fmla="*/ 1 h 992"/>
                  <a:gd name="T14" fmla="*/ 0 w 481"/>
                  <a:gd name="T15" fmla="*/ 1 h 992"/>
                  <a:gd name="T16" fmla="*/ 0 w 481"/>
                  <a:gd name="T17" fmla="*/ 1 h 992"/>
                  <a:gd name="T18" fmla="*/ 0 w 481"/>
                  <a:gd name="T19" fmla="*/ 0 h 992"/>
                  <a:gd name="T20" fmla="*/ 0 w 481"/>
                  <a:gd name="T21" fmla="*/ 1 h 992"/>
                  <a:gd name="T22" fmla="*/ 0 w 481"/>
                  <a:gd name="T23" fmla="*/ 1 h 992"/>
                  <a:gd name="T24" fmla="*/ 0 w 481"/>
                  <a:gd name="T25" fmla="*/ 1 h 992"/>
                  <a:gd name="T26" fmla="*/ 0 w 481"/>
                  <a:gd name="T27" fmla="*/ 1 h 992"/>
                  <a:gd name="T28" fmla="*/ 0 w 481"/>
                  <a:gd name="T29" fmla="*/ 1 h 992"/>
                  <a:gd name="T30" fmla="*/ 0 w 481"/>
                  <a:gd name="T31" fmla="*/ 1 h 992"/>
                  <a:gd name="T32" fmla="*/ 0 w 481"/>
                  <a:gd name="T33" fmla="*/ 1 h 992"/>
                  <a:gd name="T34" fmla="*/ 0 w 481"/>
                  <a:gd name="T35" fmla="*/ 1 h 992"/>
                  <a:gd name="T36" fmla="*/ 0 w 481"/>
                  <a:gd name="T37" fmla="*/ 1 h 992"/>
                  <a:gd name="T38" fmla="*/ 0 w 481"/>
                  <a:gd name="T39" fmla="*/ 1 h 992"/>
                  <a:gd name="T40" fmla="*/ 0 w 481"/>
                  <a:gd name="T41" fmla="*/ 1 h 992"/>
                  <a:gd name="T42" fmla="*/ 0 w 481"/>
                  <a:gd name="T43" fmla="*/ 1 h 992"/>
                  <a:gd name="T44" fmla="*/ 0 w 481"/>
                  <a:gd name="T45" fmla="*/ 1 h 992"/>
                  <a:gd name="T46" fmla="*/ 0 w 481"/>
                  <a:gd name="T47" fmla="*/ 1 h 992"/>
                  <a:gd name="T48" fmla="*/ 0 w 481"/>
                  <a:gd name="T49" fmla="*/ 1 h 992"/>
                  <a:gd name="T50" fmla="*/ 0 w 481"/>
                  <a:gd name="T51" fmla="*/ 1 h 992"/>
                  <a:gd name="T52" fmla="*/ 0 w 481"/>
                  <a:gd name="T53" fmla="*/ 1 h 992"/>
                  <a:gd name="T54" fmla="*/ 0 w 481"/>
                  <a:gd name="T55" fmla="*/ 1 h 992"/>
                  <a:gd name="T56" fmla="*/ 0 w 481"/>
                  <a:gd name="T57" fmla="*/ 1 h 992"/>
                  <a:gd name="T58" fmla="*/ 0 w 481"/>
                  <a:gd name="T59" fmla="*/ 1 h 992"/>
                  <a:gd name="T60" fmla="*/ 0 w 481"/>
                  <a:gd name="T61" fmla="*/ 1 h 992"/>
                  <a:gd name="T62" fmla="*/ 0 w 481"/>
                  <a:gd name="T63" fmla="*/ 1 h 992"/>
                  <a:gd name="T64" fmla="*/ 0 w 481"/>
                  <a:gd name="T65" fmla="*/ 1 h 992"/>
                  <a:gd name="T66" fmla="*/ 0 w 481"/>
                  <a:gd name="T67" fmla="*/ 1 h 992"/>
                  <a:gd name="T68" fmla="*/ 0 w 481"/>
                  <a:gd name="T69" fmla="*/ 1 h 992"/>
                  <a:gd name="T70" fmla="*/ 0 w 481"/>
                  <a:gd name="T71" fmla="*/ 1 h 992"/>
                  <a:gd name="T72" fmla="*/ 0 w 481"/>
                  <a:gd name="T73" fmla="*/ 1 h 992"/>
                  <a:gd name="T74" fmla="*/ 0 w 481"/>
                  <a:gd name="T75" fmla="*/ 1 h 992"/>
                  <a:gd name="T76" fmla="*/ 0 w 481"/>
                  <a:gd name="T77" fmla="*/ 1 h 992"/>
                  <a:gd name="T78" fmla="*/ 0 w 481"/>
                  <a:gd name="T79" fmla="*/ 1 h 992"/>
                  <a:gd name="T80" fmla="*/ 0 w 481"/>
                  <a:gd name="T81" fmla="*/ 1 h 992"/>
                  <a:gd name="T82" fmla="*/ 0 w 481"/>
                  <a:gd name="T83" fmla="*/ 1 h 992"/>
                  <a:gd name="T84" fmla="*/ 0 w 481"/>
                  <a:gd name="T85" fmla="*/ 1 h 992"/>
                  <a:gd name="T86" fmla="*/ 0 w 481"/>
                  <a:gd name="T87" fmla="*/ 1 h 992"/>
                  <a:gd name="T88" fmla="*/ 0 w 481"/>
                  <a:gd name="T89" fmla="*/ 1 h 992"/>
                  <a:gd name="T90" fmla="*/ 0 w 481"/>
                  <a:gd name="T91" fmla="*/ 1 h 992"/>
                  <a:gd name="T92" fmla="*/ 0 w 481"/>
                  <a:gd name="T93" fmla="*/ 1 h 992"/>
                  <a:gd name="T94" fmla="*/ 0 w 481"/>
                  <a:gd name="T95" fmla="*/ 1 h 992"/>
                  <a:gd name="T96" fmla="*/ 0 w 481"/>
                  <a:gd name="T97" fmla="*/ 1 h 992"/>
                  <a:gd name="T98" fmla="*/ 0 w 481"/>
                  <a:gd name="T99" fmla="*/ 1 h 99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81"/>
                  <a:gd name="T151" fmla="*/ 0 h 992"/>
                  <a:gd name="T152" fmla="*/ 481 w 481"/>
                  <a:gd name="T153" fmla="*/ 992 h 99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81" h="992">
                    <a:moveTo>
                      <a:pt x="0" y="160"/>
                    </a:moveTo>
                    <a:lnTo>
                      <a:pt x="0" y="154"/>
                    </a:lnTo>
                    <a:lnTo>
                      <a:pt x="3" y="148"/>
                    </a:lnTo>
                    <a:lnTo>
                      <a:pt x="6" y="143"/>
                    </a:lnTo>
                    <a:lnTo>
                      <a:pt x="11" y="139"/>
                    </a:lnTo>
                    <a:lnTo>
                      <a:pt x="22" y="130"/>
                    </a:lnTo>
                    <a:lnTo>
                      <a:pt x="37" y="123"/>
                    </a:lnTo>
                    <a:lnTo>
                      <a:pt x="51" y="117"/>
                    </a:lnTo>
                    <a:lnTo>
                      <a:pt x="64" y="112"/>
                    </a:lnTo>
                    <a:lnTo>
                      <a:pt x="79" y="108"/>
                    </a:lnTo>
                    <a:lnTo>
                      <a:pt x="112" y="101"/>
                    </a:lnTo>
                    <a:lnTo>
                      <a:pt x="177" y="90"/>
                    </a:lnTo>
                    <a:lnTo>
                      <a:pt x="241" y="77"/>
                    </a:lnTo>
                    <a:lnTo>
                      <a:pt x="258" y="72"/>
                    </a:lnTo>
                    <a:lnTo>
                      <a:pt x="270" y="68"/>
                    </a:lnTo>
                    <a:lnTo>
                      <a:pt x="294" y="55"/>
                    </a:lnTo>
                    <a:lnTo>
                      <a:pt x="340" y="27"/>
                    </a:lnTo>
                    <a:lnTo>
                      <a:pt x="388" y="3"/>
                    </a:lnTo>
                    <a:lnTo>
                      <a:pt x="401" y="0"/>
                    </a:lnTo>
                    <a:lnTo>
                      <a:pt x="407" y="0"/>
                    </a:lnTo>
                    <a:lnTo>
                      <a:pt x="412" y="0"/>
                    </a:lnTo>
                    <a:lnTo>
                      <a:pt x="423" y="3"/>
                    </a:lnTo>
                    <a:lnTo>
                      <a:pt x="433" y="9"/>
                    </a:lnTo>
                    <a:lnTo>
                      <a:pt x="442" y="17"/>
                    </a:lnTo>
                    <a:lnTo>
                      <a:pt x="449" y="25"/>
                    </a:lnTo>
                    <a:lnTo>
                      <a:pt x="453" y="34"/>
                    </a:lnTo>
                    <a:lnTo>
                      <a:pt x="460" y="64"/>
                    </a:lnTo>
                    <a:lnTo>
                      <a:pt x="471" y="126"/>
                    </a:lnTo>
                    <a:lnTo>
                      <a:pt x="481" y="250"/>
                    </a:lnTo>
                    <a:lnTo>
                      <a:pt x="478" y="373"/>
                    </a:lnTo>
                    <a:lnTo>
                      <a:pt x="476" y="404"/>
                    </a:lnTo>
                    <a:lnTo>
                      <a:pt x="473" y="429"/>
                    </a:lnTo>
                    <a:lnTo>
                      <a:pt x="467" y="480"/>
                    </a:lnTo>
                    <a:lnTo>
                      <a:pt x="448" y="578"/>
                    </a:lnTo>
                    <a:lnTo>
                      <a:pt x="423" y="676"/>
                    </a:lnTo>
                    <a:lnTo>
                      <a:pt x="416" y="700"/>
                    </a:lnTo>
                    <a:lnTo>
                      <a:pt x="413" y="707"/>
                    </a:lnTo>
                    <a:lnTo>
                      <a:pt x="407" y="721"/>
                    </a:lnTo>
                    <a:lnTo>
                      <a:pt x="388" y="747"/>
                    </a:lnTo>
                    <a:lnTo>
                      <a:pt x="366" y="771"/>
                    </a:lnTo>
                    <a:lnTo>
                      <a:pt x="360" y="775"/>
                    </a:lnTo>
                    <a:lnTo>
                      <a:pt x="354" y="779"/>
                    </a:lnTo>
                    <a:lnTo>
                      <a:pt x="348" y="782"/>
                    </a:lnTo>
                    <a:lnTo>
                      <a:pt x="334" y="785"/>
                    </a:lnTo>
                    <a:lnTo>
                      <a:pt x="319" y="787"/>
                    </a:lnTo>
                    <a:lnTo>
                      <a:pt x="292" y="793"/>
                    </a:lnTo>
                    <a:lnTo>
                      <a:pt x="283" y="800"/>
                    </a:lnTo>
                    <a:lnTo>
                      <a:pt x="272" y="815"/>
                    </a:lnTo>
                    <a:lnTo>
                      <a:pt x="252" y="846"/>
                    </a:lnTo>
                    <a:lnTo>
                      <a:pt x="219" y="910"/>
                    </a:lnTo>
                    <a:lnTo>
                      <a:pt x="190" y="976"/>
                    </a:lnTo>
                    <a:lnTo>
                      <a:pt x="181" y="992"/>
                    </a:lnTo>
                    <a:lnTo>
                      <a:pt x="176" y="986"/>
                    </a:lnTo>
                    <a:lnTo>
                      <a:pt x="163" y="960"/>
                    </a:lnTo>
                    <a:lnTo>
                      <a:pt x="158" y="920"/>
                    </a:lnTo>
                    <a:lnTo>
                      <a:pt x="161" y="908"/>
                    </a:lnTo>
                    <a:lnTo>
                      <a:pt x="164" y="897"/>
                    </a:lnTo>
                    <a:lnTo>
                      <a:pt x="177" y="869"/>
                    </a:lnTo>
                    <a:lnTo>
                      <a:pt x="211" y="809"/>
                    </a:lnTo>
                    <a:lnTo>
                      <a:pt x="234" y="772"/>
                    </a:lnTo>
                    <a:lnTo>
                      <a:pt x="236" y="770"/>
                    </a:lnTo>
                    <a:lnTo>
                      <a:pt x="234" y="772"/>
                    </a:lnTo>
                    <a:lnTo>
                      <a:pt x="226" y="785"/>
                    </a:lnTo>
                    <a:lnTo>
                      <a:pt x="196" y="830"/>
                    </a:lnTo>
                    <a:lnTo>
                      <a:pt x="173" y="866"/>
                    </a:lnTo>
                    <a:lnTo>
                      <a:pt x="172" y="867"/>
                    </a:lnTo>
                    <a:lnTo>
                      <a:pt x="171" y="850"/>
                    </a:lnTo>
                    <a:lnTo>
                      <a:pt x="171" y="819"/>
                    </a:lnTo>
                    <a:lnTo>
                      <a:pt x="174" y="774"/>
                    </a:lnTo>
                    <a:lnTo>
                      <a:pt x="186" y="733"/>
                    </a:lnTo>
                    <a:lnTo>
                      <a:pt x="190" y="721"/>
                    </a:lnTo>
                    <a:lnTo>
                      <a:pt x="187" y="719"/>
                    </a:lnTo>
                    <a:lnTo>
                      <a:pt x="185" y="715"/>
                    </a:lnTo>
                    <a:lnTo>
                      <a:pt x="182" y="711"/>
                    </a:lnTo>
                    <a:lnTo>
                      <a:pt x="181" y="706"/>
                    </a:lnTo>
                    <a:lnTo>
                      <a:pt x="181" y="696"/>
                    </a:lnTo>
                    <a:lnTo>
                      <a:pt x="184" y="674"/>
                    </a:lnTo>
                    <a:lnTo>
                      <a:pt x="185" y="665"/>
                    </a:lnTo>
                    <a:lnTo>
                      <a:pt x="185" y="657"/>
                    </a:lnTo>
                    <a:lnTo>
                      <a:pt x="188" y="643"/>
                    </a:lnTo>
                    <a:lnTo>
                      <a:pt x="196" y="614"/>
                    </a:lnTo>
                    <a:lnTo>
                      <a:pt x="200" y="586"/>
                    </a:lnTo>
                    <a:lnTo>
                      <a:pt x="200" y="577"/>
                    </a:lnTo>
                    <a:lnTo>
                      <a:pt x="197" y="558"/>
                    </a:lnTo>
                    <a:lnTo>
                      <a:pt x="190" y="517"/>
                    </a:lnTo>
                    <a:lnTo>
                      <a:pt x="168" y="437"/>
                    </a:lnTo>
                    <a:lnTo>
                      <a:pt x="139" y="360"/>
                    </a:lnTo>
                    <a:lnTo>
                      <a:pt x="131" y="341"/>
                    </a:lnTo>
                    <a:lnTo>
                      <a:pt x="128" y="337"/>
                    </a:lnTo>
                    <a:lnTo>
                      <a:pt x="124" y="332"/>
                    </a:lnTo>
                    <a:lnTo>
                      <a:pt x="120" y="329"/>
                    </a:lnTo>
                    <a:lnTo>
                      <a:pt x="109" y="323"/>
                    </a:lnTo>
                    <a:lnTo>
                      <a:pt x="96" y="318"/>
                    </a:lnTo>
                    <a:lnTo>
                      <a:pt x="73" y="304"/>
                    </a:lnTo>
                    <a:lnTo>
                      <a:pt x="70" y="299"/>
                    </a:lnTo>
                    <a:lnTo>
                      <a:pt x="62" y="289"/>
                    </a:lnTo>
                    <a:lnTo>
                      <a:pt x="46" y="268"/>
                    </a:lnTo>
                    <a:lnTo>
                      <a:pt x="17" y="221"/>
                    </a:lnTo>
                    <a:lnTo>
                      <a:pt x="0" y="17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7" name="Freeform 23"/>
              <p:cNvSpPr>
                <a:spLocks/>
              </p:cNvSpPr>
              <p:nvPr/>
            </p:nvSpPr>
            <p:spPr bwMode="auto">
              <a:xfrm>
                <a:off x="2803" y="741"/>
                <a:ext cx="270" cy="396"/>
              </a:xfrm>
              <a:custGeom>
                <a:avLst/>
                <a:gdLst>
                  <a:gd name="T0" fmla="*/ 1 w 540"/>
                  <a:gd name="T1" fmla="*/ 0 h 793"/>
                  <a:gd name="T2" fmla="*/ 1 w 540"/>
                  <a:gd name="T3" fmla="*/ 0 h 793"/>
                  <a:gd name="T4" fmla="*/ 1 w 540"/>
                  <a:gd name="T5" fmla="*/ 0 h 793"/>
                  <a:gd name="T6" fmla="*/ 1 w 540"/>
                  <a:gd name="T7" fmla="*/ 0 h 793"/>
                  <a:gd name="T8" fmla="*/ 1 w 540"/>
                  <a:gd name="T9" fmla="*/ 0 h 793"/>
                  <a:gd name="T10" fmla="*/ 1 w 540"/>
                  <a:gd name="T11" fmla="*/ 0 h 793"/>
                  <a:gd name="T12" fmla="*/ 1 w 540"/>
                  <a:gd name="T13" fmla="*/ 0 h 793"/>
                  <a:gd name="T14" fmla="*/ 1 w 540"/>
                  <a:gd name="T15" fmla="*/ 0 h 793"/>
                  <a:gd name="T16" fmla="*/ 1 w 540"/>
                  <a:gd name="T17" fmla="*/ 0 h 793"/>
                  <a:gd name="T18" fmla="*/ 1 w 540"/>
                  <a:gd name="T19" fmla="*/ 0 h 793"/>
                  <a:gd name="T20" fmla="*/ 1 w 540"/>
                  <a:gd name="T21" fmla="*/ 0 h 793"/>
                  <a:gd name="T22" fmla="*/ 1 w 540"/>
                  <a:gd name="T23" fmla="*/ 0 h 793"/>
                  <a:gd name="T24" fmla="*/ 1 w 540"/>
                  <a:gd name="T25" fmla="*/ 0 h 793"/>
                  <a:gd name="T26" fmla="*/ 1 w 540"/>
                  <a:gd name="T27" fmla="*/ 0 h 793"/>
                  <a:gd name="T28" fmla="*/ 1 w 540"/>
                  <a:gd name="T29" fmla="*/ 0 h 793"/>
                  <a:gd name="T30" fmla="*/ 1 w 540"/>
                  <a:gd name="T31" fmla="*/ 0 h 793"/>
                  <a:gd name="T32" fmla="*/ 1 w 540"/>
                  <a:gd name="T33" fmla="*/ 0 h 793"/>
                  <a:gd name="T34" fmla="*/ 1 w 540"/>
                  <a:gd name="T35" fmla="*/ 0 h 793"/>
                  <a:gd name="T36" fmla="*/ 1 w 540"/>
                  <a:gd name="T37" fmla="*/ 0 h 793"/>
                  <a:gd name="T38" fmla="*/ 1 w 540"/>
                  <a:gd name="T39" fmla="*/ 0 h 793"/>
                  <a:gd name="T40" fmla="*/ 1 w 540"/>
                  <a:gd name="T41" fmla="*/ 0 h 793"/>
                  <a:gd name="T42" fmla="*/ 1 w 540"/>
                  <a:gd name="T43" fmla="*/ 0 h 793"/>
                  <a:gd name="T44" fmla="*/ 1 w 540"/>
                  <a:gd name="T45" fmla="*/ 0 h 793"/>
                  <a:gd name="T46" fmla="*/ 1 w 540"/>
                  <a:gd name="T47" fmla="*/ 0 h 793"/>
                  <a:gd name="T48" fmla="*/ 1 w 540"/>
                  <a:gd name="T49" fmla="*/ 0 h 793"/>
                  <a:gd name="T50" fmla="*/ 1 w 540"/>
                  <a:gd name="T51" fmla="*/ 0 h 793"/>
                  <a:gd name="T52" fmla="*/ 1 w 540"/>
                  <a:gd name="T53" fmla="*/ 0 h 793"/>
                  <a:gd name="T54" fmla="*/ 1 w 540"/>
                  <a:gd name="T55" fmla="*/ 0 h 793"/>
                  <a:gd name="T56" fmla="*/ 1 w 540"/>
                  <a:gd name="T57" fmla="*/ 0 h 793"/>
                  <a:gd name="T58" fmla="*/ 1 w 540"/>
                  <a:gd name="T59" fmla="*/ 0 h 793"/>
                  <a:gd name="T60" fmla="*/ 1 w 540"/>
                  <a:gd name="T61" fmla="*/ 0 h 793"/>
                  <a:gd name="T62" fmla="*/ 1 w 540"/>
                  <a:gd name="T63" fmla="*/ 0 h 793"/>
                  <a:gd name="T64" fmla="*/ 1 w 540"/>
                  <a:gd name="T65" fmla="*/ 0 h 793"/>
                  <a:gd name="T66" fmla="*/ 1 w 540"/>
                  <a:gd name="T67" fmla="*/ 0 h 793"/>
                  <a:gd name="T68" fmla="*/ 1 w 540"/>
                  <a:gd name="T69" fmla="*/ 0 h 793"/>
                  <a:gd name="T70" fmla="*/ 1 w 540"/>
                  <a:gd name="T71" fmla="*/ 0 h 793"/>
                  <a:gd name="T72" fmla="*/ 1 w 540"/>
                  <a:gd name="T73" fmla="*/ 0 h 793"/>
                  <a:gd name="T74" fmla="*/ 1 w 540"/>
                  <a:gd name="T75" fmla="*/ 0 h 793"/>
                  <a:gd name="T76" fmla="*/ 1 w 540"/>
                  <a:gd name="T77" fmla="*/ 0 h 793"/>
                  <a:gd name="T78" fmla="*/ 1 w 540"/>
                  <a:gd name="T79" fmla="*/ 0 h 793"/>
                  <a:gd name="T80" fmla="*/ 1 w 540"/>
                  <a:gd name="T81" fmla="*/ 0 h 793"/>
                  <a:gd name="T82" fmla="*/ 1 w 540"/>
                  <a:gd name="T83" fmla="*/ 0 h 793"/>
                  <a:gd name="T84" fmla="*/ 1 w 540"/>
                  <a:gd name="T85" fmla="*/ 0 h 793"/>
                  <a:gd name="T86" fmla="*/ 1 w 540"/>
                  <a:gd name="T87" fmla="*/ 0 h 793"/>
                  <a:gd name="T88" fmla="*/ 1 w 540"/>
                  <a:gd name="T89" fmla="*/ 0 h 793"/>
                  <a:gd name="T90" fmla="*/ 1 w 540"/>
                  <a:gd name="T91" fmla="*/ 0 h 793"/>
                  <a:gd name="T92" fmla="*/ 1 w 540"/>
                  <a:gd name="T93" fmla="*/ 0 h 793"/>
                  <a:gd name="T94" fmla="*/ 0 w 540"/>
                  <a:gd name="T95" fmla="*/ 0 h 793"/>
                  <a:gd name="T96" fmla="*/ 1 w 540"/>
                  <a:gd name="T97" fmla="*/ 0 h 793"/>
                  <a:gd name="T98" fmla="*/ 1 w 540"/>
                  <a:gd name="T99" fmla="*/ 0 h 793"/>
                  <a:gd name="T100" fmla="*/ 1 w 540"/>
                  <a:gd name="T101" fmla="*/ 0 h 793"/>
                  <a:gd name="T102" fmla="*/ 1 w 540"/>
                  <a:gd name="T103" fmla="*/ 0 h 793"/>
                  <a:gd name="T104" fmla="*/ 1 w 540"/>
                  <a:gd name="T105" fmla="*/ 0 h 793"/>
                  <a:gd name="T106" fmla="*/ 1 w 540"/>
                  <a:gd name="T107" fmla="*/ 0 h 793"/>
                  <a:gd name="T108" fmla="*/ 1 w 540"/>
                  <a:gd name="T109" fmla="*/ 0 h 793"/>
                  <a:gd name="T110" fmla="*/ 1 w 540"/>
                  <a:gd name="T111" fmla="*/ 0 h 793"/>
                  <a:gd name="T112" fmla="*/ 1 w 540"/>
                  <a:gd name="T113" fmla="*/ 0 h 793"/>
                  <a:gd name="T114" fmla="*/ 1 w 540"/>
                  <a:gd name="T115" fmla="*/ 0 h 793"/>
                  <a:gd name="T116" fmla="*/ 1 w 540"/>
                  <a:gd name="T117" fmla="*/ 0 h 79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40"/>
                  <a:gd name="T178" fmla="*/ 0 h 793"/>
                  <a:gd name="T179" fmla="*/ 540 w 540"/>
                  <a:gd name="T180" fmla="*/ 793 h 79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40" h="793">
                    <a:moveTo>
                      <a:pt x="286" y="7"/>
                    </a:moveTo>
                    <a:lnTo>
                      <a:pt x="299" y="8"/>
                    </a:lnTo>
                    <a:lnTo>
                      <a:pt x="325" y="7"/>
                    </a:lnTo>
                    <a:lnTo>
                      <a:pt x="378" y="4"/>
                    </a:lnTo>
                    <a:lnTo>
                      <a:pt x="431" y="1"/>
                    </a:lnTo>
                    <a:lnTo>
                      <a:pt x="444" y="0"/>
                    </a:lnTo>
                    <a:lnTo>
                      <a:pt x="451" y="8"/>
                    </a:lnTo>
                    <a:lnTo>
                      <a:pt x="467" y="20"/>
                    </a:lnTo>
                    <a:lnTo>
                      <a:pt x="500" y="47"/>
                    </a:lnTo>
                    <a:lnTo>
                      <a:pt x="532" y="72"/>
                    </a:lnTo>
                    <a:lnTo>
                      <a:pt x="540" y="78"/>
                    </a:lnTo>
                    <a:lnTo>
                      <a:pt x="530" y="83"/>
                    </a:lnTo>
                    <a:lnTo>
                      <a:pt x="512" y="90"/>
                    </a:lnTo>
                    <a:lnTo>
                      <a:pt x="473" y="103"/>
                    </a:lnTo>
                    <a:lnTo>
                      <a:pt x="435" y="117"/>
                    </a:lnTo>
                    <a:lnTo>
                      <a:pt x="426" y="120"/>
                    </a:lnTo>
                    <a:lnTo>
                      <a:pt x="433" y="124"/>
                    </a:lnTo>
                    <a:lnTo>
                      <a:pt x="449" y="131"/>
                    </a:lnTo>
                    <a:lnTo>
                      <a:pt x="482" y="145"/>
                    </a:lnTo>
                    <a:lnTo>
                      <a:pt x="513" y="161"/>
                    </a:lnTo>
                    <a:lnTo>
                      <a:pt x="521" y="164"/>
                    </a:lnTo>
                    <a:lnTo>
                      <a:pt x="519" y="188"/>
                    </a:lnTo>
                    <a:lnTo>
                      <a:pt x="513" y="233"/>
                    </a:lnTo>
                    <a:lnTo>
                      <a:pt x="502" y="273"/>
                    </a:lnTo>
                    <a:lnTo>
                      <a:pt x="482" y="307"/>
                    </a:lnTo>
                    <a:lnTo>
                      <a:pt x="451" y="334"/>
                    </a:lnTo>
                    <a:lnTo>
                      <a:pt x="410" y="352"/>
                    </a:lnTo>
                    <a:lnTo>
                      <a:pt x="383" y="357"/>
                    </a:lnTo>
                    <a:lnTo>
                      <a:pt x="369" y="391"/>
                    </a:lnTo>
                    <a:lnTo>
                      <a:pt x="342" y="456"/>
                    </a:lnTo>
                    <a:lnTo>
                      <a:pt x="286" y="588"/>
                    </a:lnTo>
                    <a:lnTo>
                      <a:pt x="229" y="721"/>
                    </a:lnTo>
                    <a:lnTo>
                      <a:pt x="216" y="753"/>
                    </a:lnTo>
                    <a:lnTo>
                      <a:pt x="209" y="757"/>
                    </a:lnTo>
                    <a:lnTo>
                      <a:pt x="197" y="763"/>
                    </a:lnTo>
                    <a:lnTo>
                      <a:pt x="172" y="777"/>
                    </a:lnTo>
                    <a:lnTo>
                      <a:pt x="148" y="790"/>
                    </a:lnTo>
                    <a:lnTo>
                      <a:pt x="142" y="793"/>
                    </a:lnTo>
                    <a:lnTo>
                      <a:pt x="136" y="785"/>
                    </a:lnTo>
                    <a:lnTo>
                      <a:pt x="124" y="769"/>
                    </a:lnTo>
                    <a:lnTo>
                      <a:pt x="99" y="735"/>
                    </a:lnTo>
                    <a:lnTo>
                      <a:pt x="75" y="702"/>
                    </a:lnTo>
                    <a:lnTo>
                      <a:pt x="69" y="693"/>
                    </a:lnTo>
                    <a:lnTo>
                      <a:pt x="61" y="648"/>
                    </a:lnTo>
                    <a:lnTo>
                      <a:pt x="47" y="558"/>
                    </a:lnTo>
                    <a:lnTo>
                      <a:pt x="19" y="378"/>
                    </a:lnTo>
                    <a:lnTo>
                      <a:pt x="2" y="197"/>
                    </a:lnTo>
                    <a:lnTo>
                      <a:pt x="0" y="151"/>
                    </a:lnTo>
                    <a:lnTo>
                      <a:pt x="3" y="144"/>
                    </a:lnTo>
                    <a:lnTo>
                      <a:pt x="11" y="128"/>
                    </a:lnTo>
                    <a:lnTo>
                      <a:pt x="32" y="95"/>
                    </a:lnTo>
                    <a:lnTo>
                      <a:pt x="50" y="61"/>
                    </a:lnTo>
                    <a:lnTo>
                      <a:pt x="54" y="53"/>
                    </a:lnTo>
                    <a:lnTo>
                      <a:pt x="73" y="49"/>
                    </a:lnTo>
                    <a:lnTo>
                      <a:pt x="108" y="41"/>
                    </a:lnTo>
                    <a:lnTo>
                      <a:pt x="167" y="24"/>
                    </a:lnTo>
                    <a:lnTo>
                      <a:pt x="255" y="10"/>
                    </a:lnTo>
                    <a:lnTo>
                      <a:pt x="286" y="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8" name="Freeform 24"/>
              <p:cNvSpPr>
                <a:spLocks/>
              </p:cNvSpPr>
              <p:nvPr/>
            </p:nvSpPr>
            <p:spPr bwMode="auto">
              <a:xfrm>
                <a:off x="2145" y="856"/>
                <a:ext cx="150" cy="648"/>
              </a:xfrm>
              <a:custGeom>
                <a:avLst/>
                <a:gdLst>
                  <a:gd name="T0" fmla="*/ 1 w 299"/>
                  <a:gd name="T1" fmla="*/ 1 h 1295"/>
                  <a:gd name="T2" fmla="*/ 1 w 299"/>
                  <a:gd name="T3" fmla="*/ 1 h 1295"/>
                  <a:gd name="T4" fmla="*/ 1 w 299"/>
                  <a:gd name="T5" fmla="*/ 1 h 1295"/>
                  <a:gd name="T6" fmla="*/ 1 w 299"/>
                  <a:gd name="T7" fmla="*/ 1 h 1295"/>
                  <a:gd name="T8" fmla="*/ 1 w 299"/>
                  <a:gd name="T9" fmla="*/ 1 h 1295"/>
                  <a:gd name="T10" fmla="*/ 1 w 299"/>
                  <a:gd name="T11" fmla="*/ 1 h 1295"/>
                  <a:gd name="T12" fmla="*/ 1 w 299"/>
                  <a:gd name="T13" fmla="*/ 1 h 1295"/>
                  <a:gd name="T14" fmla="*/ 0 w 299"/>
                  <a:gd name="T15" fmla="*/ 1 h 1295"/>
                  <a:gd name="T16" fmla="*/ 1 w 299"/>
                  <a:gd name="T17" fmla="*/ 1 h 1295"/>
                  <a:gd name="T18" fmla="*/ 1 w 299"/>
                  <a:gd name="T19" fmla="*/ 1 h 1295"/>
                  <a:gd name="T20" fmla="*/ 1 w 299"/>
                  <a:gd name="T21" fmla="*/ 1 h 1295"/>
                  <a:gd name="T22" fmla="*/ 1 w 299"/>
                  <a:gd name="T23" fmla="*/ 1 h 1295"/>
                  <a:gd name="T24" fmla="*/ 1 w 299"/>
                  <a:gd name="T25" fmla="*/ 1 h 1295"/>
                  <a:gd name="T26" fmla="*/ 1 w 299"/>
                  <a:gd name="T27" fmla="*/ 1 h 1295"/>
                  <a:gd name="T28" fmla="*/ 1 w 299"/>
                  <a:gd name="T29" fmla="*/ 1 h 1295"/>
                  <a:gd name="T30" fmla="*/ 1 w 299"/>
                  <a:gd name="T31" fmla="*/ 1 h 1295"/>
                  <a:gd name="T32" fmla="*/ 1 w 299"/>
                  <a:gd name="T33" fmla="*/ 1 h 1295"/>
                  <a:gd name="T34" fmla="*/ 1 w 299"/>
                  <a:gd name="T35" fmla="*/ 1 h 1295"/>
                  <a:gd name="T36" fmla="*/ 1 w 299"/>
                  <a:gd name="T37" fmla="*/ 1 h 1295"/>
                  <a:gd name="T38" fmla="*/ 1 w 299"/>
                  <a:gd name="T39" fmla="*/ 1 h 1295"/>
                  <a:gd name="T40" fmla="*/ 1 w 299"/>
                  <a:gd name="T41" fmla="*/ 1 h 1295"/>
                  <a:gd name="T42" fmla="*/ 1 w 299"/>
                  <a:gd name="T43" fmla="*/ 1 h 1295"/>
                  <a:gd name="T44" fmla="*/ 1 w 299"/>
                  <a:gd name="T45" fmla="*/ 1 h 1295"/>
                  <a:gd name="T46" fmla="*/ 1 w 299"/>
                  <a:gd name="T47" fmla="*/ 1 h 1295"/>
                  <a:gd name="T48" fmla="*/ 1 w 299"/>
                  <a:gd name="T49" fmla="*/ 1 h 1295"/>
                  <a:gd name="T50" fmla="*/ 1 w 299"/>
                  <a:gd name="T51" fmla="*/ 1 h 1295"/>
                  <a:gd name="T52" fmla="*/ 1 w 299"/>
                  <a:gd name="T53" fmla="*/ 1 h 1295"/>
                  <a:gd name="T54" fmla="*/ 1 w 299"/>
                  <a:gd name="T55" fmla="*/ 1 h 1295"/>
                  <a:gd name="T56" fmla="*/ 1 w 299"/>
                  <a:gd name="T57" fmla="*/ 1 h 1295"/>
                  <a:gd name="T58" fmla="*/ 1 w 299"/>
                  <a:gd name="T59" fmla="*/ 1 h 1295"/>
                  <a:gd name="T60" fmla="*/ 1 w 299"/>
                  <a:gd name="T61" fmla="*/ 1 h 1295"/>
                  <a:gd name="T62" fmla="*/ 1 w 299"/>
                  <a:gd name="T63" fmla="*/ 0 h 1295"/>
                  <a:gd name="T64" fmla="*/ 1 w 299"/>
                  <a:gd name="T65" fmla="*/ 1 h 1295"/>
                  <a:gd name="T66" fmla="*/ 1 w 299"/>
                  <a:gd name="T67" fmla="*/ 1 h 1295"/>
                  <a:gd name="T68" fmla="*/ 1 w 299"/>
                  <a:gd name="T69" fmla="*/ 1 h 12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9"/>
                  <a:gd name="T106" fmla="*/ 0 h 1295"/>
                  <a:gd name="T107" fmla="*/ 299 w 299"/>
                  <a:gd name="T108" fmla="*/ 1295 h 12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9" h="1295">
                    <a:moveTo>
                      <a:pt x="122" y="37"/>
                    </a:moveTo>
                    <a:lnTo>
                      <a:pt x="117" y="54"/>
                    </a:lnTo>
                    <a:lnTo>
                      <a:pt x="115" y="80"/>
                    </a:lnTo>
                    <a:lnTo>
                      <a:pt x="118" y="151"/>
                    </a:lnTo>
                    <a:lnTo>
                      <a:pt x="131" y="343"/>
                    </a:lnTo>
                    <a:lnTo>
                      <a:pt x="126" y="530"/>
                    </a:lnTo>
                    <a:lnTo>
                      <a:pt x="118" y="574"/>
                    </a:lnTo>
                    <a:lnTo>
                      <a:pt x="103" y="670"/>
                    </a:lnTo>
                    <a:lnTo>
                      <a:pt x="75" y="868"/>
                    </a:lnTo>
                    <a:lnTo>
                      <a:pt x="59" y="987"/>
                    </a:lnTo>
                    <a:lnTo>
                      <a:pt x="59" y="993"/>
                    </a:lnTo>
                    <a:lnTo>
                      <a:pt x="54" y="1013"/>
                    </a:lnTo>
                    <a:lnTo>
                      <a:pt x="44" y="1053"/>
                    </a:lnTo>
                    <a:lnTo>
                      <a:pt x="24" y="1134"/>
                    </a:lnTo>
                    <a:lnTo>
                      <a:pt x="4" y="1214"/>
                    </a:lnTo>
                    <a:lnTo>
                      <a:pt x="0" y="1234"/>
                    </a:lnTo>
                    <a:lnTo>
                      <a:pt x="5" y="1239"/>
                    </a:lnTo>
                    <a:lnTo>
                      <a:pt x="17" y="1248"/>
                    </a:lnTo>
                    <a:lnTo>
                      <a:pt x="37" y="1267"/>
                    </a:lnTo>
                    <a:lnTo>
                      <a:pt x="57" y="1285"/>
                    </a:lnTo>
                    <a:lnTo>
                      <a:pt x="62" y="1289"/>
                    </a:lnTo>
                    <a:lnTo>
                      <a:pt x="62" y="1287"/>
                    </a:lnTo>
                    <a:lnTo>
                      <a:pt x="67" y="1270"/>
                    </a:lnTo>
                    <a:lnTo>
                      <a:pt x="91" y="1214"/>
                    </a:lnTo>
                    <a:lnTo>
                      <a:pt x="106" y="1190"/>
                    </a:lnTo>
                    <a:lnTo>
                      <a:pt x="114" y="1183"/>
                    </a:lnTo>
                    <a:lnTo>
                      <a:pt x="123" y="1179"/>
                    </a:lnTo>
                    <a:lnTo>
                      <a:pt x="132" y="1180"/>
                    </a:lnTo>
                    <a:lnTo>
                      <a:pt x="141" y="1186"/>
                    </a:lnTo>
                    <a:lnTo>
                      <a:pt x="151" y="1195"/>
                    </a:lnTo>
                    <a:lnTo>
                      <a:pt x="174" y="1218"/>
                    </a:lnTo>
                    <a:lnTo>
                      <a:pt x="212" y="1269"/>
                    </a:lnTo>
                    <a:lnTo>
                      <a:pt x="230" y="1295"/>
                    </a:lnTo>
                    <a:lnTo>
                      <a:pt x="233" y="1291"/>
                    </a:lnTo>
                    <a:lnTo>
                      <a:pt x="242" y="1284"/>
                    </a:lnTo>
                    <a:lnTo>
                      <a:pt x="259" y="1270"/>
                    </a:lnTo>
                    <a:lnTo>
                      <a:pt x="276" y="1256"/>
                    </a:lnTo>
                    <a:lnTo>
                      <a:pt x="281" y="1252"/>
                    </a:lnTo>
                    <a:lnTo>
                      <a:pt x="279" y="1250"/>
                    </a:lnTo>
                    <a:lnTo>
                      <a:pt x="267" y="1231"/>
                    </a:lnTo>
                    <a:lnTo>
                      <a:pt x="226" y="1157"/>
                    </a:lnTo>
                    <a:lnTo>
                      <a:pt x="190" y="1074"/>
                    </a:lnTo>
                    <a:lnTo>
                      <a:pt x="187" y="1056"/>
                    </a:lnTo>
                    <a:lnTo>
                      <a:pt x="186" y="1045"/>
                    </a:lnTo>
                    <a:lnTo>
                      <a:pt x="186" y="1003"/>
                    </a:lnTo>
                    <a:lnTo>
                      <a:pt x="192" y="863"/>
                    </a:lnTo>
                    <a:lnTo>
                      <a:pt x="206" y="675"/>
                    </a:lnTo>
                    <a:lnTo>
                      <a:pt x="211" y="625"/>
                    </a:lnTo>
                    <a:lnTo>
                      <a:pt x="215" y="575"/>
                    </a:lnTo>
                    <a:lnTo>
                      <a:pt x="224" y="477"/>
                    </a:lnTo>
                    <a:lnTo>
                      <a:pt x="241" y="315"/>
                    </a:lnTo>
                    <a:lnTo>
                      <a:pt x="249" y="230"/>
                    </a:lnTo>
                    <a:lnTo>
                      <a:pt x="250" y="225"/>
                    </a:lnTo>
                    <a:lnTo>
                      <a:pt x="254" y="219"/>
                    </a:lnTo>
                    <a:lnTo>
                      <a:pt x="262" y="207"/>
                    </a:lnTo>
                    <a:lnTo>
                      <a:pt x="278" y="182"/>
                    </a:lnTo>
                    <a:lnTo>
                      <a:pt x="294" y="158"/>
                    </a:lnTo>
                    <a:lnTo>
                      <a:pt x="299" y="150"/>
                    </a:lnTo>
                    <a:lnTo>
                      <a:pt x="291" y="138"/>
                    </a:lnTo>
                    <a:lnTo>
                      <a:pt x="277" y="113"/>
                    </a:lnTo>
                    <a:lnTo>
                      <a:pt x="249" y="62"/>
                    </a:lnTo>
                    <a:lnTo>
                      <a:pt x="220" y="13"/>
                    </a:lnTo>
                    <a:lnTo>
                      <a:pt x="214" y="0"/>
                    </a:lnTo>
                    <a:lnTo>
                      <a:pt x="212" y="0"/>
                    </a:lnTo>
                    <a:lnTo>
                      <a:pt x="203" y="0"/>
                    </a:lnTo>
                    <a:lnTo>
                      <a:pt x="167" y="4"/>
                    </a:lnTo>
                    <a:lnTo>
                      <a:pt x="146" y="13"/>
                    </a:lnTo>
                    <a:lnTo>
                      <a:pt x="128" y="27"/>
                    </a:lnTo>
                    <a:lnTo>
                      <a:pt x="122" y="3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59" name="Freeform 25"/>
              <p:cNvSpPr>
                <a:spLocks/>
              </p:cNvSpPr>
              <p:nvPr/>
            </p:nvSpPr>
            <p:spPr bwMode="auto">
              <a:xfrm>
                <a:off x="1966" y="1535"/>
                <a:ext cx="215" cy="529"/>
              </a:xfrm>
              <a:custGeom>
                <a:avLst/>
                <a:gdLst>
                  <a:gd name="T0" fmla="*/ 0 w 431"/>
                  <a:gd name="T1" fmla="*/ 1 h 1058"/>
                  <a:gd name="T2" fmla="*/ 0 w 431"/>
                  <a:gd name="T3" fmla="*/ 1 h 1058"/>
                  <a:gd name="T4" fmla="*/ 0 w 431"/>
                  <a:gd name="T5" fmla="*/ 1 h 1058"/>
                  <a:gd name="T6" fmla="*/ 0 w 431"/>
                  <a:gd name="T7" fmla="*/ 1 h 1058"/>
                  <a:gd name="T8" fmla="*/ 0 w 431"/>
                  <a:gd name="T9" fmla="*/ 1 h 1058"/>
                  <a:gd name="T10" fmla="*/ 0 w 431"/>
                  <a:gd name="T11" fmla="*/ 1 h 1058"/>
                  <a:gd name="T12" fmla="*/ 0 w 431"/>
                  <a:gd name="T13" fmla="*/ 1 h 1058"/>
                  <a:gd name="T14" fmla="*/ 0 w 431"/>
                  <a:gd name="T15" fmla="*/ 1 h 1058"/>
                  <a:gd name="T16" fmla="*/ 0 w 431"/>
                  <a:gd name="T17" fmla="*/ 1 h 1058"/>
                  <a:gd name="T18" fmla="*/ 0 w 431"/>
                  <a:gd name="T19" fmla="*/ 1 h 1058"/>
                  <a:gd name="T20" fmla="*/ 0 w 431"/>
                  <a:gd name="T21" fmla="*/ 1 h 1058"/>
                  <a:gd name="T22" fmla="*/ 0 w 431"/>
                  <a:gd name="T23" fmla="*/ 1 h 1058"/>
                  <a:gd name="T24" fmla="*/ 0 w 431"/>
                  <a:gd name="T25" fmla="*/ 1 h 1058"/>
                  <a:gd name="T26" fmla="*/ 0 w 431"/>
                  <a:gd name="T27" fmla="*/ 1 h 1058"/>
                  <a:gd name="T28" fmla="*/ 0 w 431"/>
                  <a:gd name="T29" fmla="*/ 1 h 1058"/>
                  <a:gd name="T30" fmla="*/ 0 w 431"/>
                  <a:gd name="T31" fmla="*/ 1 h 1058"/>
                  <a:gd name="T32" fmla="*/ 0 w 431"/>
                  <a:gd name="T33" fmla="*/ 1 h 1058"/>
                  <a:gd name="T34" fmla="*/ 0 w 431"/>
                  <a:gd name="T35" fmla="*/ 1 h 1058"/>
                  <a:gd name="T36" fmla="*/ 0 w 431"/>
                  <a:gd name="T37" fmla="*/ 1 h 1058"/>
                  <a:gd name="T38" fmla="*/ 0 w 431"/>
                  <a:gd name="T39" fmla="*/ 1 h 1058"/>
                  <a:gd name="T40" fmla="*/ 0 w 431"/>
                  <a:gd name="T41" fmla="*/ 1 h 1058"/>
                  <a:gd name="T42" fmla="*/ 0 w 431"/>
                  <a:gd name="T43" fmla="*/ 1 h 1058"/>
                  <a:gd name="T44" fmla="*/ 0 w 431"/>
                  <a:gd name="T45" fmla="*/ 1 h 1058"/>
                  <a:gd name="T46" fmla="*/ 0 w 431"/>
                  <a:gd name="T47" fmla="*/ 1 h 1058"/>
                  <a:gd name="T48" fmla="*/ 0 w 431"/>
                  <a:gd name="T49" fmla="*/ 1 h 1058"/>
                  <a:gd name="T50" fmla="*/ 0 w 431"/>
                  <a:gd name="T51" fmla="*/ 1 h 1058"/>
                  <a:gd name="T52" fmla="*/ 0 w 431"/>
                  <a:gd name="T53" fmla="*/ 1 h 1058"/>
                  <a:gd name="T54" fmla="*/ 0 w 431"/>
                  <a:gd name="T55" fmla="*/ 1 h 1058"/>
                  <a:gd name="T56" fmla="*/ 0 w 431"/>
                  <a:gd name="T57" fmla="*/ 1 h 1058"/>
                  <a:gd name="T58" fmla="*/ 0 w 431"/>
                  <a:gd name="T59" fmla="*/ 1 h 1058"/>
                  <a:gd name="T60" fmla="*/ 0 w 431"/>
                  <a:gd name="T61" fmla="*/ 1 h 1058"/>
                  <a:gd name="T62" fmla="*/ 0 w 431"/>
                  <a:gd name="T63" fmla="*/ 1 h 1058"/>
                  <a:gd name="T64" fmla="*/ 0 w 431"/>
                  <a:gd name="T65" fmla="*/ 1 h 1058"/>
                  <a:gd name="T66" fmla="*/ 0 w 431"/>
                  <a:gd name="T67" fmla="*/ 1 h 1058"/>
                  <a:gd name="T68" fmla="*/ 0 w 431"/>
                  <a:gd name="T69" fmla="*/ 1 h 1058"/>
                  <a:gd name="T70" fmla="*/ 0 w 431"/>
                  <a:gd name="T71" fmla="*/ 1 h 1058"/>
                  <a:gd name="T72" fmla="*/ 0 w 431"/>
                  <a:gd name="T73" fmla="*/ 1 h 1058"/>
                  <a:gd name="T74" fmla="*/ 0 w 431"/>
                  <a:gd name="T75" fmla="*/ 1 h 1058"/>
                  <a:gd name="T76" fmla="*/ 0 w 431"/>
                  <a:gd name="T77" fmla="*/ 1 h 1058"/>
                  <a:gd name="T78" fmla="*/ 0 w 431"/>
                  <a:gd name="T79" fmla="*/ 1 h 1058"/>
                  <a:gd name="T80" fmla="*/ 0 w 431"/>
                  <a:gd name="T81" fmla="*/ 1 h 1058"/>
                  <a:gd name="T82" fmla="*/ 0 w 431"/>
                  <a:gd name="T83" fmla="*/ 1 h 1058"/>
                  <a:gd name="T84" fmla="*/ 0 w 431"/>
                  <a:gd name="T85" fmla="*/ 1 h 1058"/>
                  <a:gd name="T86" fmla="*/ 0 w 431"/>
                  <a:gd name="T87" fmla="*/ 1 h 1058"/>
                  <a:gd name="T88" fmla="*/ 0 w 431"/>
                  <a:gd name="T89" fmla="*/ 1 h 1058"/>
                  <a:gd name="T90" fmla="*/ 0 w 431"/>
                  <a:gd name="T91" fmla="*/ 1 h 1058"/>
                  <a:gd name="T92" fmla="*/ 0 w 431"/>
                  <a:gd name="T93" fmla="*/ 1 h 1058"/>
                  <a:gd name="T94" fmla="*/ 0 w 431"/>
                  <a:gd name="T95" fmla="*/ 1 h 1058"/>
                  <a:gd name="T96" fmla="*/ 0 w 431"/>
                  <a:gd name="T97" fmla="*/ 1 h 1058"/>
                  <a:gd name="T98" fmla="*/ 0 w 431"/>
                  <a:gd name="T99" fmla="*/ 0 h 1058"/>
                  <a:gd name="T100" fmla="*/ 0 w 431"/>
                  <a:gd name="T101" fmla="*/ 1 h 1058"/>
                  <a:gd name="T102" fmla="*/ 0 w 431"/>
                  <a:gd name="T103" fmla="*/ 1 h 1058"/>
                  <a:gd name="T104" fmla="*/ 0 w 431"/>
                  <a:gd name="T105" fmla="*/ 1 h 1058"/>
                  <a:gd name="T106" fmla="*/ 0 w 431"/>
                  <a:gd name="T107" fmla="*/ 1 h 1058"/>
                  <a:gd name="T108" fmla="*/ 0 w 431"/>
                  <a:gd name="T109" fmla="*/ 1 h 1058"/>
                  <a:gd name="T110" fmla="*/ 0 w 431"/>
                  <a:gd name="T111" fmla="*/ 1 h 105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31"/>
                  <a:gd name="T169" fmla="*/ 0 h 1058"/>
                  <a:gd name="T170" fmla="*/ 431 w 431"/>
                  <a:gd name="T171" fmla="*/ 1058 h 105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31" h="1058">
                    <a:moveTo>
                      <a:pt x="418" y="19"/>
                    </a:moveTo>
                    <a:lnTo>
                      <a:pt x="419" y="27"/>
                    </a:lnTo>
                    <a:lnTo>
                      <a:pt x="421" y="42"/>
                    </a:lnTo>
                    <a:lnTo>
                      <a:pt x="425" y="73"/>
                    </a:lnTo>
                    <a:lnTo>
                      <a:pt x="429" y="106"/>
                    </a:lnTo>
                    <a:lnTo>
                      <a:pt x="431" y="113"/>
                    </a:lnTo>
                    <a:lnTo>
                      <a:pt x="428" y="120"/>
                    </a:lnTo>
                    <a:lnTo>
                      <a:pt x="411" y="165"/>
                    </a:lnTo>
                    <a:lnTo>
                      <a:pt x="348" y="335"/>
                    </a:lnTo>
                    <a:lnTo>
                      <a:pt x="283" y="506"/>
                    </a:lnTo>
                    <a:lnTo>
                      <a:pt x="273" y="534"/>
                    </a:lnTo>
                    <a:lnTo>
                      <a:pt x="263" y="561"/>
                    </a:lnTo>
                    <a:lnTo>
                      <a:pt x="242" y="616"/>
                    </a:lnTo>
                    <a:lnTo>
                      <a:pt x="203" y="735"/>
                    </a:lnTo>
                    <a:lnTo>
                      <a:pt x="177" y="836"/>
                    </a:lnTo>
                    <a:lnTo>
                      <a:pt x="175" y="855"/>
                    </a:lnTo>
                    <a:lnTo>
                      <a:pt x="172" y="874"/>
                    </a:lnTo>
                    <a:lnTo>
                      <a:pt x="169" y="916"/>
                    </a:lnTo>
                    <a:lnTo>
                      <a:pt x="166" y="1004"/>
                    </a:lnTo>
                    <a:lnTo>
                      <a:pt x="166" y="1056"/>
                    </a:lnTo>
                    <a:lnTo>
                      <a:pt x="167" y="1058"/>
                    </a:lnTo>
                    <a:lnTo>
                      <a:pt x="160" y="1058"/>
                    </a:lnTo>
                    <a:lnTo>
                      <a:pt x="146" y="1058"/>
                    </a:lnTo>
                    <a:lnTo>
                      <a:pt x="120" y="1058"/>
                    </a:lnTo>
                    <a:lnTo>
                      <a:pt x="94" y="1058"/>
                    </a:lnTo>
                    <a:lnTo>
                      <a:pt x="88" y="1057"/>
                    </a:lnTo>
                    <a:lnTo>
                      <a:pt x="81" y="1056"/>
                    </a:lnTo>
                    <a:lnTo>
                      <a:pt x="66" y="1054"/>
                    </a:lnTo>
                    <a:lnTo>
                      <a:pt x="39" y="1049"/>
                    </a:lnTo>
                    <a:lnTo>
                      <a:pt x="11" y="1045"/>
                    </a:lnTo>
                    <a:lnTo>
                      <a:pt x="5" y="1044"/>
                    </a:lnTo>
                    <a:lnTo>
                      <a:pt x="3" y="1034"/>
                    </a:lnTo>
                    <a:lnTo>
                      <a:pt x="0" y="996"/>
                    </a:lnTo>
                    <a:lnTo>
                      <a:pt x="10" y="944"/>
                    </a:lnTo>
                    <a:lnTo>
                      <a:pt x="15" y="930"/>
                    </a:lnTo>
                    <a:lnTo>
                      <a:pt x="36" y="880"/>
                    </a:lnTo>
                    <a:lnTo>
                      <a:pt x="81" y="781"/>
                    </a:lnTo>
                    <a:lnTo>
                      <a:pt x="170" y="579"/>
                    </a:lnTo>
                    <a:lnTo>
                      <a:pt x="258" y="378"/>
                    </a:lnTo>
                    <a:lnTo>
                      <a:pt x="280" y="328"/>
                    </a:lnTo>
                    <a:lnTo>
                      <a:pt x="286" y="308"/>
                    </a:lnTo>
                    <a:lnTo>
                      <a:pt x="300" y="268"/>
                    </a:lnTo>
                    <a:lnTo>
                      <a:pt x="325" y="189"/>
                    </a:lnTo>
                    <a:lnTo>
                      <a:pt x="351" y="110"/>
                    </a:lnTo>
                    <a:lnTo>
                      <a:pt x="358" y="90"/>
                    </a:lnTo>
                    <a:lnTo>
                      <a:pt x="357" y="82"/>
                    </a:lnTo>
                    <a:lnTo>
                      <a:pt x="355" y="67"/>
                    </a:lnTo>
                    <a:lnTo>
                      <a:pt x="351" y="38"/>
                    </a:lnTo>
                    <a:lnTo>
                      <a:pt x="347" y="8"/>
                    </a:lnTo>
                    <a:lnTo>
                      <a:pt x="347" y="0"/>
                    </a:lnTo>
                    <a:lnTo>
                      <a:pt x="352" y="2"/>
                    </a:lnTo>
                    <a:lnTo>
                      <a:pt x="364" y="5"/>
                    </a:lnTo>
                    <a:lnTo>
                      <a:pt x="389" y="11"/>
                    </a:lnTo>
                    <a:lnTo>
                      <a:pt x="412" y="18"/>
                    </a:lnTo>
                    <a:lnTo>
                      <a:pt x="418" y="19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0" name="Freeform 26"/>
              <p:cNvSpPr>
                <a:spLocks/>
              </p:cNvSpPr>
              <p:nvPr/>
            </p:nvSpPr>
            <p:spPr bwMode="auto">
              <a:xfrm>
                <a:off x="2033" y="1457"/>
                <a:ext cx="215" cy="632"/>
              </a:xfrm>
              <a:custGeom>
                <a:avLst/>
                <a:gdLst>
                  <a:gd name="T0" fmla="*/ 1 w 430"/>
                  <a:gd name="T1" fmla="*/ 0 h 1265"/>
                  <a:gd name="T2" fmla="*/ 1 w 430"/>
                  <a:gd name="T3" fmla="*/ 0 h 1265"/>
                  <a:gd name="T4" fmla="*/ 1 w 430"/>
                  <a:gd name="T5" fmla="*/ 0 h 1265"/>
                  <a:gd name="T6" fmla="*/ 1 w 430"/>
                  <a:gd name="T7" fmla="*/ 0 h 1265"/>
                  <a:gd name="T8" fmla="*/ 1 w 430"/>
                  <a:gd name="T9" fmla="*/ 0 h 1265"/>
                  <a:gd name="T10" fmla="*/ 1 w 430"/>
                  <a:gd name="T11" fmla="*/ 0 h 1265"/>
                  <a:gd name="T12" fmla="*/ 1 w 430"/>
                  <a:gd name="T13" fmla="*/ 0 h 1265"/>
                  <a:gd name="T14" fmla="*/ 1 w 430"/>
                  <a:gd name="T15" fmla="*/ 0 h 1265"/>
                  <a:gd name="T16" fmla="*/ 1 w 430"/>
                  <a:gd name="T17" fmla="*/ 0 h 1265"/>
                  <a:gd name="T18" fmla="*/ 1 w 430"/>
                  <a:gd name="T19" fmla="*/ 0 h 1265"/>
                  <a:gd name="T20" fmla="*/ 1 w 430"/>
                  <a:gd name="T21" fmla="*/ 0 h 1265"/>
                  <a:gd name="T22" fmla="*/ 1 w 430"/>
                  <a:gd name="T23" fmla="*/ 0 h 1265"/>
                  <a:gd name="T24" fmla="*/ 1 w 430"/>
                  <a:gd name="T25" fmla="*/ 0 h 1265"/>
                  <a:gd name="T26" fmla="*/ 1 w 430"/>
                  <a:gd name="T27" fmla="*/ 0 h 1265"/>
                  <a:gd name="T28" fmla="*/ 1 w 430"/>
                  <a:gd name="T29" fmla="*/ 0 h 1265"/>
                  <a:gd name="T30" fmla="*/ 0 w 430"/>
                  <a:gd name="T31" fmla="*/ 0 h 1265"/>
                  <a:gd name="T32" fmla="*/ 1 w 430"/>
                  <a:gd name="T33" fmla="*/ 0 h 1265"/>
                  <a:gd name="T34" fmla="*/ 1 w 430"/>
                  <a:gd name="T35" fmla="*/ 0 h 1265"/>
                  <a:gd name="T36" fmla="*/ 1 w 430"/>
                  <a:gd name="T37" fmla="*/ 0 h 1265"/>
                  <a:gd name="T38" fmla="*/ 1 w 430"/>
                  <a:gd name="T39" fmla="*/ 0 h 1265"/>
                  <a:gd name="T40" fmla="*/ 1 w 430"/>
                  <a:gd name="T41" fmla="*/ 0 h 1265"/>
                  <a:gd name="T42" fmla="*/ 1 w 430"/>
                  <a:gd name="T43" fmla="*/ 0 h 1265"/>
                  <a:gd name="T44" fmla="*/ 1 w 430"/>
                  <a:gd name="T45" fmla="*/ 0 h 1265"/>
                  <a:gd name="T46" fmla="*/ 1 w 430"/>
                  <a:gd name="T47" fmla="*/ 0 h 1265"/>
                  <a:gd name="T48" fmla="*/ 1 w 430"/>
                  <a:gd name="T49" fmla="*/ 0 h 1265"/>
                  <a:gd name="T50" fmla="*/ 1 w 430"/>
                  <a:gd name="T51" fmla="*/ 0 h 1265"/>
                  <a:gd name="T52" fmla="*/ 1 w 430"/>
                  <a:gd name="T53" fmla="*/ 0 h 1265"/>
                  <a:gd name="T54" fmla="*/ 1 w 430"/>
                  <a:gd name="T55" fmla="*/ 0 h 1265"/>
                  <a:gd name="T56" fmla="*/ 1 w 430"/>
                  <a:gd name="T57" fmla="*/ 0 h 1265"/>
                  <a:gd name="T58" fmla="*/ 1 w 430"/>
                  <a:gd name="T59" fmla="*/ 0 h 1265"/>
                  <a:gd name="T60" fmla="*/ 1 w 430"/>
                  <a:gd name="T61" fmla="*/ 0 h 1265"/>
                  <a:gd name="T62" fmla="*/ 1 w 430"/>
                  <a:gd name="T63" fmla="*/ 0 h 1265"/>
                  <a:gd name="T64" fmla="*/ 1 w 430"/>
                  <a:gd name="T65" fmla="*/ 0 h 1265"/>
                  <a:gd name="T66" fmla="*/ 1 w 430"/>
                  <a:gd name="T67" fmla="*/ 0 h 1265"/>
                  <a:gd name="T68" fmla="*/ 1 w 430"/>
                  <a:gd name="T69" fmla="*/ 0 h 1265"/>
                  <a:gd name="T70" fmla="*/ 1 w 430"/>
                  <a:gd name="T71" fmla="*/ 0 h 1265"/>
                  <a:gd name="T72" fmla="*/ 1 w 430"/>
                  <a:gd name="T73" fmla="*/ 0 h 1265"/>
                  <a:gd name="T74" fmla="*/ 1 w 430"/>
                  <a:gd name="T75" fmla="*/ 0 h 1265"/>
                  <a:gd name="T76" fmla="*/ 1 w 430"/>
                  <a:gd name="T77" fmla="*/ 0 h 1265"/>
                  <a:gd name="T78" fmla="*/ 1 w 430"/>
                  <a:gd name="T79" fmla="*/ 0 h 1265"/>
                  <a:gd name="T80" fmla="*/ 1 w 430"/>
                  <a:gd name="T81" fmla="*/ 0 h 1265"/>
                  <a:gd name="T82" fmla="*/ 1 w 430"/>
                  <a:gd name="T83" fmla="*/ 0 h 1265"/>
                  <a:gd name="T84" fmla="*/ 1 w 430"/>
                  <a:gd name="T85" fmla="*/ 0 h 1265"/>
                  <a:gd name="T86" fmla="*/ 1 w 430"/>
                  <a:gd name="T87" fmla="*/ 0 h 1265"/>
                  <a:gd name="T88" fmla="*/ 1 w 430"/>
                  <a:gd name="T89" fmla="*/ 0 h 1265"/>
                  <a:gd name="T90" fmla="*/ 1 w 430"/>
                  <a:gd name="T91" fmla="*/ 0 h 1265"/>
                  <a:gd name="T92" fmla="*/ 1 w 430"/>
                  <a:gd name="T93" fmla="*/ 0 h 1265"/>
                  <a:gd name="T94" fmla="*/ 1 w 430"/>
                  <a:gd name="T95" fmla="*/ 0 h 1265"/>
                  <a:gd name="T96" fmla="*/ 1 w 430"/>
                  <a:gd name="T97" fmla="*/ 0 h 1265"/>
                  <a:gd name="T98" fmla="*/ 1 w 430"/>
                  <a:gd name="T99" fmla="*/ 0 h 1265"/>
                  <a:gd name="T100" fmla="*/ 1 w 430"/>
                  <a:gd name="T101" fmla="*/ 0 h 1265"/>
                  <a:gd name="T102" fmla="*/ 1 w 430"/>
                  <a:gd name="T103" fmla="*/ 0 h 1265"/>
                  <a:gd name="T104" fmla="*/ 1 w 430"/>
                  <a:gd name="T105" fmla="*/ 0 h 1265"/>
                  <a:gd name="T106" fmla="*/ 1 w 430"/>
                  <a:gd name="T107" fmla="*/ 0 h 1265"/>
                  <a:gd name="T108" fmla="*/ 1 w 430"/>
                  <a:gd name="T109" fmla="*/ 0 h 1265"/>
                  <a:gd name="T110" fmla="*/ 1 w 430"/>
                  <a:gd name="T111" fmla="*/ 0 h 1265"/>
                  <a:gd name="T112" fmla="*/ 1 w 430"/>
                  <a:gd name="T113" fmla="*/ 0 h 1265"/>
                  <a:gd name="T114" fmla="*/ 1 w 430"/>
                  <a:gd name="T115" fmla="*/ 0 h 1265"/>
                  <a:gd name="T116" fmla="*/ 1 w 430"/>
                  <a:gd name="T117" fmla="*/ 0 h 1265"/>
                  <a:gd name="T118" fmla="*/ 1 w 430"/>
                  <a:gd name="T119" fmla="*/ 0 h 1265"/>
                  <a:gd name="T120" fmla="*/ 1 w 430"/>
                  <a:gd name="T121" fmla="*/ 0 h 1265"/>
                  <a:gd name="T122" fmla="*/ 1 w 430"/>
                  <a:gd name="T123" fmla="*/ 0 h 1265"/>
                  <a:gd name="T124" fmla="*/ 1 w 430"/>
                  <a:gd name="T125" fmla="*/ 0 h 126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30"/>
                  <a:gd name="T190" fmla="*/ 0 h 1265"/>
                  <a:gd name="T191" fmla="*/ 430 w 430"/>
                  <a:gd name="T192" fmla="*/ 1265 h 126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30" h="1265">
                    <a:moveTo>
                      <a:pt x="311" y="193"/>
                    </a:moveTo>
                    <a:lnTo>
                      <a:pt x="308" y="203"/>
                    </a:lnTo>
                    <a:lnTo>
                      <a:pt x="300" y="241"/>
                    </a:lnTo>
                    <a:lnTo>
                      <a:pt x="270" y="373"/>
                    </a:lnTo>
                    <a:lnTo>
                      <a:pt x="227" y="548"/>
                    </a:lnTo>
                    <a:lnTo>
                      <a:pt x="216" y="594"/>
                    </a:lnTo>
                    <a:lnTo>
                      <a:pt x="204" y="641"/>
                    </a:lnTo>
                    <a:lnTo>
                      <a:pt x="182" y="729"/>
                    </a:lnTo>
                    <a:lnTo>
                      <a:pt x="144" y="877"/>
                    </a:lnTo>
                    <a:lnTo>
                      <a:pt x="125" y="954"/>
                    </a:lnTo>
                    <a:lnTo>
                      <a:pt x="125" y="957"/>
                    </a:lnTo>
                    <a:lnTo>
                      <a:pt x="115" y="979"/>
                    </a:lnTo>
                    <a:lnTo>
                      <a:pt x="95" y="1023"/>
                    </a:lnTo>
                    <a:lnTo>
                      <a:pt x="51" y="1114"/>
                    </a:lnTo>
                    <a:lnTo>
                      <a:pt x="9" y="1203"/>
                    </a:lnTo>
                    <a:lnTo>
                      <a:pt x="0" y="1224"/>
                    </a:lnTo>
                    <a:lnTo>
                      <a:pt x="2" y="1229"/>
                    </a:lnTo>
                    <a:lnTo>
                      <a:pt x="6" y="1233"/>
                    </a:lnTo>
                    <a:lnTo>
                      <a:pt x="15" y="1239"/>
                    </a:lnTo>
                    <a:lnTo>
                      <a:pt x="24" y="1244"/>
                    </a:lnTo>
                    <a:lnTo>
                      <a:pt x="41" y="1256"/>
                    </a:lnTo>
                    <a:lnTo>
                      <a:pt x="48" y="1265"/>
                    </a:lnTo>
                    <a:lnTo>
                      <a:pt x="53" y="1264"/>
                    </a:lnTo>
                    <a:lnTo>
                      <a:pt x="62" y="1261"/>
                    </a:lnTo>
                    <a:lnTo>
                      <a:pt x="70" y="1256"/>
                    </a:lnTo>
                    <a:lnTo>
                      <a:pt x="77" y="1249"/>
                    </a:lnTo>
                    <a:lnTo>
                      <a:pt x="92" y="1235"/>
                    </a:lnTo>
                    <a:lnTo>
                      <a:pt x="97" y="1230"/>
                    </a:lnTo>
                    <a:lnTo>
                      <a:pt x="96" y="1224"/>
                    </a:lnTo>
                    <a:lnTo>
                      <a:pt x="95" y="1212"/>
                    </a:lnTo>
                    <a:lnTo>
                      <a:pt x="94" y="1188"/>
                    </a:lnTo>
                    <a:lnTo>
                      <a:pt x="93" y="1163"/>
                    </a:lnTo>
                    <a:lnTo>
                      <a:pt x="93" y="1155"/>
                    </a:lnTo>
                    <a:lnTo>
                      <a:pt x="95" y="1150"/>
                    </a:lnTo>
                    <a:lnTo>
                      <a:pt x="117" y="1110"/>
                    </a:lnTo>
                    <a:lnTo>
                      <a:pt x="194" y="946"/>
                    </a:lnTo>
                    <a:lnTo>
                      <a:pt x="269" y="738"/>
                    </a:lnTo>
                    <a:lnTo>
                      <a:pt x="281" y="688"/>
                    </a:lnTo>
                    <a:lnTo>
                      <a:pt x="290" y="641"/>
                    </a:lnTo>
                    <a:lnTo>
                      <a:pt x="312" y="543"/>
                    </a:lnTo>
                    <a:lnTo>
                      <a:pt x="361" y="349"/>
                    </a:lnTo>
                    <a:lnTo>
                      <a:pt x="416" y="156"/>
                    </a:lnTo>
                    <a:lnTo>
                      <a:pt x="430" y="108"/>
                    </a:lnTo>
                    <a:lnTo>
                      <a:pt x="429" y="102"/>
                    </a:lnTo>
                    <a:lnTo>
                      <a:pt x="428" y="88"/>
                    </a:lnTo>
                    <a:lnTo>
                      <a:pt x="426" y="62"/>
                    </a:lnTo>
                    <a:lnTo>
                      <a:pt x="424" y="35"/>
                    </a:lnTo>
                    <a:lnTo>
                      <a:pt x="424" y="28"/>
                    </a:lnTo>
                    <a:lnTo>
                      <a:pt x="417" y="26"/>
                    </a:lnTo>
                    <a:lnTo>
                      <a:pt x="405" y="22"/>
                    </a:lnTo>
                    <a:lnTo>
                      <a:pt x="380" y="12"/>
                    </a:lnTo>
                    <a:lnTo>
                      <a:pt x="356" y="3"/>
                    </a:lnTo>
                    <a:lnTo>
                      <a:pt x="350" y="0"/>
                    </a:lnTo>
                    <a:lnTo>
                      <a:pt x="347" y="4"/>
                    </a:lnTo>
                    <a:lnTo>
                      <a:pt x="341" y="11"/>
                    </a:lnTo>
                    <a:lnTo>
                      <a:pt x="330" y="26"/>
                    </a:lnTo>
                    <a:lnTo>
                      <a:pt x="318" y="40"/>
                    </a:lnTo>
                    <a:lnTo>
                      <a:pt x="316" y="43"/>
                    </a:lnTo>
                    <a:lnTo>
                      <a:pt x="315" y="59"/>
                    </a:lnTo>
                    <a:lnTo>
                      <a:pt x="315" y="115"/>
                    </a:lnTo>
                    <a:lnTo>
                      <a:pt x="312" y="180"/>
                    </a:lnTo>
                    <a:lnTo>
                      <a:pt x="311" y="19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1" name="Freeform 27"/>
              <p:cNvSpPr>
                <a:spLocks/>
              </p:cNvSpPr>
              <p:nvPr/>
            </p:nvSpPr>
            <p:spPr bwMode="auto">
              <a:xfrm>
                <a:off x="3021" y="826"/>
                <a:ext cx="179" cy="661"/>
              </a:xfrm>
              <a:custGeom>
                <a:avLst/>
                <a:gdLst>
                  <a:gd name="T0" fmla="*/ 1 w 357"/>
                  <a:gd name="T1" fmla="*/ 1 h 1321"/>
                  <a:gd name="T2" fmla="*/ 1 w 357"/>
                  <a:gd name="T3" fmla="*/ 1 h 1321"/>
                  <a:gd name="T4" fmla="*/ 1 w 357"/>
                  <a:gd name="T5" fmla="*/ 1 h 1321"/>
                  <a:gd name="T6" fmla="*/ 1 w 357"/>
                  <a:gd name="T7" fmla="*/ 1 h 1321"/>
                  <a:gd name="T8" fmla="*/ 1 w 357"/>
                  <a:gd name="T9" fmla="*/ 1 h 1321"/>
                  <a:gd name="T10" fmla="*/ 1 w 357"/>
                  <a:gd name="T11" fmla="*/ 1 h 1321"/>
                  <a:gd name="T12" fmla="*/ 1 w 357"/>
                  <a:gd name="T13" fmla="*/ 1 h 1321"/>
                  <a:gd name="T14" fmla="*/ 1 w 357"/>
                  <a:gd name="T15" fmla="*/ 1 h 1321"/>
                  <a:gd name="T16" fmla="*/ 1 w 357"/>
                  <a:gd name="T17" fmla="*/ 1 h 1321"/>
                  <a:gd name="T18" fmla="*/ 1 w 357"/>
                  <a:gd name="T19" fmla="*/ 1 h 1321"/>
                  <a:gd name="T20" fmla="*/ 1 w 357"/>
                  <a:gd name="T21" fmla="*/ 1 h 1321"/>
                  <a:gd name="T22" fmla="*/ 1 w 357"/>
                  <a:gd name="T23" fmla="*/ 1 h 1321"/>
                  <a:gd name="T24" fmla="*/ 1 w 357"/>
                  <a:gd name="T25" fmla="*/ 1 h 1321"/>
                  <a:gd name="T26" fmla="*/ 1 w 357"/>
                  <a:gd name="T27" fmla="*/ 1 h 1321"/>
                  <a:gd name="T28" fmla="*/ 1 w 357"/>
                  <a:gd name="T29" fmla="*/ 1 h 1321"/>
                  <a:gd name="T30" fmla="*/ 1 w 357"/>
                  <a:gd name="T31" fmla="*/ 1 h 1321"/>
                  <a:gd name="T32" fmla="*/ 1 w 357"/>
                  <a:gd name="T33" fmla="*/ 1 h 1321"/>
                  <a:gd name="T34" fmla="*/ 1 w 357"/>
                  <a:gd name="T35" fmla="*/ 1 h 1321"/>
                  <a:gd name="T36" fmla="*/ 1 w 357"/>
                  <a:gd name="T37" fmla="*/ 1 h 1321"/>
                  <a:gd name="T38" fmla="*/ 1 w 357"/>
                  <a:gd name="T39" fmla="*/ 1 h 1321"/>
                  <a:gd name="T40" fmla="*/ 1 w 357"/>
                  <a:gd name="T41" fmla="*/ 1 h 1321"/>
                  <a:gd name="T42" fmla="*/ 1 w 357"/>
                  <a:gd name="T43" fmla="*/ 1 h 1321"/>
                  <a:gd name="T44" fmla="*/ 1 w 357"/>
                  <a:gd name="T45" fmla="*/ 1 h 1321"/>
                  <a:gd name="T46" fmla="*/ 1 w 357"/>
                  <a:gd name="T47" fmla="*/ 1 h 1321"/>
                  <a:gd name="T48" fmla="*/ 1 w 357"/>
                  <a:gd name="T49" fmla="*/ 1 h 1321"/>
                  <a:gd name="T50" fmla="*/ 1 w 357"/>
                  <a:gd name="T51" fmla="*/ 1 h 1321"/>
                  <a:gd name="T52" fmla="*/ 1 w 357"/>
                  <a:gd name="T53" fmla="*/ 1 h 1321"/>
                  <a:gd name="T54" fmla="*/ 1 w 357"/>
                  <a:gd name="T55" fmla="*/ 1 h 1321"/>
                  <a:gd name="T56" fmla="*/ 1 w 357"/>
                  <a:gd name="T57" fmla="*/ 1 h 1321"/>
                  <a:gd name="T58" fmla="*/ 1 w 357"/>
                  <a:gd name="T59" fmla="*/ 1 h 1321"/>
                  <a:gd name="T60" fmla="*/ 1 w 357"/>
                  <a:gd name="T61" fmla="*/ 1 h 1321"/>
                  <a:gd name="T62" fmla="*/ 1 w 357"/>
                  <a:gd name="T63" fmla="*/ 1 h 1321"/>
                  <a:gd name="T64" fmla="*/ 1 w 357"/>
                  <a:gd name="T65" fmla="*/ 1 h 1321"/>
                  <a:gd name="T66" fmla="*/ 1 w 357"/>
                  <a:gd name="T67" fmla="*/ 1 h 1321"/>
                  <a:gd name="T68" fmla="*/ 1 w 357"/>
                  <a:gd name="T69" fmla="*/ 1 h 1321"/>
                  <a:gd name="T70" fmla="*/ 1 w 357"/>
                  <a:gd name="T71" fmla="*/ 1 h 1321"/>
                  <a:gd name="T72" fmla="*/ 1 w 357"/>
                  <a:gd name="T73" fmla="*/ 1 h 1321"/>
                  <a:gd name="T74" fmla="*/ 1 w 357"/>
                  <a:gd name="T75" fmla="*/ 1 h 1321"/>
                  <a:gd name="T76" fmla="*/ 1 w 357"/>
                  <a:gd name="T77" fmla="*/ 1 h 1321"/>
                  <a:gd name="T78" fmla="*/ 1 w 357"/>
                  <a:gd name="T79" fmla="*/ 1 h 1321"/>
                  <a:gd name="T80" fmla="*/ 1 w 357"/>
                  <a:gd name="T81" fmla="*/ 1 h 1321"/>
                  <a:gd name="T82" fmla="*/ 1 w 357"/>
                  <a:gd name="T83" fmla="*/ 1 h 1321"/>
                  <a:gd name="T84" fmla="*/ 1 w 357"/>
                  <a:gd name="T85" fmla="*/ 1 h 1321"/>
                  <a:gd name="T86" fmla="*/ 1 w 357"/>
                  <a:gd name="T87" fmla="*/ 1 h 1321"/>
                  <a:gd name="T88" fmla="*/ 1 w 357"/>
                  <a:gd name="T89" fmla="*/ 1 h 1321"/>
                  <a:gd name="T90" fmla="*/ 1 w 357"/>
                  <a:gd name="T91" fmla="*/ 1 h 1321"/>
                  <a:gd name="T92" fmla="*/ 1 w 357"/>
                  <a:gd name="T93" fmla="*/ 1 h 1321"/>
                  <a:gd name="T94" fmla="*/ 1 w 357"/>
                  <a:gd name="T95" fmla="*/ 1 h 1321"/>
                  <a:gd name="T96" fmla="*/ 1 w 357"/>
                  <a:gd name="T97" fmla="*/ 1 h 1321"/>
                  <a:gd name="T98" fmla="*/ 1 w 357"/>
                  <a:gd name="T99" fmla="*/ 1 h 1321"/>
                  <a:gd name="T100" fmla="*/ 1 w 357"/>
                  <a:gd name="T101" fmla="*/ 1 h 1321"/>
                  <a:gd name="T102" fmla="*/ 0 w 357"/>
                  <a:gd name="T103" fmla="*/ 1 h 1321"/>
                  <a:gd name="T104" fmla="*/ 1 w 357"/>
                  <a:gd name="T105" fmla="*/ 1 h 1321"/>
                  <a:gd name="T106" fmla="*/ 1 w 357"/>
                  <a:gd name="T107" fmla="*/ 1 h 1321"/>
                  <a:gd name="T108" fmla="*/ 1 w 357"/>
                  <a:gd name="T109" fmla="*/ 1 h 1321"/>
                  <a:gd name="T110" fmla="*/ 1 w 357"/>
                  <a:gd name="T111" fmla="*/ 0 h 1321"/>
                  <a:gd name="T112" fmla="*/ 1 w 357"/>
                  <a:gd name="T113" fmla="*/ 1 h 1321"/>
                  <a:gd name="T114" fmla="*/ 1 w 357"/>
                  <a:gd name="T115" fmla="*/ 1 h 1321"/>
                  <a:gd name="T116" fmla="*/ 1 w 357"/>
                  <a:gd name="T117" fmla="*/ 1 h 132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57"/>
                  <a:gd name="T178" fmla="*/ 0 h 1321"/>
                  <a:gd name="T179" fmla="*/ 357 w 357"/>
                  <a:gd name="T180" fmla="*/ 1321 h 132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57" h="1321">
                    <a:moveTo>
                      <a:pt x="189" y="16"/>
                    </a:moveTo>
                    <a:lnTo>
                      <a:pt x="188" y="26"/>
                    </a:lnTo>
                    <a:lnTo>
                      <a:pt x="188" y="90"/>
                    </a:lnTo>
                    <a:lnTo>
                      <a:pt x="188" y="323"/>
                    </a:lnTo>
                    <a:lnTo>
                      <a:pt x="188" y="541"/>
                    </a:lnTo>
                    <a:lnTo>
                      <a:pt x="189" y="570"/>
                    </a:lnTo>
                    <a:lnTo>
                      <a:pt x="190" y="584"/>
                    </a:lnTo>
                    <a:lnTo>
                      <a:pt x="197" y="626"/>
                    </a:lnTo>
                    <a:lnTo>
                      <a:pt x="225" y="751"/>
                    </a:lnTo>
                    <a:lnTo>
                      <a:pt x="264" y="908"/>
                    </a:lnTo>
                    <a:lnTo>
                      <a:pt x="275" y="947"/>
                    </a:lnTo>
                    <a:lnTo>
                      <a:pt x="285" y="988"/>
                    </a:lnTo>
                    <a:lnTo>
                      <a:pt x="304" y="1064"/>
                    </a:lnTo>
                    <a:lnTo>
                      <a:pt x="338" y="1190"/>
                    </a:lnTo>
                    <a:lnTo>
                      <a:pt x="356" y="1255"/>
                    </a:lnTo>
                    <a:lnTo>
                      <a:pt x="357" y="1258"/>
                    </a:lnTo>
                    <a:lnTo>
                      <a:pt x="352" y="1263"/>
                    </a:lnTo>
                    <a:lnTo>
                      <a:pt x="343" y="1271"/>
                    </a:lnTo>
                    <a:lnTo>
                      <a:pt x="326" y="1288"/>
                    </a:lnTo>
                    <a:lnTo>
                      <a:pt x="310" y="1305"/>
                    </a:lnTo>
                    <a:lnTo>
                      <a:pt x="307" y="1309"/>
                    </a:lnTo>
                    <a:lnTo>
                      <a:pt x="293" y="1281"/>
                    </a:lnTo>
                    <a:lnTo>
                      <a:pt x="263" y="1245"/>
                    </a:lnTo>
                    <a:lnTo>
                      <a:pt x="246" y="1237"/>
                    </a:lnTo>
                    <a:lnTo>
                      <a:pt x="230" y="1234"/>
                    </a:lnTo>
                    <a:lnTo>
                      <a:pt x="214" y="1236"/>
                    </a:lnTo>
                    <a:lnTo>
                      <a:pt x="197" y="1243"/>
                    </a:lnTo>
                    <a:lnTo>
                      <a:pt x="179" y="1253"/>
                    </a:lnTo>
                    <a:lnTo>
                      <a:pt x="146" y="1284"/>
                    </a:lnTo>
                    <a:lnTo>
                      <a:pt x="115" y="1321"/>
                    </a:lnTo>
                    <a:lnTo>
                      <a:pt x="110" y="1319"/>
                    </a:lnTo>
                    <a:lnTo>
                      <a:pt x="103" y="1317"/>
                    </a:lnTo>
                    <a:lnTo>
                      <a:pt x="97" y="1316"/>
                    </a:lnTo>
                    <a:lnTo>
                      <a:pt x="91" y="1314"/>
                    </a:lnTo>
                    <a:lnTo>
                      <a:pt x="85" y="1309"/>
                    </a:lnTo>
                    <a:lnTo>
                      <a:pt x="76" y="1299"/>
                    </a:lnTo>
                    <a:lnTo>
                      <a:pt x="71" y="1291"/>
                    </a:lnTo>
                    <a:lnTo>
                      <a:pt x="76" y="1283"/>
                    </a:lnTo>
                    <a:lnTo>
                      <a:pt x="88" y="1264"/>
                    </a:lnTo>
                    <a:lnTo>
                      <a:pt x="110" y="1219"/>
                    </a:lnTo>
                    <a:lnTo>
                      <a:pt x="129" y="1159"/>
                    </a:lnTo>
                    <a:lnTo>
                      <a:pt x="133" y="1141"/>
                    </a:lnTo>
                    <a:lnTo>
                      <a:pt x="135" y="1118"/>
                    </a:lnTo>
                    <a:lnTo>
                      <a:pt x="137" y="1052"/>
                    </a:lnTo>
                    <a:lnTo>
                      <a:pt x="132" y="868"/>
                    </a:lnTo>
                    <a:lnTo>
                      <a:pt x="119" y="688"/>
                    </a:lnTo>
                    <a:lnTo>
                      <a:pt x="116" y="652"/>
                    </a:lnTo>
                    <a:lnTo>
                      <a:pt x="108" y="605"/>
                    </a:lnTo>
                    <a:lnTo>
                      <a:pt x="91" y="508"/>
                    </a:lnTo>
                    <a:lnTo>
                      <a:pt x="49" y="316"/>
                    </a:lnTo>
                    <a:lnTo>
                      <a:pt x="7" y="122"/>
                    </a:lnTo>
                    <a:lnTo>
                      <a:pt x="0" y="74"/>
                    </a:lnTo>
                    <a:lnTo>
                      <a:pt x="13" y="62"/>
                    </a:lnTo>
                    <a:lnTo>
                      <a:pt x="42" y="38"/>
                    </a:lnTo>
                    <a:lnTo>
                      <a:pt x="101" y="5"/>
                    </a:lnTo>
                    <a:lnTo>
                      <a:pt x="135" y="0"/>
                    </a:lnTo>
                    <a:lnTo>
                      <a:pt x="169" y="7"/>
                    </a:lnTo>
                    <a:lnTo>
                      <a:pt x="189" y="16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2" name="Freeform 28"/>
              <p:cNvSpPr>
                <a:spLocks/>
              </p:cNvSpPr>
              <p:nvPr/>
            </p:nvSpPr>
            <p:spPr bwMode="auto">
              <a:xfrm>
                <a:off x="3082" y="1451"/>
                <a:ext cx="223" cy="618"/>
              </a:xfrm>
              <a:custGeom>
                <a:avLst/>
                <a:gdLst>
                  <a:gd name="T0" fmla="*/ 1 w 445"/>
                  <a:gd name="T1" fmla="*/ 1 h 1236"/>
                  <a:gd name="T2" fmla="*/ 1 w 445"/>
                  <a:gd name="T3" fmla="*/ 1 h 1236"/>
                  <a:gd name="T4" fmla="*/ 1 w 445"/>
                  <a:gd name="T5" fmla="*/ 1 h 1236"/>
                  <a:gd name="T6" fmla="*/ 1 w 445"/>
                  <a:gd name="T7" fmla="*/ 1 h 1236"/>
                  <a:gd name="T8" fmla="*/ 1 w 445"/>
                  <a:gd name="T9" fmla="*/ 1 h 1236"/>
                  <a:gd name="T10" fmla="*/ 1 w 445"/>
                  <a:gd name="T11" fmla="*/ 1 h 1236"/>
                  <a:gd name="T12" fmla="*/ 1 w 445"/>
                  <a:gd name="T13" fmla="*/ 1 h 1236"/>
                  <a:gd name="T14" fmla="*/ 1 w 445"/>
                  <a:gd name="T15" fmla="*/ 1 h 1236"/>
                  <a:gd name="T16" fmla="*/ 1 w 445"/>
                  <a:gd name="T17" fmla="*/ 1 h 1236"/>
                  <a:gd name="T18" fmla="*/ 1 w 445"/>
                  <a:gd name="T19" fmla="*/ 1 h 1236"/>
                  <a:gd name="T20" fmla="*/ 1 w 445"/>
                  <a:gd name="T21" fmla="*/ 1 h 1236"/>
                  <a:gd name="T22" fmla="*/ 1 w 445"/>
                  <a:gd name="T23" fmla="*/ 1 h 1236"/>
                  <a:gd name="T24" fmla="*/ 1 w 445"/>
                  <a:gd name="T25" fmla="*/ 1 h 1236"/>
                  <a:gd name="T26" fmla="*/ 1 w 445"/>
                  <a:gd name="T27" fmla="*/ 1 h 1236"/>
                  <a:gd name="T28" fmla="*/ 1 w 445"/>
                  <a:gd name="T29" fmla="*/ 1 h 1236"/>
                  <a:gd name="T30" fmla="*/ 1 w 445"/>
                  <a:gd name="T31" fmla="*/ 1 h 1236"/>
                  <a:gd name="T32" fmla="*/ 1 w 445"/>
                  <a:gd name="T33" fmla="*/ 1 h 1236"/>
                  <a:gd name="T34" fmla="*/ 1 w 445"/>
                  <a:gd name="T35" fmla="*/ 1 h 1236"/>
                  <a:gd name="T36" fmla="*/ 1 w 445"/>
                  <a:gd name="T37" fmla="*/ 1 h 1236"/>
                  <a:gd name="T38" fmla="*/ 1 w 445"/>
                  <a:gd name="T39" fmla="*/ 1 h 1236"/>
                  <a:gd name="T40" fmla="*/ 1 w 445"/>
                  <a:gd name="T41" fmla="*/ 1 h 1236"/>
                  <a:gd name="T42" fmla="*/ 1 w 445"/>
                  <a:gd name="T43" fmla="*/ 1 h 1236"/>
                  <a:gd name="T44" fmla="*/ 1 w 445"/>
                  <a:gd name="T45" fmla="*/ 1 h 1236"/>
                  <a:gd name="T46" fmla="*/ 1 w 445"/>
                  <a:gd name="T47" fmla="*/ 1 h 1236"/>
                  <a:gd name="T48" fmla="*/ 1 w 445"/>
                  <a:gd name="T49" fmla="*/ 1 h 1236"/>
                  <a:gd name="T50" fmla="*/ 1 w 445"/>
                  <a:gd name="T51" fmla="*/ 1 h 1236"/>
                  <a:gd name="T52" fmla="*/ 1 w 445"/>
                  <a:gd name="T53" fmla="*/ 1 h 1236"/>
                  <a:gd name="T54" fmla="*/ 1 w 445"/>
                  <a:gd name="T55" fmla="*/ 1 h 1236"/>
                  <a:gd name="T56" fmla="*/ 1 w 445"/>
                  <a:gd name="T57" fmla="*/ 1 h 1236"/>
                  <a:gd name="T58" fmla="*/ 1 w 445"/>
                  <a:gd name="T59" fmla="*/ 1 h 1236"/>
                  <a:gd name="T60" fmla="*/ 1 w 445"/>
                  <a:gd name="T61" fmla="*/ 1 h 1236"/>
                  <a:gd name="T62" fmla="*/ 1 w 445"/>
                  <a:gd name="T63" fmla="*/ 1 h 1236"/>
                  <a:gd name="T64" fmla="*/ 1 w 445"/>
                  <a:gd name="T65" fmla="*/ 1 h 12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5"/>
                  <a:gd name="T100" fmla="*/ 0 h 1236"/>
                  <a:gd name="T101" fmla="*/ 445 w 445"/>
                  <a:gd name="T102" fmla="*/ 1236 h 12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5" h="1236">
                    <a:moveTo>
                      <a:pt x="34" y="127"/>
                    </a:moveTo>
                    <a:lnTo>
                      <a:pt x="33" y="121"/>
                    </a:lnTo>
                    <a:lnTo>
                      <a:pt x="29" y="104"/>
                    </a:lnTo>
                    <a:lnTo>
                      <a:pt x="17" y="70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8" y="46"/>
                    </a:lnTo>
                    <a:lnTo>
                      <a:pt x="21" y="38"/>
                    </a:lnTo>
                    <a:lnTo>
                      <a:pt x="67" y="10"/>
                    </a:lnTo>
                    <a:lnTo>
                      <a:pt x="92" y="1"/>
                    </a:lnTo>
                    <a:lnTo>
                      <a:pt x="104" y="0"/>
                    </a:lnTo>
                    <a:lnTo>
                      <a:pt x="114" y="1"/>
                    </a:lnTo>
                    <a:lnTo>
                      <a:pt x="122" y="5"/>
                    </a:lnTo>
                    <a:lnTo>
                      <a:pt x="128" y="14"/>
                    </a:lnTo>
                    <a:lnTo>
                      <a:pt x="135" y="28"/>
                    </a:lnTo>
                    <a:lnTo>
                      <a:pt x="151" y="64"/>
                    </a:lnTo>
                    <a:lnTo>
                      <a:pt x="174" y="154"/>
                    </a:lnTo>
                    <a:lnTo>
                      <a:pt x="185" y="224"/>
                    </a:lnTo>
                    <a:lnTo>
                      <a:pt x="185" y="233"/>
                    </a:lnTo>
                    <a:lnTo>
                      <a:pt x="186" y="245"/>
                    </a:lnTo>
                    <a:lnTo>
                      <a:pt x="191" y="285"/>
                    </a:lnTo>
                    <a:lnTo>
                      <a:pt x="213" y="400"/>
                    </a:lnTo>
                    <a:lnTo>
                      <a:pt x="240" y="542"/>
                    </a:lnTo>
                    <a:lnTo>
                      <a:pt x="246" y="579"/>
                    </a:lnTo>
                    <a:lnTo>
                      <a:pt x="259" y="649"/>
                    </a:lnTo>
                    <a:lnTo>
                      <a:pt x="282" y="764"/>
                    </a:lnTo>
                    <a:lnTo>
                      <a:pt x="295" y="824"/>
                    </a:lnTo>
                    <a:lnTo>
                      <a:pt x="296" y="826"/>
                    </a:lnTo>
                    <a:lnTo>
                      <a:pt x="308" y="853"/>
                    </a:lnTo>
                    <a:lnTo>
                      <a:pt x="332" y="908"/>
                    </a:lnTo>
                    <a:lnTo>
                      <a:pt x="382" y="1017"/>
                    </a:lnTo>
                    <a:lnTo>
                      <a:pt x="431" y="1126"/>
                    </a:lnTo>
                    <a:lnTo>
                      <a:pt x="445" y="1152"/>
                    </a:lnTo>
                    <a:lnTo>
                      <a:pt x="443" y="1159"/>
                    </a:lnTo>
                    <a:lnTo>
                      <a:pt x="441" y="1174"/>
                    </a:lnTo>
                    <a:lnTo>
                      <a:pt x="437" y="1201"/>
                    </a:lnTo>
                    <a:lnTo>
                      <a:pt x="431" y="1229"/>
                    </a:lnTo>
                    <a:lnTo>
                      <a:pt x="430" y="1236"/>
                    </a:lnTo>
                    <a:lnTo>
                      <a:pt x="427" y="1235"/>
                    </a:lnTo>
                    <a:lnTo>
                      <a:pt x="423" y="1232"/>
                    </a:lnTo>
                    <a:lnTo>
                      <a:pt x="414" y="1226"/>
                    </a:lnTo>
                    <a:lnTo>
                      <a:pt x="406" y="1220"/>
                    </a:lnTo>
                    <a:lnTo>
                      <a:pt x="404" y="1218"/>
                    </a:lnTo>
                    <a:lnTo>
                      <a:pt x="402" y="1209"/>
                    </a:lnTo>
                    <a:lnTo>
                      <a:pt x="392" y="1174"/>
                    </a:lnTo>
                    <a:lnTo>
                      <a:pt x="374" y="1122"/>
                    </a:lnTo>
                    <a:lnTo>
                      <a:pt x="368" y="1108"/>
                    </a:lnTo>
                    <a:lnTo>
                      <a:pt x="338" y="1047"/>
                    </a:lnTo>
                    <a:lnTo>
                      <a:pt x="285" y="924"/>
                    </a:lnTo>
                    <a:lnTo>
                      <a:pt x="199" y="676"/>
                    </a:lnTo>
                    <a:lnTo>
                      <a:pt x="124" y="422"/>
                    </a:lnTo>
                    <a:lnTo>
                      <a:pt x="106" y="357"/>
                    </a:lnTo>
                    <a:lnTo>
                      <a:pt x="98" y="345"/>
                    </a:lnTo>
                    <a:lnTo>
                      <a:pt x="81" y="317"/>
                    </a:lnTo>
                    <a:lnTo>
                      <a:pt x="44" y="260"/>
                    </a:lnTo>
                    <a:lnTo>
                      <a:pt x="11" y="205"/>
                    </a:lnTo>
                    <a:lnTo>
                      <a:pt x="4" y="192"/>
                    </a:lnTo>
                    <a:lnTo>
                      <a:pt x="1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4" y="168"/>
                    </a:lnTo>
                    <a:lnTo>
                      <a:pt x="8" y="163"/>
                    </a:lnTo>
                    <a:lnTo>
                      <a:pt x="17" y="154"/>
                    </a:lnTo>
                    <a:lnTo>
                      <a:pt x="26" y="145"/>
                    </a:lnTo>
                    <a:lnTo>
                      <a:pt x="32" y="134"/>
                    </a:lnTo>
                    <a:lnTo>
                      <a:pt x="34" y="12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3" name="Freeform 29"/>
              <p:cNvSpPr>
                <a:spLocks/>
              </p:cNvSpPr>
              <p:nvPr/>
            </p:nvSpPr>
            <p:spPr bwMode="auto">
              <a:xfrm>
                <a:off x="3152" y="1506"/>
                <a:ext cx="228" cy="561"/>
              </a:xfrm>
              <a:custGeom>
                <a:avLst/>
                <a:gdLst>
                  <a:gd name="T0" fmla="*/ 1 w 456"/>
                  <a:gd name="T1" fmla="*/ 0 h 1122"/>
                  <a:gd name="T2" fmla="*/ 1 w 456"/>
                  <a:gd name="T3" fmla="*/ 1 h 1122"/>
                  <a:gd name="T4" fmla="*/ 1 w 456"/>
                  <a:gd name="T5" fmla="*/ 1 h 1122"/>
                  <a:gd name="T6" fmla="*/ 1 w 456"/>
                  <a:gd name="T7" fmla="*/ 1 h 1122"/>
                  <a:gd name="T8" fmla="*/ 1 w 456"/>
                  <a:gd name="T9" fmla="*/ 1 h 1122"/>
                  <a:gd name="T10" fmla="*/ 1 w 456"/>
                  <a:gd name="T11" fmla="*/ 1 h 1122"/>
                  <a:gd name="T12" fmla="*/ 1 w 456"/>
                  <a:gd name="T13" fmla="*/ 1 h 1122"/>
                  <a:gd name="T14" fmla="*/ 1 w 456"/>
                  <a:gd name="T15" fmla="*/ 1 h 1122"/>
                  <a:gd name="T16" fmla="*/ 1 w 456"/>
                  <a:gd name="T17" fmla="*/ 1 h 1122"/>
                  <a:gd name="T18" fmla="*/ 1 w 456"/>
                  <a:gd name="T19" fmla="*/ 1 h 1122"/>
                  <a:gd name="T20" fmla="*/ 1 w 456"/>
                  <a:gd name="T21" fmla="*/ 1 h 1122"/>
                  <a:gd name="T22" fmla="*/ 1 w 456"/>
                  <a:gd name="T23" fmla="*/ 1 h 1122"/>
                  <a:gd name="T24" fmla="*/ 1 w 456"/>
                  <a:gd name="T25" fmla="*/ 1 h 1122"/>
                  <a:gd name="T26" fmla="*/ 1 w 456"/>
                  <a:gd name="T27" fmla="*/ 1 h 1122"/>
                  <a:gd name="T28" fmla="*/ 1 w 456"/>
                  <a:gd name="T29" fmla="*/ 1 h 1122"/>
                  <a:gd name="T30" fmla="*/ 1 w 456"/>
                  <a:gd name="T31" fmla="*/ 1 h 1122"/>
                  <a:gd name="T32" fmla="*/ 1 w 456"/>
                  <a:gd name="T33" fmla="*/ 1 h 1122"/>
                  <a:gd name="T34" fmla="*/ 1 w 456"/>
                  <a:gd name="T35" fmla="*/ 1 h 1122"/>
                  <a:gd name="T36" fmla="*/ 1 w 456"/>
                  <a:gd name="T37" fmla="*/ 1 h 1122"/>
                  <a:gd name="T38" fmla="*/ 1 w 456"/>
                  <a:gd name="T39" fmla="*/ 1 h 1122"/>
                  <a:gd name="T40" fmla="*/ 1 w 456"/>
                  <a:gd name="T41" fmla="*/ 1 h 1122"/>
                  <a:gd name="T42" fmla="*/ 1 w 456"/>
                  <a:gd name="T43" fmla="*/ 1 h 1122"/>
                  <a:gd name="T44" fmla="*/ 1 w 456"/>
                  <a:gd name="T45" fmla="*/ 1 h 1122"/>
                  <a:gd name="T46" fmla="*/ 1 w 456"/>
                  <a:gd name="T47" fmla="*/ 1 h 1122"/>
                  <a:gd name="T48" fmla="*/ 1 w 456"/>
                  <a:gd name="T49" fmla="*/ 1 h 1122"/>
                  <a:gd name="T50" fmla="*/ 1 w 456"/>
                  <a:gd name="T51" fmla="*/ 1 h 1122"/>
                  <a:gd name="T52" fmla="*/ 1 w 456"/>
                  <a:gd name="T53" fmla="*/ 1 h 1122"/>
                  <a:gd name="T54" fmla="*/ 1 w 456"/>
                  <a:gd name="T55" fmla="*/ 1 h 1122"/>
                  <a:gd name="T56" fmla="*/ 1 w 456"/>
                  <a:gd name="T57" fmla="*/ 1 h 1122"/>
                  <a:gd name="T58" fmla="*/ 1 w 456"/>
                  <a:gd name="T59" fmla="*/ 1 h 1122"/>
                  <a:gd name="T60" fmla="*/ 1 w 456"/>
                  <a:gd name="T61" fmla="*/ 1 h 1122"/>
                  <a:gd name="T62" fmla="*/ 1 w 456"/>
                  <a:gd name="T63" fmla="*/ 1 h 1122"/>
                  <a:gd name="T64" fmla="*/ 1 w 456"/>
                  <a:gd name="T65" fmla="*/ 1 h 1122"/>
                  <a:gd name="T66" fmla="*/ 1 w 456"/>
                  <a:gd name="T67" fmla="*/ 1 h 1122"/>
                  <a:gd name="T68" fmla="*/ 1 w 456"/>
                  <a:gd name="T69" fmla="*/ 1 h 1122"/>
                  <a:gd name="T70" fmla="*/ 0 w 456"/>
                  <a:gd name="T71" fmla="*/ 1 h 1122"/>
                  <a:gd name="T72" fmla="*/ 1 w 456"/>
                  <a:gd name="T73" fmla="*/ 1 h 1122"/>
                  <a:gd name="T74" fmla="*/ 1 w 456"/>
                  <a:gd name="T75" fmla="*/ 1 h 1122"/>
                  <a:gd name="T76" fmla="*/ 1 w 456"/>
                  <a:gd name="T77" fmla="*/ 1 h 1122"/>
                  <a:gd name="T78" fmla="*/ 1 w 456"/>
                  <a:gd name="T79" fmla="*/ 1 h 1122"/>
                  <a:gd name="T80" fmla="*/ 1 w 456"/>
                  <a:gd name="T81" fmla="*/ 0 h 1122"/>
                  <a:gd name="T82" fmla="*/ 1 w 456"/>
                  <a:gd name="T83" fmla="*/ 0 h 1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6"/>
                  <a:gd name="T127" fmla="*/ 0 h 1122"/>
                  <a:gd name="T128" fmla="*/ 456 w 456"/>
                  <a:gd name="T129" fmla="*/ 1122 h 1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6" h="1122">
                    <a:moveTo>
                      <a:pt x="102" y="0"/>
                    </a:moveTo>
                    <a:lnTo>
                      <a:pt x="101" y="10"/>
                    </a:lnTo>
                    <a:lnTo>
                      <a:pt x="101" y="29"/>
                    </a:lnTo>
                    <a:lnTo>
                      <a:pt x="100" y="66"/>
                    </a:lnTo>
                    <a:lnTo>
                      <a:pt x="100" y="103"/>
                    </a:lnTo>
                    <a:lnTo>
                      <a:pt x="100" y="112"/>
                    </a:lnTo>
                    <a:lnTo>
                      <a:pt x="129" y="186"/>
                    </a:lnTo>
                    <a:lnTo>
                      <a:pt x="188" y="332"/>
                    </a:lnTo>
                    <a:lnTo>
                      <a:pt x="307" y="627"/>
                    </a:lnTo>
                    <a:lnTo>
                      <a:pt x="425" y="921"/>
                    </a:lnTo>
                    <a:lnTo>
                      <a:pt x="456" y="994"/>
                    </a:lnTo>
                    <a:lnTo>
                      <a:pt x="455" y="1002"/>
                    </a:lnTo>
                    <a:lnTo>
                      <a:pt x="455" y="1016"/>
                    </a:lnTo>
                    <a:lnTo>
                      <a:pt x="455" y="1045"/>
                    </a:lnTo>
                    <a:lnTo>
                      <a:pt x="455" y="1075"/>
                    </a:lnTo>
                    <a:lnTo>
                      <a:pt x="455" y="1082"/>
                    </a:lnTo>
                    <a:lnTo>
                      <a:pt x="441" y="1082"/>
                    </a:lnTo>
                    <a:lnTo>
                      <a:pt x="415" y="1083"/>
                    </a:lnTo>
                    <a:lnTo>
                      <a:pt x="360" y="1092"/>
                    </a:lnTo>
                    <a:lnTo>
                      <a:pt x="305" y="1115"/>
                    </a:lnTo>
                    <a:lnTo>
                      <a:pt x="291" y="1122"/>
                    </a:lnTo>
                    <a:lnTo>
                      <a:pt x="292" y="1115"/>
                    </a:lnTo>
                    <a:lnTo>
                      <a:pt x="296" y="1090"/>
                    </a:lnTo>
                    <a:lnTo>
                      <a:pt x="299" y="998"/>
                    </a:lnTo>
                    <a:lnTo>
                      <a:pt x="286" y="870"/>
                    </a:lnTo>
                    <a:lnTo>
                      <a:pt x="280" y="834"/>
                    </a:lnTo>
                    <a:lnTo>
                      <a:pt x="269" y="794"/>
                    </a:lnTo>
                    <a:lnTo>
                      <a:pt x="237" y="699"/>
                    </a:lnTo>
                    <a:lnTo>
                      <a:pt x="151" y="495"/>
                    </a:lnTo>
                    <a:lnTo>
                      <a:pt x="91" y="368"/>
                    </a:lnTo>
                    <a:lnTo>
                      <a:pt x="88" y="361"/>
                    </a:lnTo>
                    <a:lnTo>
                      <a:pt x="80" y="334"/>
                    </a:lnTo>
                    <a:lnTo>
                      <a:pt x="65" y="279"/>
                    </a:lnTo>
                    <a:lnTo>
                      <a:pt x="36" y="169"/>
                    </a:lnTo>
                    <a:lnTo>
                      <a:pt x="7" y="58"/>
                    </a:lnTo>
                    <a:lnTo>
                      <a:pt x="0" y="30"/>
                    </a:lnTo>
                    <a:lnTo>
                      <a:pt x="8" y="28"/>
                    </a:lnTo>
                    <a:lnTo>
                      <a:pt x="25" y="23"/>
                    </a:lnTo>
                    <a:lnTo>
                      <a:pt x="59" y="13"/>
                    </a:lnTo>
                    <a:lnTo>
                      <a:pt x="93" y="3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4" name="Freeform 30"/>
              <p:cNvSpPr>
                <a:spLocks/>
              </p:cNvSpPr>
              <p:nvPr/>
            </p:nvSpPr>
            <p:spPr bwMode="auto">
              <a:xfrm>
                <a:off x="2520" y="1940"/>
                <a:ext cx="172" cy="273"/>
              </a:xfrm>
              <a:custGeom>
                <a:avLst/>
                <a:gdLst>
                  <a:gd name="T0" fmla="*/ 1 w 344"/>
                  <a:gd name="T1" fmla="*/ 1 h 545"/>
                  <a:gd name="T2" fmla="*/ 1 w 344"/>
                  <a:gd name="T3" fmla="*/ 1 h 545"/>
                  <a:gd name="T4" fmla="*/ 1 w 344"/>
                  <a:gd name="T5" fmla="*/ 1 h 545"/>
                  <a:gd name="T6" fmla="*/ 1 w 344"/>
                  <a:gd name="T7" fmla="*/ 1 h 545"/>
                  <a:gd name="T8" fmla="*/ 1 w 344"/>
                  <a:gd name="T9" fmla="*/ 1 h 545"/>
                  <a:gd name="T10" fmla="*/ 1 w 344"/>
                  <a:gd name="T11" fmla="*/ 1 h 545"/>
                  <a:gd name="T12" fmla="*/ 1 w 344"/>
                  <a:gd name="T13" fmla="*/ 1 h 545"/>
                  <a:gd name="T14" fmla="*/ 1 w 344"/>
                  <a:gd name="T15" fmla="*/ 1 h 545"/>
                  <a:gd name="T16" fmla="*/ 1 w 344"/>
                  <a:gd name="T17" fmla="*/ 1 h 545"/>
                  <a:gd name="T18" fmla="*/ 1 w 344"/>
                  <a:gd name="T19" fmla="*/ 1 h 545"/>
                  <a:gd name="T20" fmla="*/ 1 w 344"/>
                  <a:gd name="T21" fmla="*/ 1 h 545"/>
                  <a:gd name="T22" fmla="*/ 1 w 344"/>
                  <a:gd name="T23" fmla="*/ 1 h 545"/>
                  <a:gd name="T24" fmla="*/ 1 w 344"/>
                  <a:gd name="T25" fmla="*/ 1 h 545"/>
                  <a:gd name="T26" fmla="*/ 1 w 344"/>
                  <a:gd name="T27" fmla="*/ 1 h 545"/>
                  <a:gd name="T28" fmla="*/ 1 w 344"/>
                  <a:gd name="T29" fmla="*/ 1 h 545"/>
                  <a:gd name="T30" fmla="*/ 1 w 344"/>
                  <a:gd name="T31" fmla="*/ 1 h 545"/>
                  <a:gd name="T32" fmla="*/ 1 w 344"/>
                  <a:gd name="T33" fmla="*/ 1 h 545"/>
                  <a:gd name="T34" fmla="*/ 1 w 344"/>
                  <a:gd name="T35" fmla="*/ 1 h 545"/>
                  <a:gd name="T36" fmla="*/ 1 w 344"/>
                  <a:gd name="T37" fmla="*/ 1 h 545"/>
                  <a:gd name="T38" fmla="*/ 1 w 344"/>
                  <a:gd name="T39" fmla="*/ 1 h 545"/>
                  <a:gd name="T40" fmla="*/ 1 w 344"/>
                  <a:gd name="T41" fmla="*/ 1 h 545"/>
                  <a:gd name="T42" fmla="*/ 1 w 344"/>
                  <a:gd name="T43" fmla="*/ 1 h 545"/>
                  <a:gd name="T44" fmla="*/ 1 w 344"/>
                  <a:gd name="T45" fmla="*/ 1 h 545"/>
                  <a:gd name="T46" fmla="*/ 1 w 344"/>
                  <a:gd name="T47" fmla="*/ 1 h 545"/>
                  <a:gd name="T48" fmla="*/ 1 w 344"/>
                  <a:gd name="T49" fmla="*/ 1 h 545"/>
                  <a:gd name="T50" fmla="*/ 1 w 344"/>
                  <a:gd name="T51" fmla="*/ 1 h 545"/>
                  <a:gd name="T52" fmla="*/ 1 w 344"/>
                  <a:gd name="T53" fmla="*/ 1 h 545"/>
                  <a:gd name="T54" fmla="*/ 1 w 344"/>
                  <a:gd name="T55" fmla="*/ 1 h 545"/>
                  <a:gd name="T56" fmla="*/ 1 w 344"/>
                  <a:gd name="T57" fmla="*/ 1 h 545"/>
                  <a:gd name="T58" fmla="*/ 1 w 344"/>
                  <a:gd name="T59" fmla="*/ 1 h 545"/>
                  <a:gd name="T60" fmla="*/ 1 w 344"/>
                  <a:gd name="T61" fmla="*/ 1 h 545"/>
                  <a:gd name="T62" fmla="*/ 1 w 344"/>
                  <a:gd name="T63" fmla="*/ 1 h 545"/>
                  <a:gd name="T64" fmla="*/ 1 w 344"/>
                  <a:gd name="T65" fmla="*/ 1 h 545"/>
                  <a:gd name="T66" fmla="*/ 1 w 344"/>
                  <a:gd name="T67" fmla="*/ 1 h 545"/>
                  <a:gd name="T68" fmla="*/ 1 w 344"/>
                  <a:gd name="T69" fmla="*/ 1 h 545"/>
                  <a:gd name="T70" fmla="*/ 1 w 344"/>
                  <a:gd name="T71" fmla="*/ 1 h 545"/>
                  <a:gd name="T72" fmla="*/ 1 w 344"/>
                  <a:gd name="T73" fmla="*/ 1 h 545"/>
                  <a:gd name="T74" fmla="*/ 1 w 344"/>
                  <a:gd name="T75" fmla="*/ 1 h 545"/>
                  <a:gd name="T76" fmla="*/ 1 w 344"/>
                  <a:gd name="T77" fmla="*/ 1 h 545"/>
                  <a:gd name="T78" fmla="*/ 0 w 344"/>
                  <a:gd name="T79" fmla="*/ 0 h 545"/>
                  <a:gd name="T80" fmla="*/ 1 w 344"/>
                  <a:gd name="T81" fmla="*/ 1 h 545"/>
                  <a:gd name="T82" fmla="*/ 1 w 344"/>
                  <a:gd name="T83" fmla="*/ 1 h 545"/>
                  <a:gd name="T84" fmla="*/ 1 w 344"/>
                  <a:gd name="T85" fmla="*/ 1 h 54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4"/>
                  <a:gd name="T130" fmla="*/ 0 h 545"/>
                  <a:gd name="T131" fmla="*/ 344 w 344"/>
                  <a:gd name="T132" fmla="*/ 545 h 54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4" h="545">
                    <a:moveTo>
                      <a:pt x="167" y="216"/>
                    </a:moveTo>
                    <a:lnTo>
                      <a:pt x="172" y="221"/>
                    </a:lnTo>
                    <a:lnTo>
                      <a:pt x="184" y="229"/>
                    </a:lnTo>
                    <a:lnTo>
                      <a:pt x="199" y="236"/>
                    </a:lnTo>
                    <a:lnTo>
                      <a:pt x="226" y="249"/>
                    </a:lnTo>
                    <a:lnTo>
                      <a:pt x="237" y="263"/>
                    </a:lnTo>
                    <a:lnTo>
                      <a:pt x="238" y="275"/>
                    </a:lnTo>
                    <a:lnTo>
                      <a:pt x="238" y="295"/>
                    </a:lnTo>
                    <a:lnTo>
                      <a:pt x="233" y="316"/>
                    </a:lnTo>
                    <a:lnTo>
                      <a:pt x="217" y="359"/>
                    </a:lnTo>
                    <a:lnTo>
                      <a:pt x="207" y="390"/>
                    </a:lnTo>
                    <a:lnTo>
                      <a:pt x="200" y="385"/>
                    </a:lnTo>
                    <a:lnTo>
                      <a:pt x="179" y="367"/>
                    </a:lnTo>
                    <a:lnTo>
                      <a:pt x="156" y="342"/>
                    </a:lnTo>
                    <a:lnTo>
                      <a:pt x="152" y="336"/>
                    </a:lnTo>
                    <a:lnTo>
                      <a:pt x="147" y="330"/>
                    </a:lnTo>
                    <a:lnTo>
                      <a:pt x="145" y="321"/>
                    </a:lnTo>
                    <a:lnTo>
                      <a:pt x="142" y="301"/>
                    </a:lnTo>
                    <a:lnTo>
                      <a:pt x="141" y="260"/>
                    </a:lnTo>
                    <a:lnTo>
                      <a:pt x="143" y="240"/>
                    </a:lnTo>
                    <a:lnTo>
                      <a:pt x="128" y="249"/>
                    </a:lnTo>
                    <a:lnTo>
                      <a:pt x="118" y="262"/>
                    </a:lnTo>
                    <a:lnTo>
                      <a:pt x="111" y="278"/>
                    </a:lnTo>
                    <a:lnTo>
                      <a:pt x="107" y="295"/>
                    </a:lnTo>
                    <a:lnTo>
                      <a:pt x="106" y="314"/>
                    </a:lnTo>
                    <a:lnTo>
                      <a:pt x="110" y="356"/>
                    </a:lnTo>
                    <a:lnTo>
                      <a:pt x="122" y="395"/>
                    </a:lnTo>
                    <a:lnTo>
                      <a:pt x="138" y="429"/>
                    </a:lnTo>
                    <a:lnTo>
                      <a:pt x="148" y="442"/>
                    </a:lnTo>
                    <a:lnTo>
                      <a:pt x="153" y="447"/>
                    </a:lnTo>
                    <a:lnTo>
                      <a:pt x="162" y="456"/>
                    </a:lnTo>
                    <a:lnTo>
                      <a:pt x="182" y="473"/>
                    </a:lnTo>
                    <a:lnTo>
                      <a:pt x="189" y="483"/>
                    </a:lnTo>
                    <a:lnTo>
                      <a:pt x="193" y="493"/>
                    </a:lnTo>
                    <a:lnTo>
                      <a:pt x="194" y="499"/>
                    </a:lnTo>
                    <a:lnTo>
                      <a:pt x="193" y="503"/>
                    </a:lnTo>
                    <a:lnTo>
                      <a:pt x="191" y="506"/>
                    </a:lnTo>
                    <a:lnTo>
                      <a:pt x="188" y="508"/>
                    </a:lnTo>
                    <a:lnTo>
                      <a:pt x="184" y="509"/>
                    </a:lnTo>
                    <a:lnTo>
                      <a:pt x="180" y="511"/>
                    </a:lnTo>
                    <a:lnTo>
                      <a:pt x="170" y="512"/>
                    </a:lnTo>
                    <a:lnTo>
                      <a:pt x="148" y="514"/>
                    </a:lnTo>
                    <a:lnTo>
                      <a:pt x="144" y="514"/>
                    </a:lnTo>
                    <a:lnTo>
                      <a:pt x="152" y="522"/>
                    </a:lnTo>
                    <a:lnTo>
                      <a:pt x="180" y="540"/>
                    </a:lnTo>
                    <a:lnTo>
                      <a:pt x="197" y="545"/>
                    </a:lnTo>
                    <a:lnTo>
                      <a:pt x="206" y="545"/>
                    </a:lnTo>
                    <a:lnTo>
                      <a:pt x="214" y="543"/>
                    </a:lnTo>
                    <a:lnTo>
                      <a:pt x="223" y="538"/>
                    </a:lnTo>
                    <a:lnTo>
                      <a:pt x="232" y="529"/>
                    </a:lnTo>
                    <a:lnTo>
                      <a:pt x="240" y="515"/>
                    </a:lnTo>
                    <a:lnTo>
                      <a:pt x="259" y="477"/>
                    </a:lnTo>
                    <a:lnTo>
                      <a:pt x="293" y="391"/>
                    </a:lnTo>
                    <a:lnTo>
                      <a:pt x="309" y="347"/>
                    </a:lnTo>
                    <a:lnTo>
                      <a:pt x="312" y="345"/>
                    </a:lnTo>
                    <a:lnTo>
                      <a:pt x="320" y="339"/>
                    </a:lnTo>
                    <a:lnTo>
                      <a:pt x="336" y="328"/>
                    </a:lnTo>
                    <a:lnTo>
                      <a:pt x="342" y="322"/>
                    </a:lnTo>
                    <a:lnTo>
                      <a:pt x="343" y="319"/>
                    </a:lnTo>
                    <a:lnTo>
                      <a:pt x="344" y="316"/>
                    </a:lnTo>
                    <a:lnTo>
                      <a:pt x="344" y="312"/>
                    </a:lnTo>
                    <a:lnTo>
                      <a:pt x="340" y="305"/>
                    </a:lnTo>
                    <a:lnTo>
                      <a:pt x="335" y="298"/>
                    </a:lnTo>
                    <a:lnTo>
                      <a:pt x="322" y="286"/>
                    </a:lnTo>
                    <a:lnTo>
                      <a:pt x="308" y="275"/>
                    </a:lnTo>
                    <a:lnTo>
                      <a:pt x="280" y="252"/>
                    </a:lnTo>
                    <a:lnTo>
                      <a:pt x="271" y="237"/>
                    </a:lnTo>
                    <a:lnTo>
                      <a:pt x="270" y="234"/>
                    </a:lnTo>
                    <a:lnTo>
                      <a:pt x="271" y="231"/>
                    </a:lnTo>
                    <a:lnTo>
                      <a:pt x="273" y="227"/>
                    </a:lnTo>
                    <a:lnTo>
                      <a:pt x="276" y="224"/>
                    </a:lnTo>
                    <a:lnTo>
                      <a:pt x="284" y="217"/>
                    </a:lnTo>
                    <a:lnTo>
                      <a:pt x="290" y="211"/>
                    </a:lnTo>
                    <a:lnTo>
                      <a:pt x="295" y="206"/>
                    </a:lnTo>
                    <a:lnTo>
                      <a:pt x="294" y="201"/>
                    </a:lnTo>
                    <a:lnTo>
                      <a:pt x="274" y="186"/>
                    </a:lnTo>
                    <a:lnTo>
                      <a:pt x="232" y="157"/>
                    </a:lnTo>
                    <a:lnTo>
                      <a:pt x="135" y="94"/>
                    </a:lnTo>
                    <a:lnTo>
                      <a:pt x="28" y="21"/>
                    </a:lnTo>
                    <a:lnTo>
                      <a:pt x="0" y="0"/>
                    </a:lnTo>
                    <a:lnTo>
                      <a:pt x="7" y="17"/>
                    </a:lnTo>
                    <a:lnTo>
                      <a:pt x="28" y="54"/>
                    </a:lnTo>
                    <a:lnTo>
                      <a:pt x="89" y="132"/>
                    </a:lnTo>
                    <a:lnTo>
                      <a:pt x="153" y="202"/>
                    </a:lnTo>
                    <a:lnTo>
                      <a:pt x="167" y="21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5" name="Freeform 31"/>
              <p:cNvSpPr>
                <a:spLocks/>
              </p:cNvSpPr>
              <p:nvPr/>
            </p:nvSpPr>
            <p:spPr bwMode="auto">
              <a:xfrm>
                <a:off x="2731" y="1988"/>
                <a:ext cx="109" cy="165"/>
              </a:xfrm>
              <a:custGeom>
                <a:avLst/>
                <a:gdLst>
                  <a:gd name="T0" fmla="*/ 1 w 218"/>
                  <a:gd name="T1" fmla="*/ 0 h 331"/>
                  <a:gd name="T2" fmla="*/ 1 w 218"/>
                  <a:gd name="T3" fmla="*/ 0 h 331"/>
                  <a:gd name="T4" fmla="*/ 1 w 218"/>
                  <a:gd name="T5" fmla="*/ 0 h 331"/>
                  <a:gd name="T6" fmla="*/ 1 w 218"/>
                  <a:gd name="T7" fmla="*/ 0 h 331"/>
                  <a:gd name="T8" fmla="*/ 1 w 218"/>
                  <a:gd name="T9" fmla="*/ 0 h 331"/>
                  <a:gd name="T10" fmla="*/ 1 w 218"/>
                  <a:gd name="T11" fmla="*/ 0 h 331"/>
                  <a:gd name="T12" fmla="*/ 1 w 218"/>
                  <a:gd name="T13" fmla="*/ 0 h 331"/>
                  <a:gd name="T14" fmla="*/ 1 w 218"/>
                  <a:gd name="T15" fmla="*/ 0 h 331"/>
                  <a:gd name="T16" fmla="*/ 1 w 218"/>
                  <a:gd name="T17" fmla="*/ 0 h 331"/>
                  <a:gd name="T18" fmla="*/ 1 w 218"/>
                  <a:gd name="T19" fmla="*/ 0 h 331"/>
                  <a:gd name="T20" fmla="*/ 1 w 218"/>
                  <a:gd name="T21" fmla="*/ 0 h 331"/>
                  <a:gd name="T22" fmla="*/ 1 w 218"/>
                  <a:gd name="T23" fmla="*/ 0 h 331"/>
                  <a:gd name="T24" fmla="*/ 1 w 218"/>
                  <a:gd name="T25" fmla="*/ 0 h 331"/>
                  <a:gd name="T26" fmla="*/ 1 w 218"/>
                  <a:gd name="T27" fmla="*/ 0 h 331"/>
                  <a:gd name="T28" fmla="*/ 1 w 218"/>
                  <a:gd name="T29" fmla="*/ 0 h 331"/>
                  <a:gd name="T30" fmla="*/ 1 w 218"/>
                  <a:gd name="T31" fmla="*/ 0 h 331"/>
                  <a:gd name="T32" fmla="*/ 1 w 218"/>
                  <a:gd name="T33" fmla="*/ 0 h 331"/>
                  <a:gd name="T34" fmla="*/ 1 w 218"/>
                  <a:gd name="T35" fmla="*/ 0 h 331"/>
                  <a:gd name="T36" fmla="*/ 1 w 218"/>
                  <a:gd name="T37" fmla="*/ 0 h 331"/>
                  <a:gd name="T38" fmla="*/ 1 w 218"/>
                  <a:gd name="T39" fmla="*/ 0 h 331"/>
                  <a:gd name="T40" fmla="*/ 1 w 218"/>
                  <a:gd name="T41" fmla="*/ 0 h 331"/>
                  <a:gd name="T42" fmla="*/ 1 w 218"/>
                  <a:gd name="T43" fmla="*/ 0 h 331"/>
                  <a:gd name="T44" fmla="*/ 1 w 218"/>
                  <a:gd name="T45" fmla="*/ 0 h 331"/>
                  <a:gd name="T46" fmla="*/ 1 w 218"/>
                  <a:gd name="T47" fmla="*/ 0 h 331"/>
                  <a:gd name="T48" fmla="*/ 1 w 218"/>
                  <a:gd name="T49" fmla="*/ 0 h 331"/>
                  <a:gd name="T50" fmla="*/ 1 w 218"/>
                  <a:gd name="T51" fmla="*/ 0 h 331"/>
                  <a:gd name="T52" fmla="*/ 1 w 218"/>
                  <a:gd name="T53" fmla="*/ 0 h 331"/>
                  <a:gd name="T54" fmla="*/ 0 w 218"/>
                  <a:gd name="T55" fmla="*/ 0 h 331"/>
                  <a:gd name="T56" fmla="*/ 1 w 218"/>
                  <a:gd name="T57" fmla="*/ 0 h 331"/>
                  <a:gd name="T58" fmla="*/ 1 w 218"/>
                  <a:gd name="T59" fmla="*/ 0 h 331"/>
                  <a:gd name="T60" fmla="*/ 1 w 218"/>
                  <a:gd name="T61" fmla="*/ 0 h 331"/>
                  <a:gd name="T62" fmla="*/ 1 w 218"/>
                  <a:gd name="T63" fmla="*/ 0 h 331"/>
                  <a:gd name="T64" fmla="*/ 1 w 218"/>
                  <a:gd name="T65" fmla="*/ 0 h 331"/>
                  <a:gd name="T66" fmla="*/ 1 w 218"/>
                  <a:gd name="T67" fmla="*/ 0 h 331"/>
                  <a:gd name="T68" fmla="*/ 1 w 218"/>
                  <a:gd name="T69" fmla="*/ 0 h 331"/>
                  <a:gd name="T70" fmla="*/ 1 w 218"/>
                  <a:gd name="T71" fmla="*/ 0 h 3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18"/>
                  <a:gd name="T109" fmla="*/ 0 h 331"/>
                  <a:gd name="T110" fmla="*/ 218 w 218"/>
                  <a:gd name="T111" fmla="*/ 331 h 3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18" h="331">
                    <a:moveTo>
                      <a:pt x="39" y="37"/>
                    </a:moveTo>
                    <a:lnTo>
                      <a:pt x="42" y="37"/>
                    </a:lnTo>
                    <a:lnTo>
                      <a:pt x="63" y="32"/>
                    </a:lnTo>
                    <a:lnTo>
                      <a:pt x="136" y="14"/>
                    </a:lnTo>
                    <a:lnTo>
                      <a:pt x="192" y="1"/>
                    </a:lnTo>
                    <a:lnTo>
                      <a:pt x="196" y="0"/>
                    </a:lnTo>
                    <a:lnTo>
                      <a:pt x="199" y="3"/>
                    </a:lnTo>
                    <a:lnTo>
                      <a:pt x="201" y="7"/>
                    </a:lnTo>
                    <a:lnTo>
                      <a:pt x="201" y="12"/>
                    </a:lnTo>
                    <a:lnTo>
                      <a:pt x="199" y="17"/>
                    </a:lnTo>
                    <a:lnTo>
                      <a:pt x="196" y="23"/>
                    </a:lnTo>
                    <a:lnTo>
                      <a:pt x="187" y="35"/>
                    </a:lnTo>
                    <a:lnTo>
                      <a:pt x="168" y="59"/>
                    </a:lnTo>
                    <a:lnTo>
                      <a:pt x="166" y="64"/>
                    </a:lnTo>
                    <a:lnTo>
                      <a:pt x="164" y="66"/>
                    </a:lnTo>
                    <a:lnTo>
                      <a:pt x="151" y="73"/>
                    </a:lnTo>
                    <a:lnTo>
                      <a:pt x="108" y="103"/>
                    </a:lnTo>
                    <a:lnTo>
                      <a:pt x="87" y="120"/>
                    </a:lnTo>
                    <a:lnTo>
                      <a:pt x="74" y="137"/>
                    </a:lnTo>
                    <a:lnTo>
                      <a:pt x="73" y="143"/>
                    </a:lnTo>
                    <a:lnTo>
                      <a:pt x="74" y="150"/>
                    </a:lnTo>
                    <a:lnTo>
                      <a:pt x="78" y="159"/>
                    </a:lnTo>
                    <a:lnTo>
                      <a:pt x="83" y="168"/>
                    </a:lnTo>
                    <a:lnTo>
                      <a:pt x="99" y="190"/>
                    </a:lnTo>
                    <a:lnTo>
                      <a:pt x="133" y="227"/>
                    </a:lnTo>
                    <a:lnTo>
                      <a:pt x="144" y="238"/>
                    </a:lnTo>
                    <a:lnTo>
                      <a:pt x="156" y="236"/>
                    </a:lnTo>
                    <a:lnTo>
                      <a:pt x="167" y="230"/>
                    </a:lnTo>
                    <a:lnTo>
                      <a:pt x="176" y="220"/>
                    </a:lnTo>
                    <a:lnTo>
                      <a:pt x="182" y="208"/>
                    </a:lnTo>
                    <a:lnTo>
                      <a:pt x="187" y="195"/>
                    </a:lnTo>
                    <a:lnTo>
                      <a:pt x="192" y="163"/>
                    </a:lnTo>
                    <a:lnTo>
                      <a:pt x="192" y="132"/>
                    </a:lnTo>
                    <a:lnTo>
                      <a:pt x="191" y="105"/>
                    </a:lnTo>
                    <a:lnTo>
                      <a:pt x="190" y="94"/>
                    </a:lnTo>
                    <a:lnTo>
                      <a:pt x="195" y="98"/>
                    </a:lnTo>
                    <a:lnTo>
                      <a:pt x="199" y="102"/>
                    </a:lnTo>
                    <a:lnTo>
                      <a:pt x="203" y="107"/>
                    </a:lnTo>
                    <a:lnTo>
                      <a:pt x="207" y="113"/>
                    </a:lnTo>
                    <a:lnTo>
                      <a:pt x="212" y="128"/>
                    </a:lnTo>
                    <a:lnTo>
                      <a:pt x="216" y="147"/>
                    </a:lnTo>
                    <a:lnTo>
                      <a:pt x="218" y="190"/>
                    </a:lnTo>
                    <a:lnTo>
                      <a:pt x="207" y="271"/>
                    </a:lnTo>
                    <a:lnTo>
                      <a:pt x="197" y="293"/>
                    </a:lnTo>
                    <a:lnTo>
                      <a:pt x="189" y="301"/>
                    </a:lnTo>
                    <a:lnTo>
                      <a:pt x="175" y="316"/>
                    </a:lnTo>
                    <a:lnTo>
                      <a:pt x="158" y="327"/>
                    </a:lnTo>
                    <a:lnTo>
                      <a:pt x="141" y="331"/>
                    </a:lnTo>
                    <a:lnTo>
                      <a:pt x="121" y="326"/>
                    </a:lnTo>
                    <a:lnTo>
                      <a:pt x="96" y="309"/>
                    </a:lnTo>
                    <a:lnTo>
                      <a:pt x="83" y="296"/>
                    </a:lnTo>
                    <a:lnTo>
                      <a:pt x="77" y="291"/>
                    </a:lnTo>
                    <a:lnTo>
                      <a:pt x="62" y="273"/>
                    </a:lnTo>
                    <a:lnTo>
                      <a:pt x="25" y="228"/>
                    </a:lnTo>
                    <a:lnTo>
                      <a:pt x="1" y="198"/>
                    </a:lnTo>
                    <a:lnTo>
                      <a:pt x="0" y="196"/>
                    </a:lnTo>
                    <a:lnTo>
                      <a:pt x="4" y="189"/>
                    </a:lnTo>
                    <a:lnTo>
                      <a:pt x="12" y="175"/>
                    </a:lnTo>
                    <a:lnTo>
                      <a:pt x="30" y="145"/>
                    </a:lnTo>
                    <a:lnTo>
                      <a:pt x="45" y="116"/>
                    </a:lnTo>
                    <a:lnTo>
                      <a:pt x="49" y="108"/>
                    </a:lnTo>
                    <a:lnTo>
                      <a:pt x="47" y="103"/>
                    </a:lnTo>
                    <a:lnTo>
                      <a:pt x="46" y="100"/>
                    </a:lnTo>
                    <a:lnTo>
                      <a:pt x="44" y="98"/>
                    </a:lnTo>
                    <a:lnTo>
                      <a:pt x="38" y="92"/>
                    </a:lnTo>
                    <a:lnTo>
                      <a:pt x="25" y="84"/>
                    </a:lnTo>
                    <a:lnTo>
                      <a:pt x="21" y="79"/>
                    </a:lnTo>
                    <a:lnTo>
                      <a:pt x="21" y="74"/>
                    </a:lnTo>
                    <a:lnTo>
                      <a:pt x="24" y="56"/>
                    </a:lnTo>
                    <a:lnTo>
                      <a:pt x="29" y="47"/>
                    </a:lnTo>
                    <a:lnTo>
                      <a:pt x="35" y="40"/>
                    </a:lnTo>
                    <a:lnTo>
                      <a:pt x="39" y="3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6" name="Freeform 32"/>
              <p:cNvSpPr>
                <a:spLocks/>
              </p:cNvSpPr>
              <p:nvPr/>
            </p:nvSpPr>
            <p:spPr bwMode="auto">
              <a:xfrm>
                <a:off x="2804" y="2026"/>
                <a:ext cx="111" cy="169"/>
              </a:xfrm>
              <a:custGeom>
                <a:avLst/>
                <a:gdLst>
                  <a:gd name="T0" fmla="*/ 1 w 221"/>
                  <a:gd name="T1" fmla="*/ 0 h 339"/>
                  <a:gd name="T2" fmla="*/ 1 w 221"/>
                  <a:gd name="T3" fmla="*/ 0 h 339"/>
                  <a:gd name="T4" fmla="*/ 1 w 221"/>
                  <a:gd name="T5" fmla="*/ 0 h 339"/>
                  <a:gd name="T6" fmla="*/ 1 w 221"/>
                  <a:gd name="T7" fmla="*/ 0 h 339"/>
                  <a:gd name="T8" fmla="*/ 1 w 221"/>
                  <a:gd name="T9" fmla="*/ 0 h 339"/>
                  <a:gd name="T10" fmla="*/ 1 w 221"/>
                  <a:gd name="T11" fmla="*/ 0 h 339"/>
                  <a:gd name="T12" fmla="*/ 1 w 221"/>
                  <a:gd name="T13" fmla="*/ 0 h 339"/>
                  <a:gd name="T14" fmla="*/ 1 w 221"/>
                  <a:gd name="T15" fmla="*/ 0 h 339"/>
                  <a:gd name="T16" fmla="*/ 1 w 221"/>
                  <a:gd name="T17" fmla="*/ 0 h 339"/>
                  <a:gd name="T18" fmla="*/ 1 w 221"/>
                  <a:gd name="T19" fmla="*/ 0 h 339"/>
                  <a:gd name="T20" fmla="*/ 1 w 221"/>
                  <a:gd name="T21" fmla="*/ 0 h 339"/>
                  <a:gd name="T22" fmla="*/ 1 w 221"/>
                  <a:gd name="T23" fmla="*/ 0 h 339"/>
                  <a:gd name="T24" fmla="*/ 1 w 221"/>
                  <a:gd name="T25" fmla="*/ 0 h 339"/>
                  <a:gd name="T26" fmla="*/ 1 w 221"/>
                  <a:gd name="T27" fmla="*/ 0 h 339"/>
                  <a:gd name="T28" fmla="*/ 1 w 221"/>
                  <a:gd name="T29" fmla="*/ 0 h 339"/>
                  <a:gd name="T30" fmla="*/ 1 w 221"/>
                  <a:gd name="T31" fmla="*/ 0 h 339"/>
                  <a:gd name="T32" fmla="*/ 1 w 221"/>
                  <a:gd name="T33" fmla="*/ 0 h 339"/>
                  <a:gd name="T34" fmla="*/ 1 w 221"/>
                  <a:gd name="T35" fmla="*/ 0 h 339"/>
                  <a:gd name="T36" fmla="*/ 1 w 221"/>
                  <a:gd name="T37" fmla="*/ 0 h 339"/>
                  <a:gd name="T38" fmla="*/ 1 w 221"/>
                  <a:gd name="T39" fmla="*/ 0 h 339"/>
                  <a:gd name="T40" fmla="*/ 1 w 221"/>
                  <a:gd name="T41" fmla="*/ 0 h 339"/>
                  <a:gd name="T42" fmla="*/ 1 w 221"/>
                  <a:gd name="T43" fmla="*/ 0 h 339"/>
                  <a:gd name="T44" fmla="*/ 1 w 221"/>
                  <a:gd name="T45" fmla="*/ 0 h 339"/>
                  <a:gd name="T46" fmla="*/ 1 w 221"/>
                  <a:gd name="T47" fmla="*/ 0 h 339"/>
                  <a:gd name="T48" fmla="*/ 1 w 221"/>
                  <a:gd name="T49" fmla="*/ 0 h 339"/>
                  <a:gd name="T50" fmla="*/ 1 w 221"/>
                  <a:gd name="T51" fmla="*/ 0 h 339"/>
                  <a:gd name="T52" fmla="*/ 1 w 221"/>
                  <a:gd name="T53" fmla="*/ 0 h 339"/>
                  <a:gd name="T54" fmla="*/ 1 w 221"/>
                  <a:gd name="T55" fmla="*/ 0 h 339"/>
                  <a:gd name="T56" fmla="*/ 0 w 221"/>
                  <a:gd name="T57" fmla="*/ 0 h 339"/>
                  <a:gd name="T58" fmla="*/ 1 w 221"/>
                  <a:gd name="T59" fmla="*/ 0 h 339"/>
                  <a:gd name="T60" fmla="*/ 1 w 221"/>
                  <a:gd name="T61" fmla="*/ 0 h 339"/>
                  <a:gd name="T62" fmla="*/ 1 w 221"/>
                  <a:gd name="T63" fmla="*/ 0 h 33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1"/>
                  <a:gd name="T97" fmla="*/ 0 h 339"/>
                  <a:gd name="T98" fmla="*/ 221 w 221"/>
                  <a:gd name="T99" fmla="*/ 339 h 33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1" h="339">
                    <a:moveTo>
                      <a:pt x="79" y="268"/>
                    </a:moveTo>
                    <a:lnTo>
                      <a:pt x="84" y="258"/>
                    </a:lnTo>
                    <a:lnTo>
                      <a:pt x="98" y="238"/>
                    </a:lnTo>
                    <a:lnTo>
                      <a:pt x="125" y="203"/>
                    </a:lnTo>
                    <a:lnTo>
                      <a:pt x="135" y="187"/>
                    </a:lnTo>
                    <a:lnTo>
                      <a:pt x="140" y="172"/>
                    </a:lnTo>
                    <a:lnTo>
                      <a:pt x="141" y="165"/>
                    </a:lnTo>
                    <a:lnTo>
                      <a:pt x="139" y="160"/>
                    </a:lnTo>
                    <a:lnTo>
                      <a:pt x="137" y="155"/>
                    </a:lnTo>
                    <a:lnTo>
                      <a:pt x="131" y="146"/>
                    </a:lnTo>
                    <a:lnTo>
                      <a:pt x="124" y="137"/>
                    </a:lnTo>
                    <a:lnTo>
                      <a:pt x="119" y="126"/>
                    </a:lnTo>
                    <a:lnTo>
                      <a:pt x="117" y="113"/>
                    </a:lnTo>
                    <a:lnTo>
                      <a:pt x="120" y="93"/>
                    </a:lnTo>
                    <a:lnTo>
                      <a:pt x="124" y="83"/>
                    </a:lnTo>
                    <a:lnTo>
                      <a:pt x="136" y="61"/>
                    </a:lnTo>
                    <a:lnTo>
                      <a:pt x="167" y="23"/>
                    </a:lnTo>
                    <a:lnTo>
                      <a:pt x="188" y="1"/>
                    </a:lnTo>
                    <a:lnTo>
                      <a:pt x="190" y="0"/>
                    </a:lnTo>
                    <a:lnTo>
                      <a:pt x="189" y="5"/>
                    </a:lnTo>
                    <a:lnTo>
                      <a:pt x="188" y="15"/>
                    </a:lnTo>
                    <a:lnTo>
                      <a:pt x="186" y="34"/>
                    </a:lnTo>
                    <a:lnTo>
                      <a:pt x="183" y="53"/>
                    </a:lnTo>
                    <a:lnTo>
                      <a:pt x="183" y="57"/>
                    </a:lnTo>
                    <a:lnTo>
                      <a:pt x="186" y="54"/>
                    </a:lnTo>
                    <a:lnTo>
                      <a:pt x="192" y="48"/>
                    </a:lnTo>
                    <a:lnTo>
                      <a:pt x="205" y="35"/>
                    </a:lnTo>
                    <a:lnTo>
                      <a:pt x="217" y="23"/>
                    </a:lnTo>
                    <a:lnTo>
                      <a:pt x="221" y="18"/>
                    </a:lnTo>
                    <a:lnTo>
                      <a:pt x="219" y="23"/>
                    </a:lnTo>
                    <a:lnTo>
                      <a:pt x="217" y="31"/>
                    </a:lnTo>
                    <a:lnTo>
                      <a:pt x="212" y="46"/>
                    </a:lnTo>
                    <a:lnTo>
                      <a:pt x="206" y="62"/>
                    </a:lnTo>
                    <a:lnTo>
                      <a:pt x="205" y="65"/>
                    </a:lnTo>
                    <a:lnTo>
                      <a:pt x="201" y="69"/>
                    </a:lnTo>
                    <a:lnTo>
                      <a:pt x="193" y="76"/>
                    </a:lnTo>
                    <a:lnTo>
                      <a:pt x="177" y="90"/>
                    </a:lnTo>
                    <a:lnTo>
                      <a:pt x="160" y="105"/>
                    </a:lnTo>
                    <a:lnTo>
                      <a:pt x="156" y="108"/>
                    </a:lnTo>
                    <a:lnTo>
                      <a:pt x="157" y="116"/>
                    </a:lnTo>
                    <a:lnTo>
                      <a:pt x="161" y="131"/>
                    </a:lnTo>
                    <a:lnTo>
                      <a:pt x="168" y="161"/>
                    </a:lnTo>
                    <a:lnTo>
                      <a:pt x="175" y="192"/>
                    </a:lnTo>
                    <a:lnTo>
                      <a:pt x="178" y="199"/>
                    </a:lnTo>
                    <a:lnTo>
                      <a:pt x="170" y="210"/>
                    </a:lnTo>
                    <a:lnTo>
                      <a:pt x="156" y="230"/>
                    </a:lnTo>
                    <a:lnTo>
                      <a:pt x="130" y="272"/>
                    </a:lnTo>
                    <a:lnTo>
                      <a:pt x="104" y="314"/>
                    </a:lnTo>
                    <a:lnTo>
                      <a:pt x="97" y="324"/>
                    </a:lnTo>
                    <a:lnTo>
                      <a:pt x="96" y="326"/>
                    </a:lnTo>
                    <a:lnTo>
                      <a:pt x="92" y="328"/>
                    </a:lnTo>
                    <a:lnTo>
                      <a:pt x="75" y="336"/>
                    </a:lnTo>
                    <a:lnTo>
                      <a:pt x="52" y="339"/>
                    </a:lnTo>
                    <a:lnTo>
                      <a:pt x="47" y="338"/>
                    </a:lnTo>
                    <a:lnTo>
                      <a:pt x="41" y="337"/>
                    </a:lnTo>
                    <a:lnTo>
                      <a:pt x="30" y="334"/>
                    </a:lnTo>
                    <a:lnTo>
                      <a:pt x="10" y="327"/>
                    </a:lnTo>
                    <a:lnTo>
                      <a:pt x="0" y="323"/>
                    </a:lnTo>
                    <a:lnTo>
                      <a:pt x="0" y="322"/>
                    </a:lnTo>
                    <a:lnTo>
                      <a:pt x="1" y="322"/>
                    </a:lnTo>
                    <a:lnTo>
                      <a:pt x="8" y="320"/>
                    </a:lnTo>
                    <a:lnTo>
                      <a:pt x="39" y="306"/>
                    </a:lnTo>
                    <a:lnTo>
                      <a:pt x="72" y="278"/>
                    </a:lnTo>
                    <a:lnTo>
                      <a:pt x="79" y="26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7" name="Freeform 33"/>
              <p:cNvSpPr>
                <a:spLocks/>
              </p:cNvSpPr>
              <p:nvPr/>
            </p:nvSpPr>
            <p:spPr bwMode="auto">
              <a:xfrm>
                <a:off x="2350" y="1780"/>
                <a:ext cx="98" cy="184"/>
              </a:xfrm>
              <a:custGeom>
                <a:avLst/>
                <a:gdLst>
                  <a:gd name="T0" fmla="*/ 0 w 197"/>
                  <a:gd name="T1" fmla="*/ 1 h 368"/>
                  <a:gd name="T2" fmla="*/ 0 w 197"/>
                  <a:gd name="T3" fmla="*/ 1 h 368"/>
                  <a:gd name="T4" fmla="*/ 0 w 197"/>
                  <a:gd name="T5" fmla="*/ 1 h 368"/>
                  <a:gd name="T6" fmla="*/ 0 w 197"/>
                  <a:gd name="T7" fmla="*/ 1 h 368"/>
                  <a:gd name="T8" fmla="*/ 0 w 197"/>
                  <a:gd name="T9" fmla="*/ 1 h 368"/>
                  <a:gd name="T10" fmla="*/ 0 w 197"/>
                  <a:gd name="T11" fmla="*/ 1 h 368"/>
                  <a:gd name="T12" fmla="*/ 0 w 197"/>
                  <a:gd name="T13" fmla="*/ 1 h 368"/>
                  <a:gd name="T14" fmla="*/ 0 w 197"/>
                  <a:gd name="T15" fmla="*/ 1 h 368"/>
                  <a:gd name="T16" fmla="*/ 0 w 197"/>
                  <a:gd name="T17" fmla="*/ 1 h 368"/>
                  <a:gd name="T18" fmla="*/ 0 w 197"/>
                  <a:gd name="T19" fmla="*/ 1 h 368"/>
                  <a:gd name="T20" fmla="*/ 0 w 197"/>
                  <a:gd name="T21" fmla="*/ 1 h 368"/>
                  <a:gd name="T22" fmla="*/ 0 w 197"/>
                  <a:gd name="T23" fmla="*/ 1 h 368"/>
                  <a:gd name="T24" fmla="*/ 0 w 197"/>
                  <a:gd name="T25" fmla="*/ 1 h 368"/>
                  <a:gd name="T26" fmla="*/ 0 w 197"/>
                  <a:gd name="T27" fmla="*/ 1 h 368"/>
                  <a:gd name="T28" fmla="*/ 0 w 197"/>
                  <a:gd name="T29" fmla="*/ 1 h 368"/>
                  <a:gd name="T30" fmla="*/ 0 w 197"/>
                  <a:gd name="T31" fmla="*/ 1 h 368"/>
                  <a:gd name="T32" fmla="*/ 0 w 197"/>
                  <a:gd name="T33" fmla="*/ 1 h 368"/>
                  <a:gd name="T34" fmla="*/ 0 w 197"/>
                  <a:gd name="T35" fmla="*/ 1 h 368"/>
                  <a:gd name="T36" fmla="*/ 0 w 197"/>
                  <a:gd name="T37" fmla="*/ 1 h 368"/>
                  <a:gd name="T38" fmla="*/ 0 w 197"/>
                  <a:gd name="T39" fmla="*/ 0 h 368"/>
                  <a:gd name="T40" fmla="*/ 0 w 197"/>
                  <a:gd name="T41" fmla="*/ 1 h 368"/>
                  <a:gd name="T42" fmla="*/ 0 w 197"/>
                  <a:gd name="T43" fmla="*/ 1 h 368"/>
                  <a:gd name="T44" fmla="*/ 0 w 197"/>
                  <a:gd name="T45" fmla="*/ 1 h 368"/>
                  <a:gd name="T46" fmla="*/ 0 w 197"/>
                  <a:gd name="T47" fmla="*/ 1 h 368"/>
                  <a:gd name="T48" fmla="*/ 0 w 197"/>
                  <a:gd name="T49" fmla="*/ 1 h 368"/>
                  <a:gd name="T50" fmla="*/ 0 w 197"/>
                  <a:gd name="T51" fmla="*/ 1 h 3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7"/>
                  <a:gd name="T79" fmla="*/ 0 h 368"/>
                  <a:gd name="T80" fmla="*/ 197 w 197"/>
                  <a:gd name="T81" fmla="*/ 368 h 3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7" h="368">
                    <a:moveTo>
                      <a:pt x="35" y="139"/>
                    </a:moveTo>
                    <a:lnTo>
                      <a:pt x="60" y="155"/>
                    </a:lnTo>
                    <a:lnTo>
                      <a:pt x="100" y="186"/>
                    </a:lnTo>
                    <a:lnTo>
                      <a:pt x="148" y="252"/>
                    </a:lnTo>
                    <a:lnTo>
                      <a:pt x="165" y="340"/>
                    </a:lnTo>
                    <a:lnTo>
                      <a:pt x="167" y="368"/>
                    </a:lnTo>
                    <a:lnTo>
                      <a:pt x="183" y="343"/>
                    </a:lnTo>
                    <a:lnTo>
                      <a:pt x="192" y="319"/>
                    </a:lnTo>
                    <a:lnTo>
                      <a:pt x="197" y="296"/>
                    </a:lnTo>
                    <a:lnTo>
                      <a:pt x="194" y="271"/>
                    </a:lnTo>
                    <a:lnTo>
                      <a:pt x="188" y="248"/>
                    </a:lnTo>
                    <a:lnTo>
                      <a:pt x="178" y="226"/>
                    </a:lnTo>
                    <a:lnTo>
                      <a:pt x="149" y="181"/>
                    </a:lnTo>
                    <a:lnTo>
                      <a:pt x="112" y="139"/>
                    </a:lnTo>
                    <a:lnTo>
                      <a:pt x="75" y="98"/>
                    </a:lnTo>
                    <a:lnTo>
                      <a:pt x="67" y="91"/>
                    </a:lnTo>
                    <a:lnTo>
                      <a:pt x="54" y="79"/>
                    </a:lnTo>
                    <a:lnTo>
                      <a:pt x="31" y="53"/>
                    </a:lnTo>
                    <a:lnTo>
                      <a:pt x="6" y="14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" y="47"/>
                    </a:lnTo>
                    <a:lnTo>
                      <a:pt x="15" y="92"/>
                    </a:lnTo>
                    <a:lnTo>
                      <a:pt x="30" y="128"/>
                    </a:lnTo>
                    <a:lnTo>
                      <a:pt x="35" y="13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8" name="Freeform 34"/>
              <p:cNvSpPr>
                <a:spLocks/>
              </p:cNvSpPr>
              <p:nvPr/>
            </p:nvSpPr>
            <p:spPr bwMode="auto">
              <a:xfrm>
                <a:off x="2476" y="1704"/>
                <a:ext cx="74" cy="145"/>
              </a:xfrm>
              <a:custGeom>
                <a:avLst/>
                <a:gdLst>
                  <a:gd name="T0" fmla="*/ 1 w 148"/>
                  <a:gd name="T1" fmla="*/ 1 h 290"/>
                  <a:gd name="T2" fmla="*/ 1 w 148"/>
                  <a:gd name="T3" fmla="*/ 1 h 290"/>
                  <a:gd name="T4" fmla="*/ 1 w 148"/>
                  <a:gd name="T5" fmla="*/ 1 h 290"/>
                  <a:gd name="T6" fmla="*/ 1 w 148"/>
                  <a:gd name="T7" fmla="*/ 1 h 290"/>
                  <a:gd name="T8" fmla="*/ 1 w 148"/>
                  <a:gd name="T9" fmla="*/ 1 h 290"/>
                  <a:gd name="T10" fmla="*/ 1 w 148"/>
                  <a:gd name="T11" fmla="*/ 1 h 290"/>
                  <a:gd name="T12" fmla="*/ 1 w 148"/>
                  <a:gd name="T13" fmla="*/ 1 h 290"/>
                  <a:gd name="T14" fmla="*/ 1 w 148"/>
                  <a:gd name="T15" fmla="*/ 1 h 290"/>
                  <a:gd name="T16" fmla="*/ 1 w 148"/>
                  <a:gd name="T17" fmla="*/ 1 h 290"/>
                  <a:gd name="T18" fmla="*/ 1 w 148"/>
                  <a:gd name="T19" fmla="*/ 1 h 290"/>
                  <a:gd name="T20" fmla="*/ 1 w 148"/>
                  <a:gd name="T21" fmla="*/ 1 h 290"/>
                  <a:gd name="T22" fmla="*/ 1 w 148"/>
                  <a:gd name="T23" fmla="*/ 1 h 290"/>
                  <a:gd name="T24" fmla="*/ 1 w 148"/>
                  <a:gd name="T25" fmla="*/ 1 h 290"/>
                  <a:gd name="T26" fmla="*/ 1 w 148"/>
                  <a:gd name="T27" fmla="*/ 1 h 290"/>
                  <a:gd name="T28" fmla="*/ 1 w 148"/>
                  <a:gd name="T29" fmla="*/ 1 h 290"/>
                  <a:gd name="T30" fmla="*/ 1 w 148"/>
                  <a:gd name="T31" fmla="*/ 1 h 290"/>
                  <a:gd name="T32" fmla="*/ 1 w 148"/>
                  <a:gd name="T33" fmla="*/ 1 h 290"/>
                  <a:gd name="T34" fmla="*/ 1 w 148"/>
                  <a:gd name="T35" fmla="*/ 1 h 290"/>
                  <a:gd name="T36" fmla="*/ 1 w 148"/>
                  <a:gd name="T37" fmla="*/ 1 h 290"/>
                  <a:gd name="T38" fmla="*/ 1 w 148"/>
                  <a:gd name="T39" fmla="*/ 1 h 290"/>
                  <a:gd name="T40" fmla="*/ 1 w 148"/>
                  <a:gd name="T41" fmla="*/ 1 h 290"/>
                  <a:gd name="T42" fmla="*/ 1 w 148"/>
                  <a:gd name="T43" fmla="*/ 1 h 290"/>
                  <a:gd name="T44" fmla="*/ 1 w 148"/>
                  <a:gd name="T45" fmla="*/ 1 h 290"/>
                  <a:gd name="T46" fmla="*/ 1 w 148"/>
                  <a:gd name="T47" fmla="*/ 1 h 290"/>
                  <a:gd name="T48" fmla="*/ 1 w 148"/>
                  <a:gd name="T49" fmla="*/ 1 h 290"/>
                  <a:gd name="T50" fmla="*/ 0 w 148"/>
                  <a:gd name="T51" fmla="*/ 1 h 290"/>
                  <a:gd name="T52" fmla="*/ 0 w 148"/>
                  <a:gd name="T53" fmla="*/ 0 h 290"/>
                  <a:gd name="T54" fmla="*/ 1 w 148"/>
                  <a:gd name="T55" fmla="*/ 1 h 290"/>
                  <a:gd name="T56" fmla="*/ 1 w 148"/>
                  <a:gd name="T57" fmla="*/ 1 h 290"/>
                  <a:gd name="T58" fmla="*/ 1 w 148"/>
                  <a:gd name="T59" fmla="*/ 1 h 290"/>
                  <a:gd name="T60" fmla="*/ 1 w 148"/>
                  <a:gd name="T61" fmla="*/ 1 h 290"/>
                  <a:gd name="T62" fmla="*/ 1 w 148"/>
                  <a:gd name="T63" fmla="*/ 1 h 290"/>
                  <a:gd name="T64" fmla="*/ 1 w 148"/>
                  <a:gd name="T65" fmla="*/ 1 h 290"/>
                  <a:gd name="T66" fmla="*/ 1 w 148"/>
                  <a:gd name="T67" fmla="*/ 1 h 290"/>
                  <a:gd name="T68" fmla="*/ 1 w 148"/>
                  <a:gd name="T69" fmla="*/ 1 h 290"/>
                  <a:gd name="T70" fmla="*/ 1 w 148"/>
                  <a:gd name="T71" fmla="*/ 1 h 290"/>
                  <a:gd name="T72" fmla="*/ 1 w 148"/>
                  <a:gd name="T73" fmla="*/ 1 h 2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48"/>
                  <a:gd name="T112" fmla="*/ 0 h 290"/>
                  <a:gd name="T113" fmla="*/ 148 w 148"/>
                  <a:gd name="T114" fmla="*/ 290 h 2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48" h="290">
                    <a:moveTo>
                      <a:pt x="104" y="201"/>
                    </a:moveTo>
                    <a:lnTo>
                      <a:pt x="107" y="204"/>
                    </a:lnTo>
                    <a:lnTo>
                      <a:pt x="116" y="210"/>
                    </a:lnTo>
                    <a:lnTo>
                      <a:pt x="134" y="220"/>
                    </a:lnTo>
                    <a:lnTo>
                      <a:pt x="142" y="226"/>
                    </a:lnTo>
                    <a:lnTo>
                      <a:pt x="146" y="233"/>
                    </a:lnTo>
                    <a:lnTo>
                      <a:pt x="148" y="237"/>
                    </a:lnTo>
                    <a:lnTo>
                      <a:pt x="148" y="242"/>
                    </a:lnTo>
                    <a:lnTo>
                      <a:pt x="148" y="254"/>
                    </a:lnTo>
                    <a:lnTo>
                      <a:pt x="145" y="266"/>
                    </a:lnTo>
                    <a:lnTo>
                      <a:pt x="140" y="277"/>
                    </a:lnTo>
                    <a:lnTo>
                      <a:pt x="133" y="286"/>
                    </a:lnTo>
                    <a:lnTo>
                      <a:pt x="129" y="289"/>
                    </a:lnTo>
                    <a:lnTo>
                      <a:pt x="124" y="290"/>
                    </a:lnTo>
                    <a:lnTo>
                      <a:pt x="120" y="290"/>
                    </a:lnTo>
                    <a:lnTo>
                      <a:pt x="104" y="273"/>
                    </a:lnTo>
                    <a:lnTo>
                      <a:pt x="91" y="254"/>
                    </a:lnTo>
                    <a:lnTo>
                      <a:pt x="81" y="233"/>
                    </a:lnTo>
                    <a:lnTo>
                      <a:pt x="69" y="186"/>
                    </a:lnTo>
                    <a:lnTo>
                      <a:pt x="62" y="140"/>
                    </a:lnTo>
                    <a:lnTo>
                      <a:pt x="49" y="67"/>
                    </a:lnTo>
                    <a:lnTo>
                      <a:pt x="43" y="57"/>
                    </a:lnTo>
                    <a:lnTo>
                      <a:pt x="39" y="52"/>
                    </a:lnTo>
                    <a:lnTo>
                      <a:pt x="30" y="42"/>
                    </a:lnTo>
                    <a:lnTo>
                      <a:pt x="11" y="17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3"/>
                    </a:lnTo>
                    <a:lnTo>
                      <a:pt x="39" y="11"/>
                    </a:lnTo>
                    <a:lnTo>
                      <a:pt x="54" y="24"/>
                    </a:lnTo>
                    <a:lnTo>
                      <a:pt x="66" y="40"/>
                    </a:lnTo>
                    <a:lnTo>
                      <a:pt x="75" y="60"/>
                    </a:lnTo>
                    <a:lnTo>
                      <a:pt x="88" y="102"/>
                    </a:lnTo>
                    <a:lnTo>
                      <a:pt x="97" y="147"/>
                    </a:lnTo>
                    <a:lnTo>
                      <a:pt x="102" y="186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69" name="Freeform 35"/>
              <p:cNvSpPr>
                <a:spLocks/>
              </p:cNvSpPr>
              <p:nvPr/>
            </p:nvSpPr>
            <p:spPr bwMode="auto">
              <a:xfrm>
                <a:off x="2812" y="1675"/>
                <a:ext cx="123" cy="256"/>
              </a:xfrm>
              <a:custGeom>
                <a:avLst/>
                <a:gdLst>
                  <a:gd name="T0" fmla="*/ 0 w 247"/>
                  <a:gd name="T1" fmla="*/ 0 h 513"/>
                  <a:gd name="T2" fmla="*/ 0 w 247"/>
                  <a:gd name="T3" fmla="*/ 0 h 513"/>
                  <a:gd name="T4" fmla="*/ 0 w 247"/>
                  <a:gd name="T5" fmla="*/ 0 h 513"/>
                  <a:gd name="T6" fmla="*/ 0 w 247"/>
                  <a:gd name="T7" fmla="*/ 0 h 513"/>
                  <a:gd name="T8" fmla="*/ 0 w 247"/>
                  <a:gd name="T9" fmla="*/ 0 h 513"/>
                  <a:gd name="T10" fmla="*/ 0 w 247"/>
                  <a:gd name="T11" fmla="*/ 0 h 513"/>
                  <a:gd name="T12" fmla="*/ 0 w 247"/>
                  <a:gd name="T13" fmla="*/ 0 h 513"/>
                  <a:gd name="T14" fmla="*/ 0 w 247"/>
                  <a:gd name="T15" fmla="*/ 0 h 513"/>
                  <a:gd name="T16" fmla="*/ 0 w 247"/>
                  <a:gd name="T17" fmla="*/ 0 h 513"/>
                  <a:gd name="T18" fmla="*/ 0 w 247"/>
                  <a:gd name="T19" fmla="*/ 0 h 513"/>
                  <a:gd name="T20" fmla="*/ 0 w 247"/>
                  <a:gd name="T21" fmla="*/ 0 h 513"/>
                  <a:gd name="T22" fmla="*/ 0 w 247"/>
                  <a:gd name="T23" fmla="*/ 0 h 513"/>
                  <a:gd name="T24" fmla="*/ 0 w 247"/>
                  <a:gd name="T25" fmla="*/ 0 h 513"/>
                  <a:gd name="T26" fmla="*/ 0 w 247"/>
                  <a:gd name="T27" fmla="*/ 0 h 513"/>
                  <a:gd name="T28" fmla="*/ 0 w 247"/>
                  <a:gd name="T29" fmla="*/ 0 h 513"/>
                  <a:gd name="T30" fmla="*/ 0 w 247"/>
                  <a:gd name="T31" fmla="*/ 0 h 513"/>
                  <a:gd name="T32" fmla="*/ 0 w 247"/>
                  <a:gd name="T33" fmla="*/ 0 h 513"/>
                  <a:gd name="T34" fmla="*/ 0 w 247"/>
                  <a:gd name="T35" fmla="*/ 0 h 513"/>
                  <a:gd name="T36" fmla="*/ 0 w 247"/>
                  <a:gd name="T37" fmla="*/ 0 h 513"/>
                  <a:gd name="T38" fmla="*/ 0 w 247"/>
                  <a:gd name="T39" fmla="*/ 0 h 513"/>
                  <a:gd name="T40" fmla="*/ 0 w 247"/>
                  <a:gd name="T41" fmla="*/ 0 h 513"/>
                  <a:gd name="T42" fmla="*/ 0 w 247"/>
                  <a:gd name="T43" fmla="*/ 0 h 513"/>
                  <a:gd name="T44" fmla="*/ 0 w 247"/>
                  <a:gd name="T45" fmla="*/ 0 h 513"/>
                  <a:gd name="T46" fmla="*/ 0 w 247"/>
                  <a:gd name="T47" fmla="*/ 0 h 513"/>
                  <a:gd name="T48" fmla="*/ 0 w 247"/>
                  <a:gd name="T49" fmla="*/ 0 h 513"/>
                  <a:gd name="T50" fmla="*/ 0 w 247"/>
                  <a:gd name="T51" fmla="*/ 0 h 513"/>
                  <a:gd name="T52" fmla="*/ 0 w 247"/>
                  <a:gd name="T53" fmla="*/ 0 h 513"/>
                  <a:gd name="T54" fmla="*/ 0 w 247"/>
                  <a:gd name="T55" fmla="*/ 0 h 513"/>
                  <a:gd name="T56" fmla="*/ 0 w 247"/>
                  <a:gd name="T57" fmla="*/ 0 h 513"/>
                  <a:gd name="T58" fmla="*/ 0 w 247"/>
                  <a:gd name="T59" fmla="*/ 0 h 513"/>
                  <a:gd name="T60" fmla="*/ 0 w 247"/>
                  <a:gd name="T61" fmla="*/ 0 h 513"/>
                  <a:gd name="T62" fmla="*/ 0 w 247"/>
                  <a:gd name="T63" fmla="*/ 0 h 513"/>
                  <a:gd name="T64" fmla="*/ 0 w 247"/>
                  <a:gd name="T65" fmla="*/ 0 h 513"/>
                  <a:gd name="T66" fmla="*/ 0 w 247"/>
                  <a:gd name="T67" fmla="*/ 0 h 513"/>
                  <a:gd name="T68" fmla="*/ 0 w 247"/>
                  <a:gd name="T69" fmla="*/ 0 h 513"/>
                  <a:gd name="T70" fmla="*/ 0 w 247"/>
                  <a:gd name="T71" fmla="*/ 0 h 513"/>
                  <a:gd name="T72" fmla="*/ 0 w 247"/>
                  <a:gd name="T73" fmla="*/ 0 h 513"/>
                  <a:gd name="T74" fmla="*/ 0 w 247"/>
                  <a:gd name="T75" fmla="*/ 0 h 513"/>
                  <a:gd name="T76" fmla="*/ 0 w 247"/>
                  <a:gd name="T77" fmla="*/ 0 h 513"/>
                  <a:gd name="T78" fmla="*/ 0 w 247"/>
                  <a:gd name="T79" fmla="*/ 0 h 513"/>
                  <a:gd name="T80" fmla="*/ 0 w 247"/>
                  <a:gd name="T81" fmla="*/ 0 h 513"/>
                  <a:gd name="T82" fmla="*/ 0 w 247"/>
                  <a:gd name="T83" fmla="*/ 0 h 513"/>
                  <a:gd name="T84" fmla="*/ 0 w 247"/>
                  <a:gd name="T85" fmla="*/ 0 h 513"/>
                  <a:gd name="T86" fmla="*/ 0 w 247"/>
                  <a:gd name="T87" fmla="*/ 0 h 513"/>
                  <a:gd name="T88" fmla="*/ 0 w 247"/>
                  <a:gd name="T89" fmla="*/ 0 h 51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7"/>
                  <a:gd name="T136" fmla="*/ 0 h 513"/>
                  <a:gd name="T137" fmla="*/ 247 w 247"/>
                  <a:gd name="T138" fmla="*/ 513 h 51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7" h="513">
                    <a:moveTo>
                      <a:pt x="24" y="142"/>
                    </a:moveTo>
                    <a:lnTo>
                      <a:pt x="22" y="157"/>
                    </a:lnTo>
                    <a:lnTo>
                      <a:pt x="17" y="192"/>
                    </a:lnTo>
                    <a:lnTo>
                      <a:pt x="6" y="271"/>
                    </a:lnTo>
                    <a:lnTo>
                      <a:pt x="0" y="320"/>
                    </a:lnTo>
                    <a:lnTo>
                      <a:pt x="0" y="322"/>
                    </a:lnTo>
                    <a:lnTo>
                      <a:pt x="14" y="326"/>
                    </a:lnTo>
                    <a:lnTo>
                      <a:pt x="24" y="331"/>
                    </a:lnTo>
                    <a:lnTo>
                      <a:pt x="32" y="337"/>
                    </a:lnTo>
                    <a:lnTo>
                      <a:pt x="37" y="346"/>
                    </a:lnTo>
                    <a:lnTo>
                      <a:pt x="41" y="356"/>
                    </a:lnTo>
                    <a:lnTo>
                      <a:pt x="43" y="366"/>
                    </a:lnTo>
                    <a:lnTo>
                      <a:pt x="43" y="388"/>
                    </a:lnTo>
                    <a:lnTo>
                      <a:pt x="40" y="410"/>
                    </a:lnTo>
                    <a:lnTo>
                      <a:pt x="37" y="431"/>
                    </a:lnTo>
                    <a:lnTo>
                      <a:pt x="47" y="425"/>
                    </a:lnTo>
                    <a:lnTo>
                      <a:pt x="80" y="407"/>
                    </a:lnTo>
                    <a:lnTo>
                      <a:pt x="97" y="401"/>
                    </a:lnTo>
                    <a:lnTo>
                      <a:pt x="104" y="399"/>
                    </a:lnTo>
                    <a:lnTo>
                      <a:pt x="109" y="399"/>
                    </a:lnTo>
                    <a:lnTo>
                      <a:pt x="113" y="401"/>
                    </a:lnTo>
                    <a:lnTo>
                      <a:pt x="114" y="407"/>
                    </a:lnTo>
                    <a:lnTo>
                      <a:pt x="115" y="415"/>
                    </a:lnTo>
                    <a:lnTo>
                      <a:pt x="116" y="437"/>
                    </a:lnTo>
                    <a:lnTo>
                      <a:pt x="115" y="487"/>
                    </a:lnTo>
                    <a:lnTo>
                      <a:pt x="115" y="513"/>
                    </a:lnTo>
                    <a:lnTo>
                      <a:pt x="118" y="511"/>
                    </a:lnTo>
                    <a:lnTo>
                      <a:pt x="125" y="505"/>
                    </a:lnTo>
                    <a:lnTo>
                      <a:pt x="139" y="494"/>
                    </a:lnTo>
                    <a:lnTo>
                      <a:pt x="154" y="483"/>
                    </a:lnTo>
                    <a:lnTo>
                      <a:pt x="158" y="480"/>
                    </a:lnTo>
                    <a:lnTo>
                      <a:pt x="158" y="442"/>
                    </a:lnTo>
                    <a:lnTo>
                      <a:pt x="156" y="358"/>
                    </a:lnTo>
                    <a:lnTo>
                      <a:pt x="160" y="182"/>
                    </a:lnTo>
                    <a:lnTo>
                      <a:pt x="180" y="100"/>
                    </a:lnTo>
                    <a:lnTo>
                      <a:pt x="217" y="29"/>
                    </a:lnTo>
                    <a:lnTo>
                      <a:pt x="247" y="0"/>
                    </a:lnTo>
                    <a:lnTo>
                      <a:pt x="219" y="1"/>
                    </a:lnTo>
                    <a:lnTo>
                      <a:pt x="169" y="5"/>
                    </a:lnTo>
                    <a:lnTo>
                      <a:pt x="122" y="16"/>
                    </a:lnTo>
                    <a:lnTo>
                      <a:pt x="81" y="38"/>
                    </a:lnTo>
                    <a:lnTo>
                      <a:pt x="50" y="70"/>
                    </a:lnTo>
                    <a:lnTo>
                      <a:pt x="30" y="115"/>
                    </a:lnTo>
                    <a:lnTo>
                      <a:pt x="24" y="14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0" name="Freeform 36"/>
              <p:cNvSpPr>
                <a:spLocks/>
              </p:cNvSpPr>
              <p:nvPr/>
            </p:nvSpPr>
            <p:spPr bwMode="auto">
              <a:xfrm>
                <a:off x="2914" y="1668"/>
                <a:ext cx="105" cy="289"/>
              </a:xfrm>
              <a:custGeom>
                <a:avLst/>
                <a:gdLst>
                  <a:gd name="T0" fmla="*/ 1 w 210"/>
                  <a:gd name="T1" fmla="*/ 1 h 577"/>
                  <a:gd name="T2" fmla="*/ 1 w 210"/>
                  <a:gd name="T3" fmla="*/ 1 h 577"/>
                  <a:gd name="T4" fmla="*/ 1 w 210"/>
                  <a:gd name="T5" fmla="*/ 1 h 577"/>
                  <a:gd name="T6" fmla="*/ 1 w 210"/>
                  <a:gd name="T7" fmla="*/ 1 h 577"/>
                  <a:gd name="T8" fmla="*/ 1 w 210"/>
                  <a:gd name="T9" fmla="*/ 1 h 577"/>
                  <a:gd name="T10" fmla="*/ 1 w 210"/>
                  <a:gd name="T11" fmla="*/ 1 h 577"/>
                  <a:gd name="T12" fmla="*/ 1 w 210"/>
                  <a:gd name="T13" fmla="*/ 1 h 577"/>
                  <a:gd name="T14" fmla="*/ 1 w 210"/>
                  <a:gd name="T15" fmla="*/ 1 h 577"/>
                  <a:gd name="T16" fmla="*/ 1 w 210"/>
                  <a:gd name="T17" fmla="*/ 1 h 577"/>
                  <a:gd name="T18" fmla="*/ 0 w 210"/>
                  <a:gd name="T19" fmla="*/ 1 h 577"/>
                  <a:gd name="T20" fmla="*/ 0 w 210"/>
                  <a:gd name="T21" fmla="*/ 1 h 577"/>
                  <a:gd name="T22" fmla="*/ 1 w 210"/>
                  <a:gd name="T23" fmla="*/ 1 h 577"/>
                  <a:gd name="T24" fmla="*/ 1 w 210"/>
                  <a:gd name="T25" fmla="*/ 1 h 577"/>
                  <a:gd name="T26" fmla="*/ 1 w 210"/>
                  <a:gd name="T27" fmla="*/ 1 h 577"/>
                  <a:gd name="T28" fmla="*/ 1 w 210"/>
                  <a:gd name="T29" fmla="*/ 1 h 577"/>
                  <a:gd name="T30" fmla="*/ 1 w 210"/>
                  <a:gd name="T31" fmla="*/ 1 h 577"/>
                  <a:gd name="T32" fmla="*/ 1 w 210"/>
                  <a:gd name="T33" fmla="*/ 1 h 577"/>
                  <a:gd name="T34" fmla="*/ 1 w 210"/>
                  <a:gd name="T35" fmla="*/ 1 h 577"/>
                  <a:gd name="T36" fmla="*/ 1 w 210"/>
                  <a:gd name="T37" fmla="*/ 1 h 577"/>
                  <a:gd name="T38" fmla="*/ 1 w 210"/>
                  <a:gd name="T39" fmla="*/ 1 h 577"/>
                  <a:gd name="T40" fmla="*/ 1 w 210"/>
                  <a:gd name="T41" fmla="*/ 0 h 577"/>
                  <a:gd name="T42" fmla="*/ 1 w 210"/>
                  <a:gd name="T43" fmla="*/ 1 h 577"/>
                  <a:gd name="T44" fmla="*/ 1 w 210"/>
                  <a:gd name="T45" fmla="*/ 1 h 577"/>
                  <a:gd name="T46" fmla="*/ 1 w 210"/>
                  <a:gd name="T47" fmla="*/ 1 h 577"/>
                  <a:gd name="T48" fmla="*/ 1 w 210"/>
                  <a:gd name="T49" fmla="*/ 1 h 577"/>
                  <a:gd name="T50" fmla="*/ 1 w 210"/>
                  <a:gd name="T51" fmla="*/ 1 h 577"/>
                  <a:gd name="T52" fmla="*/ 1 w 210"/>
                  <a:gd name="T53" fmla="*/ 1 h 577"/>
                  <a:gd name="T54" fmla="*/ 1 w 210"/>
                  <a:gd name="T55" fmla="*/ 1 h 577"/>
                  <a:gd name="T56" fmla="*/ 1 w 210"/>
                  <a:gd name="T57" fmla="*/ 1 h 57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0"/>
                  <a:gd name="T88" fmla="*/ 0 h 577"/>
                  <a:gd name="T89" fmla="*/ 210 w 210"/>
                  <a:gd name="T90" fmla="*/ 577 h 57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0" h="577">
                    <a:moveTo>
                      <a:pt x="210" y="238"/>
                    </a:moveTo>
                    <a:lnTo>
                      <a:pt x="191" y="261"/>
                    </a:lnTo>
                    <a:lnTo>
                      <a:pt x="151" y="312"/>
                    </a:lnTo>
                    <a:lnTo>
                      <a:pt x="77" y="425"/>
                    </a:lnTo>
                    <a:lnTo>
                      <a:pt x="53" y="485"/>
                    </a:lnTo>
                    <a:lnTo>
                      <a:pt x="43" y="547"/>
                    </a:lnTo>
                    <a:lnTo>
                      <a:pt x="46" y="577"/>
                    </a:lnTo>
                    <a:lnTo>
                      <a:pt x="38" y="569"/>
                    </a:lnTo>
                    <a:lnTo>
                      <a:pt x="15" y="535"/>
                    </a:lnTo>
                    <a:lnTo>
                      <a:pt x="0" y="484"/>
                    </a:lnTo>
                    <a:lnTo>
                      <a:pt x="0" y="469"/>
                    </a:lnTo>
                    <a:lnTo>
                      <a:pt x="4" y="453"/>
                    </a:lnTo>
                    <a:lnTo>
                      <a:pt x="14" y="431"/>
                    </a:lnTo>
                    <a:lnTo>
                      <a:pt x="48" y="377"/>
                    </a:lnTo>
                    <a:lnTo>
                      <a:pt x="131" y="264"/>
                    </a:lnTo>
                    <a:lnTo>
                      <a:pt x="175" y="210"/>
                    </a:lnTo>
                    <a:lnTo>
                      <a:pt x="172" y="186"/>
                    </a:lnTo>
                    <a:lnTo>
                      <a:pt x="167" y="145"/>
                    </a:lnTo>
                    <a:lnTo>
                      <a:pt x="145" y="82"/>
                    </a:lnTo>
                    <a:lnTo>
                      <a:pt x="101" y="19"/>
                    </a:lnTo>
                    <a:lnTo>
                      <a:pt x="86" y="0"/>
                    </a:lnTo>
                    <a:lnTo>
                      <a:pt x="108" y="16"/>
                    </a:lnTo>
                    <a:lnTo>
                      <a:pt x="143" y="47"/>
                    </a:lnTo>
                    <a:lnTo>
                      <a:pt x="169" y="82"/>
                    </a:lnTo>
                    <a:lnTo>
                      <a:pt x="188" y="120"/>
                    </a:lnTo>
                    <a:lnTo>
                      <a:pt x="200" y="163"/>
                    </a:lnTo>
                    <a:lnTo>
                      <a:pt x="207" y="212"/>
                    </a:lnTo>
                    <a:lnTo>
                      <a:pt x="210" y="23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1" name="Freeform 37"/>
              <p:cNvSpPr>
                <a:spLocks/>
              </p:cNvSpPr>
              <p:nvPr/>
            </p:nvSpPr>
            <p:spPr bwMode="auto">
              <a:xfrm>
                <a:off x="2922" y="1974"/>
                <a:ext cx="87" cy="174"/>
              </a:xfrm>
              <a:custGeom>
                <a:avLst/>
                <a:gdLst>
                  <a:gd name="T0" fmla="*/ 0 w 176"/>
                  <a:gd name="T1" fmla="*/ 1 h 348"/>
                  <a:gd name="T2" fmla="*/ 0 w 176"/>
                  <a:gd name="T3" fmla="*/ 1 h 348"/>
                  <a:gd name="T4" fmla="*/ 0 w 176"/>
                  <a:gd name="T5" fmla="*/ 1 h 348"/>
                  <a:gd name="T6" fmla="*/ 0 w 176"/>
                  <a:gd name="T7" fmla="*/ 1 h 348"/>
                  <a:gd name="T8" fmla="*/ 0 w 176"/>
                  <a:gd name="T9" fmla="*/ 1 h 348"/>
                  <a:gd name="T10" fmla="*/ 0 w 176"/>
                  <a:gd name="T11" fmla="*/ 1 h 348"/>
                  <a:gd name="T12" fmla="*/ 0 w 176"/>
                  <a:gd name="T13" fmla="*/ 1 h 348"/>
                  <a:gd name="T14" fmla="*/ 0 w 176"/>
                  <a:gd name="T15" fmla="*/ 1 h 348"/>
                  <a:gd name="T16" fmla="*/ 0 w 176"/>
                  <a:gd name="T17" fmla="*/ 1 h 348"/>
                  <a:gd name="T18" fmla="*/ 0 w 176"/>
                  <a:gd name="T19" fmla="*/ 1 h 348"/>
                  <a:gd name="T20" fmla="*/ 0 w 176"/>
                  <a:gd name="T21" fmla="*/ 1 h 348"/>
                  <a:gd name="T22" fmla="*/ 0 w 176"/>
                  <a:gd name="T23" fmla="*/ 1 h 348"/>
                  <a:gd name="T24" fmla="*/ 0 w 176"/>
                  <a:gd name="T25" fmla="*/ 1 h 348"/>
                  <a:gd name="T26" fmla="*/ 0 w 176"/>
                  <a:gd name="T27" fmla="*/ 1 h 348"/>
                  <a:gd name="T28" fmla="*/ 0 w 176"/>
                  <a:gd name="T29" fmla="*/ 1 h 348"/>
                  <a:gd name="T30" fmla="*/ 0 w 176"/>
                  <a:gd name="T31" fmla="*/ 1 h 348"/>
                  <a:gd name="T32" fmla="*/ 0 w 176"/>
                  <a:gd name="T33" fmla="*/ 1 h 348"/>
                  <a:gd name="T34" fmla="*/ 0 w 176"/>
                  <a:gd name="T35" fmla="*/ 1 h 348"/>
                  <a:gd name="T36" fmla="*/ 0 w 176"/>
                  <a:gd name="T37" fmla="*/ 1 h 348"/>
                  <a:gd name="T38" fmla="*/ 0 w 176"/>
                  <a:gd name="T39" fmla="*/ 1 h 348"/>
                  <a:gd name="T40" fmla="*/ 0 w 176"/>
                  <a:gd name="T41" fmla="*/ 1 h 348"/>
                  <a:gd name="T42" fmla="*/ 0 w 176"/>
                  <a:gd name="T43" fmla="*/ 1 h 348"/>
                  <a:gd name="T44" fmla="*/ 0 w 176"/>
                  <a:gd name="T45" fmla="*/ 1 h 348"/>
                  <a:gd name="T46" fmla="*/ 0 w 176"/>
                  <a:gd name="T47" fmla="*/ 1 h 348"/>
                  <a:gd name="T48" fmla="*/ 0 w 176"/>
                  <a:gd name="T49" fmla="*/ 1 h 348"/>
                  <a:gd name="T50" fmla="*/ 0 w 176"/>
                  <a:gd name="T51" fmla="*/ 1 h 348"/>
                  <a:gd name="T52" fmla="*/ 0 w 176"/>
                  <a:gd name="T53" fmla="*/ 1 h 348"/>
                  <a:gd name="T54" fmla="*/ 0 w 176"/>
                  <a:gd name="T55" fmla="*/ 1 h 348"/>
                  <a:gd name="T56" fmla="*/ 0 w 176"/>
                  <a:gd name="T57" fmla="*/ 1 h 348"/>
                  <a:gd name="T58" fmla="*/ 0 w 176"/>
                  <a:gd name="T59" fmla="*/ 1 h 348"/>
                  <a:gd name="T60" fmla="*/ 0 w 176"/>
                  <a:gd name="T61" fmla="*/ 0 h 348"/>
                  <a:gd name="T62" fmla="*/ 0 w 176"/>
                  <a:gd name="T63" fmla="*/ 1 h 348"/>
                  <a:gd name="T64" fmla="*/ 0 w 176"/>
                  <a:gd name="T65" fmla="*/ 1 h 348"/>
                  <a:gd name="T66" fmla="*/ 0 w 176"/>
                  <a:gd name="T67" fmla="*/ 1 h 348"/>
                  <a:gd name="T68" fmla="*/ 0 w 176"/>
                  <a:gd name="T69" fmla="*/ 1 h 348"/>
                  <a:gd name="T70" fmla="*/ 0 w 176"/>
                  <a:gd name="T71" fmla="*/ 1 h 34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76"/>
                  <a:gd name="T109" fmla="*/ 0 h 348"/>
                  <a:gd name="T110" fmla="*/ 176 w 176"/>
                  <a:gd name="T111" fmla="*/ 348 h 34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76" h="348">
                    <a:moveTo>
                      <a:pt x="55" y="59"/>
                    </a:moveTo>
                    <a:lnTo>
                      <a:pt x="59" y="62"/>
                    </a:lnTo>
                    <a:lnTo>
                      <a:pt x="63" y="66"/>
                    </a:lnTo>
                    <a:lnTo>
                      <a:pt x="66" y="71"/>
                    </a:lnTo>
                    <a:lnTo>
                      <a:pt x="68" y="77"/>
                    </a:lnTo>
                    <a:lnTo>
                      <a:pt x="70" y="90"/>
                    </a:lnTo>
                    <a:lnTo>
                      <a:pt x="71" y="104"/>
                    </a:lnTo>
                    <a:lnTo>
                      <a:pt x="70" y="114"/>
                    </a:lnTo>
                    <a:lnTo>
                      <a:pt x="70" y="117"/>
                    </a:lnTo>
                    <a:lnTo>
                      <a:pt x="64" y="123"/>
                    </a:lnTo>
                    <a:lnTo>
                      <a:pt x="52" y="135"/>
                    </a:lnTo>
                    <a:lnTo>
                      <a:pt x="30" y="156"/>
                    </a:lnTo>
                    <a:lnTo>
                      <a:pt x="7" y="178"/>
                    </a:lnTo>
                    <a:lnTo>
                      <a:pt x="2" y="183"/>
                    </a:lnTo>
                    <a:lnTo>
                      <a:pt x="8" y="191"/>
                    </a:lnTo>
                    <a:lnTo>
                      <a:pt x="31" y="218"/>
                    </a:lnTo>
                    <a:lnTo>
                      <a:pt x="53" y="249"/>
                    </a:lnTo>
                    <a:lnTo>
                      <a:pt x="57" y="256"/>
                    </a:lnTo>
                    <a:lnTo>
                      <a:pt x="59" y="264"/>
                    </a:lnTo>
                    <a:lnTo>
                      <a:pt x="63" y="282"/>
                    </a:lnTo>
                    <a:lnTo>
                      <a:pt x="64" y="302"/>
                    </a:lnTo>
                    <a:lnTo>
                      <a:pt x="64" y="338"/>
                    </a:lnTo>
                    <a:lnTo>
                      <a:pt x="64" y="348"/>
                    </a:lnTo>
                    <a:lnTo>
                      <a:pt x="66" y="341"/>
                    </a:lnTo>
                    <a:lnTo>
                      <a:pt x="72" y="313"/>
                    </a:lnTo>
                    <a:lnTo>
                      <a:pt x="76" y="275"/>
                    </a:lnTo>
                    <a:lnTo>
                      <a:pt x="76" y="265"/>
                    </a:lnTo>
                    <a:lnTo>
                      <a:pt x="74" y="256"/>
                    </a:lnTo>
                    <a:lnTo>
                      <a:pt x="71" y="237"/>
                    </a:lnTo>
                    <a:lnTo>
                      <a:pt x="64" y="199"/>
                    </a:lnTo>
                    <a:lnTo>
                      <a:pt x="60" y="178"/>
                    </a:lnTo>
                    <a:lnTo>
                      <a:pt x="60" y="176"/>
                    </a:lnTo>
                    <a:lnTo>
                      <a:pt x="63" y="172"/>
                    </a:lnTo>
                    <a:lnTo>
                      <a:pt x="75" y="159"/>
                    </a:lnTo>
                    <a:lnTo>
                      <a:pt x="84" y="154"/>
                    </a:lnTo>
                    <a:lnTo>
                      <a:pt x="96" y="152"/>
                    </a:lnTo>
                    <a:lnTo>
                      <a:pt x="103" y="153"/>
                    </a:lnTo>
                    <a:lnTo>
                      <a:pt x="109" y="156"/>
                    </a:lnTo>
                    <a:lnTo>
                      <a:pt x="116" y="161"/>
                    </a:lnTo>
                    <a:lnTo>
                      <a:pt x="132" y="174"/>
                    </a:lnTo>
                    <a:lnTo>
                      <a:pt x="159" y="205"/>
                    </a:lnTo>
                    <a:lnTo>
                      <a:pt x="173" y="220"/>
                    </a:lnTo>
                    <a:lnTo>
                      <a:pt x="173" y="217"/>
                    </a:lnTo>
                    <a:lnTo>
                      <a:pt x="173" y="209"/>
                    </a:lnTo>
                    <a:lnTo>
                      <a:pt x="175" y="194"/>
                    </a:lnTo>
                    <a:lnTo>
                      <a:pt x="175" y="180"/>
                    </a:lnTo>
                    <a:lnTo>
                      <a:pt x="176" y="176"/>
                    </a:lnTo>
                    <a:lnTo>
                      <a:pt x="171" y="170"/>
                    </a:lnTo>
                    <a:lnTo>
                      <a:pt x="161" y="156"/>
                    </a:lnTo>
                    <a:lnTo>
                      <a:pt x="142" y="130"/>
                    </a:lnTo>
                    <a:lnTo>
                      <a:pt x="122" y="101"/>
                    </a:lnTo>
                    <a:lnTo>
                      <a:pt x="118" y="94"/>
                    </a:lnTo>
                    <a:lnTo>
                      <a:pt x="116" y="89"/>
                    </a:lnTo>
                    <a:lnTo>
                      <a:pt x="114" y="79"/>
                    </a:lnTo>
                    <a:lnTo>
                      <a:pt x="109" y="59"/>
                    </a:lnTo>
                    <a:lnTo>
                      <a:pt x="104" y="37"/>
                    </a:lnTo>
                    <a:lnTo>
                      <a:pt x="103" y="31"/>
                    </a:lnTo>
                    <a:lnTo>
                      <a:pt x="98" y="29"/>
                    </a:lnTo>
                    <a:lnTo>
                      <a:pt x="88" y="23"/>
                    </a:lnTo>
                    <a:lnTo>
                      <a:pt x="69" y="13"/>
                    </a:lnTo>
                    <a:lnTo>
                      <a:pt x="49" y="3"/>
                    </a:lnTo>
                    <a:lnTo>
                      <a:pt x="45" y="0"/>
                    </a:lnTo>
                    <a:lnTo>
                      <a:pt x="41" y="9"/>
                    </a:lnTo>
                    <a:lnTo>
                      <a:pt x="34" y="26"/>
                    </a:lnTo>
                    <a:lnTo>
                      <a:pt x="19" y="62"/>
                    </a:lnTo>
                    <a:lnTo>
                      <a:pt x="3" y="97"/>
                    </a:lnTo>
                    <a:lnTo>
                      <a:pt x="0" y="105"/>
                    </a:lnTo>
                    <a:lnTo>
                      <a:pt x="5" y="9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9" y="60"/>
                    </a:lnTo>
                    <a:lnTo>
                      <a:pt x="55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2" name="Freeform 38"/>
              <p:cNvSpPr>
                <a:spLocks/>
              </p:cNvSpPr>
              <p:nvPr/>
            </p:nvSpPr>
            <p:spPr bwMode="auto">
              <a:xfrm>
                <a:off x="2926" y="2136"/>
                <a:ext cx="79" cy="253"/>
              </a:xfrm>
              <a:custGeom>
                <a:avLst/>
                <a:gdLst>
                  <a:gd name="T0" fmla="*/ 0 w 159"/>
                  <a:gd name="T1" fmla="*/ 1 h 506"/>
                  <a:gd name="T2" fmla="*/ 0 w 159"/>
                  <a:gd name="T3" fmla="*/ 1 h 506"/>
                  <a:gd name="T4" fmla="*/ 0 w 159"/>
                  <a:gd name="T5" fmla="*/ 1 h 506"/>
                  <a:gd name="T6" fmla="*/ 0 w 159"/>
                  <a:gd name="T7" fmla="*/ 1 h 506"/>
                  <a:gd name="T8" fmla="*/ 0 w 159"/>
                  <a:gd name="T9" fmla="*/ 1 h 506"/>
                  <a:gd name="T10" fmla="*/ 0 w 159"/>
                  <a:gd name="T11" fmla="*/ 1 h 506"/>
                  <a:gd name="T12" fmla="*/ 0 w 159"/>
                  <a:gd name="T13" fmla="*/ 1 h 506"/>
                  <a:gd name="T14" fmla="*/ 0 w 159"/>
                  <a:gd name="T15" fmla="*/ 1 h 506"/>
                  <a:gd name="T16" fmla="*/ 0 w 159"/>
                  <a:gd name="T17" fmla="*/ 1 h 506"/>
                  <a:gd name="T18" fmla="*/ 0 w 159"/>
                  <a:gd name="T19" fmla="*/ 1 h 506"/>
                  <a:gd name="T20" fmla="*/ 0 w 159"/>
                  <a:gd name="T21" fmla="*/ 1 h 506"/>
                  <a:gd name="T22" fmla="*/ 0 w 159"/>
                  <a:gd name="T23" fmla="*/ 1 h 506"/>
                  <a:gd name="T24" fmla="*/ 0 w 159"/>
                  <a:gd name="T25" fmla="*/ 1 h 506"/>
                  <a:gd name="T26" fmla="*/ 0 w 159"/>
                  <a:gd name="T27" fmla="*/ 1 h 506"/>
                  <a:gd name="T28" fmla="*/ 0 w 159"/>
                  <a:gd name="T29" fmla="*/ 1 h 506"/>
                  <a:gd name="T30" fmla="*/ 0 w 159"/>
                  <a:gd name="T31" fmla="*/ 1 h 506"/>
                  <a:gd name="T32" fmla="*/ 0 w 159"/>
                  <a:gd name="T33" fmla="*/ 1 h 506"/>
                  <a:gd name="T34" fmla="*/ 0 w 159"/>
                  <a:gd name="T35" fmla="*/ 1 h 506"/>
                  <a:gd name="T36" fmla="*/ 0 w 159"/>
                  <a:gd name="T37" fmla="*/ 1 h 506"/>
                  <a:gd name="T38" fmla="*/ 0 w 159"/>
                  <a:gd name="T39" fmla="*/ 1 h 506"/>
                  <a:gd name="T40" fmla="*/ 0 w 159"/>
                  <a:gd name="T41" fmla="*/ 1 h 506"/>
                  <a:gd name="T42" fmla="*/ 0 w 159"/>
                  <a:gd name="T43" fmla="*/ 1 h 506"/>
                  <a:gd name="T44" fmla="*/ 0 w 159"/>
                  <a:gd name="T45" fmla="*/ 1 h 506"/>
                  <a:gd name="T46" fmla="*/ 0 w 159"/>
                  <a:gd name="T47" fmla="*/ 1 h 506"/>
                  <a:gd name="T48" fmla="*/ 0 w 159"/>
                  <a:gd name="T49" fmla="*/ 0 h 506"/>
                  <a:gd name="T50" fmla="*/ 0 w 159"/>
                  <a:gd name="T51" fmla="*/ 1 h 506"/>
                  <a:gd name="T52" fmla="*/ 0 w 159"/>
                  <a:gd name="T53" fmla="*/ 1 h 506"/>
                  <a:gd name="T54" fmla="*/ 0 w 159"/>
                  <a:gd name="T55" fmla="*/ 1 h 506"/>
                  <a:gd name="T56" fmla="*/ 0 w 159"/>
                  <a:gd name="T57" fmla="*/ 1 h 506"/>
                  <a:gd name="T58" fmla="*/ 0 w 159"/>
                  <a:gd name="T59" fmla="*/ 1 h 506"/>
                  <a:gd name="T60" fmla="*/ 0 w 159"/>
                  <a:gd name="T61" fmla="*/ 1 h 506"/>
                  <a:gd name="T62" fmla="*/ 0 w 159"/>
                  <a:gd name="T63" fmla="*/ 1 h 506"/>
                  <a:gd name="T64" fmla="*/ 0 w 159"/>
                  <a:gd name="T65" fmla="*/ 1 h 506"/>
                  <a:gd name="T66" fmla="*/ 0 w 159"/>
                  <a:gd name="T67" fmla="*/ 1 h 5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59"/>
                  <a:gd name="T103" fmla="*/ 0 h 506"/>
                  <a:gd name="T104" fmla="*/ 159 w 159"/>
                  <a:gd name="T105" fmla="*/ 506 h 5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59" h="506">
                    <a:moveTo>
                      <a:pt x="73" y="108"/>
                    </a:moveTo>
                    <a:lnTo>
                      <a:pt x="69" y="111"/>
                    </a:lnTo>
                    <a:lnTo>
                      <a:pt x="65" y="112"/>
                    </a:lnTo>
                    <a:lnTo>
                      <a:pt x="57" y="114"/>
                    </a:lnTo>
                    <a:lnTo>
                      <a:pt x="49" y="114"/>
                    </a:lnTo>
                    <a:lnTo>
                      <a:pt x="37" y="112"/>
                    </a:lnTo>
                    <a:lnTo>
                      <a:pt x="36" y="111"/>
                    </a:lnTo>
                    <a:lnTo>
                      <a:pt x="36" y="141"/>
                    </a:lnTo>
                    <a:lnTo>
                      <a:pt x="35" y="198"/>
                    </a:lnTo>
                    <a:lnTo>
                      <a:pt x="23" y="313"/>
                    </a:lnTo>
                    <a:lnTo>
                      <a:pt x="4" y="461"/>
                    </a:lnTo>
                    <a:lnTo>
                      <a:pt x="0" y="506"/>
                    </a:lnTo>
                    <a:lnTo>
                      <a:pt x="13" y="445"/>
                    </a:lnTo>
                    <a:lnTo>
                      <a:pt x="32" y="354"/>
                    </a:lnTo>
                    <a:lnTo>
                      <a:pt x="54" y="257"/>
                    </a:lnTo>
                    <a:lnTo>
                      <a:pt x="66" y="189"/>
                    </a:lnTo>
                    <a:lnTo>
                      <a:pt x="70" y="164"/>
                    </a:lnTo>
                    <a:lnTo>
                      <a:pt x="72" y="158"/>
                    </a:lnTo>
                    <a:lnTo>
                      <a:pt x="75" y="154"/>
                    </a:lnTo>
                    <a:lnTo>
                      <a:pt x="79" y="151"/>
                    </a:lnTo>
                    <a:lnTo>
                      <a:pt x="83" y="151"/>
                    </a:lnTo>
                    <a:lnTo>
                      <a:pt x="87" y="152"/>
                    </a:lnTo>
                    <a:lnTo>
                      <a:pt x="91" y="154"/>
                    </a:lnTo>
                    <a:lnTo>
                      <a:pt x="94" y="157"/>
                    </a:lnTo>
                    <a:lnTo>
                      <a:pt x="103" y="166"/>
                    </a:lnTo>
                    <a:lnTo>
                      <a:pt x="112" y="178"/>
                    </a:lnTo>
                    <a:lnTo>
                      <a:pt x="117" y="184"/>
                    </a:lnTo>
                    <a:lnTo>
                      <a:pt x="117" y="183"/>
                    </a:lnTo>
                    <a:lnTo>
                      <a:pt x="118" y="169"/>
                    </a:lnTo>
                    <a:lnTo>
                      <a:pt x="121" y="125"/>
                    </a:lnTo>
                    <a:lnTo>
                      <a:pt x="124" y="88"/>
                    </a:lnTo>
                    <a:lnTo>
                      <a:pt x="125" y="84"/>
                    </a:lnTo>
                    <a:lnTo>
                      <a:pt x="125" y="82"/>
                    </a:lnTo>
                    <a:lnTo>
                      <a:pt x="127" y="77"/>
                    </a:lnTo>
                    <a:lnTo>
                      <a:pt x="133" y="62"/>
                    </a:lnTo>
                    <a:lnTo>
                      <a:pt x="149" y="25"/>
                    </a:lnTo>
                    <a:lnTo>
                      <a:pt x="159" y="6"/>
                    </a:lnTo>
                    <a:lnTo>
                      <a:pt x="155" y="8"/>
                    </a:lnTo>
                    <a:lnTo>
                      <a:pt x="146" y="13"/>
                    </a:lnTo>
                    <a:lnTo>
                      <a:pt x="130" y="22"/>
                    </a:lnTo>
                    <a:lnTo>
                      <a:pt x="114" y="27"/>
                    </a:lnTo>
                    <a:lnTo>
                      <a:pt x="110" y="26"/>
                    </a:lnTo>
                    <a:lnTo>
                      <a:pt x="107" y="26"/>
                    </a:lnTo>
                    <a:lnTo>
                      <a:pt x="106" y="24"/>
                    </a:lnTo>
                    <a:lnTo>
                      <a:pt x="105" y="22"/>
                    </a:lnTo>
                    <a:lnTo>
                      <a:pt x="104" y="19"/>
                    </a:lnTo>
                    <a:lnTo>
                      <a:pt x="103" y="12"/>
                    </a:lnTo>
                    <a:lnTo>
                      <a:pt x="103" y="6"/>
                    </a:lnTo>
                    <a:lnTo>
                      <a:pt x="101" y="2"/>
                    </a:lnTo>
                    <a:lnTo>
                      <a:pt x="99" y="0"/>
                    </a:lnTo>
                    <a:lnTo>
                      <a:pt x="88" y="4"/>
                    </a:lnTo>
                    <a:lnTo>
                      <a:pt x="70" y="10"/>
                    </a:lnTo>
                    <a:lnTo>
                      <a:pt x="61" y="16"/>
                    </a:lnTo>
                    <a:lnTo>
                      <a:pt x="59" y="17"/>
                    </a:lnTo>
                    <a:lnTo>
                      <a:pt x="58" y="19"/>
                    </a:lnTo>
                    <a:lnTo>
                      <a:pt x="58" y="20"/>
                    </a:lnTo>
                    <a:lnTo>
                      <a:pt x="59" y="22"/>
                    </a:lnTo>
                    <a:lnTo>
                      <a:pt x="61" y="24"/>
                    </a:lnTo>
                    <a:lnTo>
                      <a:pt x="62" y="26"/>
                    </a:lnTo>
                    <a:lnTo>
                      <a:pt x="68" y="31"/>
                    </a:lnTo>
                    <a:lnTo>
                      <a:pt x="85" y="41"/>
                    </a:lnTo>
                    <a:lnTo>
                      <a:pt x="91" y="43"/>
                    </a:lnTo>
                    <a:lnTo>
                      <a:pt x="90" y="45"/>
                    </a:lnTo>
                    <a:lnTo>
                      <a:pt x="90" y="52"/>
                    </a:lnTo>
                    <a:lnTo>
                      <a:pt x="85" y="78"/>
                    </a:lnTo>
                    <a:lnTo>
                      <a:pt x="76" y="105"/>
                    </a:lnTo>
                    <a:lnTo>
                      <a:pt x="73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3" name="Freeform 39"/>
              <p:cNvSpPr>
                <a:spLocks/>
              </p:cNvSpPr>
              <p:nvPr/>
            </p:nvSpPr>
            <p:spPr bwMode="auto">
              <a:xfrm>
                <a:off x="2844" y="2020"/>
                <a:ext cx="227" cy="1051"/>
              </a:xfrm>
              <a:custGeom>
                <a:avLst/>
                <a:gdLst>
                  <a:gd name="T0" fmla="*/ 1 w 454"/>
                  <a:gd name="T1" fmla="*/ 0 h 2103"/>
                  <a:gd name="T2" fmla="*/ 1 w 454"/>
                  <a:gd name="T3" fmla="*/ 0 h 2103"/>
                  <a:gd name="T4" fmla="*/ 1 w 454"/>
                  <a:gd name="T5" fmla="*/ 0 h 2103"/>
                  <a:gd name="T6" fmla="*/ 1 w 454"/>
                  <a:gd name="T7" fmla="*/ 0 h 2103"/>
                  <a:gd name="T8" fmla="*/ 1 w 454"/>
                  <a:gd name="T9" fmla="*/ 0 h 2103"/>
                  <a:gd name="T10" fmla="*/ 1 w 454"/>
                  <a:gd name="T11" fmla="*/ 0 h 2103"/>
                  <a:gd name="T12" fmla="*/ 1 w 454"/>
                  <a:gd name="T13" fmla="*/ 0 h 2103"/>
                  <a:gd name="T14" fmla="*/ 1 w 454"/>
                  <a:gd name="T15" fmla="*/ 0 h 2103"/>
                  <a:gd name="T16" fmla="*/ 1 w 454"/>
                  <a:gd name="T17" fmla="*/ 0 h 2103"/>
                  <a:gd name="T18" fmla="*/ 1 w 454"/>
                  <a:gd name="T19" fmla="*/ 0 h 2103"/>
                  <a:gd name="T20" fmla="*/ 1 w 454"/>
                  <a:gd name="T21" fmla="*/ 0 h 2103"/>
                  <a:gd name="T22" fmla="*/ 1 w 454"/>
                  <a:gd name="T23" fmla="*/ 0 h 2103"/>
                  <a:gd name="T24" fmla="*/ 1 w 454"/>
                  <a:gd name="T25" fmla="*/ 0 h 2103"/>
                  <a:gd name="T26" fmla="*/ 1 w 454"/>
                  <a:gd name="T27" fmla="*/ 0 h 2103"/>
                  <a:gd name="T28" fmla="*/ 1 w 454"/>
                  <a:gd name="T29" fmla="*/ 0 h 2103"/>
                  <a:gd name="T30" fmla="*/ 1 w 454"/>
                  <a:gd name="T31" fmla="*/ 0 h 2103"/>
                  <a:gd name="T32" fmla="*/ 1 w 454"/>
                  <a:gd name="T33" fmla="*/ 0 h 2103"/>
                  <a:gd name="T34" fmla="*/ 1 w 454"/>
                  <a:gd name="T35" fmla="*/ 0 h 2103"/>
                  <a:gd name="T36" fmla="*/ 0 w 454"/>
                  <a:gd name="T37" fmla="*/ 0 h 2103"/>
                  <a:gd name="T38" fmla="*/ 1 w 454"/>
                  <a:gd name="T39" fmla="*/ 0 h 2103"/>
                  <a:gd name="T40" fmla="*/ 1 w 454"/>
                  <a:gd name="T41" fmla="*/ 0 h 2103"/>
                  <a:gd name="T42" fmla="*/ 1 w 454"/>
                  <a:gd name="T43" fmla="*/ 0 h 2103"/>
                  <a:gd name="T44" fmla="*/ 1 w 454"/>
                  <a:gd name="T45" fmla="*/ 0 h 2103"/>
                  <a:gd name="T46" fmla="*/ 1 w 454"/>
                  <a:gd name="T47" fmla="*/ 0 h 2103"/>
                  <a:gd name="T48" fmla="*/ 1 w 454"/>
                  <a:gd name="T49" fmla="*/ 0 h 2103"/>
                  <a:gd name="T50" fmla="*/ 1 w 454"/>
                  <a:gd name="T51" fmla="*/ 0 h 2103"/>
                  <a:gd name="T52" fmla="*/ 1 w 454"/>
                  <a:gd name="T53" fmla="*/ 0 h 2103"/>
                  <a:gd name="T54" fmla="*/ 1 w 454"/>
                  <a:gd name="T55" fmla="*/ 0 h 2103"/>
                  <a:gd name="T56" fmla="*/ 1 w 454"/>
                  <a:gd name="T57" fmla="*/ 0 h 2103"/>
                  <a:gd name="T58" fmla="*/ 1 w 454"/>
                  <a:gd name="T59" fmla="*/ 0 h 2103"/>
                  <a:gd name="T60" fmla="*/ 1 w 454"/>
                  <a:gd name="T61" fmla="*/ 0 h 2103"/>
                  <a:gd name="T62" fmla="*/ 1 w 454"/>
                  <a:gd name="T63" fmla="*/ 0 h 2103"/>
                  <a:gd name="T64" fmla="*/ 1 w 454"/>
                  <a:gd name="T65" fmla="*/ 0 h 2103"/>
                  <a:gd name="T66" fmla="*/ 1 w 454"/>
                  <a:gd name="T67" fmla="*/ 0 h 2103"/>
                  <a:gd name="T68" fmla="*/ 1 w 454"/>
                  <a:gd name="T69" fmla="*/ 0 h 2103"/>
                  <a:gd name="T70" fmla="*/ 1 w 454"/>
                  <a:gd name="T71" fmla="*/ 0 h 2103"/>
                  <a:gd name="T72" fmla="*/ 1 w 454"/>
                  <a:gd name="T73" fmla="*/ 0 h 2103"/>
                  <a:gd name="T74" fmla="*/ 1 w 454"/>
                  <a:gd name="T75" fmla="*/ 0 h 2103"/>
                  <a:gd name="T76" fmla="*/ 1 w 454"/>
                  <a:gd name="T77" fmla="*/ 0 h 2103"/>
                  <a:gd name="T78" fmla="*/ 1 w 454"/>
                  <a:gd name="T79" fmla="*/ 0 h 2103"/>
                  <a:gd name="T80" fmla="*/ 1 w 454"/>
                  <a:gd name="T81" fmla="*/ 0 h 2103"/>
                  <a:gd name="T82" fmla="*/ 1 w 454"/>
                  <a:gd name="T83" fmla="*/ 0 h 2103"/>
                  <a:gd name="T84" fmla="*/ 1 w 454"/>
                  <a:gd name="T85" fmla="*/ 0 h 2103"/>
                  <a:gd name="T86" fmla="*/ 1 w 454"/>
                  <a:gd name="T87" fmla="*/ 0 h 2103"/>
                  <a:gd name="T88" fmla="*/ 1 w 454"/>
                  <a:gd name="T89" fmla="*/ 0 h 2103"/>
                  <a:gd name="T90" fmla="*/ 1 w 454"/>
                  <a:gd name="T91" fmla="*/ 0 h 2103"/>
                  <a:gd name="T92" fmla="*/ 1 w 454"/>
                  <a:gd name="T93" fmla="*/ 0 h 2103"/>
                  <a:gd name="T94" fmla="*/ 1 w 454"/>
                  <a:gd name="T95" fmla="*/ 0 h 2103"/>
                  <a:gd name="T96" fmla="*/ 1 w 454"/>
                  <a:gd name="T97" fmla="*/ 0 h 2103"/>
                  <a:gd name="T98" fmla="*/ 1 w 454"/>
                  <a:gd name="T99" fmla="*/ 0 h 2103"/>
                  <a:gd name="T100" fmla="*/ 1 w 454"/>
                  <a:gd name="T101" fmla="*/ 0 h 2103"/>
                  <a:gd name="T102" fmla="*/ 1 w 454"/>
                  <a:gd name="T103" fmla="*/ 0 h 2103"/>
                  <a:gd name="T104" fmla="*/ 1 w 454"/>
                  <a:gd name="T105" fmla="*/ 0 h 2103"/>
                  <a:gd name="T106" fmla="*/ 1 w 454"/>
                  <a:gd name="T107" fmla="*/ 0 h 2103"/>
                  <a:gd name="T108" fmla="*/ 1 w 454"/>
                  <a:gd name="T109" fmla="*/ 0 h 2103"/>
                  <a:gd name="T110" fmla="*/ 1 w 454"/>
                  <a:gd name="T111" fmla="*/ 0 h 2103"/>
                  <a:gd name="T112" fmla="*/ 1 w 454"/>
                  <a:gd name="T113" fmla="*/ 0 h 2103"/>
                  <a:gd name="T114" fmla="*/ 1 w 454"/>
                  <a:gd name="T115" fmla="*/ 0 h 2103"/>
                  <a:gd name="T116" fmla="*/ 1 w 454"/>
                  <a:gd name="T117" fmla="*/ 0 h 210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54"/>
                  <a:gd name="T178" fmla="*/ 0 h 2103"/>
                  <a:gd name="T179" fmla="*/ 454 w 454"/>
                  <a:gd name="T180" fmla="*/ 2103 h 210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54" h="2103">
                    <a:moveTo>
                      <a:pt x="454" y="136"/>
                    </a:moveTo>
                    <a:lnTo>
                      <a:pt x="453" y="146"/>
                    </a:lnTo>
                    <a:lnTo>
                      <a:pt x="452" y="170"/>
                    </a:lnTo>
                    <a:lnTo>
                      <a:pt x="446" y="226"/>
                    </a:lnTo>
                    <a:lnTo>
                      <a:pt x="429" y="273"/>
                    </a:lnTo>
                    <a:lnTo>
                      <a:pt x="423" y="281"/>
                    </a:lnTo>
                    <a:lnTo>
                      <a:pt x="416" y="291"/>
                    </a:lnTo>
                    <a:lnTo>
                      <a:pt x="409" y="303"/>
                    </a:lnTo>
                    <a:lnTo>
                      <a:pt x="393" y="336"/>
                    </a:lnTo>
                    <a:lnTo>
                      <a:pt x="370" y="408"/>
                    </a:lnTo>
                    <a:lnTo>
                      <a:pt x="360" y="444"/>
                    </a:lnTo>
                    <a:lnTo>
                      <a:pt x="346" y="503"/>
                    </a:lnTo>
                    <a:lnTo>
                      <a:pt x="320" y="620"/>
                    </a:lnTo>
                    <a:lnTo>
                      <a:pt x="266" y="856"/>
                    </a:lnTo>
                    <a:lnTo>
                      <a:pt x="213" y="1091"/>
                    </a:lnTo>
                    <a:lnTo>
                      <a:pt x="201" y="1150"/>
                    </a:lnTo>
                    <a:lnTo>
                      <a:pt x="199" y="1158"/>
                    </a:lnTo>
                    <a:lnTo>
                      <a:pt x="187" y="1209"/>
                    </a:lnTo>
                    <a:lnTo>
                      <a:pt x="146" y="1395"/>
                    </a:lnTo>
                    <a:lnTo>
                      <a:pt x="113" y="1574"/>
                    </a:lnTo>
                    <a:lnTo>
                      <a:pt x="110" y="1600"/>
                    </a:lnTo>
                    <a:lnTo>
                      <a:pt x="108" y="1622"/>
                    </a:lnTo>
                    <a:lnTo>
                      <a:pt x="108" y="1675"/>
                    </a:lnTo>
                    <a:lnTo>
                      <a:pt x="119" y="1798"/>
                    </a:lnTo>
                    <a:lnTo>
                      <a:pt x="153" y="1906"/>
                    </a:lnTo>
                    <a:lnTo>
                      <a:pt x="167" y="1924"/>
                    </a:lnTo>
                    <a:lnTo>
                      <a:pt x="167" y="1939"/>
                    </a:lnTo>
                    <a:lnTo>
                      <a:pt x="169" y="1972"/>
                    </a:lnTo>
                    <a:lnTo>
                      <a:pt x="166" y="2048"/>
                    </a:lnTo>
                    <a:lnTo>
                      <a:pt x="154" y="2079"/>
                    </a:lnTo>
                    <a:lnTo>
                      <a:pt x="145" y="2092"/>
                    </a:lnTo>
                    <a:lnTo>
                      <a:pt x="132" y="2099"/>
                    </a:lnTo>
                    <a:lnTo>
                      <a:pt x="117" y="2102"/>
                    </a:lnTo>
                    <a:lnTo>
                      <a:pt x="98" y="2103"/>
                    </a:lnTo>
                    <a:lnTo>
                      <a:pt x="69" y="2101"/>
                    </a:lnTo>
                    <a:lnTo>
                      <a:pt x="33" y="2087"/>
                    </a:lnTo>
                    <a:lnTo>
                      <a:pt x="7" y="2072"/>
                    </a:lnTo>
                    <a:lnTo>
                      <a:pt x="0" y="2068"/>
                    </a:lnTo>
                    <a:lnTo>
                      <a:pt x="20" y="2073"/>
                    </a:lnTo>
                    <a:lnTo>
                      <a:pt x="39" y="2072"/>
                    </a:lnTo>
                    <a:lnTo>
                      <a:pt x="54" y="2067"/>
                    </a:lnTo>
                    <a:lnTo>
                      <a:pt x="67" y="2057"/>
                    </a:lnTo>
                    <a:lnTo>
                      <a:pt x="77" y="2044"/>
                    </a:lnTo>
                    <a:lnTo>
                      <a:pt x="85" y="2029"/>
                    </a:lnTo>
                    <a:lnTo>
                      <a:pt x="90" y="2010"/>
                    </a:lnTo>
                    <a:lnTo>
                      <a:pt x="98" y="1974"/>
                    </a:lnTo>
                    <a:lnTo>
                      <a:pt x="99" y="1938"/>
                    </a:lnTo>
                    <a:lnTo>
                      <a:pt x="98" y="1922"/>
                    </a:lnTo>
                    <a:lnTo>
                      <a:pt x="91" y="1922"/>
                    </a:lnTo>
                    <a:lnTo>
                      <a:pt x="85" y="1922"/>
                    </a:lnTo>
                    <a:lnTo>
                      <a:pt x="70" y="1925"/>
                    </a:lnTo>
                    <a:lnTo>
                      <a:pt x="53" y="1930"/>
                    </a:lnTo>
                    <a:lnTo>
                      <a:pt x="24" y="1947"/>
                    </a:lnTo>
                    <a:lnTo>
                      <a:pt x="16" y="1956"/>
                    </a:lnTo>
                    <a:lnTo>
                      <a:pt x="18" y="1947"/>
                    </a:lnTo>
                    <a:lnTo>
                      <a:pt x="22" y="1938"/>
                    </a:lnTo>
                    <a:lnTo>
                      <a:pt x="30" y="1928"/>
                    </a:lnTo>
                    <a:lnTo>
                      <a:pt x="38" y="1921"/>
                    </a:lnTo>
                    <a:lnTo>
                      <a:pt x="59" y="1908"/>
                    </a:lnTo>
                    <a:lnTo>
                      <a:pt x="83" y="1899"/>
                    </a:lnTo>
                    <a:lnTo>
                      <a:pt x="107" y="1895"/>
                    </a:lnTo>
                    <a:lnTo>
                      <a:pt x="128" y="1895"/>
                    </a:lnTo>
                    <a:lnTo>
                      <a:pt x="127" y="1894"/>
                    </a:lnTo>
                    <a:lnTo>
                      <a:pt x="122" y="1883"/>
                    </a:lnTo>
                    <a:lnTo>
                      <a:pt x="103" y="1830"/>
                    </a:lnTo>
                    <a:lnTo>
                      <a:pt x="84" y="1752"/>
                    </a:lnTo>
                    <a:lnTo>
                      <a:pt x="81" y="1729"/>
                    </a:lnTo>
                    <a:lnTo>
                      <a:pt x="79" y="1699"/>
                    </a:lnTo>
                    <a:lnTo>
                      <a:pt x="81" y="1658"/>
                    </a:lnTo>
                    <a:lnTo>
                      <a:pt x="92" y="1547"/>
                    </a:lnTo>
                    <a:lnTo>
                      <a:pt x="128" y="1303"/>
                    </a:lnTo>
                    <a:lnTo>
                      <a:pt x="148" y="1181"/>
                    </a:lnTo>
                    <a:lnTo>
                      <a:pt x="154" y="1154"/>
                    </a:lnTo>
                    <a:lnTo>
                      <a:pt x="167" y="1100"/>
                    </a:lnTo>
                    <a:lnTo>
                      <a:pt x="195" y="991"/>
                    </a:lnTo>
                    <a:lnTo>
                      <a:pt x="220" y="882"/>
                    </a:lnTo>
                    <a:lnTo>
                      <a:pt x="226" y="854"/>
                    </a:lnTo>
                    <a:lnTo>
                      <a:pt x="231" y="827"/>
                    </a:lnTo>
                    <a:lnTo>
                      <a:pt x="241" y="770"/>
                    </a:lnTo>
                    <a:lnTo>
                      <a:pt x="258" y="658"/>
                    </a:lnTo>
                    <a:lnTo>
                      <a:pt x="278" y="545"/>
                    </a:lnTo>
                    <a:lnTo>
                      <a:pt x="284" y="517"/>
                    </a:lnTo>
                    <a:lnTo>
                      <a:pt x="286" y="506"/>
                    </a:lnTo>
                    <a:lnTo>
                      <a:pt x="294" y="483"/>
                    </a:lnTo>
                    <a:lnTo>
                      <a:pt x="312" y="440"/>
                    </a:lnTo>
                    <a:lnTo>
                      <a:pt x="332" y="397"/>
                    </a:lnTo>
                    <a:lnTo>
                      <a:pt x="337" y="386"/>
                    </a:lnTo>
                    <a:lnTo>
                      <a:pt x="337" y="385"/>
                    </a:lnTo>
                    <a:lnTo>
                      <a:pt x="339" y="371"/>
                    </a:lnTo>
                    <a:lnTo>
                      <a:pt x="348" y="321"/>
                    </a:lnTo>
                    <a:lnTo>
                      <a:pt x="363" y="274"/>
                    </a:lnTo>
                    <a:lnTo>
                      <a:pt x="368" y="266"/>
                    </a:lnTo>
                    <a:lnTo>
                      <a:pt x="376" y="256"/>
                    </a:lnTo>
                    <a:lnTo>
                      <a:pt x="396" y="235"/>
                    </a:lnTo>
                    <a:lnTo>
                      <a:pt x="429" y="189"/>
                    </a:lnTo>
                    <a:lnTo>
                      <a:pt x="433" y="164"/>
                    </a:lnTo>
                    <a:lnTo>
                      <a:pt x="431" y="151"/>
                    </a:lnTo>
                    <a:lnTo>
                      <a:pt x="425" y="138"/>
                    </a:lnTo>
                    <a:lnTo>
                      <a:pt x="414" y="125"/>
                    </a:lnTo>
                    <a:lnTo>
                      <a:pt x="414" y="119"/>
                    </a:lnTo>
                    <a:lnTo>
                      <a:pt x="413" y="103"/>
                    </a:lnTo>
                    <a:lnTo>
                      <a:pt x="407" y="71"/>
                    </a:lnTo>
                    <a:lnTo>
                      <a:pt x="404" y="65"/>
                    </a:lnTo>
                    <a:lnTo>
                      <a:pt x="399" y="61"/>
                    </a:lnTo>
                    <a:lnTo>
                      <a:pt x="391" y="58"/>
                    </a:lnTo>
                    <a:lnTo>
                      <a:pt x="383" y="57"/>
                    </a:lnTo>
                    <a:lnTo>
                      <a:pt x="374" y="59"/>
                    </a:lnTo>
                    <a:lnTo>
                      <a:pt x="373" y="55"/>
                    </a:lnTo>
                    <a:lnTo>
                      <a:pt x="371" y="45"/>
                    </a:lnTo>
                    <a:lnTo>
                      <a:pt x="368" y="25"/>
                    </a:lnTo>
                    <a:lnTo>
                      <a:pt x="366" y="5"/>
                    </a:lnTo>
                    <a:lnTo>
                      <a:pt x="366" y="0"/>
                    </a:lnTo>
                    <a:lnTo>
                      <a:pt x="381" y="14"/>
                    </a:lnTo>
                    <a:lnTo>
                      <a:pt x="405" y="38"/>
                    </a:lnTo>
                    <a:lnTo>
                      <a:pt x="431" y="76"/>
                    </a:lnTo>
                    <a:lnTo>
                      <a:pt x="448" y="122"/>
                    </a:lnTo>
                    <a:lnTo>
                      <a:pt x="454" y="13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4" name="Freeform 40"/>
              <p:cNvSpPr>
                <a:spLocks/>
              </p:cNvSpPr>
              <p:nvPr/>
            </p:nvSpPr>
            <p:spPr bwMode="auto">
              <a:xfrm>
                <a:off x="2771" y="2827"/>
                <a:ext cx="95" cy="168"/>
              </a:xfrm>
              <a:custGeom>
                <a:avLst/>
                <a:gdLst>
                  <a:gd name="T0" fmla="*/ 0 w 191"/>
                  <a:gd name="T1" fmla="*/ 0 h 337"/>
                  <a:gd name="T2" fmla="*/ 0 w 191"/>
                  <a:gd name="T3" fmla="*/ 0 h 337"/>
                  <a:gd name="T4" fmla="*/ 0 w 191"/>
                  <a:gd name="T5" fmla="*/ 0 h 337"/>
                  <a:gd name="T6" fmla="*/ 0 w 191"/>
                  <a:gd name="T7" fmla="*/ 0 h 337"/>
                  <a:gd name="T8" fmla="*/ 0 w 191"/>
                  <a:gd name="T9" fmla="*/ 0 h 337"/>
                  <a:gd name="T10" fmla="*/ 0 w 191"/>
                  <a:gd name="T11" fmla="*/ 0 h 337"/>
                  <a:gd name="T12" fmla="*/ 0 w 191"/>
                  <a:gd name="T13" fmla="*/ 0 h 337"/>
                  <a:gd name="T14" fmla="*/ 0 w 191"/>
                  <a:gd name="T15" fmla="*/ 0 h 337"/>
                  <a:gd name="T16" fmla="*/ 0 w 191"/>
                  <a:gd name="T17" fmla="*/ 0 h 337"/>
                  <a:gd name="T18" fmla="*/ 0 w 191"/>
                  <a:gd name="T19" fmla="*/ 0 h 337"/>
                  <a:gd name="T20" fmla="*/ 0 w 191"/>
                  <a:gd name="T21" fmla="*/ 0 h 337"/>
                  <a:gd name="T22" fmla="*/ 0 w 191"/>
                  <a:gd name="T23" fmla="*/ 0 h 337"/>
                  <a:gd name="T24" fmla="*/ 0 w 191"/>
                  <a:gd name="T25" fmla="*/ 0 h 337"/>
                  <a:gd name="T26" fmla="*/ 0 w 191"/>
                  <a:gd name="T27" fmla="*/ 0 h 337"/>
                  <a:gd name="T28" fmla="*/ 0 w 191"/>
                  <a:gd name="T29" fmla="*/ 0 h 337"/>
                  <a:gd name="T30" fmla="*/ 0 w 191"/>
                  <a:gd name="T31" fmla="*/ 0 h 337"/>
                  <a:gd name="T32" fmla="*/ 0 w 191"/>
                  <a:gd name="T33" fmla="*/ 0 h 337"/>
                  <a:gd name="T34" fmla="*/ 0 w 191"/>
                  <a:gd name="T35" fmla="*/ 0 h 337"/>
                  <a:gd name="T36" fmla="*/ 0 w 191"/>
                  <a:gd name="T37" fmla="*/ 0 h 337"/>
                  <a:gd name="T38" fmla="*/ 0 w 191"/>
                  <a:gd name="T39" fmla="*/ 0 h 337"/>
                  <a:gd name="T40" fmla="*/ 0 w 191"/>
                  <a:gd name="T41" fmla="*/ 0 h 337"/>
                  <a:gd name="T42" fmla="*/ 0 w 191"/>
                  <a:gd name="T43" fmla="*/ 0 h 337"/>
                  <a:gd name="T44" fmla="*/ 0 w 191"/>
                  <a:gd name="T45" fmla="*/ 0 h 337"/>
                  <a:gd name="T46" fmla="*/ 0 w 191"/>
                  <a:gd name="T47" fmla="*/ 0 h 337"/>
                  <a:gd name="T48" fmla="*/ 0 w 191"/>
                  <a:gd name="T49" fmla="*/ 0 h 337"/>
                  <a:gd name="T50" fmla="*/ 0 w 191"/>
                  <a:gd name="T51" fmla="*/ 0 h 337"/>
                  <a:gd name="T52" fmla="*/ 0 w 191"/>
                  <a:gd name="T53" fmla="*/ 0 h 337"/>
                  <a:gd name="T54" fmla="*/ 0 w 191"/>
                  <a:gd name="T55" fmla="*/ 0 h 337"/>
                  <a:gd name="T56" fmla="*/ 0 w 191"/>
                  <a:gd name="T57" fmla="*/ 0 h 337"/>
                  <a:gd name="T58" fmla="*/ 0 w 191"/>
                  <a:gd name="T59" fmla="*/ 0 h 337"/>
                  <a:gd name="T60" fmla="*/ 0 w 191"/>
                  <a:gd name="T61" fmla="*/ 0 h 337"/>
                  <a:gd name="T62" fmla="*/ 0 w 191"/>
                  <a:gd name="T63" fmla="*/ 0 h 337"/>
                  <a:gd name="T64" fmla="*/ 0 w 191"/>
                  <a:gd name="T65" fmla="*/ 0 h 337"/>
                  <a:gd name="T66" fmla="*/ 0 w 191"/>
                  <a:gd name="T67" fmla="*/ 0 h 337"/>
                  <a:gd name="T68" fmla="*/ 0 w 191"/>
                  <a:gd name="T69" fmla="*/ 0 h 337"/>
                  <a:gd name="T70" fmla="*/ 0 w 191"/>
                  <a:gd name="T71" fmla="*/ 0 h 337"/>
                  <a:gd name="T72" fmla="*/ 0 w 191"/>
                  <a:gd name="T73" fmla="*/ 0 h 337"/>
                  <a:gd name="T74" fmla="*/ 0 w 191"/>
                  <a:gd name="T75" fmla="*/ 0 h 337"/>
                  <a:gd name="T76" fmla="*/ 0 w 191"/>
                  <a:gd name="T77" fmla="*/ 0 h 337"/>
                  <a:gd name="T78" fmla="*/ 0 w 191"/>
                  <a:gd name="T79" fmla="*/ 0 h 337"/>
                  <a:gd name="T80" fmla="*/ 0 w 191"/>
                  <a:gd name="T81" fmla="*/ 0 h 337"/>
                  <a:gd name="T82" fmla="*/ 0 w 191"/>
                  <a:gd name="T83" fmla="*/ 0 h 337"/>
                  <a:gd name="T84" fmla="*/ 0 w 191"/>
                  <a:gd name="T85" fmla="*/ 0 h 337"/>
                  <a:gd name="T86" fmla="*/ 0 w 191"/>
                  <a:gd name="T87" fmla="*/ 0 h 337"/>
                  <a:gd name="T88" fmla="*/ 0 w 191"/>
                  <a:gd name="T89" fmla="*/ 0 h 337"/>
                  <a:gd name="T90" fmla="*/ 0 w 191"/>
                  <a:gd name="T91" fmla="*/ 0 h 3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91"/>
                  <a:gd name="T139" fmla="*/ 0 h 337"/>
                  <a:gd name="T140" fmla="*/ 191 w 191"/>
                  <a:gd name="T141" fmla="*/ 337 h 3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91" h="337">
                    <a:moveTo>
                      <a:pt x="91" y="149"/>
                    </a:moveTo>
                    <a:lnTo>
                      <a:pt x="84" y="160"/>
                    </a:lnTo>
                    <a:lnTo>
                      <a:pt x="71" y="181"/>
                    </a:lnTo>
                    <a:lnTo>
                      <a:pt x="40" y="220"/>
                    </a:lnTo>
                    <a:lnTo>
                      <a:pt x="7" y="259"/>
                    </a:lnTo>
                    <a:lnTo>
                      <a:pt x="0" y="268"/>
                    </a:lnTo>
                    <a:lnTo>
                      <a:pt x="7" y="270"/>
                    </a:lnTo>
                    <a:lnTo>
                      <a:pt x="32" y="279"/>
                    </a:lnTo>
                    <a:lnTo>
                      <a:pt x="44" y="285"/>
                    </a:lnTo>
                    <a:lnTo>
                      <a:pt x="52" y="292"/>
                    </a:lnTo>
                    <a:lnTo>
                      <a:pt x="55" y="296"/>
                    </a:lnTo>
                    <a:lnTo>
                      <a:pt x="56" y="301"/>
                    </a:lnTo>
                    <a:lnTo>
                      <a:pt x="57" y="310"/>
                    </a:lnTo>
                    <a:lnTo>
                      <a:pt x="58" y="328"/>
                    </a:lnTo>
                    <a:lnTo>
                      <a:pt x="58" y="337"/>
                    </a:lnTo>
                    <a:lnTo>
                      <a:pt x="60" y="325"/>
                    </a:lnTo>
                    <a:lnTo>
                      <a:pt x="68" y="305"/>
                    </a:lnTo>
                    <a:lnTo>
                      <a:pt x="80" y="292"/>
                    </a:lnTo>
                    <a:lnTo>
                      <a:pt x="95" y="284"/>
                    </a:lnTo>
                    <a:lnTo>
                      <a:pt x="113" y="279"/>
                    </a:lnTo>
                    <a:lnTo>
                      <a:pt x="134" y="276"/>
                    </a:lnTo>
                    <a:lnTo>
                      <a:pt x="146" y="274"/>
                    </a:lnTo>
                    <a:lnTo>
                      <a:pt x="145" y="273"/>
                    </a:lnTo>
                    <a:lnTo>
                      <a:pt x="140" y="266"/>
                    </a:lnTo>
                    <a:lnTo>
                      <a:pt x="124" y="232"/>
                    </a:lnTo>
                    <a:lnTo>
                      <a:pt x="116" y="184"/>
                    </a:lnTo>
                    <a:lnTo>
                      <a:pt x="118" y="171"/>
                    </a:lnTo>
                    <a:lnTo>
                      <a:pt x="123" y="149"/>
                    </a:lnTo>
                    <a:lnTo>
                      <a:pt x="133" y="123"/>
                    </a:lnTo>
                    <a:lnTo>
                      <a:pt x="143" y="110"/>
                    </a:lnTo>
                    <a:lnTo>
                      <a:pt x="154" y="100"/>
                    </a:lnTo>
                    <a:lnTo>
                      <a:pt x="166" y="78"/>
                    </a:lnTo>
                    <a:lnTo>
                      <a:pt x="182" y="35"/>
                    </a:lnTo>
                    <a:lnTo>
                      <a:pt x="191" y="0"/>
                    </a:lnTo>
                    <a:lnTo>
                      <a:pt x="169" y="2"/>
                    </a:lnTo>
                    <a:lnTo>
                      <a:pt x="152" y="6"/>
                    </a:lnTo>
                    <a:lnTo>
                      <a:pt x="140" y="12"/>
                    </a:lnTo>
                    <a:lnTo>
                      <a:pt x="131" y="20"/>
                    </a:lnTo>
                    <a:lnTo>
                      <a:pt x="126" y="30"/>
                    </a:lnTo>
                    <a:lnTo>
                      <a:pt x="122" y="41"/>
                    </a:lnTo>
                    <a:lnTo>
                      <a:pt x="119" y="55"/>
                    </a:lnTo>
                    <a:lnTo>
                      <a:pt x="113" y="87"/>
                    </a:lnTo>
                    <a:lnTo>
                      <a:pt x="102" y="127"/>
                    </a:lnTo>
                    <a:lnTo>
                      <a:pt x="91" y="14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5" name="Freeform 41"/>
              <p:cNvSpPr>
                <a:spLocks/>
              </p:cNvSpPr>
              <p:nvPr/>
            </p:nvSpPr>
            <p:spPr bwMode="auto">
              <a:xfrm>
                <a:off x="2720" y="2970"/>
                <a:ext cx="84" cy="97"/>
              </a:xfrm>
              <a:custGeom>
                <a:avLst/>
                <a:gdLst>
                  <a:gd name="T0" fmla="*/ 1 w 168"/>
                  <a:gd name="T1" fmla="*/ 0 h 195"/>
                  <a:gd name="T2" fmla="*/ 0 w 168"/>
                  <a:gd name="T3" fmla="*/ 0 h 195"/>
                  <a:gd name="T4" fmla="*/ 0 w 168"/>
                  <a:gd name="T5" fmla="*/ 0 h 195"/>
                  <a:gd name="T6" fmla="*/ 1 w 168"/>
                  <a:gd name="T7" fmla="*/ 0 h 195"/>
                  <a:gd name="T8" fmla="*/ 1 w 168"/>
                  <a:gd name="T9" fmla="*/ 0 h 195"/>
                  <a:gd name="T10" fmla="*/ 1 w 168"/>
                  <a:gd name="T11" fmla="*/ 0 h 195"/>
                  <a:gd name="T12" fmla="*/ 1 w 168"/>
                  <a:gd name="T13" fmla="*/ 0 h 195"/>
                  <a:gd name="T14" fmla="*/ 1 w 168"/>
                  <a:gd name="T15" fmla="*/ 0 h 195"/>
                  <a:gd name="T16" fmla="*/ 1 w 168"/>
                  <a:gd name="T17" fmla="*/ 0 h 195"/>
                  <a:gd name="T18" fmla="*/ 1 w 168"/>
                  <a:gd name="T19" fmla="*/ 0 h 195"/>
                  <a:gd name="T20" fmla="*/ 1 w 168"/>
                  <a:gd name="T21" fmla="*/ 0 h 195"/>
                  <a:gd name="T22" fmla="*/ 1 w 168"/>
                  <a:gd name="T23" fmla="*/ 0 h 195"/>
                  <a:gd name="T24" fmla="*/ 1 w 168"/>
                  <a:gd name="T25" fmla="*/ 0 h 195"/>
                  <a:gd name="T26" fmla="*/ 1 w 168"/>
                  <a:gd name="T27" fmla="*/ 0 h 195"/>
                  <a:gd name="T28" fmla="*/ 1 w 168"/>
                  <a:gd name="T29" fmla="*/ 0 h 195"/>
                  <a:gd name="T30" fmla="*/ 1 w 168"/>
                  <a:gd name="T31" fmla="*/ 0 h 195"/>
                  <a:gd name="T32" fmla="*/ 1 w 168"/>
                  <a:gd name="T33" fmla="*/ 0 h 195"/>
                  <a:gd name="T34" fmla="*/ 1 w 168"/>
                  <a:gd name="T35" fmla="*/ 0 h 195"/>
                  <a:gd name="T36" fmla="*/ 1 w 168"/>
                  <a:gd name="T37" fmla="*/ 0 h 195"/>
                  <a:gd name="T38" fmla="*/ 1 w 168"/>
                  <a:gd name="T39" fmla="*/ 0 h 195"/>
                  <a:gd name="T40" fmla="*/ 1 w 168"/>
                  <a:gd name="T41" fmla="*/ 0 h 195"/>
                  <a:gd name="T42" fmla="*/ 1 w 168"/>
                  <a:gd name="T43" fmla="*/ 0 h 195"/>
                  <a:gd name="T44" fmla="*/ 1 w 168"/>
                  <a:gd name="T45" fmla="*/ 0 h 195"/>
                  <a:gd name="T46" fmla="*/ 1 w 168"/>
                  <a:gd name="T47" fmla="*/ 0 h 195"/>
                  <a:gd name="T48" fmla="*/ 1 w 168"/>
                  <a:gd name="T49" fmla="*/ 0 h 195"/>
                  <a:gd name="T50" fmla="*/ 1 w 168"/>
                  <a:gd name="T51" fmla="*/ 0 h 195"/>
                  <a:gd name="T52" fmla="*/ 1 w 168"/>
                  <a:gd name="T53" fmla="*/ 0 h 195"/>
                  <a:gd name="T54" fmla="*/ 1 w 168"/>
                  <a:gd name="T55" fmla="*/ 0 h 195"/>
                  <a:gd name="T56" fmla="*/ 1 w 168"/>
                  <a:gd name="T57" fmla="*/ 0 h 195"/>
                  <a:gd name="T58" fmla="*/ 1 w 168"/>
                  <a:gd name="T59" fmla="*/ 0 h 195"/>
                  <a:gd name="T60" fmla="*/ 1 w 168"/>
                  <a:gd name="T61" fmla="*/ 0 h 195"/>
                  <a:gd name="T62" fmla="*/ 1 w 168"/>
                  <a:gd name="T63" fmla="*/ 0 h 195"/>
                  <a:gd name="T64" fmla="*/ 1 w 168"/>
                  <a:gd name="T65" fmla="*/ 0 h 195"/>
                  <a:gd name="T66" fmla="*/ 1 w 168"/>
                  <a:gd name="T67" fmla="*/ 0 h 195"/>
                  <a:gd name="T68" fmla="*/ 1 w 168"/>
                  <a:gd name="T69" fmla="*/ 0 h 195"/>
                  <a:gd name="T70" fmla="*/ 1 w 168"/>
                  <a:gd name="T71" fmla="*/ 0 h 195"/>
                  <a:gd name="T72" fmla="*/ 1 w 168"/>
                  <a:gd name="T73" fmla="*/ 0 h 19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68"/>
                  <a:gd name="T112" fmla="*/ 0 h 195"/>
                  <a:gd name="T113" fmla="*/ 168 w 168"/>
                  <a:gd name="T114" fmla="*/ 195 h 19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68" h="195">
                    <a:moveTo>
                      <a:pt x="2" y="133"/>
                    </a:moveTo>
                    <a:lnTo>
                      <a:pt x="0" y="139"/>
                    </a:lnTo>
                    <a:lnTo>
                      <a:pt x="0" y="146"/>
                    </a:lnTo>
                    <a:lnTo>
                      <a:pt x="2" y="157"/>
                    </a:lnTo>
                    <a:lnTo>
                      <a:pt x="9" y="168"/>
                    </a:lnTo>
                    <a:lnTo>
                      <a:pt x="21" y="180"/>
                    </a:lnTo>
                    <a:lnTo>
                      <a:pt x="31" y="185"/>
                    </a:lnTo>
                    <a:lnTo>
                      <a:pt x="41" y="191"/>
                    </a:lnTo>
                    <a:lnTo>
                      <a:pt x="65" y="195"/>
                    </a:lnTo>
                    <a:lnTo>
                      <a:pt x="87" y="195"/>
                    </a:lnTo>
                    <a:lnTo>
                      <a:pt x="124" y="191"/>
                    </a:lnTo>
                    <a:lnTo>
                      <a:pt x="135" y="188"/>
                    </a:lnTo>
                    <a:lnTo>
                      <a:pt x="137" y="181"/>
                    </a:lnTo>
                    <a:lnTo>
                      <a:pt x="143" y="169"/>
                    </a:lnTo>
                    <a:lnTo>
                      <a:pt x="154" y="144"/>
                    </a:lnTo>
                    <a:lnTo>
                      <a:pt x="165" y="120"/>
                    </a:lnTo>
                    <a:lnTo>
                      <a:pt x="168" y="113"/>
                    </a:lnTo>
                    <a:lnTo>
                      <a:pt x="166" y="115"/>
                    </a:lnTo>
                    <a:lnTo>
                      <a:pt x="154" y="124"/>
                    </a:lnTo>
                    <a:lnTo>
                      <a:pt x="111" y="153"/>
                    </a:lnTo>
                    <a:lnTo>
                      <a:pt x="88" y="164"/>
                    </a:lnTo>
                    <a:lnTo>
                      <a:pt x="77" y="167"/>
                    </a:lnTo>
                    <a:lnTo>
                      <a:pt x="68" y="168"/>
                    </a:lnTo>
                    <a:lnTo>
                      <a:pt x="62" y="166"/>
                    </a:lnTo>
                    <a:lnTo>
                      <a:pt x="59" y="164"/>
                    </a:lnTo>
                    <a:lnTo>
                      <a:pt x="56" y="160"/>
                    </a:lnTo>
                    <a:lnTo>
                      <a:pt x="53" y="155"/>
                    </a:lnTo>
                    <a:lnTo>
                      <a:pt x="49" y="142"/>
                    </a:lnTo>
                    <a:lnTo>
                      <a:pt x="39" y="107"/>
                    </a:lnTo>
                    <a:lnTo>
                      <a:pt x="29" y="32"/>
                    </a:lnTo>
                    <a:lnTo>
                      <a:pt x="26" y="0"/>
                    </a:lnTo>
                    <a:lnTo>
                      <a:pt x="24" y="11"/>
                    </a:lnTo>
                    <a:lnTo>
                      <a:pt x="19" y="32"/>
                    </a:lnTo>
                    <a:lnTo>
                      <a:pt x="10" y="78"/>
                    </a:lnTo>
                    <a:lnTo>
                      <a:pt x="2" y="123"/>
                    </a:lnTo>
                    <a:lnTo>
                      <a:pt x="2" y="13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6" name="Freeform 42"/>
              <p:cNvSpPr>
                <a:spLocks/>
              </p:cNvSpPr>
              <p:nvPr/>
            </p:nvSpPr>
            <p:spPr bwMode="auto">
              <a:xfrm>
                <a:off x="2730" y="2977"/>
                <a:ext cx="62" cy="45"/>
              </a:xfrm>
              <a:custGeom>
                <a:avLst/>
                <a:gdLst>
                  <a:gd name="T0" fmla="*/ 0 w 125"/>
                  <a:gd name="T1" fmla="*/ 1 h 90"/>
                  <a:gd name="T2" fmla="*/ 0 w 125"/>
                  <a:gd name="T3" fmla="*/ 1 h 90"/>
                  <a:gd name="T4" fmla="*/ 0 w 125"/>
                  <a:gd name="T5" fmla="*/ 0 h 90"/>
                  <a:gd name="T6" fmla="*/ 0 w 125"/>
                  <a:gd name="T7" fmla="*/ 1 h 90"/>
                  <a:gd name="T8" fmla="*/ 0 w 125"/>
                  <a:gd name="T9" fmla="*/ 1 h 90"/>
                  <a:gd name="T10" fmla="*/ 0 w 125"/>
                  <a:gd name="T11" fmla="*/ 1 h 90"/>
                  <a:gd name="T12" fmla="*/ 0 w 125"/>
                  <a:gd name="T13" fmla="*/ 1 h 90"/>
                  <a:gd name="T14" fmla="*/ 0 w 125"/>
                  <a:gd name="T15" fmla="*/ 1 h 90"/>
                  <a:gd name="T16" fmla="*/ 0 w 125"/>
                  <a:gd name="T17" fmla="*/ 1 h 90"/>
                  <a:gd name="T18" fmla="*/ 0 w 125"/>
                  <a:gd name="T19" fmla="*/ 1 h 90"/>
                  <a:gd name="T20" fmla="*/ 0 w 125"/>
                  <a:gd name="T21" fmla="*/ 1 h 90"/>
                  <a:gd name="T22" fmla="*/ 0 w 125"/>
                  <a:gd name="T23" fmla="*/ 1 h 90"/>
                  <a:gd name="T24" fmla="*/ 0 w 125"/>
                  <a:gd name="T25" fmla="*/ 1 h 90"/>
                  <a:gd name="T26" fmla="*/ 0 w 125"/>
                  <a:gd name="T27" fmla="*/ 1 h 90"/>
                  <a:gd name="T28" fmla="*/ 0 w 125"/>
                  <a:gd name="T29" fmla="*/ 1 h 90"/>
                  <a:gd name="T30" fmla="*/ 0 w 125"/>
                  <a:gd name="T31" fmla="*/ 1 h 90"/>
                  <a:gd name="T32" fmla="*/ 0 w 125"/>
                  <a:gd name="T33" fmla="*/ 1 h 90"/>
                  <a:gd name="T34" fmla="*/ 0 w 125"/>
                  <a:gd name="T35" fmla="*/ 1 h 90"/>
                  <a:gd name="T36" fmla="*/ 0 w 125"/>
                  <a:gd name="T37" fmla="*/ 1 h 90"/>
                  <a:gd name="T38" fmla="*/ 0 w 125"/>
                  <a:gd name="T39" fmla="*/ 1 h 90"/>
                  <a:gd name="T40" fmla="*/ 0 w 125"/>
                  <a:gd name="T41" fmla="*/ 1 h 90"/>
                  <a:gd name="T42" fmla="*/ 0 w 125"/>
                  <a:gd name="T43" fmla="*/ 1 h 90"/>
                  <a:gd name="T44" fmla="*/ 0 w 125"/>
                  <a:gd name="T45" fmla="*/ 1 h 90"/>
                  <a:gd name="T46" fmla="*/ 0 w 125"/>
                  <a:gd name="T47" fmla="*/ 1 h 90"/>
                  <a:gd name="T48" fmla="*/ 0 w 125"/>
                  <a:gd name="T49" fmla="*/ 1 h 90"/>
                  <a:gd name="T50" fmla="*/ 0 w 125"/>
                  <a:gd name="T51" fmla="*/ 1 h 90"/>
                  <a:gd name="T52" fmla="*/ 0 w 125"/>
                  <a:gd name="T53" fmla="*/ 1 h 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5"/>
                  <a:gd name="T82" fmla="*/ 0 h 90"/>
                  <a:gd name="T83" fmla="*/ 125 w 125"/>
                  <a:gd name="T84" fmla="*/ 90 h 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5" h="90">
                    <a:moveTo>
                      <a:pt x="49" y="2"/>
                    </a:moveTo>
                    <a:lnTo>
                      <a:pt x="55" y="1"/>
                    </a:lnTo>
                    <a:lnTo>
                      <a:pt x="71" y="0"/>
                    </a:lnTo>
                    <a:lnTo>
                      <a:pt x="104" y="1"/>
                    </a:lnTo>
                    <a:lnTo>
                      <a:pt x="124" y="3"/>
                    </a:lnTo>
                    <a:lnTo>
                      <a:pt x="125" y="3"/>
                    </a:lnTo>
                    <a:lnTo>
                      <a:pt x="123" y="4"/>
                    </a:lnTo>
                    <a:lnTo>
                      <a:pt x="116" y="5"/>
                    </a:lnTo>
                    <a:lnTo>
                      <a:pt x="86" y="11"/>
                    </a:lnTo>
                    <a:lnTo>
                      <a:pt x="54" y="23"/>
                    </a:lnTo>
                    <a:lnTo>
                      <a:pt x="49" y="26"/>
                    </a:lnTo>
                    <a:lnTo>
                      <a:pt x="43" y="31"/>
                    </a:lnTo>
                    <a:lnTo>
                      <a:pt x="34" y="42"/>
                    </a:lnTo>
                    <a:lnTo>
                      <a:pt x="24" y="57"/>
                    </a:lnTo>
                    <a:lnTo>
                      <a:pt x="10" y="82"/>
                    </a:lnTo>
                    <a:lnTo>
                      <a:pt x="7" y="90"/>
                    </a:lnTo>
                    <a:lnTo>
                      <a:pt x="6" y="88"/>
                    </a:lnTo>
                    <a:lnTo>
                      <a:pt x="5" y="84"/>
                    </a:lnTo>
                    <a:lnTo>
                      <a:pt x="3" y="76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4" y="57"/>
                    </a:lnTo>
                    <a:lnTo>
                      <a:pt x="19" y="30"/>
                    </a:lnTo>
                    <a:lnTo>
                      <a:pt x="31" y="15"/>
                    </a:lnTo>
                    <a:lnTo>
                      <a:pt x="43" y="5"/>
                    </a:ln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7" name="Freeform 43"/>
              <p:cNvSpPr>
                <a:spLocks/>
              </p:cNvSpPr>
              <p:nvPr/>
            </p:nvSpPr>
            <p:spPr bwMode="auto">
              <a:xfrm>
                <a:off x="2726" y="3078"/>
                <a:ext cx="75" cy="30"/>
              </a:xfrm>
              <a:custGeom>
                <a:avLst/>
                <a:gdLst>
                  <a:gd name="T0" fmla="*/ 0 w 151"/>
                  <a:gd name="T1" fmla="*/ 1 h 59"/>
                  <a:gd name="T2" fmla="*/ 0 w 151"/>
                  <a:gd name="T3" fmla="*/ 1 h 59"/>
                  <a:gd name="T4" fmla="*/ 0 w 151"/>
                  <a:gd name="T5" fmla="*/ 1 h 59"/>
                  <a:gd name="T6" fmla="*/ 0 w 151"/>
                  <a:gd name="T7" fmla="*/ 1 h 59"/>
                  <a:gd name="T8" fmla="*/ 0 w 151"/>
                  <a:gd name="T9" fmla="*/ 1 h 59"/>
                  <a:gd name="T10" fmla="*/ 0 w 151"/>
                  <a:gd name="T11" fmla="*/ 1 h 59"/>
                  <a:gd name="T12" fmla="*/ 0 w 151"/>
                  <a:gd name="T13" fmla="*/ 1 h 59"/>
                  <a:gd name="T14" fmla="*/ 0 w 151"/>
                  <a:gd name="T15" fmla="*/ 1 h 59"/>
                  <a:gd name="T16" fmla="*/ 0 w 151"/>
                  <a:gd name="T17" fmla="*/ 1 h 59"/>
                  <a:gd name="T18" fmla="*/ 0 w 151"/>
                  <a:gd name="T19" fmla="*/ 1 h 59"/>
                  <a:gd name="T20" fmla="*/ 0 w 151"/>
                  <a:gd name="T21" fmla="*/ 1 h 59"/>
                  <a:gd name="T22" fmla="*/ 0 w 151"/>
                  <a:gd name="T23" fmla="*/ 1 h 59"/>
                  <a:gd name="T24" fmla="*/ 0 w 151"/>
                  <a:gd name="T25" fmla="*/ 1 h 59"/>
                  <a:gd name="T26" fmla="*/ 0 w 151"/>
                  <a:gd name="T27" fmla="*/ 1 h 59"/>
                  <a:gd name="T28" fmla="*/ 0 w 151"/>
                  <a:gd name="T29" fmla="*/ 1 h 59"/>
                  <a:gd name="T30" fmla="*/ 0 w 151"/>
                  <a:gd name="T31" fmla="*/ 0 h 59"/>
                  <a:gd name="T32" fmla="*/ 0 w 151"/>
                  <a:gd name="T33" fmla="*/ 1 h 59"/>
                  <a:gd name="T34" fmla="*/ 0 w 151"/>
                  <a:gd name="T35" fmla="*/ 1 h 59"/>
                  <a:gd name="T36" fmla="*/ 0 w 151"/>
                  <a:gd name="T37" fmla="*/ 1 h 59"/>
                  <a:gd name="T38" fmla="*/ 0 w 151"/>
                  <a:gd name="T39" fmla="*/ 1 h 59"/>
                  <a:gd name="T40" fmla="*/ 0 w 151"/>
                  <a:gd name="T41" fmla="*/ 1 h 59"/>
                  <a:gd name="T42" fmla="*/ 0 w 151"/>
                  <a:gd name="T43" fmla="*/ 1 h 59"/>
                  <a:gd name="T44" fmla="*/ 0 w 151"/>
                  <a:gd name="T45" fmla="*/ 1 h 59"/>
                  <a:gd name="T46" fmla="*/ 0 w 151"/>
                  <a:gd name="T47" fmla="*/ 1 h 59"/>
                  <a:gd name="T48" fmla="*/ 0 w 151"/>
                  <a:gd name="T49" fmla="*/ 1 h 59"/>
                  <a:gd name="T50" fmla="*/ 0 w 151"/>
                  <a:gd name="T51" fmla="*/ 1 h 59"/>
                  <a:gd name="T52" fmla="*/ 0 w 151"/>
                  <a:gd name="T53" fmla="*/ 1 h 59"/>
                  <a:gd name="T54" fmla="*/ 0 w 151"/>
                  <a:gd name="T55" fmla="*/ 1 h 59"/>
                  <a:gd name="T56" fmla="*/ 0 w 151"/>
                  <a:gd name="T57" fmla="*/ 1 h 59"/>
                  <a:gd name="T58" fmla="*/ 0 w 151"/>
                  <a:gd name="T59" fmla="*/ 1 h 59"/>
                  <a:gd name="T60" fmla="*/ 0 w 151"/>
                  <a:gd name="T61" fmla="*/ 1 h 59"/>
                  <a:gd name="T62" fmla="*/ 0 w 151"/>
                  <a:gd name="T63" fmla="*/ 1 h 59"/>
                  <a:gd name="T64" fmla="*/ 0 w 151"/>
                  <a:gd name="T65" fmla="*/ 1 h 59"/>
                  <a:gd name="T66" fmla="*/ 0 w 151"/>
                  <a:gd name="T67" fmla="*/ 1 h 59"/>
                  <a:gd name="T68" fmla="*/ 0 w 151"/>
                  <a:gd name="T69" fmla="*/ 1 h 5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1"/>
                  <a:gd name="T106" fmla="*/ 0 h 59"/>
                  <a:gd name="T107" fmla="*/ 151 w 151"/>
                  <a:gd name="T108" fmla="*/ 59 h 5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1" h="59">
                    <a:moveTo>
                      <a:pt x="82" y="59"/>
                    </a:moveTo>
                    <a:lnTo>
                      <a:pt x="92" y="59"/>
                    </a:lnTo>
                    <a:lnTo>
                      <a:pt x="109" y="58"/>
                    </a:lnTo>
                    <a:lnTo>
                      <a:pt x="135" y="55"/>
                    </a:lnTo>
                    <a:lnTo>
                      <a:pt x="145" y="52"/>
                    </a:lnTo>
                    <a:lnTo>
                      <a:pt x="146" y="51"/>
                    </a:lnTo>
                    <a:lnTo>
                      <a:pt x="142" y="49"/>
                    </a:lnTo>
                    <a:lnTo>
                      <a:pt x="134" y="44"/>
                    </a:lnTo>
                    <a:lnTo>
                      <a:pt x="118" y="34"/>
                    </a:lnTo>
                    <a:lnTo>
                      <a:pt x="100" y="25"/>
                    </a:lnTo>
                    <a:lnTo>
                      <a:pt x="96" y="22"/>
                    </a:lnTo>
                    <a:lnTo>
                      <a:pt x="99" y="21"/>
                    </a:lnTo>
                    <a:lnTo>
                      <a:pt x="108" y="17"/>
                    </a:lnTo>
                    <a:lnTo>
                      <a:pt x="128" y="10"/>
                    </a:lnTo>
                    <a:lnTo>
                      <a:pt x="147" y="2"/>
                    </a:lnTo>
                    <a:lnTo>
                      <a:pt x="151" y="0"/>
                    </a:lnTo>
                    <a:lnTo>
                      <a:pt x="141" y="1"/>
                    </a:lnTo>
                    <a:lnTo>
                      <a:pt x="120" y="1"/>
                    </a:lnTo>
                    <a:lnTo>
                      <a:pt x="77" y="2"/>
                    </a:lnTo>
                    <a:lnTo>
                      <a:pt x="36" y="2"/>
                    </a:lnTo>
                    <a:lnTo>
                      <a:pt x="27" y="2"/>
                    </a:lnTo>
                    <a:lnTo>
                      <a:pt x="24" y="3"/>
                    </a:lnTo>
                    <a:lnTo>
                      <a:pt x="20" y="5"/>
                    </a:lnTo>
                    <a:lnTo>
                      <a:pt x="11" y="8"/>
                    </a:lnTo>
                    <a:lnTo>
                      <a:pt x="3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2" y="18"/>
                    </a:lnTo>
                    <a:lnTo>
                      <a:pt x="5" y="22"/>
                    </a:lnTo>
                    <a:lnTo>
                      <a:pt x="16" y="32"/>
                    </a:lnTo>
                    <a:lnTo>
                      <a:pt x="51" y="53"/>
                    </a:lnTo>
                    <a:lnTo>
                      <a:pt x="82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8" name="Freeform 44"/>
              <p:cNvSpPr>
                <a:spLocks/>
              </p:cNvSpPr>
              <p:nvPr/>
            </p:nvSpPr>
            <p:spPr bwMode="auto">
              <a:xfrm>
                <a:off x="2817" y="3072"/>
                <a:ext cx="79" cy="26"/>
              </a:xfrm>
              <a:custGeom>
                <a:avLst/>
                <a:gdLst>
                  <a:gd name="T0" fmla="*/ 1 w 158"/>
                  <a:gd name="T1" fmla="*/ 1 h 52"/>
                  <a:gd name="T2" fmla="*/ 1 w 158"/>
                  <a:gd name="T3" fmla="*/ 1 h 52"/>
                  <a:gd name="T4" fmla="*/ 1 w 158"/>
                  <a:gd name="T5" fmla="*/ 1 h 52"/>
                  <a:gd name="T6" fmla="*/ 1 w 158"/>
                  <a:gd name="T7" fmla="*/ 1 h 52"/>
                  <a:gd name="T8" fmla="*/ 1 w 158"/>
                  <a:gd name="T9" fmla="*/ 1 h 52"/>
                  <a:gd name="T10" fmla="*/ 1 w 158"/>
                  <a:gd name="T11" fmla="*/ 1 h 52"/>
                  <a:gd name="T12" fmla="*/ 1 w 158"/>
                  <a:gd name="T13" fmla="*/ 1 h 52"/>
                  <a:gd name="T14" fmla="*/ 1 w 158"/>
                  <a:gd name="T15" fmla="*/ 1 h 52"/>
                  <a:gd name="T16" fmla="*/ 1 w 158"/>
                  <a:gd name="T17" fmla="*/ 1 h 52"/>
                  <a:gd name="T18" fmla="*/ 1 w 158"/>
                  <a:gd name="T19" fmla="*/ 1 h 52"/>
                  <a:gd name="T20" fmla="*/ 1 w 158"/>
                  <a:gd name="T21" fmla="*/ 1 h 52"/>
                  <a:gd name="T22" fmla="*/ 1 w 158"/>
                  <a:gd name="T23" fmla="*/ 1 h 52"/>
                  <a:gd name="T24" fmla="*/ 1 w 158"/>
                  <a:gd name="T25" fmla="*/ 1 h 52"/>
                  <a:gd name="T26" fmla="*/ 1 w 158"/>
                  <a:gd name="T27" fmla="*/ 1 h 52"/>
                  <a:gd name="T28" fmla="*/ 1 w 158"/>
                  <a:gd name="T29" fmla="*/ 1 h 52"/>
                  <a:gd name="T30" fmla="*/ 1 w 158"/>
                  <a:gd name="T31" fmla="*/ 1 h 52"/>
                  <a:gd name="T32" fmla="*/ 1 w 158"/>
                  <a:gd name="T33" fmla="*/ 1 h 52"/>
                  <a:gd name="T34" fmla="*/ 1 w 158"/>
                  <a:gd name="T35" fmla="*/ 1 h 52"/>
                  <a:gd name="T36" fmla="*/ 1 w 158"/>
                  <a:gd name="T37" fmla="*/ 1 h 52"/>
                  <a:gd name="T38" fmla="*/ 1 w 158"/>
                  <a:gd name="T39" fmla="*/ 1 h 52"/>
                  <a:gd name="T40" fmla="*/ 0 w 158"/>
                  <a:gd name="T41" fmla="*/ 0 h 52"/>
                  <a:gd name="T42" fmla="*/ 0 w 158"/>
                  <a:gd name="T43" fmla="*/ 1 h 52"/>
                  <a:gd name="T44" fmla="*/ 1 w 158"/>
                  <a:gd name="T45" fmla="*/ 1 h 52"/>
                  <a:gd name="T46" fmla="*/ 1 w 158"/>
                  <a:gd name="T47" fmla="*/ 1 h 52"/>
                  <a:gd name="T48" fmla="*/ 1 w 158"/>
                  <a:gd name="T49" fmla="*/ 1 h 52"/>
                  <a:gd name="T50" fmla="*/ 1 w 158"/>
                  <a:gd name="T51" fmla="*/ 1 h 52"/>
                  <a:gd name="T52" fmla="*/ 1 w 158"/>
                  <a:gd name="T53" fmla="*/ 1 h 5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8"/>
                  <a:gd name="T82" fmla="*/ 0 h 52"/>
                  <a:gd name="T83" fmla="*/ 158 w 158"/>
                  <a:gd name="T84" fmla="*/ 52 h 5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8" h="52">
                    <a:moveTo>
                      <a:pt x="48" y="48"/>
                    </a:moveTo>
                    <a:lnTo>
                      <a:pt x="57" y="50"/>
                    </a:lnTo>
                    <a:lnTo>
                      <a:pt x="79" y="52"/>
                    </a:lnTo>
                    <a:lnTo>
                      <a:pt x="126" y="51"/>
                    </a:lnTo>
                    <a:lnTo>
                      <a:pt x="156" y="50"/>
                    </a:lnTo>
                    <a:lnTo>
                      <a:pt x="158" y="49"/>
                    </a:lnTo>
                    <a:lnTo>
                      <a:pt x="156" y="49"/>
                    </a:lnTo>
                    <a:lnTo>
                      <a:pt x="145" y="47"/>
                    </a:lnTo>
                    <a:lnTo>
                      <a:pt x="109" y="39"/>
                    </a:lnTo>
                    <a:lnTo>
                      <a:pt x="71" y="30"/>
                    </a:lnTo>
                    <a:lnTo>
                      <a:pt x="66" y="27"/>
                    </a:lnTo>
                    <a:lnTo>
                      <a:pt x="60" y="26"/>
                    </a:lnTo>
                    <a:lnTo>
                      <a:pt x="50" y="20"/>
                    </a:lnTo>
                    <a:lnTo>
                      <a:pt x="32" y="9"/>
                    </a:lnTo>
                    <a:lnTo>
                      <a:pt x="23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6" y="1"/>
                    </a:lnTo>
                    <a:lnTo>
                      <a:pt x="9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7"/>
                    </a:lnTo>
                    <a:lnTo>
                      <a:pt x="15" y="27"/>
                    </a:lnTo>
                    <a:lnTo>
                      <a:pt x="39" y="46"/>
                    </a:ln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79" name="Freeform 45"/>
              <p:cNvSpPr>
                <a:spLocks/>
              </p:cNvSpPr>
              <p:nvPr/>
            </p:nvSpPr>
            <p:spPr bwMode="auto">
              <a:xfrm>
                <a:off x="2718" y="3103"/>
                <a:ext cx="120" cy="247"/>
              </a:xfrm>
              <a:custGeom>
                <a:avLst/>
                <a:gdLst>
                  <a:gd name="T0" fmla="*/ 1 w 240"/>
                  <a:gd name="T1" fmla="*/ 1 h 493"/>
                  <a:gd name="T2" fmla="*/ 1 w 240"/>
                  <a:gd name="T3" fmla="*/ 1 h 493"/>
                  <a:gd name="T4" fmla="*/ 1 w 240"/>
                  <a:gd name="T5" fmla="*/ 1 h 493"/>
                  <a:gd name="T6" fmla="*/ 1 w 240"/>
                  <a:gd name="T7" fmla="*/ 1 h 493"/>
                  <a:gd name="T8" fmla="*/ 1 w 240"/>
                  <a:gd name="T9" fmla="*/ 1 h 493"/>
                  <a:gd name="T10" fmla="*/ 1 w 240"/>
                  <a:gd name="T11" fmla="*/ 1 h 493"/>
                  <a:gd name="T12" fmla="*/ 1 w 240"/>
                  <a:gd name="T13" fmla="*/ 1 h 493"/>
                  <a:gd name="T14" fmla="*/ 1 w 240"/>
                  <a:gd name="T15" fmla="*/ 1 h 493"/>
                  <a:gd name="T16" fmla="*/ 1 w 240"/>
                  <a:gd name="T17" fmla="*/ 1 h 493"/>
                  <a:gd name="T18" fmla="*/ 1 w 240"/>
                  <a:gd name="T19" fmla="*/ 1 h 493"/>
                  <a:gd name="T20" fmla="*/ 1 w 240"/>
                  <a:gd name="T21" fmla="*/ 1 h 493"/>
                  <a:gd name="T22" fmla="*/ 1 w 240"/>
                  <a:gd name="T23" fmla="*/ 1 h 493"/>
                  <a:gd name="T24" fmla="*/ 1 w 240"/>
                  <a:gd name="T25" fmla="*/ 1 h 493"/>
                  <a:gd name="T26" fmla="*/ 1 w 240"/>
                  <a:gd name="T27" fmla="*/ 1 h 493"/>
                  <a:gd name="T28" fmla="*/ 1 w 240"/>
                  <a:gd name="T29" fmla="*/ 1 h 493"/>
                  <a:gd name="T30" fmla="*/ 1 w 240"/>
                  <a:gd name="T31" fmla="*/ 1 h 493"/>
                  <a:gd name="T32" fmla="*/ 1 w 240"/>
                  <a:gd name="T33" fmla="*/ 1 h 493"/>
                  <a:gd name="T34" fmla="*/ 1 w 240"/>
                  <a:gd name="T35" fmla="*/ 1 h 493"/>
                  <a:gd name="T36" fmla="*/ 1 w 240"/>
                  <a:gd name="T37" fmla="*/ 1 h 493"/>
                  <a:gd name="T38" fmla="*/ 1 w 240"/>
                  <a:gd name="T39" fmla="*/ 1 h 493"/>
                  <a:gd name="T40" fmla="*/ 1 w 240"/>
                  <a:gd name="T41" fmla="*/ 1 h 493"/>
                  <a:gd name="T42" fmla="*/ 1 w 240"/>
                  <a:gd name="T43" fmla="*/ 1 h 493"/>
                  <a:gd name="T44" fmla="*/ 1 w 240"/>
                  <a:gd name="T45" fmla="*/ 1 h 493"/>
                  <a:gd name="T46" fmla="*/ 1 w 240"/>
                  <a:gd name="T47" fmla="*/ 1 h 493"/>
                  <a:gd name="T48" fmla="*/ 1 w 240"/>
                  <a:gd name="T49" fmla="*/ 1 h 493"/>
                  <a:gd name="T50" fmla="*/ 1 w 240"/>
                  <a:gd name="T51" fmla="*/ 1 h 493"/>
                  <a:gd name="T52" fmla="*/ 1 w 240"/>
                  <a:gd name="T53" fmla="*/ 1 h 493"/>
                  <a:gd name="T54" fmla="*/ 1 w 240"/>
                  <a:gd name="T55" fmla="*/ 1 h 493"/>
                  <a:gd name="T56" fmla="*/ 1 w 240"/>
                  <a:gd name="T57" fmla="*/ 1 h 493"/>
                  <a:gd name="T58" fmla="*/ 1 w 240"/>
                  <a:gd name="T59" fmla="*/ 1 h 493"/>
                  <a:gd name="T60" fmla="*/ 1 w 240"/>
                  <a:gd name="T61" fmla="*/ 1 h 493"/>
                  <a:gd name="T62" fmla="*/ 1 w 240"/>
                  <a:gd name="T63" fmla="*/ 0 h 493"/>
                  <a:gd name="T64" fmla="*/ 1 w 240"/>
                  <a:gd name="T65" fmla="*/ 1 h 493"/>
                  <a:gd name="T66" fmla="*/ 1 w 240"/>
                  <a:gd name="T67" fmla="*/ 1 h 493"/>
                  <a:gd name="T68" fmla="*/ 1 w 240"/>
                  <a:gd name="T69" fmla="*/ 1 h 493"/>
                  <a:gd name="T70" fmla="*/ 1 w 240"/>
                  <a:gd name="T71" fmla="*/ 1 h 493"/>
                  <a:gd name="T72" fmla="*/ 1 w 240"/>
                  <a:gd name="T73" fmla="*/ 1 h 49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40"/>
                  <a:gd name="T112" fmla="*/ 0 h 493"/>
                  <a:gd name="T113" fmla="*/ 240 w 240"/>
                  <a:gd name="T114" fmla="*/ 493 h 49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40" h="493">
                    <a:moveTo>
                      <a:pt x="133" y="84"/>
                    </a:moveTo>
                    <a:lnTo>
                      <a:pt x="131" y="85"/>
                    </a:lnTo>
                    <a:lnTo>
                      <a:pt x="123" y="89"/>
                    </a:lnTo>
                    <a:lnTo>
                      <a:pt x="92" y="101"/>
                    </a:lnTo>
                    <a:lnTo>
                      <a:pt x="51" y="104"/>
                    </a:lnTo>
                    <a:lnTo>
                      <a:pt x="42" y="101"/>
                    </a:lnTo>
                    <a:lnTo>
                      <a:pt x="33" y="97"/>
                    </a:lnTo>
                    <a:lnTo>
                      <a:pt x="27" y="92"/>
                    </a:lnTo>
                    <a:lnTo>
                      <a:pt x="22" y="85"/>
                    </a:lnTo>
                    <a:lnTo>
                      <a:pt x="19" y="77"/>
                    </a:lnTo>
                    <a:lnTo>
                      <a:pt x="17" y="68"/>
                    </a:lnTo>
                    <a:lnTo>
                      <a:pt x="16" y="52"/>
                    </a:lnTo>
                    <a:lnTo>
                      <a:pt x="18" y="38"/>
                    </a:lnTo>
                    <a:lnTo>
                      <a:pt x="19" y="30"/>
                    </a:lnTo>
                    <a:lnTo>
                      <a:pt x="20" y="28"/>
                    </a:lnTo>
                    <a:lnTo>
                      <a:pt x="19" y="29"/>
                    </a:lnTo>
                    <a:lnTo>
                      <a:pt x="15" y="36"/>
                    </a:lnTo>
                    <a:lnTo>
                      <a:pt x="3" y="64"/>
                    </a:lnTo>
                    <a:lnTo>
                      <a:pt x="0" y="82"/>
                    </a:lnTo>
                    <a:lnTo>
                      <a:pt x="2" y="99"/>
                    </a:lnTo>
                    <a:lnTo>
                      <a:pt x="6" y="106"/>
                    </a:lnTo>
                    <a:lnTo>
                      <a:pt x="10" y="114"/>
                    </a:lnTo>
                    <a:lnTo>
                      <a:pt x="20" y="131"/>
                    </a:lnTo>
                    <a:lnTo>
                      <a:pt x="38" y="177"/>
                    </a:lnTo>
                    <a:lnTo>
                      <a:pt x="50" y="230"/>
                    </a:lnTo>
                    <a:lnTo>
                      <a:pt x="53" y="243"/>
                    </a:lnTo>
                    <a:lnTo>
                      <a:pt x="53" y="259"/>
                    </a:lnTo>
                    <a:lnTo>
                      <a:pt x="50" y="295"/>
                    </a:lnTo>
                    <a:lnTo>
                      <a:pt x="41" y="387"/>
                    </a:lnTo>
                    <a:lnTo>
                      <a:pt x="38" y="475"/>
                    </a:lnTo>
                    <a:lnTo>
                      <a:pt x="41" y="493"/>
                    </a:lnTo>
                    <a:lnTo>
                      <a:pt x="46" y="462"/>
                    </a:lnTo>
                    <a:lnTo>
                      <a:pt x="55" y="408"/>
                    </a:lnTo>
                    <a:lnTo>
                      <a:pt x="68" y="324"/>
                    </a:lnTo>
                    <a:lnTo>
                      <a:pt x="76" y="250"/>
                    </a:lnTo>
                    <a:lnTo>
                      <a:pt x="78" y="229"/>
                    </a:lnTo>
                    <a:lnTo>
                      <a:pt x="75" y="218"/>
                    </a:lnTo>
                    <a:lnTo>
                      <a:pt x="71" y="184"/>
                    </a:lnTo>
                    <a:lnTo>
                      <a:pt x="72" y="168"/>
                    </a:lnTo>
                    <a:lnTo>
                      <a:pt x="74" y="161"/>
                    </a:lnTo>
                    <a:lnTo>
                      <a:pt x="78" y="156"/>
                    </a:lnTo>
                    <a:lnTo>
                      <a:pt x="83" y="153"/>
                    </a:lnTo>
                    <a:lnTo>
                      <a:pt x="88" y="154"/>
                    </a:lnTo>
                    <a:lnTo>
                      <a:pt x="93" y="157"/>
                    </a:lnTo>
                    <a:lnTo>
                      <a:pt x="99" y="164"/>
                    </a:lnTo>
                    <a:lnTo>
                      <a:pt x="105" y="172"/>
                    </a:lnTo>
                    <a:lnTo>
                      <a:pt x="117" y="192"/>
                    </a:lnTo>
                    <a:lnTo>
                      <a:pt x="135" y="230"/>
                    </a:lnTo>
                    <a:lnTo>
                      <a:pt x="138" y="236"/>
                    </a:lnTo>
                    <a:lnTo>
                      <a:pt x="146" y="225"/>
                    </a:lnTo>
                    <a:lnTo>
                      <a:pt x="163" y="201"/>
                    </a:lnTo>
                    <a:lnTo>
                      <a:pt x="196" y="157"/>
                    </a:lnTo>
                    <a:lnTo>
                      <a:pt x="231" y="112"/>
                    </a:lnTo>
                    <a:lnTo>
                      <a:pt x="240" y="100"/>
                    </a:lnTo>
                    <a:lnTo>
                      <a:pt x="240" y="98"/>
                    </a:lnTo>
                    <a:lnTo>
                      <a:pt x="240" y="93"/>
                    </a:lnTo>
                    <a:lnTo>
                      <a:pt x="240" y="83"/>
                    </a:lnTo>
                    <a:lnTo>
                      <a:pt x="240" y="73"/>
                    </a:lnTo>
                    <a:lnTo>
                      <a:pt x="240" y="69"/>
                    </a:lnTo>
                    <a:lnTo>
                      <a:pt x="233" y="64"/>
                    </a:lnTo>
                    <a:lnTo>
                      <a:pt x="220" y="53"/>
                    </a:lnTo>
                    <a:lnTo>
                      <a:pt x="193" y="30"/>
                    </a:lnTo>
                    <a:lnTo>
                      <a:pt x="167" y="6"/>
                    </a:lnTo>
                    <a:lnTo>
                      <a:pt x="161" y="0"/>
                    </a:lnTo>
                    <a:lnTo>
                      <a:pt x="159" y="1"/>
                    </a:lnTo>
                    <a:lnTo>
                      <a:pt x="155" y="3"/>
                    </a:lnTo>
                    <a:lnTo>
                      <a:pt x="147" y="5"/>
                    </a:lnTo>
                    <a:lnTo>
                      <a:pt x="139" y="7"/>
                    </a:lnTo>
                    <a:lnTo>
                      <a:pt x="138" y="7"/>
                    </a:lnTo>
                    <a:lnTo>
                      <a:pt x="137" y="14"/>
                    </a:lnTo>
                    <a:lnTo>
                      <a:pt x="136" y="27"/>
                    </a:lnTo>
                    <a:lnTo>
                      <a:pt x="135" y="52"/>
                    </a:lnTo>
                    <a:lnTo>
                      <a:pt x="133" y="78"/>
                    </a:lnTo>
                    <a:lnTo>
                      <a:pt x="133" y="8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0" name="Freeform 46"/>
              <p:cNvSpPr>
                <a:spLocks/>
              </p:cNvSpPr>
              <p:nvPr/>
            </p:nvSpPr>
            <p:spPr bwMode="auto">
              <a:xfrm>
                <a:off x="2871" y="3166"/>
                <a:ext cx="48" cy="122"/>
              </a:xfrm>
              <a:custGeom>
                <a:avLst/>
                <a:gdLst>
                  <a:gd name="T0" fmla="*/ 1 w 95"/>
                  <a:gd name="T1" fmla="*/ 1 h 243"/>
                  <a:gd name="T2" fmla="*/ 1 w 95"/>
                  <a:gd name="T3" fmla="*/ 1 h 243"/>
                  <a:gd name="T4" fmla="*/ 1 w 95"/>
                  <a:gd name="T5" fmla="*/ 1 h 243"/>
                  <a:gd name="T6" fmla="*/ 1 w 95"/>
                  <a:gd name="T7" fmla="*/ 1 h 243"/>
                  <a:gd name="T8" fmla="*/ 0 w 95"/>
                  <a:gd name="T9" fmla="*/ 1 h 243"/>
                  <a:gd name="T10" fmla="*/ 0 w 95"/>
                  <a:gd name="T11" fmla="*/ 1 h 243"/>
                  <a:gd name="T12" fmla="*/ 0 w 95"/>
                  <a:gd name="T13" fmla="*/ 1 h 243"/>
                  <a:gd name="T14" fmla="*/ 0 w 95"/>
                  <a:gd name="T15" fmla="*/ 1 h 243"/>
                  <a:gd name="T16" fmla="*/ 1 w 95"/>
                  <a:gd name="T17" fmla="*/ 1 h 243"/>
                  <a:gd name="T18" fmla="*/ 1 w 95"/>
                  <a:gd name="T19" fmla="*/ 1 h 243"/>
                  <a:gd name="T20" fmla="*/ 1 w 95"/>
                  <a:gd name="T21" fmla="*/ 1 h 243"/>
                  <a:gd name="T22" fmla="*/ 1 w 95"/>
                  <a:gd name="T23" fmla="*/ 1 h 243"/>
                  <a:gd name="T24" fmla="*/ 1 w 95"/>
                  <a:gd name="T25" fmla="*/ 1 h 243"/>
                  <a:gd name="T26" fmla="*/ 1 w 95"/>
                  <a:gd name="T27" fmla="*/ 1 h 243"/>
                  <a:gd name="T28" fmla="*/ 1 w 95"/>
                  <a:gd name="T29" fmla="*/ 1 h 243"/>
                  <a:gd name="T30" fmla="*/ 1 w 95"/>
                  <a:gd name="T31" fmla="*/ 1 h 243"/>
                  <a:gd name="T32" fmla="*/ 1 w 95"/>
                  <a:gd name="T33" fmla="*/ 1 h 243"/>
                  <a:gd name="T34" fmla="*/ 1 w 95"/>
                  <a:gd name="T35" fmla="*/ 1 h 243"/>
                  <a:gd name="T36" fmla="*/ 1 w 95"/>
                  <a:gd name="T37" fmla="*/ 1 h 243"/>
                  <a:gd name="T38" fmla="*/ 1 w 95"/>
                  <a:gd name="T39" fmla="*/ 1 h 243"/>
                  <a:gd name="T40" fmla="*/ 1 w 95"/>
                  <a:gd name="T41" fmla="*/ 1 h 243"/>
                  <a:gd name="T42" fmla="*/ 1 w 95"/>
                  <a:gd name="T43" fmla="*/ 1 h 243"/>
                  <a:gd name="T44" fmla="*/ 1 w 95"/>
                  <a:gd name="T45" fmla="*/ 0 h 243"/>
                  <a:gd name="T46" fmla="*/ 1 w 95"/>
                  <a:gd name="T47" fmla="*/ 1 h 243"/>
                  <a:gd name="T48" fmla="*/ 1 w 95"/>
                  <a:gd name="T49" fmla="*/ 1 h 243"/>
                  <a:gd name="T50" fmla="*/ 1 w 95"/>
                  <a:gd name="T51" fmla="*/ 1 h 243"/>
                  <a:gd name="T52" fmla="*/ 1 w 95"/>
                  <a:gd name="T53" fmla="*/ 1 h 243"/>
                  <a:gd name="T54" fmla="*/ 1 w 95"/>
                  <a:gd name="T55" fmla="*/ 1 h 243"/>
                  <a:gd name="T56" fmla="*/ 1 w 95"/>
                  <a:gd name="T57" fmla="*/ 1 h 24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95"/>
                  <a:gd name="T88" fmla="*/ 0 h 243"/>
                  <a:gd name="T89" fmla="*/ 95 w 95"/>
                  <a:gd name="T90" fmla="*/ 243 h 24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95" h="243">
                    <a:moveTo>
                      <a:pt x="14" y="32"/>
                    </a:moveTo>
                    <a:lnTo>
                      <a:pt x="10" y="41"/>
                    </a:lnTo>
                    <a:lnTo>
                      <a:pt x="8" y="53"/>
                    </a:lnTo>
                    <a:lnTo>
                      <a:pt x="4" y="81"/>
                    </a:lnTo>
                    <a:lnTo>
                      <a:pt x="0" y="142"/>
                    </a:lnTo>
                    <a:lnTo>
                      <a:pt x="0" y="171"/>
                    </a:lnTo>
                    <a:lnTo>
                      <a:pt x="0" y="173"/>
                    </a:lnTo>
                    <a:lnTo>
                      <a:pt x="0" y="185"/>
                    </a:lnTo>
                    <a:lnTo>
                      <a:pt x="3" y="220"/>
                    </a:lnTo>
                    <a:lnTo>
                      <a:pt x="5" y="235"/>
                    </a:lnTo>
                    <a:lnTo>
                      <a:pt x="6" y="240"/>
                    </a:lnTo>
                    <a:lnTo>
                      <a:pt x="7" y="243"/>
                    </a:lnTo>
                    <a:lnTo>
                      <a:pt x="8" y="242"/>
                    </a:lnTo>
                    <a:lnTo>
                      <a:pt x="10" y="237"/>
                    </a:lnTo>
                    <a:lnTo>
                      <a:pt x="23" y="209"/>
                    </a:lnTo>
                    <a:lnTo>
                      <a:pt x="63" y="122"/>
                    </a:lnTo>
                    <a:lnTo>
                      <a:pt x="93" y="58"/>
                    </a:lnTo>
                    <a:lnTo>
                      <a:pt x="95" y="54"/>
                    </a:lnTo>
                    <a:lnTo>
                      <a:pt x="93" y="50"/>
                    </a:lnTo>
                    <a:lnTo>
                      <a:pt x="91" y="42"/>
                    </a:lnTo>
                    <a:lnTo>
                      <a:pt x="87" y="24"/>
                    </a:lnTo>
                    <a:lnTo>
                      <a:pt x="83" y="5"/>
                    </a:lnTo>
                    <a:lnTo>
                      <a:pt x="82" y="0"/>
                    </a:lnTo>
                    <a:lnTo>
                      <a:pt x="73" y="1"/>
                    </a:lnTo>
                    <a:lnTo>
                      <a:pt x="45" y="8"/>
                    </a:lnTo>
                    <a:lnTo>
                      <a:pt x="29" y="14"/>
                    </a:lnTo>
                    <a:lnTo>
                      <a:pt x="18" y="26"/>
                    </a:ln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1" name="Freeform 47"/>
              <p:cNvSpPr>
                <a:spLocks/>
              </p:cNvSpPr>
              <p:nvPr/>
            </p:nvSpPr>
            <p:spPr bwMode="auto">
              <a:xfrm>
                <a:off x="2719" y="3195"/>
                <a:ext cx="127" cy="758"/>
              </a:xfrm>
              <a:custGeom>
                <a:avLst/>
                <a:gdLst>
                  <a:gd name="T0" fmla="*/ 1 w 253"/>
                  <a:gd name="T1" fmla="*/ 0 h 1517"/>
                  <a:gd name="T2" fmla="*/ 1 w 253"/>
                  <a:gd name="T3" fmla="*/ 0 h 1517"/>
                  <a:gd name="T4" fmla="*/ 1 w 253"/>
                  <a:gd name="T5" fmla="*/ 0 h 1517"/>
                  <a:gd name="T6" fmla="*/ 1 w 253"/>
                  <a:gd name="T7" fmla="*/ 0 h 1517"/>
                  <a:gd name="T8" fmla="*/ 1 w 253"/>
                  <a:gd name="T9" fmla="*/ 0 h 1517"/>
                  <a:gd name="T10" fmla="*/ 1 w 253"/>
                  <a:gd name="T11" fmla="*/ 0 h 1517"/>
                  <a:gd name="T12" fmla="*/ 1 w 253"/>
                  <a:gd name="T13" fmla="*/ 0 h 1517"/>
                  <a:gd name="T14" fmla="*/ 1 w 253"/>
                  <a:gd name="T15" fmla="*/ 0 h 1517"/>
                  <a:gd name="T16" fmla="*/ 1 w 253"/>
                  <a:gd name="T17" fmla="*/ 0 h 1517"/>
                  <a:gd name="T18" fmla="*/ 1 w 253"/>
                  <a:gd name="T19" fmla="*/ 0 h 1517"/>
                  <a:gd name="T20" fmla="*/ 1 w 253"/>
                  <a:gd name="T21" fmla="*/ 0 h 1517"/>
                  <a:gd name="T22" fmla="*/ 1 w 253"/>
                  <a:gd name="T23" fmla="*/ 0 h 1517"/>
                  <a:gd name="T24" fmla="*/ 1 w 253"/>
                  <a:gd name="T25" fmla="*/ 0 h 1517"/>
                  <a:gd name="T26" fmla="*/ 1 w 253"/>
                  <a:gd name="T27" fmla="*/ 0 h 1517"/>
                  <a:gd name="T28" fmla="*/ 1 w 253"/>
                  <a:gd name="T29" fmla="*/ 0 h 1517"/>
                  <a:gd name="T30" fmla="*/ 1 w 253"/>
                  <a:gd name="T31" fmla="*/ 0 h 1517"/>
                  <a:gd name="T32" fmla="*/ 1 w 253"/>
                  <a:gd name="T33" fmla="*/ 0 h 1517"/>
                  <a:gd name="T34" fmla="*/ 1 w 253"/>
                  <a:gd name="T35" fmla="*/ 0 h 1517"/>
                  <a:gd name="T36" fmla="*/ 1 w 253"/>
                  <a:gd name="T37" fmla="*/ 0 h 1517"/>
                  <a:gd name="T38" fmla="*/ 1 w 253"/>
                  <a:gd name="T39" fmla="*/ 0 h 1517"/>
                  <a:gd name="T40" fmla="*/ 1 w 253"/>
                  <a:gd name="T41" fmla="*/ 0 h 1517"/>
                  <a:gd name="T42" fmla="*/ 1 w 253"/>
                  <a:gd name="T43" fmla="*/ 0 h 1517"/>
                  <a:gd name="T44" fmla="*/ 1 w 253"/>
                  <a:gd name="T45" fmla="*/ 0 h 1517"/>
                  <a:gd name="T46" fmla="*/ 1 w 253"/>
                  <a:gd name="T47" fmla="*/ 0 h 1517"/>
                  <a:gd name="T48" fmla="*/ 1 w 253"/>
                  <a:gd name="T49" fmla="*/ 0 h 1517"/>
                  <a:gd name="T50" fmla="*/ 1 w 253"/>
                  <a:gd name="T51" fmla="*/ 0 h 1517"/>
                  <a:gd name="T52" fmla="*/ 1 w 253"/>
                  <a:gd name="T53" fmla="*/ 0 h 1517"/>
                  <a:gd name="T54" fmla="*/ 1 w 253"/>
                  <a:gd name="T55" fmla="*/ 0 h 1517"/>
                  <a:gd name="T56" fmla="*/ 1 w 253"/>
                  <a:gd name="T57" fmla="*/ 0 h 1517"/>
                  <a:gd name="T58" fmla="*/ 1 w 253"/>
                  <a:gd name="T59" fmla="*/ 0 h 1517"/>
                  <a:gd name="T60" fmla="*/ 1 w 253"/>
                  <a:gd name="T61" fmla="*/ 0 h 1517"/>
                  <a:gd name="T62" fmla="*/ 1 w 253"/>
                  <a:gd name="T63" fmla="*/ 0 h 1517"/>
                  <a:gd name="T64" fmla="*/ 1 w 253"/>
                  <a:gd name="T65" fmla="*/ 0 h 15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3"/>
                  <a:gd name="T100" fmla="*/ 0 h 1517"/>
                  <a:gd name="T101" fmla="*/ 253 w 253"/>
                  <a:gd name="T102" fmla="*/ 1517 h 15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3" h="1517">
                    <a:moveTo>
                      <a:pt x="130" y="279"/>
                    </a:moveTo>
                    <a:lnTo>
                      <a:pt x="129" y="287"/>
                    </a:lnTo>
                    <a:lnTo>
                      <a:pt x="128" y="318"/>
                    </a:lnTo>
                    <a:lnTo>
                      <a:pt x="120" y="431"/>
                    </a:lnTo>
                    <a:lnTo>
                      <a:pt x="111" y="584"/>
                    </a:lnTo>
                    <a:lnTo>
                      <a:pt x="109" y="623"/>
                    </a:lnTo>
                    <a:lnTo>
                      <a:pt x="106" y="664"/>
                    </a:lnTo>
                    <a:lnTo>
                      <a:pt x="100" y="741"/>
                    </a:lnTo>
                    <a:lnTo>
                      <a:pt x="91" y="869"/>
                    </a:lnTo>
                    <a:lnTo>
                      <a:pt x="87" y="936"/>
                    </a:lnTo>
                    <a:lnTo>
                      <a:pt x="87" y="939"/>
                    </a:lnTo>
                    <a:lnTo>
                      <a:pt x="85" y="979"/>
                    </a:lnTo>
                    <a:lnTo>
                      <a:pt x="82" y="1058"/>
                    </a:lnTo>
                    <a:lnTo>
                      <a:pt x="75" y="1215"/>
                    </a:lnTo>
                    <a:lnTo>
                      <a:pt x="69" y="1372"/>
                    </a:lnTo>
                    <a:lnTo>
                      <a:pt x="68" y="1410"/>
                    </a:lnTo>
                    <a:lnTo>
                      <a:pt x="66" y="1414"/>
                    </a:lnTo>
                    <a:lnTo>
                      <a:pt x="63" y="1420"/>
                    </a:lnTo>
                    <a:lnTo>
                      <a:pt x="57" y="1432"/>
                    </a:lnTo>
                    <a:lnTo>
                      <a:pt x="51" y="1444"/>
                    </a:lnTo>
                    <a:lnTo>
                      <a:pt x="49" y="1446"/>
                    </a:lnTo>
                    <a:lnTo>
                      <a:pt x="46" y="1445"/>
                    </a:lnTo>
                    <a:lnTo>
                      <a:pt x="40" y="1443"/>
                    </a:lnTo>
                    <a:lnTo>
                      <a:pt x="28" y="1439"/>
                    </a:lnTo>
                    <a:lnTo>
                      <a:pt x="16" y="1435"/>
                    </a:lnTo>
                    <a:lnTo>
                      <a:pt x="14" y="1434"/>
                    </a:lnTo>
                    <a:lnTo>
                      <a:pt x="13" y="1440"/>
                    </a:lnTo>
                    <a:lnTo>
                      <a:pt x="9" y="1451"/>
                    </a:lnTo>
                    <a:lnTo>
                      <a:pt x="4" y="1461"/>
                    </a:lnTo>
                    <a:lnTo>
                      <a:pt x="1" y="1472"/>
                    </a:lnTo>
                    <a:lnTo>
                      <a:pt x="0" y="1483"/>
                    </a:lnTo>
                    <a:lnTo>
                      <a:pt x="4" y="1495"/>
                    </a:lnTo>
                    <a:lnTo>
                      <a:pt x="9" y="1500"/>
                    </a:lnTo>
                    <a:lnTo>
                      <a:pt x="14" y="1506"/>
                    </a:lnTo>
                    <a:lnTo>
                      <a:pt x="28" y="1514"/>
                    </a:lnTo>
                    <a:lnTo>
                      <a:pt x="43" y="1517"/>
                    </a:lnTo>
                    <a:lnTo>
                      <a:pt x="62" y="1517"/>
                    </a:lnTo>
                    <a:lnTo>
                      <a:pt x="79" y="1513"/>
                    </a:lnTo>
                    <a:lnTo>
                      <a:pt x="96" y="1504"/>
                    </a:lnTo>
                    <a:lnTo>
                      <a:pt x="105" y="1498"/>
                    </a:lnTo>
                    <a:lnTo>
                      <a:pt x="108" y="1447"/>
                    </a:lnTo>
                    <a:lnTo>
                      <a:pt x="114" y="1345"/>
                    </a:lnTo>
                    <a:lnTo>
                      <a:pt x="127" y="1141"/>
                    </a:lnTo>
                    <a:lnTo>
                      <a:pt x="139" y="937"/>
                    </a:lnTo>
                    <a:lnTo>
                      <a:pt x="143" y="886"/>
                    </a:lnTo>
                    <a:lnTo>
                      <a:pt x="146" y="835"/>
                    </a:lnTo>
                    <a:lnTo>
                      <a:pt x="152" y="734"/>
                    </a:lnTo>
                    <a:lnTo>
                      <a:pt x="164" y="531"/>
                    </a:lnTo>
                    <a:lnTo>
                      <a:pt x="176" y="327"/>
                    </a:lnTo>
                    <a:lnTo>
                      <a:pt x="180" y="276"/>
                    </a:lnTo>
                    <a:lnTo>
                      <a:pt x="183" y="255"/>
                    </a:lnTo>
                    <a:lnTo>
                      <a:pt x="190" y="231"/>
                    </a:lnTo>
                    <a:lnTo>
                      <a:pt x="212" y="178"/>
                    </a:lnTo>
                    <a:lnTo>
                      <a:pt x="253" y="73"/>
                    </a:lnTo>
                    <a:lnTo>
                      <a:pt x="233" y="2"/>
                    </a:lnTo>
                    <a:lnTo>
                      <a:pt x="225" y="0"/>
                    </a:lnTo>
                    <a:lnTo>
                      <a:pt x="217" y="0"/>
                    </a:lnTo>
                    <a:lnTo>
                      <a:pt x="210" y="3"/>
                    </a:lnTo>
                    <a:lnTo>
                      <a:pt x="203" y="8"/>
                    </a:lnTo>
                    <a:lnTo>
                      <a:pt x="195" y="16"/>
                    </a:lnTo>
                    <a:lnTo>
                      <a:pt x="182" y="37"/>
                    </a:lnTo>
                    <a:lnTo>
                      <a:pt x="171" y="65"/>
                    </a:lnTo>
                    <a:lnTo>
                      <a:pt x="152" y="132"/>
                    </a:lnTo>
                    <a:lnTo>
                      <a:pt x="131" y="255"/>
                    </a:lnTo>
                    <a:lnTo>
                      <a:pt x="130" y="2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2" name="Freeform 48"/>
              <p:cNvSpPr>
                <a:spLocks/>
              </p:cNvSpPr>
              <p:nvPr/>
            </p:nvSpPr>
            <p:spPr bwMode="auto">
              <a:xfrm>
                <a:off x="2790" y="3636"/>
                <a:ext cx="52" cy="351"/>
              </a:xfrm>
              <a:custGeom>
                <a:avLst/>
                <a:gdLst>
                  <a:gd name="T0" fmla="*/ 1 w 103"/>
                  <a:gd name="T1" fmla="*/ 0 h 703"/>
                  <a:gd name="T2" fmla="*/ 1 w 103"/>
                  <a:gd name="T3" fmla="*/ 0 h 703"/>
                  <a:gd name="T4" fmla="*/ 1 w 103"/>
                  <a:gd name="T5" fmla="*/ 0 h 703"/>
                  <a:gd name="T6" fmla="*/ 1 w 103"/>
                  <a:gd name="T7" fmla="*/ 0 h 703"/>
                  <a:gd name="T8" fmla="*/ 1 w 103"/>
                  <a:gd name="T9" fmla="*/ 0 h 703"/>
                  <a:gd name="T10" fmla="*/ 0 w 103"/>
                  <a:gd name="T11" fmla="*/ 0 h 703"/>
                  <a:gd name="T12" fmla="*/ 1 w 103"/>
                  <a:gd name="T13" fmla="*/ 0 h 703"/>
                  <a:gd name="T14" fmla="*/ 1 w 103"/>
                  <a:gd name="T15" fmla="*/ 0 h 703"/>
                  <a:gd name="T16" fmla="*/ 1 w 103"/>
                  <a:gd name="T17" fmla="*/ 0 h 703"/>
                  <a:gd name="T18" fmla="*/ 1 w 103"/>
                  <a:gd name="T19" fmla="*/ 0 h 703"/>
                  <a:gd name="T20" fmla="*/ 1 w 103"/>
                  <a:gd name="T21" fmla="*/ 0 h 703"/>
                  <a:gd name="T22" fmla="*/ 1 w 103"/>
                  <a:gd name="T23" fmla="*/ 0 h 703"/>
                  <a:gd name="T24" fmla="*/ 1 w 103"/>
                  <a:gd name="T25" fmla="*/ 0 h 703"/>
                  <a:gd name="T26" fmla="*/ 1 w 103"/>
                  <a:gd name="T27" fmla="*/ 0 h 703"/>
                  <a:gd name="T28" fmla="*/ 1 w 103"/>
                  <a:gd name="T29" fmla="*/ 0 h 703"/>
                  <a:gd name="T30" fmla="*/ 1 w 103"/>
                  <a:gd name="T31" fmla="*/ 0 h 703"/>
                  <a:gd name="T32" fmla="*/ 1 w 103"/>
                  <a:gd name="T33" fmla="*/ 0 h 703"/>
                  <a:gd name="T34" fmla="*/ 1 w 103"/>
                  <a:gd name="T35" fmla="*/ 0 h 703"/>
                  <a:gd name="T36" fmla="*/ 1 w 103"/>
                  <a:gd name="T37" fmla="*/ 0 h 703"/>
                  <a:gd name="T38" fmla="*/ 1 w 103"/>
                  <a:gd name="T39" fmla="*/ 0 h 703"/>
                  <a:gd name="T40" fmla="*/ 1 w 103"/>
                  <a:gd name="T41" fmla="*/ 0 h 703"/>
                  <a:gd name="T42" fmla="*/ 1 w 103"/>
                  <a:gd name="T43" fmla="*/ 0 h 703"/>
                  <a:gd name="T44" fmla="*/ 1 w 103"/>
                  <a:gd name="T45" fmla="*/ 0 h 703"/>
                  <a:gd name="T46" fmla="*/ 1 w 103"/>
                  <a:gd name="T47" fmla="*/ 0 h 703"/>
                  <a:gd name="T48" fmla="*/ 1 w 103"/>
                  <a:gd name="T49" fmla="*/ 0 h 703"/>
                  <a:gd name="T50" fmla="*/ 1 w 103"/>
                  <a:gd name="T51" fmla="*/ 0 h 703"/>
                  <a:gd name="T52" fmla="*/ 1 w 103"/>
                  <a:gd name="T53" fmla="*/ 0 h 703"/>
                  <a:gd name="T54" fmla="*/ 1 w 103"/>
                  <a:gd name="T55" fmla="*/ 0 h 703"/>
                  <a:gd name="T56" fmla="*/ 1 w 103"/>
                  <a:gd name="T57" fmla="*/ 0 h 703"/>
                  <a:gd name="T58" fmla="*/ 1 w 103"/>
                  <a:gd name="T59" fmla="*/ 0 h 703"/>
                  <a:gd name="T60" fmla="*/ 1 w 103"/>
                  <a:gd name="T61" fmla="*/ 0 h 703"/>
                  <a:gd name="T62" fmla="*/ 1 w 103"/>
                  <a:gd name="T63" fmla="*/ 0 h 70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3"/>
                  <a:gd name="T97" fmla="*/ 0 h 703"/>
                  <a:gd name="T98" fmla="*/ 103 w 103"/>
                  <a:gd name="T99" fmla="*/ 703 h 70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3" h="703">
                    <a:moveTo>
                      <a:pt x="12" y="558"/>
                    </a:moveTo>
                    <a:lnTo>
                      <a:pt x="11" y="567"/>
                    </a:lnTo>
                    <a:lnTo>
                      <a:pt x="9" y="584"/>
                    </a:lnTo>
                    <a:lnTo>
                      <a:pt x="5" y="618"/>
                    </a:lnTo>
                    <a:lnTo>
                      <a:pt x="1" y="650"/>
                    </a:lnTo>
                    <a:lnTo>
                      <a:pt x="0" y="658"/>
                    </a:lnTo>
                    <a:lnTo>
                      <a:pt x="5" y="662"/>
                    </a:lnTo>
                    <a:lnTo>
                      <a:pt x="16" y="669"/>
                    </a:lnTo>
                    <a:lnTo>
                      <a:pt x="36" y="685"/>
                    </a:lnTo>
                    <a:lnTo>
                      <a:pt x="57" y="700"/>
                    </a:lnTo>
                    <a:lnTo>
                      <a:pt x="62" y="703"/>
                    </a:lnTo>
                    <a:lnTo>
                      <a:pt x="61" y="695"/>
                    </a:lnTo>
                    <a:lnTo>
                      <a:pt x="61" y="678"/>
                    </a:lnTo>
                    <a:lnTo>
                      <a:pt x="61" y="644"/>
                    </a:lnTo>
                    <a:lnTo>
                      <a:pt x="60" y="610"/>
                    </a:lnTo>
                    <a:lnTo>
                      <a:pt x="60" y="600"/>
                    </a:lnTo>
                    <a:lnTo>
                      <a:pt x="58" y="594"/>
                    </a:lnTo>
                    <a:lnTo>
                      <a:pt x="55" y="581"/>
                    </a:lnTo>
                    <a:lnTo>
                      <a:pt x="49" y="554"/>
                    </a:lnTo>
                    <a:lnTo>
                      <a:pt x="44" y="525"/>
                    </a:lnTo>
                    <a:lnTo>
                      <a:pt x="43" y="518"/>
                    </a:lnTo>
                    <a:lnTo>
                      <a:pt x="48" y="476"/>
                    </a:lnTo>
                    <a:lnTo>
                      <a:pt x="59" y="389"/>
                    </a:lnTo>
                    <a:lnTo>
                      <a:pt x="78" y="216"/>
                    </a:lnTo>
                    <a:lnTo>
                      <a:pt x="98" y="43"/>
                    </a:lnTo>
                    <a:lnTo>
                      <a:pt x="103" y="0"/>
                    </a:lnTo>
                    <a:lnTo>
                      <a:pt x="101" y="9"/>
                    </a:lnTo>
                    <a:lnTo>
                      <a:pt x="89" y="83"/>
                    </a:lnTo>
                    <a:lnTo>
                      <a:pt x="46" y="345"/>
                    </a:lnTo>
                    <a:lnTo>
                      <a:pt x="13" y="547"/>
                    </a:lnTo>
                    <a:lnTo>
                      <a:pt x="12" y="5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3" name="Freeform 49"/>
              <p:cNvSpPr>
                <a:spLocks/>
              </p:cNvSpPr>
              <p:nvPr/>
            </p:nvSpPr>
            <p:spPr bwMode="auto">
              <a:xfrm>
                <a:off x="2698" y="4026"/>
                <a:ext cx="122" cy="137"/>
              </a:xfrm>
              <a:custGeom>
                <a:avLst/>
                <a:gdLst>
                  <a:gd name="T0" fmla="*/ 0 w 246"/>
                  <a:gd name="T1" fmla="*/ 1 h 272"/>
                  <a:gd name="T2" fmla="*/ 0 w 246"/>
                  <a:gd name="T3" fmla="*/ 1 h 272"/>
                  <a:gd name="T4" fmla="*/ 0 w 246"/>
                  <a:gd name="T5" fmla="*/ 1 h 272"/>
                  <a:gd name="T6" fmla="*/ 0 w 246"/>
                  <a:gd name="T7" fmla="*/ 1 h 272"/>
                  <a:gd name="T8" fmla="*/ 0 w 246"/>
                  <a:gd name="T9" fmla="*/ 1 h 272"/>
                  <a:gd name="T10" fmla="*/ 0 w 246"/>
                  <a:gd name="T11" fmla="*/ 1 h 272"/>
                  <a:gd name="T12" fmla="*/ 0 w 246"/>
                  <a:gd name="T13" fmla="*/ 1 h 272"/>
                  <a:gd name="T14" fmla="*/ 0 w 246"/>
                  <a:gd name="T15" fmla="*/ 1 h 272"/>
                  <a:gd name="T16" fmla="*/ 0 w 246"/>
                  <a:gd name="T17" fmla="*/ 1 h 272"/>
                  <a:gd name="T18" fmla="*/ 0 w 246"/>
                  <a:gd name="T19" fmla="*/ 1 h 272"/>
                  <a:gd name="T20" fmla="*/ 0 w 246"/>
                  <a:gd name="T21" fmla="*/ 1 h 272"/>
                  <a:gd name="T22" fmla="*/ 0 w 246"/>
                  <a:gd name="T23" fmla="*/ 1 h 272"/>
                  <a:gd name="T24" fmla="*/ 0 w 246"/>
                  <a:gd name="T25" fmla="*/ 1 h 272"/>
                  <a:gd name="T26" fmla="*/ 0 w 246"/>
                  <a:gd name="T27" fmla="*/ 1 h 272"/>
                  <a:gd name="T28" fmla="*/ 0 w 246"/>
                  <a:gd name="T29" fmla="*/ 1 h 272"/>
                  <a:gd name="T30" fmla="*/ 0 w 246"/>
                  <a:gd name="T31" fmla="*/ 1 h 272"/>
                  <a:gd name="T32" fmla="*/ 0 w 246"/>
                  <a:gd name="T33" fmla="*/ 1 h 272"/>
                  <a:gd name="T34" fmla="*/ 0 w 246"/>
                  <a:gd name="T35" fmla="*/ 1 h 272"/>
                  <a:gd name="T36" fmla="*/ 0 w 246"/>
                  <a:gd name="T37" fmla="*/ 1 h 272"/>
                  <a:gd name="T38" fmla="*/ 0 w 246"/>
                  <a:gd name="T39" fmla="*/ 1 h 272"/>
                  <a:gd name="T40" fmla="*/ 0 w 246"/>
                  <a:gd name="T41" fmla="*/ 1 h 272"/>
                  <a:gd name="T42" fmla="*/ 0 w 246"/>
                  <a:gd name="T43" fmla="*/ 1 h 272"/>
                  <a:gd name="T44" fmla="*/ 0 w 246"/>
                  <a:gd name="T45" fmla="*/ 1 h 272"/>
                  <a:gd name="T46" fmla="*/ 0 w 246"/>
                  <a:gd name="T47" fmla="*/ 1 h 272"/>
                  <a:gd name="T48" fmla="*/ 0 w 246"/>
                  <a:gd name="T49" fmla="*/ 1 h 272"/>
                  <a:gd name="T50" fmla="*/ 0 w 246"/>
                  <a:gd name="T51" fmla="*/ 1 h 272"/>
                  <a:gd name="T52" fmla="*/ 0 w 246"/>
                  <a:gd name="T53" fmla="*/ 1 h 272"/>
                  <a:gd name="T54" fmla="*/ 0 w 246"/>
                  <a:gd name="T55" fmla="*/ 1 h 272"/>
                  <a:gd name="T56" fmla="*/ 0 w 246"/>
                  <a:gd name="T57" fmla="*/ 1 h 272"/>
                  <a:gd name="T58" fmla="*/ 0 w 246"/>
                  <a:gd name="T59" fmla="*/ 1 h 272"/>
                  <a:gd name="T60" fmla="*/ 0 w 246"/>
                  <a:gd name="T61" fmla="*/ 1 h 272"/>
                  <a:gd name="T62" fmla="*/ 0 w 246"/>
                  <a:gd name="T63" fmla="*/ 1 h 272"/>
                  <a:gd name="T64" fmla="*/ 0 w 246"/>
                  <a:gd name="T65" fmla="*/ 1 h 2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6"/>
                  <a:gd name="T100" fmla="*/ 0 h 272"/>
                  <a:gd name="T101" fmla="*/ 246 w 246"/>
                  <a:gd name="T102" fmla="*/ 272 h 2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6" h="272">
                    <a:moveTo>
                      <a:pt x="81" y="103"/>
                    </a:moveTo>
                    <a:lnTo>
                      <a:pt x="85" y="111"/>
                    </a:lnTo>
                    <a:lnTo>
                      <a:pt x="89" y="119"/>
                    </a:lnTo>
                    <a:lnTo>
                      <a:pt x="95" y="141"/>
                    </a:lnTo>
                    <a:lnTo>
                      <a:pt x="97" y="164"/>
                    </a:lnTo>
                    <a:lnTo>
                      <a:pt x="88" y="208"/>
                    </a:lnTo>
                    <a:lnTo>
                      <a:pt x="79" y="222"/>
                    </a:lnTo>
                    <a:lnTo>
                      <a:pt x="73" y="226"/>
                    </a:lnTo>
                    <a:lnTo>
                      <a:pt x="68" y="227"/>
                    </a:lnTo>
                    <a:lnTo>
                      <a:pt x="63" y="227"/>
                    </a:lnTo>
                    <a:lnTo>
                      <a:pt x="57" y="225"/>
                    </a:lnTo>
                    <a:lnTo>
                      <a:pt x="51" y="223"/>
                    </a:lnTo>
                    <a:lnTo>
                      <a:pt x="39" y="218"/>
                    </a:lnTo>
                    <a:lnTo>
                      <a:pt x="27" y="213"/>
                    </a:lnTo>
                    <a:lnTo>
                      <a:pt x="14" y="212"/>
                    </a:lnTo>
                    <a:lnTo>
                      <a:pt x="9" y="214"/>
                    </a:lnTo>
                    <a:lnTo>
                      <a:pt x="6" y="217"/>
                    </a:lnTo>
                    <a:lnTo>
                      <a:pt x="4" y="220"/>
                    </a:lnTo>
                    <a:lnTo>
                      <a:pt x="2" y="224"/>
                    </a:lnTo>
                    <a:lnTo>
                      <a:pt x="0" y="234"/>
                    </a:lnTo>
                    <a:lnTo>
                      <a:pt x="0" y="244"/>
                    </a:lnTo>
                    <a:lnTo>
                      <a:pt x="2" y="254"/>
                    </a:lnTo>
                    <a:lnTo>
                      <a:pt x="4" y="257"/>
                    </a:lnTo>
                    <a:lnTo>
                      <a:pt x="6" y="260"/>
                    </a:lnTo>
                    <a:lnTo>
                      <a:pt x="9" y="261"/>
                    </a:lnTo>
                    <a:lnTo>
                      <a:pt x="20" y="264"/>
                    </a:lnTo>
                    <a:lnTo>
                      <a:pt x="43" y="268"/>
                    </a:lnTo>
                    <a:lnTo>
                      <a:pt x="90" y="272"/>
                    </a:lnTo>
                    <a:lnTo>
                      <a:pt x="133" y="264"/>
                    </a:lnTo>
                    <a:lnTo>
                      <a:pt x="143" y="258"/>
                    </a:lnTo>
                    <a:lnTo>
                      <a:pt x="155" y="237"/>
                    </a:lnTo>
                    <a:lnTo>
                      <a:pt x="180" y="202"/>
                    </a:lnTo>
                    <a:lnTo>
                      <a:pt x="221" y="152"/>
                    </a:lnTo>
                    <a:lnTo>
                      <a:pt x="235" y="130"/>
                    </a:lnTo>
                    <a:lnTo>
                      <a:pt x="244" y="103"/>
                    </a:lnTo>
                    <a:lnTo>
                      <a:pt x="246" y="87"/>
                    </a:lnTo>
                    <a:lnTo>
                      <a:pt x="245" y="79"/>
                    </a:lnTo>
                    <a:lnTo>
                      <a:pt x="243" y="71"/>
                    </a:lnTo>
                    <a:lnTo>
                      <a:pt x="238" y="63"/>
                    </a:lnTo>
                    <a:lnTo>
                      <a:pt x="227" y="48"/>
                    </a:lnTo>
                    <a:lnTo>
                      <a:pt x="214" y="35"/>
                    </a:lnTo>
                    <a:lnTo>
                      <a:pt x="186" y="8"/>
                    </a:lnTo>
                    <a:lnTo>
                      <a:pt x="181" y="0"/>
                    </a:lnTo>
                    <a:lnTo>
                      <a:pt x="180" y="3"/>
                    </a:lnTo>
                    <a:lnTo>
                      <a:pt x="176" y="17"/>
                    </a:lnTo>
                    <a:lnTo>
                      <a:pt x="160" y="66"/>
                    </a:lnTo>
                    <a:lnTo>
                      <a:pt x="151" y="89"/>
                    </a:lnTo>
                    <a:lnTo>
                      <a:pt x="144" y="103"/>
                    </a:lnTo>
                    <a:lnTo>
                      <a:pt x="141" y="105"/>
                    </a:lnTo>
                    <a:lnTo>
                      <a:pt x="137" y="105"/>
                    </a:lnTo>
                    <a:lnTo>
                      <a:pt x="133" y="103"/>
                    </a:lnTo>
                    <a:lnTo>
                      <a:pt x="129" y="101"/>
                    </a:lnTo>
                    <a:lnTo>
                      <a:pt x="121" y="95"/>
                    </a:lnTo>
                    <a:lnTo>
                      <a:pt x="106" y="83"/>
                    </a:lnTo>
                    <a:lnTo>
                      <a:pt x="102" y="78"/>
                    </a:lnTo>
                    <a:lnTo>
                      <a:pt x="94" y="78"/>
                    </a:lnTo>
                    <a:lnTo>
                      <a:pt x="80" y="78"/>
                    </a:lnTo>
                    <a:lnTo>
                      <a:pt x="60" y="81"/>
                    </a:lnTo>
                    <a:lnTo>
                      <a:pt x="42" y="92"/>
                    </a:lnTo>
                    <a:lnTo>
                      <a:pt x="37" y="96"/>
                    </a:lnTo>
                    <a:lnTo>
                      <a:pt x="42" y="95"/>
                    </a:lnTo>
                    <a:lnTo>
                      <a:pt x="59" y="94"/>
                    </a:lnTo>
                    <a:lnTo>
                      <a:pt x="69" y="95"/>
                    </a:lnTo>
                    <a:lnTo>
                      <a:pt x="77" y="100"/>
                    </a:lnTo>
                    <a:lnTo>
                      <a:pt x="81" y="10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4" name="Freeform 50"/>
              <p:cNvSpPr>
                <a:spLocks/>
              </p:cNvSpPr>
              <p:nvPr/>
            </p:nvSpPr>
            <p:spPr bwMode="auto">
              <a:xfrm>
                <a:off x="2778" y="3976"/>
                <a:ext cx="91" cy="133"/>
              </a:xfrm>
              <a:custGeom>
                <a:avLst/>
                <a:gdLst>
                  <a:gd name="T0" fmla="*/ 0 w 183"/>
                  <a:gd name="T1" fmla="*/ 0 h 267"/>
                  <a:gd name="T2" fmla="*/ 0 w 183"/>
                  <a:gd name="T3" fmla="*/ 0 h 267"/>
                  <a:gd name="T4" fmla="*/ 0 w 183"/>
                  <a:gd name="T5" fmla="*/ 0 h 267"/>
                  <a:gd name="T6" fmla="*/ 0 w 183"/>
                  <a:gd name="T7" fmla="*/ 0 h 267"/>
                  <a:gd name="T8" fmla="*/ 0 w 183"/>
                  <a:gd name="T9" fmla="*/ 0 h 267"/>
                  <a:gd name="T10" fmla="*/ 0 w 183"/>
                  <a:gd name="T11" fmla="*/ 0 h 267"/>
                  <a:gd name="T12" fmla="*/ 0 w 183"/>
                  <a:gd name="T13" fmla="*/ 0 h 267"/>
                  <a:gd name="T14" fmla="*/ 0 w 183"/>
                  <a:gd name="T15" fmla="*/ 0 h 267"/>
                  <a:gd name="T16" fmla="*/ 0 w 183"/>
                  <a:gd name="T17" fmla="*/ 0 h 267"/>
                  <a:gd name="T18" fmla="*/ 0 w 183"/>
                  <a:gd name="T19" fmla="*/ 0 h 267"/>
                  <a:gd name="T20" fmla="*/ 0 w 183"/>
                  <a:gd name="T21" fmla="*/ 0 h 267"/>
                  <a:gd name="T22" fmla="*/ 0 w 183"/>
                  <a:gd name="T23" fmla="*/ 0 h 267"/>
                  <a:gd name="T24" fmla="*/ 0 w 183"/>
                  <a:gd name="T25" fmla="*/ 0 h 267"/>
                  <a:gd name="T26" fmla="*/ 0 w 183"/>
                  <a:gd name="T27" fmla="*/ 0 h 267"/>
                  <a:gd name="T28" fmla="*/ 0 w 183"/>
                  <a:gd name="T29" fmla="*/ 0 h 267"/>
                  <a:gd name="T30" fmla="*/ 0 w 183"/>
                  <a:gd name="T31" fmla="*/ 0 h 267"/>
                  <a:gd name="T32" fmla="*/ 0 w 183"/>
                  <a:gd name="T33" fmla="*/ 0 h 267"/>
                  <a:gd name="T34" fmla="*/ 0 w 183"/>
                  <a:gd name="T35" fmla="*/ 0 h 267"/>
                  <a:gd name="T36" fmla="*/ 0 w 183"/>
                  <a:gd name="T37" fmla="*/ 0 h 267"/>
                  <a:gd name="T38" fmla="*/ 0 w 183"/>
                  <a:gd name="T39" fmla="*/ 0 h 267"/>
                  <a:gd name="T40" fmla="*/ 0 w 183"/>
                  <a:gd name="T41" fmla="*/ 0 h 267"/>
                  <a:gd name="T42" fmla="*/ 0 w 183"/>
                  <a:gd name="T43" fmla="*/ 0 h 267"/>
                  <a:gd name="T44" fmla="*/ 0 w 183"/>
                  <a:gd name="T45" fmla="*/ 0 h 267"/>
                  <a:gd name="T46" fmla="*/ 0 w 183"/>
                  <a:gd name="T47" fmla="*/ 0 h 267"/>
                  <a:gd name="T48" fmla="*/ 0 w 183"/>
                  <a:gd name="T49" fmla="*/ 0 h 267"/>
                  <a:gd name="T50" fmla="*/ 0 w 183"/>
                  <a:gd name="T51" fmla="*/ 0 h 267"/>
                  <a:gd name="T52" fmla="*/ 0 w 183"/>
                  <a:gd name="T53" fmla="*/ 0 h 267"/>
                  <a:gd name="T54" fmla="*/ 0 w 183"/>
                  <a:gd name="T55" fmla="*/ 0 h 267"/>
                  <a:gd name="T56" fmla="*/ 0 w 183"/>
                  <a:gd name="T57" fmla="*/ 0 h 267"/>
                  <a:gd name="T58" fmla="*/ 0 w 183"/>
                  <a:gd name="T59" fmla="*/ 0 h 267"/>
                  <a:gd name="T60" fmla="*/ 0 w 183"/>
                  <a:gd name="T61" fmla="*/ 0 h 267"/>
                  <a:gd name="T62" fmla="*/ 0 w 183"/>
                  <a:gd name="T63" fmla="*/ 0 h 267"/>
                  <a:gd name="T64" fmla="*/ 0 w 183"/>
                  <a:gd name="T65" fmla="*/ 0 h 267"/>
                  <a:gd name="T66" fmla="*/ 0 w 183"/>
                  <a:gd name="T67" fmla="*/ 0 h 267"/>
                  <a:gd name="T68" fmla="*/ 0 w 183"/>
                  <a:gd name="T69" fmla="*/ 0 h 267"/>
                  <a:gd name="T70" fmla="*/ 0 w 183"/>
                  <a:gd name="T71" fmla="*/ 0 h 267"/>
                  <a:gd name="T72" fmla="*/ 0 w 183"/>
                  <a:gd name="T73" fmla="*/ 0 h 267"/>
                  <a:gd name="T74" fmla="*/ 0 w 183"/>
                  <a:gd name="T75" fmla="*/ 0 h 267"/>
                  <a:gd name="T76" fmla="*/ 0 w 183"/>
                  <a:gd name="T77" fmla="*/ 0 h 267"/>
                  <a:gd name="T78" fmla="*/ 0 w 183"/>
                  <a:gd name="T79" fmla="*/ 0 h 267"/>
                  <a:gd name="T80" fmla="*/ 0 w 183"/>
                  <a:gd name="T81" fmla="*/ 0 h 267"/>
                  <a:gd name="T82" fmla="*/ 0 w 183"/>
                  <a:gd name="T83" fmla="*/ 0 h 267"/>
                  <a:gd name="T84" fmla="*/ 0 w 183"/>
                  <a:gd name="T85" fmla="*/ 0 h 267"/>
                  <a:gd name="T86" fmla="*/ 0 w 183"/>
                  <a:gd name="T87" fmla="*/ 0 h 26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3"/>
                  <a:gd name="T133" fmla="*/ 0 h 267"/>
                  <a:gd name="T134" fmla="*/ 183 w 183"/>
                  <a:gd name="T135" fmla="*/ 267 h 26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3" h="267">
                    <a:moveTo>
                      <a:pt x="60" y="72"/>
                    </a:moveTo>
                    <a:lnTo>
                      <a:pt x="57" y="78"/>
                    </a:lnTo>
                    <a:lnTo>
                      <a:pt x="53" y="81"/>
                    </a:lnTo>
                    <a:lnTo>
                      <a:pt x="48" y="83"/>
                    </a:lnTo>
                    <a:lnTo>
                      <a:pt x="42" y="84"/>
                    </a:lnTo>
                    <a:lnTo>
                      <a:pt x="35" y="84"/>
                    </a:lnTo>
                    <a:lnTo>
                      <a:pt x="21" y="83"/>
                    </a:lnTo>
                    <a:lnTo>
                      <a:pt x="1" y="78"/>
                    </a:lnTo>
                    <a:lnTo>
                      <a:pt x="0" y="76"/>
                    </a:lnTo>
                    <a:lnTo>
                      <a:pt x="8" y="86"/>
                    </a:lnTo>
                    <a:lnTo>
                      <a:pt x="22" y="104"/>
                    </a:lnTo>
                    <a:lnTo>
                      <a:pt x="52" y="138"/>
                    </a:lnTo>
                    <a:lnTo>
                      <a:pt x="83" y="174"/>
                    </a:lnTo>
                    <a:lnTo>
                      <a:pt x="91" y="182"/>
                    </a:lnTo>
                    <a:lnTo>
                      <a:pt x="90" y="189"/>
                    </a:lnTo>
                    <a:lnTo>
                      <a:pt x="90" y="203"/>
                    </a:lnTo>
                    <a:lnTo>
                      <a:pt x="89" y="232"/>
                    </a:lnTo>
                    <a:lnTo>
                      <a:pt x="89" y="260"/>
                    </a:lnTo>
                    <a:lnTo>
                      <a:pt x="89" y="267"/>
                    </a:lnTo>
                    <a:lnTo>
                      <a:pt x="93" y="266"/>
                    </a:lnTo>
                    <a:lnTo>
                      <a:pt x="103" y="263"/>
                    </a:lnTo>
                    <a:lnTo>
                      <a:pt x="122" y="258"/>
                    </a:lnTo>
                    <a:lnTo>
                      <a:pt x="140" y="254"/>
                    </a:lnTo>
                    <a:lnTo>
                      <a:pt x="145" y="252"/>
                    </a:lnTo>
                    <a:lnTo>
                      <a:pt x="152" y="243"/>
                    </a:lnTo>
                    <a:lnTo>
                      <a:pt x="173" y="207"/>
                    </a:lnTo>
                    <a:lnTo>
                      <a:pt x="183" y="158"/>
                    </a:lnTo>
                    <a:lnTo>
                      <a:pt x="182" y="144"/>
                    </a:lnTo>
                    <a:lnTo>
                      <a:pt x="178" y="132"/>
                    </a:lnTo>
                    <a:lnTo>
                      <a:pt x="171" y="111"/>
                    </a:lnTo>
                    <a:lnTo>
                      <a:pt x="155" y="78"/>
                    </a:lnTo>
                    <a:lnTo>
                      <a:pt x="144" y="62"/>
                    </a:lnTo>
                    <a:lnTo>
                      <a:pt x="144" y="61"/>
                    </a:lnTo>
                    <a:lnTo>
                      <a:pt x="133" y="56"/>
                    </a:lnTo>
                    <a:lnTo>
                      <a:pt x="112" y="46"/>
                    </a:lnTo>
                    <a:lnTo>
                      <a:pt x="69" y="26"/>
                    </a:lnTo>
                    <a:lnTo>
                      <a:pt x="27" y="6"/>
                    </a:lnTo>
                    <a:lnTo>
                      <a:pt x="17" y="0"/>
                    </a:lnTo>
                    <a:lnTo>
                      <a:pt x="24" y="10"/>
                    </a:lnTo>
                    <a:lnTo>
                      <a:pt x="46" y="37"/>
                    </a:lnTo>
                    <a:lnTo>
                      <a:pt x="56" y="53"/>
                    </a:lnTo>
                    <a:lnTo>
                      <a:pt x="60" y="67"/>
                    </a:lnTo>
                    <a:lnTo>
                      <a:pt x="60" y="7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5" name="Freeform 51"/>
              <p:cNvSpPr>
                <a:spLocks/>
              </p:cNvSpPr>
              <p:nvPr/>
            </p:nvSpPr>
            <p:spPr bwMode="auto">
              <a:xfrm>
                <a:off x="2842" y="4019"/>
                <a:ext cx="93" cy="83"/>
              </a:xfrm>
              <a:custGeom>
                <a:avLst/>
                <a:gdLst>
                  <a:gd name="T0" fmla="*/ 0 w 188"/>
                  <a:gd name="T1" fmla="*/ 1 h 166"/>
                  <a:gd name="T2" fmla="*/ 0 w 188"/>
                  <a:gd name="T3" fmla="*/ 1 h 166"/>
                  <a:gd name="T4" fmla="*/ 0 w 188"/>
                  <a:gd name="T5" fmla="*/ 1 h 166"/>
                  <a:gd name="T6" fmla="*/ 0 w 188"/>
                  <a:gd name="T7" fmla="*/ 1 h 166"/>
                  <a:gd name="T8" fmla="*/ 0 w 188"/>
                  <a:gd name="T9" fmla="*/ 1 h 166"/>
                  <a:gd name="T10" fmla="*/ 0 w 188"/>
                  <a:gd name="T11" fmla="*/ 1 h 166"/>
                  <a:gd name="T12" fmla="*/ 0 w 188"/>
                  <a:gd name="T13" fmla="*/ 1 h 166"/>
                  <a:gd name="T14" fmla="*/ 0 w 188"/>
                  <a:gd name="T15" fmla="*/ 1 h 166"/>
                  <a:gd name="T16" fmla="*/ 0 w 188"/>
                  <a:gd name="T17" fmla="*/ 1 h 166"/>
                  <a:gd name="T18" fmla="*/ 0 w 188"/>
                  <a:gd name="T19" fmla="*/ 1 h 166"/>
                  <a:gd name="T20" fmla="*/ 0 w 188"/>
                  <a:gd name="T21" fmla="*/ 1 h 166"/>
                  <a:gd name="T22" fmla="*/ 0 w 188"/>
                  <a:gd name="T23" fmla="*/ 1 h 166"/>
                  <a:gd name="T24" fmla="*/ 0 w 188"/>
                  <a:gd name="T25" fmla="*/ 1 h 166"/>
                  <a:gd name="T26" fmla="*/ 0 w 188"/>
                  <a:gd name="T27" fmla="*/ 1 h 166"/>
                  <a:gd name="T28" fmla="*/ 0 w 188"/>
                  <a:gd name="T29" fmla="*/ 1 h 166"/>
                  <a:gd name="T30" fmla="*/ 0 w 188"/>
                  <a:gd name="T31" fmla="*/ 1 h 166"/>
                  <a:gd name="T32" fmla="*/ 0 w 188"/>
                  <a:gd name="T33" fmla="*/ 1 h 166"/>
                  <a:gd name="T34" fmla="*/ 0 w 188"/>
                  <a:gd name="T35" fmla="*/ 1 h 166"/>
                  <a:gd name="T36" fmla="*/ 0 w 188"/>
                  <a:gd name="T37" fmla="*/ 1 h 166"/>
                  <a:gd name="T38" fmla="*/ 0 w 188"/>
                  <a:gd name="T39" fmla="*/ 1 h 166"/>
                  <a:gd name="T40" fmla="*/ 0 w 188"/>
                  <a:gd name="T41" fmla="*/ 1 h 166"/>
                  <a:gd name="T42" fmla="*/ 0 w 188"/>
                  <a:gd name="T43" fmla="*/ 1 h 166"/>
                  <a:gd name="T44" fmla="*/ 0 w 188"/>
                  <a:gd name="T45" fmla="*/ 1 h 166"/>
                  <a:gd name="T46" fmla="*/ 0 w 188"/>
                  <a:gd name="T47" fmla="*/ 1 h 166"/>
                  <a:gd name="T48" fmla="*/ 0 w 188"/>
                  <a:gd name="T49" fmla="*/ 1 h 166"/>
                  <a:gd name="T50" fmla="*/ 0 w 188"/>
                  <a:gd name="T51" fmla="*/ 1 h 166"/>
                  <a:gd name="T52" fmla="*/ 0 w 188"/>
                  <a:gd name="T53" fmla="*/ 1 h 166"/>
                  <a:gd name="T54" fmla="*/ 0 w 188"/>
                  <a:gd name="T55" fmla="*/ 1 h 166"/>
                  <a:gd name="T56" fmla="*/ 0 w 188"/>
                  <a:gd name="T57" fmla="*/ 1 h 166"/>
                  <a:gd name="T58" fmla="*/ 0 w 188"/>
                  <a:gd name="T59" fmla="*/ 1 h 166"/>
                  <a:gd name="T60" fmla="*/ 0 w 188"/>
                  <a:gd name="T61" fmla="*/ 1 h 166"/>
                  <a:gd name="T62" fmla="*/ 0 w 188"/>
                  <a:gd name="T63" fmla="*/ 1 h 166"/>
                  <a:gd name="T64" fmla="*/ 0 w 188"/>
                  <a:gd name="T65" fmla="*/ 1 h 1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8"/>
                  <a:gd name="T100" fmla="*/ 0 h 166"/>
                  <a:gd name="T101" fmla="*/ 188 w 188"/>
                  <a:gd name="T102" fmla="*/ 166 h 16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8" h="166">
                    <a:moveTo>
                      <a:pt x="185" y="100"/>
                    </a:moveTo>
                    <a:lnTo>
                      <a:pt x="187" y="104"/>
                    </a:lnTo>
                    <a:lnTo>
                      <a:pt x="188" y="105"/>
                    </a:lnTo>
                    <a:lnTo>
                      <a:pt x="187" y="105"/>
                    </a:lnTo>
                    <a:lnTo>
                      <a:pt x="185" y="104"/>
                    </a:lnTo>
                    <a:lnTo>
                      <a:pt x="182" y="102"/>
                    </a:lnTo>
                    <a:lnTo>
                      <a:pt x="171" y="95"/>
                    </a:lnTo>
                    <a:lnTo>
                      <a:pt x="143" y="74"/>
                    </a:lnTo>
                    <a:lnTo>
                      <a:pt x="81" y="34"/>
                    </a:lnTo>
                    <a:lnTo>
                      <a:pt x="66" y="40"/>
                    </a:lnTo>
                    <a:lnTo>
                      <a:pt x="72" y="50"/>
                    </a:lnTo>
                    <a:lnTo>
                      <a:pt x="82" y="58"/>
                    </a:lnTo>
                    <a:lnTo>
                      <a:pt x="94" y="65"/>
                    </a:lnTo>
                    <a:lnTo>
                      <a:pt x="122" y="77"/>
                    </a:lnTo>
                    <a:lnTo>
                      <a:pt x="171" y="99"/>
                    </a:lnTo>
                    <a:lnTo>
                      <a:pt x="183" y="123"/>
                    </a:lnTo>
                    <a:lnTo>
                      <a:pt x="181" y="128"/>
                    </a:lnTo>
                    <a:lnTo>
                      <a:pt x="178" y="130"/>
                    </a:lnTo>
                    <a:lnTo>
                      <a:pt x="173" y="132"/>
                    </a:lnTo>
                    <a:lnTo>
                      <a:pt x="169" y="132"/>
                    </a:lnTo>
                    <a:lnTo>
                      <a:pt x="163" y="131"/>
                    </a:lnTo>
                    <a:lnTo>
                      <a:pt x="158" y="129"/>
                    </a:lnTo>
                    <a:lnTo>
                      <a:pt x="145" y="123"/>
                    </a:lnTo>
                    <a:lnTo>
                      <a:pt x="116" y="106"/>
                    </a:lnTo>
                    <a:lnTo>
                      <a:pt x="87" y="90"/>
                    </a:lnTo>
                    <a:lnTo>
                      <a:pt x="74" y="84"/>
                    </a:lnTo>
                    <a:lnTo>
                      <a:pt x="64" y="82"/>
                    </a:lnTo>
                    <a:lnTo>
                      <a:pt x="61" y="82"/>
                    </a:lnTo>
                    <a:lnTo>
                      <a:pt x="58" y="84"/>
                    </a:lnTo>
                    <a:lnTo>
                      <a:pt x="56" y="87"/>
                    </a:lnTo>
                    <a:lnTo>
                      <a:pt x="55" y="91"/>
                    </a:lnTo>
                    <a:lnTo>
                      <a:pt x="55" y="97"/>
                    </a:lnTo>
                    <a:lnTo>
                      <a:pt x="57" y="101"/>
                    </a:lnTo>
                    <a:lnTo>
                      <a:pt x="60" y="105"/>
                    </a:lnTo>
                    <a:lnTo>
                      <a:pt x="64" y="109"/>
                    </a:lnTo>
                    <a:lnTo>
                      <a:pt x="70" y="112"/>
                    </a:lnTo>
                    <a:lnTo>
                      <a:pt x="84" y="117"/>
                    </a:lnTo>
                    <a:lnTo>
                      <a:pt x="100" y="121"/>
                    </a:lnTo>
                    <a:lnTo>
                      <a:pt x="137" y="127"/>
                    </a:lnTo>
                    <a:lnTo>
                      <a:pt x="168" y="133"/>
                    </a:lnTo>
                    <a:lnTo>
                      <a:pt x="180" y="136"/>
                    </a:lnTo>
                    <a:lnTo>
                      <a:pt x="183" y="138"/>
                    </a:lnTo>
                    <a:lnTo>
                      <a:pt x="185" y="141"/>
                    </a:lnTo>
                    <a:lnTo>
                      <a:pt x="186" y="145"/>
                    </a:lnTo>
                    <a:lnTo>
                      <a:pt x="185" y="148"/>
                    </a:lnTo>
                    <a:lnTo>
                      <a:pt x="182" y="151"/>
                    </a:lnTo>
                    <a:lnTo>
                      <a:pt x="170" y="159"/>
                    </a:lnTo>
                    <a:lnTo>
                      <a:pt x="158" y="164"/>
                    </a:lnTo>
                    <a:lnTo>
                      <a:pt x="145" y="166"/>
                    </a:lnTo>
                    <a:lnTo>
                      <a:pt x="131" y="166"/>
                    </a:lnTo>
                    <a:lnTo>
                      <a:pt x="100" y="161"/>
                    </a:lnTo>
                    <a:lnTo>
                      <a:pt x="70" y="149"/>
                    </a:lnTo>
                    <a:lnTo>
                      <a:pt x="42" y="133"/>
                    </a:lnTo>
                    <a:lnTo>
                      <a:pt x="20" y="114"/>
                    </a:lnTo>
                    <a:lnTo>
                      <a:pt x="13" y="106"/>
                    </a:lnTo>
                    <a:lnTo>
                      <a:pt x="7" y="96"/>
                    </a:lnTo>
                    <a:lnTo>
                      <a:pt x="1" y="73"/>
                    </a:lnTo>
                    <a:lnTo>
                      <a:pt x="0" y="48"/>
                    </a:lnTo>
                    <a:lnTo>
                      <a:pt x="6" y="26"/>
                    </a:lnTo>
                    <a:lnTo>
                      <a:pt x="17" y="9"/>
                    </a:lnTo>
                    <a:lnTo>
                      <a:pt x="37" y="0"/>
                    </a:lnTo>
                    <a:lnTo>
                      <a:pt x="48" y="4"/>
                    </a:lnTo>
                    <a:lnTo>
                      <a:pt x="74" y="15"/>
                    </a:lnTo>
                    <a:lnTo>
                      <a:pt x="128" y="47"/>
                    </a:lnTo>
                    <a:lnTo>
                      <a:pt x="174" y="89"/>
                    </a:lnTo>
                    <a:lnTo>
                      <a:pt x="185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6" name="Freeform 52"/>
              <p:cNvSpPr>
                <a:spLocks/>
              </p:cNvSpPr>
              <p:nvPr/>
            </p:nvSpPr>
            <p:spPr bwMode="auto">
              <a:xfrm>
                <a:off x="2844" y="4097"/>
                <a:ext cx="80" cy="28"/>
              </a:xfrm>
              <a:custGeom>
                <a:avLst/>
                <a:gdLst>
                  <a:gd name="T0" fmla="*/ 1 w 160"/>
                  <a:gd name="T1" fmla="*/ 1 h 55"/>
                  <a:gd name="T2" fmla="*/ 1 w 160"/>
                  <a:gd name="T3" fmla="*/ 1 h 55"/>
                  <a:gd name="T4" fmla="*/ 1 w 160"/>
                  <a:gd name="T5" fmla="*/ 1 h 55"/>
                  <a:gd name="T6" fmla="*/ 1 w 160"/>
                  <a:gd name="T7" fmla="*/ 1 h 55"/>
                  <a:gd name="T8" fmla="*/ 1 w 160"/>
                  <a:gd name="T9" fmla="*/ 1 h 55"/>
                  <a:gd name="T10" fmla="*/ 1 w 160"/>
                  <a:gd name="T11" fmla="*/ 1 h 55"/>
                  <a:gd name="T12" fmla="*/ 1 w 160"/>
                  <a:gd name="T13" fmla="*/ 1 h 55"/>
                  <a:gd name="T14" fmla="*/ 1 w 160"/>
                  <a:gd name="T15" fmla="*/ 1 h 55"/>
                  <a:gd name="T16" fmla="*/ 1 w 160"/>
                  <a:gd name="T17" fmla="*/ 1 h 55"/>
                  <a:gd name="T18" fmla="*/ 1 w 160"/>
                  <a:gd name="T19" fmla="*/ 1 h 55"/>
                  <a:gd name="T20" fmla="*/ 1 w 160"/>
                  <a:gd name="T21" fmla="*/ 1 h 55"/>
                  <a:gd name="T22" fmla="*/ 1 w 160"/>
                  <a:gd name="T23" fmla="*/ 1 h 55"/>
                  <a:gd name="T24" fmla="*/ 1 w 160"/>
                  <a:gd name="T25" fmla="*/ 1 h 55"/>
                  <a:gd name="T26" fmla="*/ 1 w 160"/>
                  <a:gd name="T27" fmla="*/ 1 h 55"/>
                  <a:gd name="T28" fmla="*/ 1 w 160"/>
                  <a:gd name="T29" fmla="*/ 1 h 55"/>
                  <a:gd name="T30" fmla="*/ 1 w 160"/>
                  <a:gd name="T31" fmla="*/ 1 h 55"/>
                  <a:gd name="T32" fmla="*/ 1 w 160"/>
                  <a:gd name="T33" fmla="*/ 1 h 55"/>
                  <a:gd name="T34" fmla="*/ 1 w 160"/>
                  <a:gd name="T35" fmla="*/ 0 h 55"/>
                  <a:gd name="T36" fmla="*/ 0 w 160"/>
                  <a:gd name="T37" fmla="*/ 1 h 55"/>
                  <a:gd name="T38" fmla="*/ 1 w 160"/>
                  <a:gd name="T39" fmla="*/ 1 h 55"/>
                  <a:gd name="T40" fmla="*/ 1 w 160"/>
                  <a:gd name="T41" fmla="*/ 1 h 55"/>
                  <a:gd name="T42" fmla="*/ 1 w 160"/>
                  <a:gd name="T43" fmla="*/ 1 h 55"/>
                  <a:gd name="T44" fmla="*/ 1 w 160"/>
                  <a:gd name="T45" fmla="*/ 1 h 55"/>
                  <a:gd name="T46" fmla="*/ 1 w 160"/>
                  <a:gd name="T47" fmla="*/ 1 h 55"/>
                  <a:gd name="T48" fmla="*/ 1 w 160"/>
                  <a:gd name="T49" fmla="*/ 1 h 55"/>
                  <a:gd name="T50" fmla="*/ 1 w 160"/>
                  <a:gd name="T51" fmla="*/ 1 h 55"/>
                  <a:gd name="T52" fmla="*/ 1 w 160"/>
                  <a:gd name="T53" fmla="*/ 1 h 55"/>
                  <a:gd name="T54" fmla="*/ 1 w 160"/>
                  <a:gd name="T55" fmla="*/ 1 h 55"/>
                  <a:gd name="T56" fmla="*/ 1 w 160"/>
                  <a:gd name="T57" fmla="*/ 1 h 5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0"/>
                  <a:gd name="T88" fmla="*/ 0 h 55"/>
                  <a:gd name="T89" fmla="*/ 160 w 160"/>
                  <a:gd name="T90" fmla="*/ 55 h 5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0" h="55">
                    <a:moveTo>
                      <a:pt x="73" y="30"/>
                    </a:moveTo>
                    <a:lnTo>
                      <a:pt x="80" y="30"/>
                    </a:lnTo>
                    <a:lnTo>
                      <a:pt x="94" y="30"/>
                    </a:lnTo>
                    <a:lnTo>
                      <a:pt x="124" y="30"/>
                    </a:lnTo>
                    <a:lnTo>
                      <a:pt x="152" y="30"/>
                    </a:lnTo>
                    <a:lnTo>
                      <a:pt x="160" y="30"/>
                    </a:lnTo>
                    <a:lnTo>
                      <a:pt x="147" y="23"/>
                    </a:lnTo>
                    <a:lnTo>
                      <a:pt x="125" y="11"/>
                    </a:lnTo>
                    <a:lnTo>
                      <a:pt x="105" y="4"/>
                    </a:lnTo>
                    <a:lnTo>
                      <a:pt x="84" y="2"/>
                    </a:lnTo>
                    <a:lnTo>
                      <a:pt x="64" y="6"/>
                    </a:lnTo>
                    <a:lnTo>
                      <a:pt x="42" y="17"/>
                    </a:lnTo>
                    <a:lnTo>
                      <a:pt x="30" y="25"/>
                    </a:lnTo>
                    <a:lnTo>
                      <a:pt x="27" y="23"/>
                    </a:lnTo>
                    <a:lnTo>
                      <a:pt x="23" y="19"/>
                    </a:lnTo>
                    <a:lnTo>
                      <a:pt x="14" y="11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2" y="39"/>
                    </a:lnTo>
                    <a:lnTo>
                      <a:pt x="5" y="46"/>
                    </a:lnTo>
                    <a:lnTo>
                      <a:pt x="9" y="52"/>
                    </a:lnTo>
                    <a:lnTo>
                      <a:pt x="15" y="54"/>
                    </a:lnTo>
                    <a:lnTo>
                      <a:pt x="23" y="55"/>
                    </a:lnTo>
                    <a:lnTo>
                      <a:pt x="32" y="54"/>
                    </a:lnTo>
                    <a:lnTo>
                      <a:pt x="41" y="51"/>
                    </a:lnTo>
                    <a:lnTo>
                      <a:pt x="61" y="39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7" name="Freeform 53"/>
              <p:cNvSpPr>
                <a:spLocks/>
              </p:cNvSpPr>
              <p:nvPr/>
            </p:nvSpPr>
            <p:spPr bwMode="auto">
              <a:xfrm>
                <a:off x="2942" y="4088"/>
                <a:ext cx="17" cy="35"/>
              </a:xfrm>
              <a:custGeom>
                <a:avLst/>
                <a:gdLst>
                  <a:gd name="T0" fmla="*/ 0 w 32"/>
                  <a:gd name="T1" fmla="*/ 1 h 70"/>
                  <a:gd name="T2" fmla="*/ 1 w 32"/>
                  <a:gd name="T3" fmla="*/ 1 h 70"/>
                  <a:gd name="T4" fmla="*/ 1 w 32"/>
                  <a:gd name="T5" fmla="*/ 1 h 70"/>
                  <a:gd name="T6" fmla="*/ 1 w 32"/>
                  <a:gd name="T7" fmla="*/ 1 h 70"/>
                  <a:gd name="T8" fmla="*/ 1 w 32"/>
                  <a:gd name="T9" fmla="*/ 1 h 70"/>
                  <a:gd name="T10" fmla="*/ 1 w 32"/>
                  <a:gd name="T11" fmla="*/ 1 h 70"/>
                  <a:gd name="T12" fmla="*/ 1 w 32"/>
                  <a:gd name="T13" fmla="*/ 1 h 70"/>
                  <a:gd name="T14" fmla="*/ 1 w 32"/>
                  <a:gd name="T15" fmla="*/ 1 h 70"/>
                  <a:gd name="T16" fmla="*/ 1 w 32"/>
                  <a:gd name="T17" fmla="*/ 1 h 70"/>
                  <a:gd name="T18" fmla="*/ 1 w 32"/>
                  <a:gd name="T19" fmla="*/ 1 h 70"/>
                  <a:gd name="T20" fmla="*/ 1 w 32"/>
                  <a:gd name="T21" fmla="*/ 1 h 70"/>
                  <a:gd name="T22" fmla="*/ 1 w 32"/>
                  <a:gd name="T23" fmla="*/ 1 h 70"/>
                  <a:gd name="T24" fmla="*/ 1 w 32"/>
                  <a:gd name="T25" fmla="*/ 1 h 70"/>
                  <a:gd name="T26" fmla="*/ 1 w 32"/>
                  <a:gd name="T27" fmla="*/ 1 h 70"/>
                  <a:gd name="T28" fmla="*/ 1 w 32"/>
                  <a:gd name="T29" fmla="*/ 1 h 70"/>
                  <a:gd name="T30" fmla="*/ 1 w 32"/>
                  <a:gd name="T31" fmla="*/ 0 h 70"/>
                  <a:gd name="T32" fmla="*/ 1 w 32"/>
                  <a:gd name="T33" fmla="*/ 1 h 70"/>
                  <a:gd name="T34" fmla="*/ 1 w 32"/>
                  <a:gd name="T35" fmla="*/ 1 h 70"/>
                  <a:gd name="T36" fmla="*/ 1 w 32"/>
                  <a:gd name="T37" fmla="*/ 1 h 70"/>
                  <a:gd name="T38" fmla="*/ 1 w 32"/>
                  <a:gd name="T39" fmla="*/ 1 h 70"/>
                  <a:gd name="T40" fmla="*/ 1 w 32"/>
                  <a:gd name="T41" fmla="*/ 1 h 70"/>
                  <a:gd name="T42" fmla="*/ 0 w 32"/>
                  <a:gd name="T43" fmla="*/ 1 h 70"/>
                  <a:gd name="T44" fmla="*/ 0 w 32"/>
                  <a:gd name="T45" fmla="*/ 1 h 7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2"/>
                  <a:gd name="T70" fmla="*/ 0 h 70"/>
                  <a:gd name="T71" fmla="*/ 32 w 32"/>
                  <a:gd name="T72" fmla="*/ 70 h 7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2" h="70">
                    <a:moveTo>
                      <a:pt x="0" y="69"/>
                    </a:moveTo>
                    <a:lnTo>
                      <a:pt x="8" y="70"/>
                    </a:lnTo>
                    <a:lnTo>
                      <a:pt x="14" y="68"/>
                    </a:lnTo>
                    <a:lnTo>
                      <a:pt x="20" y="66"/>
                    </a:lnTo>
                    <a:lnTo>
                      <a:pt x="24" y="62"/>
                    </a:lnTo>
                    <a:lnTo>
                      <a:pt x="27" y="57"/>
                    </a:lnTo>
                    <a:lnTo>
                      <a:pt x="30" y="52"/>
                    </a:lnTo>
                    <a:lnTo>
                      <a:pt x="31" y="46"/>
                    </a:lnTo>
                    <a:lnTo>
                      <a:pt x="32" y="33"/>
                    </a:lnTo>
                    <a:lnTo>
                      <a:pt x="31" y="20"/>
                    </a:lnTo>
                    <a:lnTo>
                      <a:pt x="30" y="13"/>
                    </a:lnTo>
                    <a:lnTo>
                      <a:pt x="27" y="12"/>
                    </a:lnTo>
                    <a:lnTo>
                      <a:pt x="23" y="10"/>
                    </a:lnTo>
                    <a:lnTo>
                      <a:pt x="13" y="5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6" y="6"/>
                    </a:lnTo>
                    <a:lnTo>
                      <a:pt x="11" y="19"/>
                    </a:lnTo>
                    <a:lnTo>
                      <a:pt x="15" y="43"/>
                    </a:lnTo>
                    <a:lnTo>
                      <a:pt x="12" y="54"/>
                    </a:lnTo>
                    <a:lnTo>
                      <a:pt x="5" y="65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8" name="Freeform 54"/>
              <p:cNvSpPr>
                <a:spLocks/>
              </p:cNvSpPr>
              <p:nvPr/>
            </p:nvSpPr>
            <p:spPr bwMode="auto">
              <a:xfrm>
                <a:off x="2955" y="4099"/>
                <a:ext cx="56" cy="22"/>
              </a:xfrm>
              <a:custGeom>
                <a:avLst/>
                <a:gdLst>
                  <a:gd name="T0" fmla="*/ 0 w 113"/>
                  <a:gd name="T1" fmla="*/ 1 h 43"/>
                  <a:gd name="T2" fmla="*/ 0 w 113"/>
                  <a:gd name="T3" fmla="*/ 1 h 43"/>
                  <a:gd name="T4" fmla="*/ 0 w 113"/>
                  <a:gd name="T5" fmla="*/ 1 h 43"/>
                  <a:gd name="T6" fmla="*/ 0 w 113"/>
                  <a:gd name="T7" fmla="*/ 1 h 43"/>
                  <a:gd name="T8" fmla="*/ 0 w 113"/>
                  <a:gd name="T9" fmla="*/ 0 h 43"/>
                  <a:gd name="T10" fmla="*/ 0 w 113"/>
                  <a:gd name="T11" fmla="*/ 1 h 43"/>
                  <a:gd name="T12" fmla="*/ 0 w 113"/>
                  <a:gd name="T13" fmla="*/ 1 h 43"/>
                  <a:gd name="T14" fmla="*/ 0 w 113"/>
                  <a:gd name="T15" fmla="*/ 1 h 43"/>
                  <a:gd name="T16" fmla="*/ 0 w 113"/>
                  <a:gd name="T17" fmla="*/ 1 h 43"/>
                  <a:gd name="T18" fmla="*/ 0 w 113"/>
                  <a:gd name="T19" fmla="*/ 1 h 43"/>
                  <a:gd name="T20" fmla="*/ 0 w 113"/>
                  <a:gd name="T21" fmla="*/ 1 h 43"/>
                  <a:gd name="T22" fmla="*/ 0 w 113"/>
                  <a:gd name="T23" fmla="*/ 1 h 43"/>
                  <a:gd name="T24" fmla="*/ 0 w 113"/>
                  <a:gd name="T25" fmla="*/ 1 h 43"/>
                  <a:gd name="T26" fmla="*/ 0 w 113"/>
                  <a:gd name="T27" fmla="*/ 1 h 43"/>
                  <a:gd name="T28" fmla="*/ 0 w 113"/>
                  <a:gd name="T29" fmla="*/ 1 h 43"/>
                  <a:gd name="T30" fmla="*/ 0 w 113"/>
                  <a:gd name="T31" fmla="*/ 1 h 43"/>
                  <a:gd name="T32" fmla="*/ 0 w 113"/>
                  <a:gd name="T33" fmla="*/ 1 h 43"/>
                  <a:gd name="T34" fmla="*/ 0 w 113"/>
                  <a:gd name="T35" fmla="*/ 1 h 43"/>
                  <a:gd name="T36" fmla="*/ 0 w 113"/>
                  <a:gd name="T37" fmla="*/ 1 h 43"/>
                  <a:gd name="T38" fmla="*/ 0 w 113"/>
                  <a:gd name="T39" fmla="*/ 1 h 43"/>
                  <a:gd name="T40" fmla="*/ 0 w 113"/>
                  <a:gd name="T41" fmla="*/ 1 h 43"/>
                  <a:gd name="T42" fmla="*/ 0 w 113"/>
                  <a:gd name="T43" fmla="*/ 1 h 43"/>
                  <a:gd name="T44" fmla="*/ 0 w 113"/>
                  <a:gd name="T45" fmla="*/ 1 h 43"/>
                  <a:gd name="T46" fmla="*/ 0 w 113"/>
                  <a:gd name="T47" fmla="*/ 1 h 43"/>
                  <a:gd name="T48" fmla="*/ 0 w 113"/>
                  <a:gd name="T49" fmla="*/ 1 h 43"/>
                  <a:gd name="T50" fmla="*/ 0 w 113"/>
                  <a:gd name="T51" fmla="*/ 1 h 43"/>
                  <a:gd name="T52" fmla="*/ 0 w 113"/>
                  <a:gd name="T53" fmla="*/ 1 h 43"/>
                  <a:gd name="T54" fmla="*/ 0 w 113"/>
                  <a:gd name="T55" fmla="*/ 1 h 43"/>
                  <a:gd name="T56" fmla="*/ 0 w 113"/>
                  <a:gd name="T57" fmla="*/ 1 h 43"/>
                  <a:gd name="T58" fmla="*/ 0 w 113"/>
                  <a:gd name="T59" fmla="*/ 1 h 43"/>
                  <a:gd name="T60" fmla="*/ 0 w 113"/>
                  <a:gd name="T61" fmla="*/ 1 h 43"/>
                  <a:gd name="T62" fmla="*/ 0 w 113"/>
                  <a:gd name="T63" fmla="*/ 1 h 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3"/>
                  <a:gd name="T97" fmla="*/ 0 h 43"/>
                  <a:gd name="T98" fmla="*/ 113 w 113"/>
                  <a:gd name="T99" fmla="*/ 43 h 4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3" h="43">
                    <a:moveTo>
                      <a:pt x="113" y="27"/>
                    </a:moveTo>
                    <a:lnTo>
                      <a:pt x="109" y="16"/>
                    </a:lnTo>
                    <a:lnTo>
                      <a:pt x="106" y="4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3" y="1"/>
                    </a:lnTo>
                    <a:lnTo>
                      <a:pt x="102" y="2"/>
                    </a:lnTo>
                    <a:lnTo>
                      <a:pt x="100" y="5"/>
                    </a:lnTo>
                    <a:lnTo>
                      <a:pt x="94" y="12"/>
                    </a:lnTo>
                    <a:lnTo>
                      <a:pt x="82" y="17"/>
                    </a:lnTo>
                    <a:lnTo>
                      <a:pt x="79" y="18"/>
                    </a:lnTo>
                    <a:lnTo>
                      <a:pt x="71" y="20"/>
                    </a:lnTo>
                    <a:lnTo>
                      <a:pt x="58" y="21"/>
                    </a:lnTo>
                    <a:lnTo>
                      <a:pt x="46" y="19"/>
                    </a:lnTo>
                    <a:lnTo>
                      <a:pt x="24" y="14"/>
                    </a:lnTo>
                    <a:lnTo>
                      <a:pt x="4" y="9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5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9" y="36"/>
                    </a:lnTo>
                    <a:lnTo>
                      <a:pt x="10" y="38"/>
                    </a:lnTo>
                    <a:lnTo>
                      <a:pt x="12" y="41"/>
                    </a:lnTo>
                    <a:lnTo>
                      <a:pt x="17" y="43"/>
                    </a:lnTo>
                    <a:lnTo>
                      <a:pt x="26" y="43"/>
                    </a:lnTo>
                    <a:lnTo>
                      <a:pt x="36" y="42"/>
                    </a:lnTo>
                    <a:lnTo>
                      <a:pt x="60" y="39"/>
                    </a:lnTo>
                    <a:lnTo>
                      <a:pt x="103" y="29"/>
                    </a:lnTo>
                    <a:lnTo>
                      <a:pt x="113" y="2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89" name="Freeform 55"/>
              <p:cNvSpPr>
                <a:spLocks/>
              </p:cNvSpPr>
              <p:nvPr/>
            </p:nvSpPr>
            <p:spPr bwMode="auto">
              <a:xfrm>
                <a:off x="2824" y="787"/>
                <a:ext cx="36" cy="53"/>
              </a:xfrm>
              <a:custGeom>
                <a:avLst/>
                <a:gdLst>
                  <a:gd name="T0" fmla="*/ 1 w 71"/>
                  <a:gd name="T1" fmla="*/ 1 h 105"/>
                  <a:gd name="T2" fmla="*/ 1 w 71"/>
                  <a:gd name="T3" fmla="*/ 1 h 105"/>
                  <a:gd name="T4" fmla="*/ 1 w 71"/>
                  <a:gd name="T5" fmla="*/ 1 h 105"/>
                  <a:gd name="T6" fmla="*/ 1 w 71"/>
                  <a:gd name="T7" fmla="*/ 1 h 105"/>
                  <a:gd name="T8" fmla="*/ 1 w 71"/>
                  <a:gd name="T9" fmla="*/ 1 h 105"/>
                  <a:gd name="T10" fmla="*/ 1 w 71"/>
                  <a:gd name="T11" fmla="*/ 1 h 105"/>
                  <a:gd name="T12" fmla="*/ 1 w 71"/>
                  <a:gd name="T13" fmla="*/ 1 h 105"/>
                  <a:gd name="T14" fmla="*/ 1 w 71"/>
                  <a:gd name="T15" fmla="*/ 1 h 105"/>
                  <a:gd name="T16" fmla="*/ 1 w 71"/>
                  <a:gd name="T17" fmla="*/ 1 h 105"/>
                  <a:gd name="T18" fmla="*/ 1 w 71"/>
                  <a:gd name="T19" fmla="*/ 1 h 105"/>
                  <a:gd name="T20" fmla="*/ 1 w 71"/>
                  <a:gd name="T21" fmla="*/ 1 h 105"/>
                  <a:gd name="T22" fmla="*/ 1 w 71"/>
                  <a:gd name="T23" fmla="*/ 1 h 105"/>
                  <a:gd name="T24" fmla="*/ 1 w 71"/>
                  <a:gd name="T25" fmla="*/ 1 h 105"/>
                  <a:gd name="T26" fmla="*/ 1 w 71"/>
                  <a:gd name="T27" fmla="*/ 1 h 105"/>
                  <a:gd name="T28" fmla="*/ 1 w 71"/>
                  <a:gd name="T29" fmla="*/ 1 h 105"/>
                  <a:gd name="T30" fmla="*/ 1 w 71"/>
                  <a:gd name="T31" fmla="*/ 1 h 105"/>
                  <a:gd name="T32" fmla="*/ 1 w 71"/>
                  <a:gd name="T33" fmla="*/ 1 h 105"/>
                  <a:gd name="T34" fmla="*/ 1 w 71"/>
                  <a:gd name="T35" fmla="*/ 1 h 105"/>
                  <a:gd name="T36" fmla="*/ 1 w 71"/>
                  <a:gd name="T37" fmla="*/ 1 h 105"/>
                  <a:gd name="T38" fmla="*/ 1 w 71"/>
                  <a:gd name="T39" fmla="*/ 1 h 105"/>
                  <a:gd name="T40" fmla="*/ 1 w 71"/>
                  <a:gd name="T41" fmla="*/ 0 h 105"/>
                  <a:gd name="T42" fmla="*/ 1 w 71"/>
                  <a:gd name="T43" fmla="*/ 1 h 105"/>
                  <a:gd name="T44" fmla="*/ 1 w 71"/>
                  <a:gd name="T45" fmla="*/ 1 h 105"/>
                  <a:gd name="T46" fmla="*/ 1 w 71"/>
                  <a:gd name="T47" fmla="*/ 1 h 105"/>
                  <a:gd name="T48" fmla="*/ 1 w 71"/>
                  <a:gd name="T49" fmla="*/ 1 h 105"/>
                  <a:gd name="T50" fmla="*/ 0 w 71"/>
                  <a:gd name="T51" fmla="*/ 1 h 105"/>
                  <a:gd name="T52" fmla="*/ 1 w 71"/>
                  <a:gd name="T53" fmla="*/ 1 h 105"/>
                  <a:gd name="T54" fmla="*/ 1 w 71"/>
                  <a:gd name="T55" fmla="*/ 1 h 10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105"/>
                  <a:gd name="T86" fmla="*/ 71 w 71"/>
                  <a:gd name="T87" fmla="*/ 105 h 10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105">
                    <a:moveTo>
                      <a:pt x="2" y="79"/>
                    </a:moveTo>
                    <a:lnTo>
                      <a:pt x="7" y="90"/>
                    </a:lnTo>
                    <a:lnTo>
                      <a:pt x="14" y="98"/>
                    </a:lnTo>
                    <a:lnTo>
                      <a:pt x="21" y="103"/>
                    </a:lnTo>
                    <a:lnTo>
                      <a:pt x="29" y="105"/>
                    </a:lnTo>
                    <a:lnTo>
                      <a:pt x="36" y="105"/>
                    </a:lnTo>
                    <a:lnTo>
                      <a:pt x="44" y="104"/>
                    </a:lnTo>
                    <a:lnTo>
                      <a:pt x="51" y="101"/>
                    </a:lnTo>
                    <a:lnTo>
                      <a:pt x="63" y="95"/>
                    </a:lnTo>
                    <a:lnTo>
                      <a:pt x="70" y="90"/>
                    </a:lnTo>
                    <a:lnTo>
                      <a:pt x="71" y="89"/>
                    </a:lnTo>
                    <a:lnTo>
                      <a:pt x="66" y="87"/>
                    </a:lnTo>
                    <a:lnTo>
                      <a:pt x="51" y="75"/>
                    </a:lnTo>
                    <a:lnTo>
                      <a:pt x="44" y="65"/>
                    </a:lnTo>
                    <a:lnTo>
                      <a:pt x="40" y="52"/>
                    </a:lnTo>
                    <a:lnTo>
                      <a:pt x="40" y="45"/>
                    </a:lnTo>
                    <a:lnTo>
                      <a:pt x="39" y="38"/>
                    </a:lnTo>
                    <a:lnTo>
                      <a:pt x="39" y="26"/>
                    </a:lnTo>
                    <a:lnTo>
                      <a:pt x="36" y="8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3" y="2"/>
                    </a:lnTo>
                    <a:lnTo>
                      <a:pt x="27" y="9"/>
                    </a:lnTo>
                    <a:lnTo>
                      <a:pt x="9" y="39"/>
                    </a:lnTo>
                    <a:lnTo>
                      <a:pt x="2" y="57"/>
                    </a:lnTo>
                    <a:lnTo>
                      <a:pt x="0" y="73"/>
                    </a:lnTo>
                    <a:lnTo>
                      <a:pt x="2" y="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0" name="Freeform 56"/>
              <p:cNvSpPr>
                <a:spLocks/>
              </p:cNvSpPr>
              <p:nvPr/>
            </p:nvSpPr>
            <p:spPr bwMode="auto">
              <a:xfrm>
                <a:off x="2859" y="774"/>
                <a:ext cx="55" cy="49"/>
              </a:xfrm>
              <a:custGeom>
                <a:avLst/>
                <a:gdLst>
                  <a:gd name="T0" fmla="*/ 1 w 108"/>
                  <a:gd name="T1" fmla="*/ 0 h 100"/>
                  <a:gd name="T2" fmla="*/ 1 w 108"/>
                  <a:gd name="T3" fmla="*/ 0 h 100"/>
                  <a:gd name="T4" fmla="*/ 1 w 108"/>
                  <a:gd name="T5" fmla="*/ 0 h 100"/>
                  <a:gd name="T6" fmla="*/ 1 w 108"/>
                  <a:gd name="T7" fmla="*/ 0 h 100"/>
                  <a:gd name="T8" fmla="*/ 1 w 108"/>
                  <a:gd name="T9" fmla="*/ 0 h 100"/>
                  <a:gd name="T10" fmla="*/ 1 w 108"/>
                  <a:gd name="T11" fmla="*/ 0 h 100"/>
                  <a:gd name="T12" fmla="*/ 1 w 108"/>
                  <a:gd name="T13" fmla="*/ 0 h 100"/>
                  <a:gd name="T14" fmla="*/ 1 w 108"/>
                  <a:gd name="T15" fmla="*/ 0 h 100"/>
                  <a:gd name="T16" fmla="*/ 1 w 108"/>
                  <a:gd name="T17" fmla="*/ 0 h 100"/>
                  <a:gd name="T18" fmla="*/ 1 w 108"/>
                  <a:gd name="T19" fmla="*/ 0 h 100"/>
                  <a:gd name="T20" fmla="*/ 1 w 108"/>
                  <a:gd name="T21" fmla="*/ 0 h 100"/>
                  <a:gd name="T22" fmla="*/ 1 w 108"/>
                  <a:gd name="T23" fmla="*/ 0 h 100"/>
                  <a:gd name="T24" fmla="*/ 1 w 108"/>
                  <a:gd name="T25" fmla="*/ 0 h 100"/>
                  <a:gd name="T26" fmla="*/ 1 w 108"/>
                  <a:gd name="T27" fmla="*/ 0 h 100"/>
                  <a:gd name="T28" fmla="*/ 1 w 108"/>
                  <a:gd name="T29" fmla="*/ 0 h 100"/>
                  <a:gd name="T30" fmla="*/ 1 w 108"/>
                  <a:gd name="T31" fmla="*/ 0 h 100"/>
                  <a:gd name="T32" fmla="*/ 0 w 108"/>
                  <a:gd name="T33" fmla="*/ 0 h 100"/>
                  <a:gd name="T34" fmla="*/ 1 w 108"/>
                  <a:gd name="T35" fmla="*/ 0 h 100"/>
                  <a:gd name="T36" fmla="*/ 1 w 108"/>
                  <a:gd name="T37" fmla="*/ 0 h 100"/>
                  <a:gd name="T38" fmla="*/ 1 w 108"/>
                  <a:gd name="T39" fmla="*/ 0 h 100"/>
                  <a:gd name="T40" fmla="*/ 1 w 108"/>
                  <a:gd name="T41" fmla="*/ 0 h 100"/>
                  <a:gd name="T42" fmla="*/ 1 w 108"/>
                  <a:gd name="T43" fmla="*/ 0 h 10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8"/>
                  <a:gd name="T67" fmla="*/ 0 h 100"/>
                  <a:gd name="T68" fmla="*/ 108 w 108"/>
                  <a:gd name="T69" fmla="*/ 100 h 10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8" h="100">
                    <a:moveTo>
                      <a:pt x="45" y="100"/>
                    </a:moveTo>
                    <a:lnTo>
                      <a:pt x="50" y="95"/>
                    </a:lnTo>
                    <a:lnTo>
                      <a:pt x="60" y="84"/>
                    </a:lnTo>
                    <a:lnTo>
                      <a:pt x="82" y="62"/>
                    </a:lnTo>
                    <a:lnTo>
                      <a:pt x="102" y="40"/>
                    </a:lnTo>
                    <a:lnTo>
                      <a:pt x="108" y="34"/>
                    </a:lnTo>
                    <a:lnTo>
                      <a:pt x="107" y="35"/>
                    </a:lnTo>
                    <a:lnTo>
                      <a:pt x="104" y="36"/>
                    </a:lnTo>
                    <a:lnTo>
                      <a:pt x="89" y="40"/>
                    </a:lnTo>
                    <a:lnTo>
                      <a:pt x="68" y="38"/>
                    </a:lnTo>
                    <a:lnTo>
                      <a:pt x="61" y="36"/>
                    </a:lnTo>
                    <a:lnTo>
                      <a:pt x="54" y="34"/>
                    </a:lnTo>
                    <a:lnTo>
                      <a:pt x="41" y="27"/>
                    </a:lnTo>
                    <a:lnTo>
                      <a:pt x="15" y="1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1"/>
                    </a:lnTo>
                    <a:lnTo>
                      <a:pt x="2" y="31"/>
                    </a:lnTo>
                    <a:lnTo>
                      <a:pt x="14" y="64"/>
                    </a:lnTo>
                    <a:lnTo>
                      <a:pt x="37" y="94"/>
                    </a:lnTo>
                    <a:lnTo>
                      <a:pt x="45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1" name="Freeform 57"/>
              <p:cNvSpPr>
                <a:spLocks/>
              </p:cNvSpPr>
              <p:nvPr/>
            </p:nvSpPr>
            <p:spPr bwMode="auto">
              <a:xfrm>
                <a:off x="2833" y="863"/>
                <a:ext cx="33" cy="97"/>
              </a:xfrm>
              <a:custGeom>
                <a:avLst/>
                <a:gdLst>
                  <a:gd name="T0" fmla="*/ 0 w 65"/>
                  <a:gd name="T1" fmla="*/ 1 h 192"/>
                  <a:gd name="T2" fmla="*/ 0 w 65"/>
                  <a:gd name="T3" fmla="*/ 1 h 192"/>
                  <a:gd name="T4" fmla="*/ 1 w 65"/>
                  <a:gd name="T5" fmla="*/ 1 h 192"/>
                  <a:gd name="T6" fmla="*/ 1 w 65"/>
                  <a:gd name="T7" fmla="*/ 1 h 192"/>
                  <a:gd name="T8" fmla="*/ 1 w 65"/>
                  <a:gd name="T9" fmla="*/ 1 h 192"/>
                  <a:gd name="T10" fmla="*/ 1 w 65"/>
                  <a:gd name="T11" fmla="*/ 1 h 192"/>
                  <a:gd name="T12" fmla="*/ 1 w 65"/>
                  <a:gd name="T13" fmla="*/ 1 h 192"/>
                  <a:gd name="T14" fmla="*/ 1 w 65"/>
                  <a:gd name="T15" fmla="*/ 1 h 192"/>
                  <a:gd name="T16" fmla="*/ 1 w 65"/>
                  <a:gd name="T17" fmla="*/ 1 h 192"/>
                  <a:gd name="T18" fmla="*/ 1 w 65"/>
                  <a:gd name="T19" fmla="*/ 1 h 192"/>
                  <a:gd name="T20" fmla="*/ 1 w 65"/>
                  <a:gd name="T21" fmla="*/ 1 h 192"/>
                  <a:gd name="T22" fmla="*/ 1 w 65"/>
                  <a:gd name="T23" fmla="*/ 1 h 192"/>
                  <a:gd name="T24" fmla="*/ 1 w 65"/>
                  <a:gd name="T25" fmla="*/ 1 h 192"/>
                  <a:gd name="T26" fmla="*/ 1 w 65"/>
                  <a:gd name="T27" fmla="*/ 1 h 192"/>
                  <a:gd name="T28" fmla="*/ 1 w 65"/>
                  <a:gd name="T29" fmla="*/ 1 h 192"/>
                  <a:gd name="T30" fmla="*/ 1 w 65"/>
                  <a:gd name="T31" fmla="*/ 1 h 192"/>
                  <a:gd name="T32" fmla="*/ 1 w 65"/>
                  <a:gd name="T33" fmla="*/ 1 h 192"/>
                  <a:gd name="T34" fmla="*/ 1 w 65"/>
                  <a:gd name="T35" fmla="*/ 1 h 192"/>
                  <a:gd name="T36" fmla="*/ 1 w 65"/>
                  <a:gd name="T37" fmla="*/ 1 h 192"/>
                  <a:gd name="T38" fmla="*/ 1 w 65"/>
                  <a:gd name="T39" fmla="*/ 0 h 192"/>
                  <a:gd name="T40" fmla="*/ 1 w 65"/>
                  <a:gd name="T41" fmla="*/ 1 h 192"/>
                  <a:gd name="T42" fmla="*/ 1 w 65"/>
                  <a:gd name="T43" fmla="*/ 1 h 192"/>
                  <a:gd name="T44" fmla="*/ 1 w 65"/>
                  <a:gd name="T45" fmla="*/ 1 h 192"/>
                  <a:gd name="T46" fmla="*/ 1 w 65"/>
                  <a:gd name="T47" fmla="*/ 1 h 192"/>
                  <a:gd name="T48" fmla="*/ 1 w 65"/>
                  <a:gd name="T49" fmla="*/ 1 h 192"/>
                  <a:gd name="T50" fmla="*/ 0 w 65"/>
                  <a:gd name="T51" fmla="*/ 1 h 192"/>
                  <a:gd name="T52" fmla="*/ 0 w 65"/>
                  <a:gd name="T53" fmla="*/ 1 h 1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5"/>
                  <a:gd name="T82" fmla="*/ 0 h 192"/>
                  <a:gd name="T83" fmla="*/ 65 w 65"/>
                  <a:gd name="T84" fmla="*/ 192 h 1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5" h="192">
                    <a:moveTo>
                      <a:pt x="0" y="66"/>
                    </a:moveTo>
                    <a:lnTo>
                      <a:pt x="0" y="77"/>
                    </a:lnTo>
                    <a:lnTo>
                      <a:pt x="3" y="102"/>
                    </a:lnTo>
                    <a:lnTo>
                      <a:pt x="13" y="157"/>
                    </a:lnTo>
                    <a:lnTo>
                      <a:pt x="20" y="191"/>
                    </a:lnTo>
                    <a:lnTo>
                      <a:pt x="21" y="192"/>
                    </a:lnTo>
                    <a:lnTo>
                      <a:pt x="22" y="186"/>
                    </a:lnTo>
                    <a:lnTo>
                      <a:pt x="25" y="173"/>
                    </a:lnTo>
                    <a:lnTo>
                      <a:pt x="31" y="147"/>
                    </a:lnTo>
                    <a:lnTo>
                      <a:pt x="37" y="120"/>
                    </a:lnTo>
                    <a:lnTo>
                      <a:pt x="39" y="113"/>
                    </a:lnTo>
                    <a:lnTo>
                      <a:pt x="38" y="108"/>
                    </a:lnTo>
                    <a:lnTo>
                      <a:pt x="36" y="88"/>
                    </a:lnTo>
                    <a:lnTo>
                      <a:pt x="36" y="64"/>
                    </a:lnTo>
                    <a:lnTo>
                      <a:pt x="38" y="57"/>
                    </a:lnTo>
                    <a:lnTo>
                      <a:pt x="39" y="52"/>
                    </a:lnTo>
                    <a:lnTo>
                      <a:pt x="44" y="39"/>
                    </a:lnTo>
                    <a:lnTo>
                      <a:pt x="56" y="15"/>
                    </a:lnTo>
                    <a:lnTo>
                      <a:pt x="64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55" y="5"/>
                    </a:lnTo>
                    <a:lnTo>
                      <a:pt x="24" y="25"/>
                    </a:lnTo>
                    <a:lnTo>
                      <a:pt x="10" y="40"/>
                    </a:lnTo>
                    <a:lnTo>
                      <a:pt x="1" y="5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2" name="Freeform 58"/>
              <p:cNvSpPr>
                <a:spLocks/>
              </p:cNvSpPr>
              <p:nvPr/>
            </p:nvSpPr>
            <p:spPr bwMode="auto">
              <a:xfrm>
                <a:off x="2845" y="1017"/>
                <a:ext cx="36" cy="40"/>
              </a:xfrm>
              <a:custGeom>
                <a:avLst/>
                <a:gdLst>
                  <a:gd name="T0" fmla="*/ 0 w 72"/>
                  <a:gd name="T1" fmla="*/ 0 h 81"/>
                  <a:gd name="T2" fmla="*/ 1 w 72"/>
                  <a:gd name="T3" fmla="*/ 0 h 81"/>
                  <a:gd name="T4" fmla="*/ 1 w 72"/>
                  <a:gd name="T5" fmla="*/ 0 h 81"/>
                  <a:gd name="T6" fmla="*/ 1 w 72"/>
                  <a:gd name="T7" fmla="*/ 0 h 81"/>
                  <a:gd name="T8" fmla="*/ 1 w 72"/>
                  <a:gd name="T9" fmla="*/ 0 h 81"/>
                  <a:gd name="T10" fmla="*/ 1 w 72"/>
                  <a:gd name="T11" fmla="*/ 0 h 81"/>
                  <a:gd name="T12" fmla="*/ 1 w 72"/>
                  <a:gd name="T13" fmla="*/ 0 h 81"/>
                  <a:gd name="T14" fmla="*/ 1 w 72"/>
                  <a:gd name="T15" fmla="*/ 0 h 81"/>
                  <a:gd name="T16" fmla="*/ 1 w 72"/>
                  <a:gd name="T17" fmla="*/ 0 h 81"/>
                  <a:gd name="T18" fmla="*/ 1 w 72"/>
                  <a:gd name="T19" fmla="*/ 0 h 81"/>
                  <a:gd name="T20" fmla="*/ 1 w 72"/>
                  <a:gd name="T21" fmla="*/ 0 h 81"/>
                  <a:gd name="T22" fmla="*/ 1 w 72"/>
                  <a:gd name="T23" fmla="*/ 0 h 81"/>
                  <a:gd name="T24" fmla="*/ 1 w 72"/>
                  <a:gd name="T25" fmla="*/ 0 h 81"/>
                  <a:gd name="T26" fmla="*/ 1 w 72"/>
                  <a:gd name="T27" fmla="*/ 0 h 81"/>
                  <a:gd name="T28" fmla="*/ 1 w 72"/>
                  <a:gd name="T29" fmla="*/ 0 h 81"/>
                  <a:gd name="T30" fmla="*/ 1 w 72"/>
                  <a:gd name="T31" fmla="*/ 0 h 81"/>
                  <a:gd name="T32" fmla="*/ 1 w 72"/>
                  <a:gd name="T33" fmla="*/ 0 h 81"/>
                  <a:gd name="T34" fmla="*/ 1 w 72"/>
                  <a:gd name="T35" fmla="*/ 0 h 81"/>
                  <a:gd name="T36" fmla="*/ 1 w 72"/>
                  <a:gd name="T37" fmla="*/ 0 h 81"/>
                  <a:gd name="T38" fmla="*/ 0 w 72"/>
                  <a:gd name="T39" fmla="*/ 0 h 81"/>
                  <a:gd name="T40" fmla="*/ 0 w 72"/>
                  <a:gd name="T41" fmla="*/ 0 h 8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2"/>
                  <a:gd name="T64" fmla="*/ 0 h 81"/>
                  <a:gd name="T65" fmla="*/ 72 w 72"/>
                  <a:gd name="T66" fmla="*/ 81 h 8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2" h="81">
                    <a:moveTo>
                      <a:pt x="0" y="69"/>
                    </a:moveTo>
                    <a:lnTo>
                      <a:pt x="3" y="74"/>
                    </a:lnTo>
                    <a:lnTo>
                      <a:pt x="7" y="77"/>
                    </a:lnTo>
                    <a:lnTo>
                      <a:pt x="11" y="79"/>
                    </a:lnTo>
                    <a:lnTo>
                      <a:pt x="15" y="80"/>
                    </a:lnTo>
                    <a:lnTo>
                      <a:pt x="26" y="81"/>
                    </a:lnTo>
                    <a:lnTo>
                      <a:pt x="34" y="80"/>
                    </a:lnTo>
                    <a:lnTo>
                      <a:pt x="39" y="79"/>
                    </a:lnTo>
                    <a:lnTo>
                      <a:pt x="42" y="78"/>
                    </a:lnTo>
                    <a:lnTo>
                      <a:pt x="44" y="72"/>
                    </a:lnTo>
                    <a:lnTo>
                      <a:pt x="50" y="58"/>
                    </a:lnTo>
                    <a:lnTo>
                      <a:pt x="61" y="32"/>
                    </a:lnTo>
                    <a:lnTo>
                      <a:pt x="70" y="7"/>
                    </a:lnTo>
                    <a:lnTo>
                      <a:pt x="72" y="0"/>
                    </a:lnTo>
                    <a:lnTo>
                      <a:pt x="70" y="1"/>
                    </a:lnTo>
                    <a:lnTo>
                      <a:pt x="68" y="2"/>
                    </a:lnTo>
                    <a:lnTo>
                      <a:pt x="63" y="5"/>
                    </a:lnTo>
                    <a:lnTo>
                      <a:pt x="46" y="16"/>
                    </a:lnTo>
                    <a:lnTo>
                      <a:pt x="9" y="46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3" name="Freeform 59"/>
              <p:cNvSpPr>
                <a:spLocks/>
              </p:cNvSpPr>
              <p:nvPr/>
            </p:nvSpPr>
            <p:spPr bwMode="auto">
              <a:xfrm>
                <a:off x="2866" y="822"/>
                <a:ext cx="125" cy="302"/>
              </a:xfrm>
              <a:custGeom>
                <a:avLst/>
                <a:gdLst>
                  <a:gd name="T0" fmla="*/ 1 w 248"/>
                  <a:gd name="T1" fmla="*/ 1 h 603"/>
                  <a:gd name="T2" fmla="*/ 1 w 248"/>
                  <a:gd name="T3" fmla="*/ 1 h 603"/>
                  <a:gd name="T4" fmla="*/ 1 w 248"/>
                  <a:gd name="T5" fmla="*/ 1 h 603"/>
                  <a:gd name="T6" fmla="*/ 1 w 248"/>
                  <a:gd name="T7" fmla="*/ 1 h 603"/>
                  <a:gd name="T8" fmla="*/ 1 w 248"/>
                  <a:gd name="T9" fmla="*/ 1 h 603"/>
                  <a:gd name="T10" fmla="*/ 1 w 248"/>
                  <a:gd name="T11" fmla="*/ 1 h 603"/>
                  <a:gd name="T12" fmla="*/ 1 w 248"/>
                  <a:gd name="T13" fmla="*/ 1 h 603"/>
                  <a:gd name="T14" fmla="*/ 1 w 248"/>
                  <a:gd name="T15" fmla="*/ 1 h 603"/>
                  <a:gd name="T16" fmla="*/ 1 w 248"/>
                  <a:gd name="T17" fmla="*/ 1 h 603"/>
                  <a:gd name="T18" fmla="*/ 1 w 248"/>
                  <a:gd name="T19" fmla="*/ 1 h 603"/>
                  <a:gd name="T20" fmla="*/ 1 w 248"/>
                  <a:gd name="T21" fmla="*/ 1 h 603"/>
                  <a:gd name="T22" fmla="*/ 1 w 248"/>
                  <a:gd name="T23" fmla="*/ 1 h 603"/>
                  <a:gd name="T24" fmla="*/ 1 w 248"/>
                  <a:gd name="T25" fmla="*/ 1 h 603"/>
                  <a:gd name="T26" fmla="*/ 1 w 248"/>
                  <a:gd name="T27" fmla="*/ 1 h 603"/>
                  <a:gd name="T28" fmla="*/ 1 w 248"/>
                  <a:gd name="T29" fmla="*/ 1 h 603"/>
                  <a:gd name="T30" fmla="*/ 1 w 248"/>
                  <a:gd name="T31" fmla="*/ 1 h 603"/>
                  <a:gd name="T32" fmla="*/ 1 w 248"/>
                  <a:gd name="T33" fmla="*/ 1 h 603"/>
                  <a:gd name="T34" fmla="*/ 1 w 248"/>
                  <a:gd name="T35" fmla="*/ 1 h 603"/>
                  <a:gd name="T36" fmla="*/ 1 w 248"/>
                  <a:gd name="T37" fmla="*/ 1 h 603"/>
                  <a:gd name="T38" fmla="*/ 1 w 248"/>
                  <a:gd name="T39" fmla="*/ 1 h 603"/>
                  <a:gd name="T40" fmla="*/ 1 w 248"/>
                  <a:gd name="T41" fmla="*/ 1 h 603"/>
                  <a:gd name="T42" fmla="*/ 1 w 248"/>
                  <a:gd name="T43" fmla="*/ 1 h 603"/>
                  <a:gd name="T44" fmla="*/ 1 w 248"/>
                  <a:gd name="T45" fmla="*/ 0 h 603"/>
                  <a:gd name="T46" fmla="*/ 1 w 248"/>
                  <a:gd name="T47" fmla="*/ 1 h 603"/>
                  <a:gd name="T48" fmla="*/ 1 w 248"/>
                  <a:gd name="T49" fmla="*/ 1 h 603"/>
                  <a:gd name="T50" fmla="*/ 1 w 248"/>
                  <a:gd name="T51" fmla="*/ 1 h 603"/>
                  <a:gd name="T52" fmla="*/ 1 w 248"/>
                  <a:gd name="T53" fmla="*/ 1 h 603"/>
                  <a:gd name="T54" fmla="*/ 1 w 248"/>
                  <a:gd name="T55" fmla="*/ 1 h 603"/>
                  <a:gd name="T56" fmla="*/ 1 w 248"/>
                  <a:gd name="T57" fmla="*/ 1 h 603"/>
                  <a:gd name="T58" fmla="*/ 1 w 248"/>
                  <a:gd name="T59" fmla="*/ 1 h 603"/>
                  <a:gd name="T60" fmla="*/ 1 w 248"/>
                  <a:gd name="T61" fmla="*/ 1 h 603"/>
                  <a:gd name="T62" fmla="*/ 1 w 248"/>
                  <a:gd name="T63" fmla="*/ 1 h 603"/>
                  <a:gd name="T64" fmla="*/ 1 w 248"/>
                  <a:gd name="T65" fmla="*/ 1 h 603"/>
                  <a:gd name="T66" fmla="*/ 1 w 248"/>
                  <a:gd name="T67" fmla="*/ 1 h 603"/>
                  <a:gd name="T68" fmla="*/ 1 w 248"/>
                  <a:gd name="T69" fmla="*/ 1 h 603"/>
                  <a:gd name="T70" fmla="*/ 1 w 248"/>
                  <a:gd name="T71" fmla="*/ 1 h 603"/>
                  <a:gd name="T72" fmla="*/ 1 w 248"/>
                  <a:gd name="T73" fmla="*/ 1 h 603"/>
                  <a:gd name="T74" fmla="*/ 1 w 248"/>
                  <a:gd name="T75" fmla="*/ 1 h 603"/>
                  <a:gd name="T76" fmla="*/ 1 w 248"/>
                  <a:gd name="T77" fmla="*/ 1 h 603"/>
                  <a:gd name="T78" fmla="*/ 1 w 248"/>
                  <a:gd name="T79" fmla="*/ 1 h 603"/>
                  <a:gd name="T80" fmla="*/ 1 w 248"/>
                  <a:gd name="T81" fmla="*/ 1 h 603"/>
                  <a:gd name="T82" fmla="*/ 1 w 248"/>
                  <a:gd name="T83" fmla="*/ 1 h 603"/>
                  <a:gd name="T84" fmla="*/ 1 w 248"/>
                  <a:gd name="T85" fmla="*/ 1 h 603"/>
                  <a:gd name="T86" fmla="*/ 1 w 248"/>
                  <a:gd name="T87" fmla="*/ 1 h 603"/>
                  <a:gd name="T88" fmla="*/ 1 w 248"/>
                  <a:gd name="T89" fmla="*/ 1 h 603"/>
                  <a:gd name="T90" fmla="*/ 1 w 248"/>
                  <a:gd name="T91" fmla="*/ 1 h 603"/>
                  <a:gd name="T92" fmla="*/ 1 w 248"/>
                  <a:gd name="T93" fmla="*/ 1 h 603"/>
                  <a:gd name="T94" fmla="*/ 1 w 248"/>
                  <a:gd name="T95" fmla="*/ 1 h 603"/>
                  <a:gd name="T96" fmla="*/ 1 w 248"/>
                  <a:gd name="T97" fmla="*/ 1 h 603"/>
                  <a:gd name="T98" fmla="*/ 1 w 248"/>
                  <a:gd name="T99" fmla="*/ 1 h 603"/>
                  <a:gd name="T100" fmla="*/ 1 w 248"/>
                  <a:gd name="T101" fmla="*/ 1 h 603"/>
                  <a:gd name="T102" fmla="*/ 1 w 248"/>
                  <a:gd name="T103" fmla="*/ 1 h 603"/>
                  <a:gd name="T104" fmla="*/ 0 w 248"/>
                  <a:gd name="T105" fmla="*/ 1 h 603"/>
                  <a:gd name="T106" fmla="*/ 1 w 248"/>
                  <a:gd name="T107" fmla="*/ 1 h 603"/>
                  <a:gd name="T108" fmla="*/ 1 w 248"/>
                  <a:gd name="T109" fmla="*/ 1 h 603"/>
                  <a:gd name="T110" fmla="*/ 1 w 248"/>
                  <a:gd name="T111" fmla="*/ 1 h 603"/>
                  <a:gd name="T112" fmla="*/ 1 w 248"/>
                  <a:gd name="T113" fmla="*/ 1 h 60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603"/>
                  <a:gd name="T173" fmla="*/ 248 w 248"/>
                  <a:gd name="T174" fmla="*/ 603 h 60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603">
                    <a:moveTo>
                      <a:pt x="23" y="570"/>
                    </a:moveTo>
                    <a:lnTo>
                      <a:pt x="23" y="579"/>
                    </a:lnTo>
                    <a:lnTo>
                      <a:pt x="26" y="591"/>
                    </a:lnTo>
                    <a:lnTo>
                      <a:pt x="28" y="596"/>
                    </a:lnTo>
                    <a:lnTo>
                      <a:pt x="31" y="599"/>
                    </a:lnTo>
                    <a:lnTo>
                      <a:pt x="34" y="602"/>
                    </a:lnTo>
                    <a:lnTo>
                      <a:pt x="38" y="603"/>
                    </a:lnTo>
                    <a:lnTo>
                      <a:pt x="43" y="603"/>
                    </a:lnTo>
                    <a:lnTo>
                      <a:pt x="56" y="602"/>
                    </a:lnTo>
                    <a:lnTo>
                      <a:pt x="73" y="598"/>
                    </a:lnTo>
                    <a:lnTo>
                      <a:pt x="85" y="563"/>
                    </a:lnTo>
                    <a:lnTo>
                      <a:pt x="108" y="492"/>
                    </a:lnTo>
                    <a:lnTo>
                      <a:pt x="157" y="349"/>
                    </a:lnTo>
                    <a:lnTo>
                      <a:pt x="213" y="208"/>
                    </a:lnTo>
                    <a:lnTo>
                      <a:pt x="229" y="173"/>
                    </a:lnTo>
                    <a:lnTo>
                      <a:pt x="230" y="164"/>
                    </a:lnTo>
                    <a:lnTo>
                      <a:pt x="237" y="135"/>
                    </a:lnTo>
                    <a:lnTo>
                      <a:pt x="248" y="60"/>
                    </a:lnTo>
                    <a:lnTo>
                      <a:pt x="246" y="27"/>
                    </a:lnTo>
                    <a:lnTo>
                      <a:pt x="242" y="15"/>
                    </a:lnTo>
                    <a:lnTo>
                      <a:pt x="235" y="6"/>
                    </a:lnTo>
                    <a:lnTo>
                      <a:pt x="226" y="1"/>
                    </a:lnTo>
                    <a:lnTo>
                      <a:pt x="210" y="0"/>
                    </a:lnTo>
                    <a:lnTo>
                      <a:pt x="178" y="4"/>
                    </a:lnTo>
                    <a:lnTo>
                      <a:pt x="148" y="15"/>
                    </a:lnTo>
                    <a:lnTo>
                      <a:pt x="86" y="45"/>
                    </a:lnTo>
                    <a:lnTo>
                      <a:pt x="39" y="65"/>
                    </a:lnTo>
                    <a:lnTo>
                      <a:pt x="41" y="65"/>
                    </a:lnTo>
                    <a:lnTo>
                      <a:pt x="60" y="60"/>
                    </a:lnTo>
                    <a:lnTo>
                      <a:pt x="124" y="49"/>
                    </a:lnTo>
                    <a:lnTo>
                      <a:pt x="157" y="48"/>
                    </a:lnTo>
                    <a:lnTo>
                      <a:pt x="170" y="50"/>
                    </a:lnTo>
                    <a:lnTo>
                      <a:pt x="180" y="53"/>
                    </a:lnTo>
                    <a:lnTo>
                      <a:pt x="186" y="59"/>
                    </a:lnTo>
                    <a:lnTo>
                      <a:pt x="187" y="65"/>
                    </a:lnTo>
                    <a:lnTo>
                      <a:pt x="187" y="75"/>
                    </a:lnTo>
                    <a:lnTo>
                      <a:pt x="184" y="102"/>
                    </a:lnTo>
                    <a:lnTo>
                      <a:pt x="169" y="184"/>
                    </a:lnTo>
                    <a:lnTo>
                      <a:pt x="121" y="386"/>
                    </a:lnTo>
                    <a:lnTo>
                      <a:pt x="84" y="505"/>
                    </a:lnTo>
                    <a:lnTo>
                      <a:pt x="78" y="510"/>
                    </a:lnTo>
                    <a:lnTo>
                      <a:pt x="73" y="512"/>
                    </a:lnTo>
                    <a:lnTo>
                      <a:pt x="68" y="511"/>
                    </a:lnTo>
                    <a:lnTo>
                      <a:pt x="62" y="509"/>
                    </a:lnTo>
                    <a:lnTo>
                      <a:pt x="57" y="506"/>
                    </a:lnTo>
                    <a:lnTo>
                      <a:pt x="53" y="502"/>
                    </a:lnTo>
                    <a:lnTo>
                      <a:pt x="43" y="493"/>
                    </a:lnTo>
                    <a:lnTo>
                      <a:pt x="38" y="485"/>
                    </a:lnTo>
                    <a:lnTo>
                      <a:pt x="36" y="481"/>
                    </a:lnTo>
                    <a:lnTo>
                      <a:pt x="28" y="488"/>
                    </a:lnTo>
                    <a:lnTo>
                      <a:pt x="14" y="502"/>
                    </a:lnTo>
                    <a:lnTo>
                      <a:pt x="5" y="516"/>
                    </a:lnTo>
                    <a:lnTo>
                      <a:pt x="0" y="531"/>
                    </a:lnTo>
                    <a:lnTo>
                      <a:pt x="2" y="546"/>
                    </a:lnTo>
                    <a:lnTo>
                      <a:pt x="13" y="562"/>
                    </a:lnTo>
                    <a:lnTo>
                      <a:pt x="23" y="57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4" name="Freeform 60"/>
              <p:cNvSpPr>
                <a:spLocks/>
              </p:cNvSpPr>
              <p:nvPr/>
            </p:nvSpPr>
            <p:spPr bwMode="auto">
              <a:xfrm>
                <a:off x="2988" y="847"/>
                <a:ext cx="75" cy="85"/>
              </a:xfrm>
              <a:custGeom>
                <a:avLst/>
                <a:gdLst>
                  <a:gd name="T0" fmla="*/ 0 w 151"/>
                  <a:gd name="T1" fmla="*/ 1 h 170"/>
                  <a:gd name="T2" fmla="*/ 0 w 151"/>
                  <a:gd name="T3" fmla="*/ 1 h 170"/>
                  <a:gd name="T4" fmla="*/ 0 w 151"/>
                  <a:gd name="T5" fmla="*/ 1 h 170"/>
                  <a:gd name="T6" fmla="*/ 0 w 151"/>
                  <a:gd name="T7" fmla="*/ 1 h 170"/>
                  <a:gd name="T8" fmla="*/ 0 w 151"/>
                  <a:gd name="T9" fmla="*/ 1 h 170"/>
                  <a:gd name="T10" fmla="*/ 0 w 151"/>
                  <a:gd name="T11" fmla="*/ 1 h 170"/>
                  <a:gd name="T12" fmla="*/ 0 w 151"/>
                  <a:gd name="T13" fmla="*/ 1 h 170"/>
                  <a:gd name="T14" fmla="*/ 0 w 151"/>
                  <a:gd name="T15" fmla="*/ 1 h 170"/>
                  <a:gd name="T16" fmla="*/ 0 w 151"/>
                  <a:gd name="T17" fmla="*/ 1 h 170"/>
                  <a:gd name="T18" fmla="*/ 0 w 151"/>
                  <a:gd name="T19" fmla="*/ 1 h 170"/>
                  <a:gd name="T20" fmla="*/ 0 w 151"/>
                  <a:gd name="T21" fmla="*/ 1 h 170"/>
                  <a:gd name="T22" fmla="*/ 0 w 151"/>
                  <a:gd name="T23" fmla="*/ 1 h 170"/>
                  <a:gd name="T24" fmla="*/ 0 w 151"/>
                  <a:gd name="T25" fmla="*/ 1 h 170"/>
                  <a:gd name="T26" fmla="*/ 0 w 151"/>
                  <a:gd name="T27" fmla="*/ 1 h 170"/>
                  <a:gd name="T28" fmla="*/ 0 w 151"/>
                  <a:gd name="T29" fmla="*/ 1 h 170"/>
                  <a:gd name="T30" fmla="*/ 0 w 151"/>
                  <a:gd name="T31" fmla="*/ 1 h 170"/>
                  <a:gd name="T32" fmla="*/ 0 w 151"/>
                  <a:gd name="T33" fmla="*/ 1 h 170"/>
                  <a:gd name="T34" fmla="*/ 0 w 151"/>
                  <a:gd name="T35" fmla="*/ 0 h 170"/>
                  <a:gd name="T36" fmla="*/ 0 w 151"/>
                  <a:gd name="T37" fmla="*/ 1 h 170"/>
                  <a:gd name="T38" fmla="*/ 0 w 151"/>
                  <a:gd name="T39" fmla="*/ 1 h 170"/>
                  <a:gd name="T40" fmla="*/ 0 w 151"/>
                  <a:gd name="T41" fmla="*/ 1 h 170"/>
                  <a:gd name="T42" fmla="*/ 0 w 151"/>
                  <a:gd name="T43" fmla="*/ 1 h 170"/>
                  <a:gd name="T44" fmla="*/ 0 w 151"/>
                  <a:gd name="T45" fmla="*/ 1 h 170"/>
                  <a:gd name="T46" fmla="*/ 0 w 151"/>
                  <a:gd name="T47" fmla="*/ 1 h 170"/>
                  <a:gd name="T48" fmla="*/ 0 w 151"/>
                  <a:gd name="T49" fmla="*/ 1 h 170"/>
                  <a:gd name="T50" fmla="*/ 0 w 151"/>
                  <a:gd name="T51" fmla="*/ 1 h 170"/>
                  <a:gd name="T52" fmla="*/ 0 w 151"/>
                  <a:gd name="T53" fmla="*/ 1 h 170"/>
                  <a:gd name="T54" fmla="*/ 0 w 151"/>
                  <a:gd name="T55" fmla="*/ 1 h 170"/>
                  <a:gd name="T56" fmla="*/ 0 w 151"/>
                  <a:gd name="T57" fmla="*/ 1 h 170"/>
                  <a:gd name="T58" fmla="*/ 0 w 151"/>
                  <a:gd name="T59" fmla="*/ 1 h 170"/>
                  <a:gd name="T60" fmla="*/ 0 w 151"/>
                  <a:gd name="T61" fmla="*/ 1 h 170"/>
                  <a:gd name="T62" fmla="*/ 0 w 151"/>
                  <a:gd name="T63" fmla="*/ 1 h 170"/>
                  <a:gd name="T64" fmla="*/ 0 w 151"/>
                  <a:gd name="T65" fmla="*/ 1 h 170"/>
                  <a:gd name="T66" fmla="*/ 0 w 151"/>
                  <a:gd name="T67" fmla="*/ 1 h 170"/>
                  <a:gd name="T68" fmla="*/ 0 w 151"/>
                  <a:gd name="T69" fmla="*/ 1 h 170"/>
                  <a:gd name="T70" fmla="*/ 0 w 151"/>
                  <a:gd name="T71" fmla="*/ 1 h 170"/>
                  <a:gd name="T72" fmla="*/ 0 w 151"/>
                  <a:gd name="T73" fmla="*/ 1 h 170"/>
                  <a:gd name="T74" fmla="*/ 0 w 151"/>
                  <a:gd name="T75" fmla="*/ 1 h 170"/>
                  <a:gd name="T76" fmla="*/ 0 w 151"/>
                  <a:gd name="T77" fmla="*/ 1 h 170"/>
                  <a:gd name="T78" fmla="*/ 0 w 151"/>
                  <a:gd name="T79" fmla="*/ 1 h 170"/>
                  <a:gd name="T80" fmla="*/ 0 w 151"/>
                  <a:gd name="T81" fmla="*/ 1 h 170"/>
                  <a:gd name="T82" fmla="*/ 0 w 151"/>
                  <a:gd name="T83" fmla="*/ 1 h 170"/>
                  <a:gd name="T84" fmla="*/ 0 w 151"/>
                  <a:gd name="T85" fmla="*/ 1 h 170"/>
                  <a:gd name="T86" fmla="*/ 0 w 151"/>
                  <a:gd name="T87" fmla="*/ 1 h 170"/>
                  <a:gd name="T88" fmla="*/ 0 w 151"/>
                  <a:gd name="T89" fmla="*/ 1 h 170"/>
                  <a:gd name="T90" fmla="*/ 0 w 151"/>
                  <a:gd name="T91" fmla="*/ 1 h 170"/>
                  <a:gd name="T92" fmla="*/ 0 w 151"/>
                  <a:gd name="T93" fmla="*/ 1 h 170"/>
                  <a:gd name="T94" fmla="*/ 0 w 151"/>
                  <a:gd name="T95" fmla="*/ 1 h 170"/>
                  <a:gd name="T96" fmla="*/ 0 w 151"/>
                  <a:gd name="T97" fmla="*/ 1 h 170"/>
                  <a:gd name="T98" fmla="*/ 0 w 151"/>
                  <a:gd name="T99" fmla="*/ 1 h 170"/>
                  <a:gd name="T100" fmla="*/ 0 w 151"/>
                  <a:gd name="T101" fmla="*/ 1 h 170"/>
                  <a:gd name="T102" fmla="*/ 0 w 151"/>
                  <a:gd name="T103" fmla="*/ 1 h 17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51"/>
                  <a:gd name="T157" fmla="*/ 0 h 170"/>
                  <a:gd name="T158" fmla="*/ 151 w 151"/>
                  <a:gd name="T159" fmla="*/ 170 h 17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51" h="170">
                    <a:moveTo>
                      <a:pt x="0" y="170"/>
                    </a:moveTo>
                    <a:lnTo>
                      <a:pt x="6" y="166"/>
                    </a:lnTo>
                    <a:lnTo>
                      <a:pt x="28" y="152"/>
                    </a:lnTo>
                    <a:lnTo>
                      <a:pt x="55" y="141"/>
                    </a:lnTo>
                    <a:lnTo>
                      <a:pt x="61" y="139"/>
                    </a:lnTo>
                    <a:lnTo>
                      <a:pt x="65" y="139"/>
                    </a:lnTo>
                    <a:lnTo>
                      <a:pt x="69" y="139"/>
                    </a:lnTo>
                    <a:lnTo>
                      <a:pt x="74" y="141"/>
                    </a:lnTo>
                    <a:lnTo>
                      <a:pt x="78" y="142"/>
                    </a:lnTo>
                    <a:lnTo>
                      <a:pt x="85" y="147"/>
                    </a:lnTo>
                    <a:lnTo>
                      <a:pt x="92" y="150"/>
                    </a:lnTo>
                    <a:lnTo>
                      <a:pt x="99" y="151"/>
                    </a:lnTo>
                    <a:lnTo>
                      <a:pt x="108" y="146"/>
                    </a:lnTo>
                    <a:lnTo>
                      <a:pt x="115" y="137"/>
                    </a:lnTo>
                    <a:lnTo>
                      <a:pt x="127" y="116"/>
                    </a:lnTo>
                    <a:lnTo>
                      <a:pt x="134" y="91"/>
                    </a:lnTo>
                    <a:lnTo>
                      <a:pt x="144" y="39"/>
                    </a:lnTo>
                    <a:lnTo>
                      <a:pt x="151" y="0"/>
                    </a:lnTo>
                    <a:lnTo>
                      <a:pt x="150" y="2"/>
                    </a:lnTo>
                    <a:lnTo>
                      <a:pt x="144" y="14"/>
                    </a:lnTo>
                    <a:lnTo>
                      <a:pt x="122" y="54"/>
                    </a:lnTo>
                    <a:lnTo>
                      <a:pt x="109" y="73"/>
                    </a:lnTo>
                    <a:lnTo>
                      <a:pt x="96" y="84"/>
                    </a:lnTo>
                    <a:lnTo>
                      <a:pt x="92" y="85"/>
                    </a:lnTo>
                    <a:lnTo>
                      <a:pt x="88" y="84"/>
                    </a:lnTo>
                    <a:lnTo>
                      <a:pt x="84" y="80"/>
                    </a:lnTo>
                    <a:lnTo>
                      <a:pt x="82" y="76"/>
                    </a:lnTo>
                    <a:lnTo>
                      <a:pt x="80" y="70"/>
                    </a:lnTo>
                    <a:lnTo>
                      <a:pt x="77" y="57"/>
                    </a:lnTo>
                    <a:lnTo>
                      <a:pt x="75" y="34"/>
                    </a:lnTo>
                    <a:lnTo>
                      <a:pt x="75" y="30"/>
                    </a:lnTo>
                    <a:lnTo>
                      <a:pt x="74" y="32"/>
                    </a:lnTo>
                    <a:lnTo>
                      <a:pt x="71" y="40"/>
                    </a:lnTo>
                    <a:lnTo>
                      <a:pt x="60" y="68"/>
                    </a:lnTo>
                    <a:lnTo>
                      <a:pt x="53" y="82"/>
                    </a:lnTo>
                    <a:lnTo>
                      <a:pt x="47" y="91"/>
                    </a:lnTo>
                    <a:lnTo>
                      <a:pt x="44" y="92"/>
                    </a:lnTo>
                    <a:lnTo>
                      <a:pt x="41" y="93"/>
                    </a:lnTo>
                    <a:lnTo>
                      <a:pt x="38" y="92"/>
                    </a:lnTo>
                    <a:lnTo>
                      <a:pt x="36" y="91"/>
                    </a:lnTo>
                    <a:lnTo>
                      <a:pt x="34" y="89"/>
                    </a:lnTo>
                    <a:lnTo>
                      <a:pt x="32" y="87"/>
                    </a:lnTo>
                    <a:lnTo>
                      <a:pt x="28" y="82"/>
                    </a:lnTo>
                    <a:lnTo>
                      <a:pt x="26" y="77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2" y="82"/>
                    </a:lnTo>
                    <a:lnTo>
                      <a:pt x="18" y="99"/>
                    </a:lnTo>
                    <a:lnTo>
                      <a:pt x="10" y="131"/>
                    </a:lnTo>
                    <a:lnTo>
                      <a:pt x="2" y="163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5" name="Freeform 61"/>
              <p:cNvSpPr>
                <a:spLocks/>
              </p:cNvSpPr>
              <p:nvPr/>
            </p:nvSpPr>
            <p:spPr bwMode="auto">
              <a:xfrm>
                <a:off x="3088" y="822"/>
                <a:ext cx="116" cy="634"/>
              </a:xfrm>
              <a:custGeom>
                <a:avLst/>
                <a:gdLst>
                  <a:gd name="T0" fmla="*/ 1 w 232"/>
                  <a:gd name="T1" fmla="*/ 1 h 1268"/>
                  <a:gd name="T2" fmla="*/ 1 w 232"/>
                  <a:gd name="T3" fmla="*/ 1 h 1268"/>
                  <a:gd name="T4" fmla="*/ 0 w 232"/>
                  <a:gd name="T5" fmla="*/ 0 h 1268"/>
                  <a:gd name="T6" fmla="*/ 1 w 232"/>
                  <a:gd name="T7" fmla="*/ 1 h 1268"/>
                  <a:gd name="T8" fmla="*/ 1 w 232"/>
                  <a:gd name="T9" fmla="*/ 1 h 1268"/>
                  <a:gd name="T10" fmla="*/ 1 w 232"/>
                  <a:gd name="T11" fmla="*/ 1 h 1268"/>
                  <a:gd name="T12" fmla="*/ 1 w 232"/>
                  <a:gd name="T13" fmla="*/ 1 h 1268"/>
                  <a:gd name="T14" fmla="*/ 1 w 232"/>
                  <a:gd name="T15" fmla="*/ 1 h 1268"/>
                  <a:gd name="T16" fmla="*/ 1 w 232"/>
                  <a:gd name="T17" fmla="*/ 1 h 1268"/>
                  <a:gd name="T18" fmla="*/ 1 w 232"/>
                  <a:gd name="T19" fmla="*/ 1 h 1268"/>
                  <a:gd name="T20" fmla="*/ 1 w 232"/>
                  <a:gd name="T21" fmla="*/ 1 h 1268"/>
                  <a:gd name="T22" fmla="*/ 1 w 232"/>
                  <a:gd name="T23" fmla="*/ 1 h 1268"/>
                  <a:gd name="T24" fmla="*/ 1 w 232"/>
                  <a:gd name="T25" fmla="*/ 1 h 1268"/>
                  <a:gd name="T26" fmla="*/ 1 w 232"/>
                  <a:gd name="T27" fmla="*/ 1 h 1268"/>
                  <a:gd name="T28" fmla="*/ 1 w 232"/>
                  <a:gd name="T29" fmla="*/ 1 h 1268"/>
                  <a:gd name="T30" fmla="*/ 1 w 232"/>
                  <a:gd name="T31" fmla="*/ 1 h 1268"/>
                  <a:gd name="T32" fmla="*/ 1 w 232"/>
                  <a:gd name="T33" fmla="*/ 1 h 1268"/>
                  <a:gd name="T34" fmla="*/ 1 w 232"/>
                  <a:gd name="T35" fmla="*/ 1 h 1268"/>
                  <a:gd name="T36" fmla="*/ 1 w 232"/>
                  <a:gd name="T37" fmla="*/ 1 h 1268"/>
                  <a:gd name="T38" fmla="*/ 1 w 232"/>
                  <a:gd name="T39" fmla="*/ 1 h 1268"/>
                  <a:gd name="T40" fmla="*/ 1 w 232"/>
                  <a:gd name="T41" fmla="*/ 1 h 1268"/>
                  <a:gd name="T42" fmla="*/ 1 w 232"/>
                  <a:gd name="T43" fmla="*/ 1 h 1268"/>
                  <a:gd name="T44" fmla="*/ 1 w 232"/>
                  <a:gd name="T45" fmla="*/ 1 h 1268"/>
                  <a:gd name="T46" fmla="*/ 1 w 232"/>
                  <a:gd name="T47" fmla="*/ 1 h 1268"/>
                  <a:gd name="T48" fmla="*/ 1 w 232"/>
                  <a:gd name="T49" fmla="*/ 1 h 1268"/>
                  <a:gd name="T50" fmla="*/ 1 w 232"/>
                  <a:gd name="T51" fmla="*/ 1 h 1268"/>
                  <a:gd name="T52" fmla="*/ 1 w 232"/>
                  <a:gd name="T53" fmla="*/ 1 h 1268"/>
                  <a:gd name="T54" fmla="*/ 1 w 232"/>
                  <a:gd name="T55" fmla="*/ 1 h 1268"/>
                  <a:gd name="T56" fmla="*/ 1 w 232"/>
                  <a:gd name="T57" fmla="*/ 1 h 1268"/>
                  <a:gd name="T58" fmla="*/ 1 w 232"/>
                  <a:gd name="T59" fmla="*/ 1 h 1268"/>
                  <a:gd name="T60" fmla="*/ 1 w 232"/>
                  <a:gd name="T61" fmla="*/ 1 h 1268"/>
                  <a:gd name="T62" fmla="*/ 1 w 232"/>
                  <a:gd name="T63" fmla="*/ 1 h 126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2"/>
                  <a:gd name="T97" fmla="*/ 0 h 1268"/>
                  <a:gd name="T98" fmla="*/ 232 w 232"/>
                  <a:gd name="T99" fmla="*/ 1268 h 126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2" h="1268">
                    <a:moveTo>
                      <a:pt x="41" y="46"/>
                    </a:moveTo>
                    <a:lnTo>
                      <a:pt x="38" y="42"/>
                    </a:lnTo>
                    <a:lnTo>
                      <a:pt x="32" y="34"/>
                    </a:lnTo>
                    <a:lnTo>
                      <a:pt x="24" y="27"/>
                    </a:lnTo>
                    <a:lnTo>
                      <a:pt x="9" y="13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9" y="6"/>
                    </a:lnTo>
                    <a:lnTo>
                      <a:pt x="16" y="8"/>
                    </a:lnTo>
                    <a:lnTo>
                      <a:pt x="29" y="10"/>
                    </a:lnTo>
                    <a:lnTo>
                      <a:pt x="55" y="15"/>
                    </a:lnTo>
                    <a:lnTo>
                      <a:pt x="65" y="26"/>
                    </a:lnTo>
                    <a:lnTo>
                      <a:pt x="65" y="40"/>
                    </a:lnTo>
                    <a:lnTo>
                      <a:pt x="65" y="71"/>
                    </a:lnTo>
                    <a:lnTo>
                      <a:pt x="64" y="170"/>
                    </a:lnTo>
                    <a:lnTo>
                      <a:pt x="63" y="433"/>
                    </a:lnTo>
                    <a:lnTo>
                      <a:pt x="68" y="618"/>
                    </a:lnTo>
                    <a:lnTo>
                      <a:pt x="72" y="642"/>
                    </a:lnTo>
                    <a:lnTo>
                      <a:pt x="86" y="714"/>
                    </a:lnTo>
                    <a:lnTo>
                      <a:pt x="128" y="898"/>
                    </a:lnTo>
                    <a:lnTo>
                      <a:pt x="162" y="1047"/>
                    </a:lnTo>
                    <a:lnTo>
                      <a:pt x="167" y="1066"/>
                    </a:lnTo>
                    <a:lnTo>
                      <a:pt x="170" y="1081"/>
                    </a:lnTo>
                    <a:lnTo>
                      <a:pt x="181" y="1114"/>
                    </a:lnTo>
                    <a:lnTo>
                      <a:pt x="210" y="1186"/>
                    </a:lnTo>
                    <a:lnTo>
                      <a:pt x="230" y="1230"/>
                    </a:lnTo>
                    <a:lnTo>
                      <a:pt x="232" y="1232"/>
                    </a:lnTo>
                    <a:lnTo>
                      <a:pt x="230" y="1236"/>
                    </a:lnTo>
                    <a:lnTo>
                      <a:pt x="227" y="1242"/>
                    </a:lnTo>
                    <a:lnTo>
                      <a:pt x="220" y="1254"/>
                    </a:lnTo>
                    <a:lnTo>
                      <a:pt x="213" y="1266"/>
                    </a:lnTo>
                    <a:lnTo>
                      <a:pt x="212" y="1268"/>
                    </a:lnTo>
                    <a:lnTo>
                      <a:pt x="211" y="1266"/>
                    </a:lnTo>
                    <a:lnTo>
                      <a:pt x="204" y="1248"/>
                    </a:lnTo>
                    <a:lnTo>
                      <a:pt x="177" y="1177"/>
                    </a:lnTo>
                    <a:lnTo>
                      <a:pt x="148" y="1090"/>
                    </a:lnTo>
                    <a:lnTo>
                      <a:pt x="143" y="1070"/>
                    </a:lnTo>
                    <a:lnTo>
                      <a:pt x="136" y="1045"/>
                    </a:lnTo>
                    <a:lnTo>
                      <a:pt x="116" y="970"/>
                    </a:lnTo>
                    <a:lnTo>
                      <a:pt x="68" y="769"/>
                    </a:lnTo>
                    <a:lnTo>
                      <a:pt x="36" y="603"/>
                    </a:lnTo>
                    <a:lnTo>
                      <a:pt x="35" y="580"/>
                    </a:lnTo>
                    <a:lnTo>
                      <a:pt x="34" y="564"/>
                    </a:lnTo>
                    <a:lnTo>
                      <a:pt x="32" y="531"/>
                    </a:lnTo>
                    <a:lnTo>
                      <a:pt x="24" y="466"/>
                    </a:lnTo>
                    <a:lnTo>
                      <a:pt x="18" y="428"/>
                    </a:lnTo>
                    <a:lnTo>
                      <a:pt x="18" y="426"/>
                    </a:lnTo>
                    <a:lnTo>
                      <a:pt x="20" y="433"/>
                    </a:lnTo>
                    <a:lnTo>
                      <a:pt x="26" y="447"/>
                    </a:lnTo>
                    <a:lnTo>
                      <a:pt x="38" y="476"/>
                    </a:lnTo>
                    <a:lnTo>
                      <a:pt x="50" y="504"/>
                    </a:lnTo>
                    <a:lnTo>
                      <a:pt x="55" y="511"/>
                    </a:lnTo>
                    <a:lnTo>
                      <a:pt x="50" y="495"/>
                    </a:lnTo>
                    <a:lnTo>
                      <a:pt x="39" y="438"/>
                    </a:lnTo>
                    <a:lnTo>
                      <a:pt x="10" y="278"/>
                    </a:lnTo>
                    <a:lnTo>
                      <a:pt x="1" y="204"/>
                    </a:lnTo>
                    <a:lnTo>
                      <a:pt x="1" y="154"/>
                    </a:lnTo>
                    <a:lnTo>
                      <a:pt x="7" y="141"/>
                    </a:lnTo>
                    <a:lnTo>
                      <a:pt x="13" y="135"/>
                    </a:lnTo>
                    <a:lnTo>
                      <a:pt x="18" y="127"/>
                    </a:lnTo>
                    <a:lnTo>
                      <a:pt x="27" y="107"/>
                    </a:lnTo>
                    <a:lnTo>
                      <a:pt x="33" y="86"/>
                    </a:lnTo>
                    <a:lnTo>
                      <a:pt x="40" y="52"/>
                    </a:lnTo>
                    <a:lnTo>
                      <a:pt x="41" y="4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6" name="Freeform 62"/>
              <p:cNvSpPr>
                <a:spLocks/>
              </p:cNvSpPr>
              <p:nvPr/>
            </p:nvSpPr>
            <p:spPr bwMode="auto">
              <a:xfrm>
                <a:off x="3058" y="1392"/>
                <a:ext cx="105" cy="102"/>
              </a:xfrm>
              <a:custGeom>
                <a:avLst/>
                <a:gdLst>
                  <a:gd name="T0" fmla="*/ 1 w 209"/>
                  <a:gd name="T1" fmla="*/ 1 h 202"/>
                  <a:gd name="T2" fmla="*/ 1 w 209"/>
                  <a:gd name="T3" fmla="*/ 1 h 202"/>
                  <a:gd name="T4" fmla="*/ 1 w 209"/>
                  <a:gd name="T5" fmla="*/ 1 h 202"/>
                  <a:gd name="T6" fmla="*/ 1 w 209"/>
                  <a:gd name="T7" fmla="*/ 1 h 202"/>
                  <a:gd name="T8" fmla="*/ 1 w 209"/>
                  <a:gd name="T9" fmla="*/ 1 h 202"/>
                  <a:gd name="T10" fmla="*/ 1 w 209"/>
                  <a:gd name="T11" fmla="*/ 1 h 202"/>
                  <a:gd name="T12" fmla="*/ 1 w 209"/>
                  <a:gd name="T13" fmla="*/ 1 h 202"/>
                  <a:gd name="T14" fmla="*/ 1 w 209"/>
                  <a:gd name="T15" fmla="*/ 1 h 202"/>
                  <a:gd name="T16" fmla="*/ 1 w 209"/>
                  <a:gd name="T17" fmla="*/ 1 h 202"/>
                  <a:gd name="T18" fmla="*/ 1 w 209"/>
                  <a:gd name="T19" fmla="*/ 1 h 202"/>
                  <a:gd name="T20" fmla="*/ 1 w 209"/>
                  <a:gd name="T21" fmla="*/ 1 h 202"/>
                  <a:gd name="T22" fmla="*/ 1 w 209"/>
                  <a:gd name="T23" fmla="*/ 1 h 202"/>
                  <a:gd name="T24" fmla="*/ 1 w 209"/>
                  <a:gd name="T25" fmla="*/ 0 h 202"/>
                  <a:gd name="T26" fmla="*/ 1 w 209"/>
                  <a:gd name="T27" fmla="*/ 1 h 202"/>
                  <a:gd name="T28" fmla="*/ 1 w 209"/>
                  <a:gd name="T29" fmla="*/ 1 h 202"/>
                  <a:gd name="T30" fmla="*/ 1 w 209"/>
                  <a:gd name="T31" fmla="*/ 1 h 202"/>
                  <a:gd name="T32" fmla="*/ 1 w 209"/>
                  <a:gd name="T33" fmla="*/ 1 h 202"/>
                  <a:gd name="T34" fmla="*/ 1 w 209"/>
                  <a:gd name="T35" fmla="*/ 1 h 202"/>
                  <a:gd name="T36" fmla="*/ 1 w 209"/>
                  <a:gd name="T37" fmla="*/ 1 h 202"/>
                  <a:gd name="T38" fmla="*/ 1 w 209"/>
                  <a:gd name="T39" fmla="*/ 1 h 202"/>
                  <a:gd name="T40" fmla="*/ 0 w 209"/>
                  <a:gd name="T41" fmla="*/ 1 h 202"/>
                  <a:gd name="T42" fmla="*/ 0 w 209"/>
                  <a:gd name="T43" fmla="*/ 1 h 202"/>
                  <a:gd name="T44" fmla="*/ 0 w 209"/>
                  <a:gd name="T45" fmla="*/ 1 h 202"/>
                  <a:gd name="T46" fmla="*/ 1 w 209"/>
                  <a:gd name="T47" fmla="*/ 1 h 202"/>
                  <a:gd name="T48" fmla="*/ 1 w 209"/>
                  <a:gd name="T49" fmla="*/ 1 h 202"/>
                  <a:gd name="T50" fmla="*/ 1 w 209"/>
                  <a:gd name="T51" fmla="*/ 1 h 202"/>
                  <a:gd name="T52" fmla="*/ 1 w 209"/>
                  <a:gd name="T53" fmla="*/ 1 h 202"/>
                  <a:gd name="T54" fmla="*/ 1 w 209"/>
                  <a:gd name="T55" fmla="*/ 1 h 202"/>
                  <a:gd name="T56" fmla="*/ 1 w 209"/>
                  <a:gd name="T57" fmla="*/ 1 h 202"/>
                  <a:gd name="T58" fmla="*/ 1 w 209"/>
                  <a:gd name="T59" fmla="*/ 1 h 202"/>
                  <a:gd name="T60" fmla="*/ 1 w 209"/>
                  <a:gd name="T61" fmla="*/ 1 h 202"/>
                  <a:gd name="T62" fmla="*/ 1 w 209"/>
                  <a:gd name="T63" fmla="*/ 1 h 202"/>
                  <a:gd name="T64" fmla="*/ 1 w 209"/>
                  <a:gd name="T65" fmla="*/ 1 h 202"/>
                  <a:gd name="T66" fmla="*/ 1 w 209"/>
                  <a:gd name="T67" fmla="*/ 1 h 2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9"/>
                  <a:gd name="T103" fmla="*/ 0 h 202"/>
                  <a:gd name="T104" fmla="*/ 209 w 209"/>
                  <a:gd name="T105" fmla="*/ 202 h 2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9" h="202">
                    <a:moveTo>
                      <a:pt x="66" y="192"/>
                    </a:moveTo>
                    <a:lnTo>
                      <a:pt x="72" y="175"/>
                    </a:lnTo>
                    <a:lnTo>
                      <a:pt x="86" y="146"/>
                    </a:lnTo>
                    <a:lnTo>
                      <a:pt x="104" y="126"/>
                    </a:lnTo>
                    <a:lnTo>
                      <a:pt x="127" y="115"/>
                    </a:lnTo>
                    <a:lnTo>
                      <a:pt x="154" y="110"/>
                    </a:lnTo>
                    <a:lnTo>
                      <a:pt x="189" y="110"/>
                    </a:lnTo>
                    <a:lnTo>
                      <a:pt x="209" y="112"/>
                    </a:lnTo>
                    <a:lnTo>
                      <a:pt x="205" y="100"/>
                    </a:lnTo>
                    <a:lnTo>
                      <a:pt x="199" y="77"/>
                    </a:lnTo>
                    <a:lnTo>
                      <a:pt x="181" y="39"/>
                    </a:lnTo>
                    <a:lnTo>
                      <a:pt x="156" y="8"/>
                    </a:lnTo>
                    <a:lnTo>
                      <a:pt x="149" y="0"/>
                    </a:lnTo>
                    <a:lnTo>
                      <a:pt x="143" y="10"/>
                    </a:lnTo>
                    <a:lnTo>
                      <a:pt x="125" y="40"/>
                    </a:lnTo>
                    <a:lnTo>
                      <a:pt x="70" y="119"/>
                    </a:lnTo>
                    <a:lnTo>
                      <a:pt x="41" y="152"/>
                    </a:lnTo>
                    <a:lnTo>
                      <a:pt x="26" y="163"/>
                    </a:lnTo>
                    <a:lnTo>
                      <a:pt x="13" y="169"/>
                    </a:lnTo>
                    <a:lnTo>
                      <a:pt x="2" y="168"/>
                    </a:lnTo>
                    <a:lnTo>
                      <a:pt x="0" y="171"/>
                    </a:lnTo>
                    <a:lnTo>
                      <a:pt x="0" y="173"/>
                    </a:lnTo>
                    <a:lnTo>
                      <a:pt x="0" y="176"/>
                    </a:lnTo>
                    <a:lnTo>
                      <a:pt x="1" y="179"/>
                    </a:lnTo>
                    <a:lnTo>
                      <a:pt x="2" y="181"/>
                    </a:lnTo>
                    <a:lnTo>
                      <a:pt x="5" y="184"/>
                    </a:lnTo>
                    <a:lnTo>
                      <a:pt x="10" y="189"/>
                    </a:lnTo>
                    <a:lnTo>
                      <a:pt x="17" y="194"/>
                    </a:lnTo>
                    <a:lnTo>
                      <a:pt x="34" y="200"/>
                    </a:lnTo>
                    <a:lnTo>
                      <a:pt x="51" y="202"/>
                    </a:lnTo>
                    <a:lnTo>
                      <a:pt x="58" y="201"/>
                    </a:lnTo>
                    <a:lnTo>
                      <a:pt x="63" y="198"/>
                    </a:lnTo>
                    <a:lnTo>
                      <a:pt x="66" y="19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7" name="Freeform 63"/>
              <p:cNvSpPr>
                <a:spLocks/>
              </p:cNvSpPr>
              <p:nvPr/>
            </p:nvSpPr>
            <p:spPr bwMode="auto">
              <a:xfrm>
                <a:off x="3081" y="1530"/>
                <a:ext cx="124" cy="337"/>
              </a:xfrm>
              <a:custGeom>
                <a:avLst/>
                <a:gdLst>
                  <a:gd name="T0" fmla="*/ 1 w 248"/>
                  <a:gd name="T1" fmla="*/ 1 h 673"/>
                  <a:gd name="T2" fmla="*/ 1 w 248"/>
                  <a:gd name="T3" fmla="*/ 1 h 673"/>
                  <a:gd name="T4" fmla="*/ 1 w 248"/>
                  <a:gd name="T5" fmla="*/ 1 h 673"/>
                  <a:gd name="T6" fmla="*/ 1 w 248"/>
                  <a:gd name="T7" fmla="*/ 1 h 673"/>
                  <a:gd name="T8" fmla="*/ 1 w 248"/>
                  <a:gd name="T9" fmla="*/ 1 h 673"/>
                  <a:gd name="T10" fmla="*/ 1 w 248"/>
                  <a:gd name="T11" fmla="*/ 1 h 673"/>
                  <a:gd name="T12" fmla="*/ 1 w 248"/>
                  <a:gd name="T13" fmla="*/ 1 h 673"/>
                  <a:gd name="T14" fmla="*/ 1 w 248"/>
                  <a:gd name="T15" fmla="*/ 1 h 673"/>
                  <a:gd name="T16" fmla="*/ 1 w 248"/>
                  <a:gd name="T17" fmla="*/ 1 h 673"/>
                  <a:gd name="T18" fmla="*/ 1 w 248"/>
                  <a:gd name="T19" fmla="*/ 1 h 673"/>
                  <a:gd name="T20" fmla="*/ 1 w 248"/>
                  <a:gd name="T21" fmla="*/ 1 h 673"/>
                  <a:gd name="T22" fmla="*/ 1 w 248"/>
                  <a:gd name="T23" fmla="*/ 1 h 673"/>
                  <a:gd name="T24" fmla="*/ 1 w 248"/>
                  <a:gd name="T25" fmla="*/ 1 h 673"/>
                  <a:gd name="T26" fmla="*/ 1 w 248"/>
                  <a:gd name="T27" fmla="*/ 1 h 673"/>
                  <a:gd name="T28" fmla="*/ 1 w 248"/>
                  <a:gd name="T29" fmla="*/ 1 h 673"/>
                  <a:gd name="T30" fmla="*/ 1 w 248"/>
                  <a:gd name="T31" fmla="*/ 0 h 673"/>
                  <a:gd name="T32" fmla="*/ 1 w 248"/>
                  <a:gd name="T33" fmla="*/ 1 h 673"/>
                  <a:gd name="T34" fmla="*/ 1 w 248"/>
                  <a:gd name="T35" fmla="*/ 1 h 673"/>
                  <a:gd name="T36" fmla="*/ 1 w 248"/>
                  <a:gd name="T37" fmla="*/ 1 h 673"/>
                  <a:gd name="T38" fmla="*/ 1 w 248"/>
                  <a:gd name="T39" fmla="*/ 1 h 673"/>
                  <a:gd name="T40" fmla="*/ 1 w 248"/>
                  <a:gd name="T41" fmla="*/ 1 h 673"/>
                  <a:gd name="T42" fmla="*/ 1 w 248"/>
                  <a:gd name="T43" fmla="*/ 1 h 673"/>
                  <a:gd name="T44" fmla="*/ 0 w 248"/>
                  <a:gd name="T45" fmla="*/ 1 h 673"/>
                  <a:gd name="T46" fmla="*/ 1 w 248"/>
                  <a:gd name="T47" fmla="*/ 1 h 673"/>
                  <a:gd name="T48" fmla="*/ 1 w 248"/>
                  <a:gd name="T49" fmla="*/ 1 h 673"/>
                  <a:gd name="T50" fmla="*/ 1 w 248"/>
                  <a:gd name="T51" fmla="*/ 1 h 673"/>
                  <a:gd name="T52" fmla="*/ 1 w 248"/>
                  <a:gd name="T53" fmla="*/ 1 h 673"/>
                  <a:gd name="T54" fmla="*/ 1 w 248"/>
                  <a:gd name="T55" fmla="*/ 1 h 67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48"/>
                  <a:gd name="T85" fmla="*/ 0 h 673"/>
                  <a:gd name="T86" fmla="*/ 248 w 248"/>
                  <a:gd name="T87" fmla="*/ 673 h 67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48" h="673">
                    <a:moveTo>
                      <a:pt x="50" y="102"/>
                    </a:moveTo>
                    <a:lnTo>
                      <a:pt x="56" y="116"/>
                    </a:lnTo>
                    <a:lnTo>
                      <a:pt x="75" y="163"/>
                    </a:lnTo>
                    <a:lnTo>
                      <a:pt x="121" y="300"/>
                    </a:lnTo>
                    <a:lnTo>
                      <a:pt x="164" y="434"/>
                    </a:lnTo>
                    <a:lnTo>
                      <a:pt x="172" y="457"/>
                    </a:lnTo>
                    <a:lnTo>
                      <a:pt x="178" y="481"/>
                    </a:lnTo>
                    <a:lnTo>
                      <a:pt x="194" y="528"/>
                    </a:lnTo>
                    <a:lnTo>
                      <a:pt x="227" y="619"/>
                    </a:lnTo>
                    <a:lnTo>
                      <a:pt x="247" y="671"/>
                    </a:lnTo>
                    <a:lnTo>
                      <a:pt x="248" y="673"/>
                    </a:lnTo>
                    <a:lnTo>
                      <a:pt x="233" y="617"/>
                    </a:lnTo>
                    <a:lnTo>
                      <a:pt x="202" y="505"/>
                    </a:lnTo>
                    <a:lnTo>
                      <a:pt x="139" y="280"/>
                    </a:lnTo>
                    <a:lnTo>
                      <a:pt x="70" y="56"/>
                    </a:lnTo>
                    <a:lnTo>
                      <a:pt x="51" y="0"/>
                    </a:lnTo>
                    <a:lnTo>
                      <a:pt x="51" y="9"/>
                    </a:lnTo>
                    <a:lnTo>
                      <a:pt x="48" y="24"/>
                    </a:lnTo>
                    <a:lnTo>
                      <a:pt x="42" y="35"/>
                    </a:lnTo>
                    <a:lnTo>
                      <a:pt x="33" y="41"/>
                    </a:lnTo>
                    <a:lnTo>
                      <a:pt x="22" y="44"/>
                    </a:lnTo>
                    <a:lnTo>
                      <a:pt x="7" y="42"/>
                    </a:lnTo>
                    <a:lnTo>
                      <a:pt x="0" y="39"/>
                    </a:lnTo>
                    <a:lnTo>
                      <a:pt x="4" y="44"/>
                    </a:lnTo>
                    <a:lnTo>
                      <a:pt x="22" y="61"/>
                    </a:lnTo>
                    <a:lnTo>
                      <a:pt x="44" y="92"/>
                    </a:lnTo>
                    <a:lnTo>
                      <a:pt x="50" y="10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8" name="Freeform 64"/>
              <p:cNvSpPr>
                <a:spLocks/>
              </p:cNvSpPr>
              <p:nvPr/>
            </p:nvSpPr>
            <p:spPr bwMode="auto">
              <a:xfrm>
                <a:off x="3138" y="1455"/>
                <a:ext cx="160" cy="611"/>
              </a:xfrm>
              <a:custGeom>
                <a:avLst/>
                <a:gdLst>
                  <a:gd name="T0" fmla="*/ 0 w 321"/>
                  <a:gd name="T1" fmla="*/ 1 h 1221"/>
                  <a:gd name="T2" fmla="*/ 0 w 321"/>
                  <a:gd name="T3" fmla="*/ 1 h 1221"/>
                  <a:gd name="T4" fmla="*/ 0 w 321"/>
                  <a:gd name="T5" fmla="*/ 1 h 1221"/>
                  <a:gd name="T6" fmla="*/ 0 w 321"/>
                  <a:gd name="T7" fmla="*/ 1 h 1221"/>
                  <a:gd name="T8" fmla="*/ 0 w 321"/>
                  <a:gd name="T9" fmla="*/ 1 h 1221"/>
                  <a:gd name="T10" fmla="*/ 0 w 321"/>
                  <a:gd name="T11" fmla="*/ 1 h 1221"/>
                  <a:gd name="T12" fmla="*/ 0 w 321"/>
                  <a:gd name="T13" fmla="*/ 1 h 1221"/>
                  <a:gd name="T14" fmla="*/ 0 w 321"/>
                  <a:gd name="T15" fmla="*/ 1 h 1221"/>
                  <a:gd name="T16" fmla="*/ 0 w 321"/>
                  <a:gd name="T17" fmla="*/ 1 h 1221"/>
                  <a:gd name="T18" fmla="*/ 0 w 321"/>
                  <a:gd name="T19" fmla="*/ 1 h 1221"/>
                  <a:gd name="T20" fmla="*/ 0 w 321"/>
                  <a:gd name="T21" fmla="*/ 1 h 1221"/>
                  <a:gd name="T22" fmla="*/ 0 w 321"/>
                  <a:gd name="T23" fmla="*/ 1 h 1221"/>
                  <a:gd name="T24" fmla="*/ 0 w 321"/>
                  <a:gd name="T25" fmla="*/ 1 h 1221"/>
                  <a:gd name="T26" fmla="*/ 0 w 321"/>
                  <a:gd name="T27" fmla="*/ 1 h 1221"/>
                  <a:gd name="T28" fmla="*/ 0 w 321"/>
                  <a:gd name="T29" fmla="*/ 1 h 1221"/>
                  <a:gd name="T30" fmla="*/ 0 w 321"/>
                  <a:gd name="T31" fmla="*/ 1 h 1221"/>
                  <a:gd name="T32" fmla="*/ 0 w 321"/>
                  <a:gd name="T33" fmla="*/ 1 h 1221"/>
                  <a:gd name="T34" fmla="*/ 0 w 321"/>
                  <a:gd name="T35" fmla="*/ 1 h 1221"/>
                  <a:gd name="T36" fmla="*/ 0 w 321"/>
                  <a:gd name="T37" fmla="*/ 1 h 1221"/>
                  <a:gd name="T38" fmla="*/ 0 w 321"/>
                  <a:gd name="T39" fmla="*/ 1 h 1221"/>
                  <a:gd name="T40" fmla="*/ 0 w 321"/>
                  <a:gd name="T41" fmla="*/ 1 h 1221"/>
                  <a:gd name="T42" fmla="*/ 0 w 321"/>
                  <a:gd name="T43" fmla="*/ 1 h 1221"/>
                  <a:gd name="T44" fmla="*/ 0 w 321"/>
                  <a:gd name="T45" fmla="*/ 1 h 1221"/>
                  <a:gd name="T46" fmla="*/ 0 w 321"/>
                  <a:gd name="T47" fmla="*/ 1 h 1221"/>
                  <a:gd name="T48" fmla="*/ 0 w 321"/>
                  <a:gd name="T49" fmla="*/ 1 h 1221"/>
                  <a:gd name="T50" fmla="*/ 0 w 321"/>
                  <a:gd name="T51" fmla="*/ 1 h 1221"/>
                  <a:gd name="T52" fmla="*/ 0 w 321"/>
                  <a:gd name="T53" fmla="*/ 1 h 1221"/>
                  <a:gd name="T54" fmla="*/ 0 w 321"/>
                  <a:gd name="T55" fmla="*/ 1 h 1221"/>
                  <a:gd name="T56" fmla="*/ 0 w 321"/>
                  <a:gd name="T57" fmla="*/ 1 h 1221"/>
                  <a:gd name="T58" fmla="*/ 0 w 321"/>
                  <a:gd name="T59" fmla="*/ 1 h 1221"/>
                  <a:gd name="T60" fmla="*/ 0 w 321"/>
                  <a:gd name="T61" fmla="*/ 1 h 1221"/>
                  <a:gd name="T62" fmla="*/ 0 w 321"/>
                  <a:gd name="T63" fmla="*/ 1 h 1221"/>
                  <a:gd name="T64" fmla="*/ 0 w 321"/>
                  <a:gd name="T65" fmla="*/ 1 h 1221"/>
                  <a:gd name="T66" fmla="*/ 0 w 321"/>
                  <a:gd name="T67" fmla="*/ 1 h 1221"/>
                  <a:gd name="T68" fmla="*/ 0 w 321"/>
                  <a:gd name="T69" fmla="*/ 1 h 1221"/>
                  <a:gd name="T70" fmla="*/ 0 w 321"/>
                  <a:gd name="T71" fmla="*/ 1 h 1221"/>
                  <a:gd name="T72" fmla="*/ 0 w 321"/>
                  <a:gd name="T73" fmla="*/ 1 h 1221"/>
                  <a:gd name="T74" fmla="*/ 0 w 321"/>
                  <a:gd name="T75" fmla="*/ 1 h 1221"/>
                  <a:gd name="T76" fmla="*/ 0 w 321"/>
                  <a:gd name="T77" fmla="*/ 1 h 122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21"/>
                  <a:gd name="T118" fmla="*/ 0 h 1221"/>
                  <a:gd name="T119" fmla="*/ 321 w 321"/>
                  <a:gd name="T120" fmla="*/ 1221 h 122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21" h="1221">
                    <a:moveTo>
                      <a:pt x="35" y="59"/>
                    </a:moveTo>
                    <a:lnTo>
                      <a:pt x="34" y="65"/>
                    </a:lnTo>
                    <a:lnTo>
                      <a:pt x="33" y="71"/>
                    </a:lnTo>
                    <a:lnTo>
                      <a:pt x="27" y="84"/>
                    </a:lnTo>
                    <a:lnTo>
                      <a:pt x="14" y="106"/>
                    </a:lnTo>
                    <a:lnTo>
                      <a:pt x="8" y="115"/>
                    </a:lnTo>
                    <a:lnTo>
                      <a:pt x="7" y="117"/>
                    </a:lnTo>
                    <a:lnTo>
                      <a:pt x="5" y="126"/>
                    </a:lnTo>
                    <a:lnTo>
                      <a:pt x="0" y="162"/>
                    </a:lnTo>
                    <a:lnTo>
                      <a:pt x="6" y="205"/>
                    </a:lnTo>
                    <a:lnTo>
                      <a:pt x="12" y="214"/>
                    </a:lnTo>
                    <a:lnTo>
                      <a:pt x="18" y="225"/>
                    </a:lnTo>
                    <a:lnTo>
                      <a:pt x="32" y="258"/>
                    </a:lnTo>
                    <a:lnTo>
                      <a:pt x="61" y="346"/>
                    </a:lnTo>
                    <a:lnTo>
                      <a:pt x="85" y="435"/>
                    </a:lnTo>
                    <a:lnTo>
                      <a:pt x="89" y="451"/>
                    </a:lnTo>
                    <a:lnTo>
                      <a:pt x="93" y="469"/>
                    </a:lnTo>
                    <a:lnTo>
                      <a:pt x="101" y="516"/>
                    </a:lnTo>
                    <a:lnTo>
                      <a:pt x="125" y="643"/>
                    </a:lnTo>
                    <a:lnTo>
                      <a:pt x="158" y="779"/>
                    </a:lnTo>
                    <a:lnTo>
                      <a:pt x="169" y="810"/>
                    </a:lnTo>
                    <a:lnTo>
                      <a:pt x="181" y="841"/>
                    </a:lnTo>
                    <a:lnTo>
                      <a:pt x="207" y="908"/>
                    </a:lnTo>
                    <a:lnTo>
                      <a:pt x="259" y="1035"/>
                    </a:lnTo>
                    <a:lnTo>
                      <a:pt x="290" y="1108"/>
                    </a:lnTo>
                    <a:lnTo>
                      <a:pt x="292" y="1111"/>
                    </a:lnTo>
                    <a:lnTo>
                      <a:pt x="294" y="1121"/>
                    </a:lnTo>
                    <a:lnTo>
                      <a:pt x="299" y="1139"/>
                    </a:lnTo>
                    <a:lnTo>
                      <a:pt x="309" y="1176"/>
                    </a:lnTo>
                    <a:lnTo>
                      <a:pt x="318" y="1212"/>
                    </a:lnTo>
                    <a:lnTo>
                      <a:pt x="321" y="1221"/>
                    </a:lnTo>
                    <a:lnTo>
                      <a:pt x="320" y="1212"/>
                    </a:lnTo>
                    <a:lnTo>
                      <a:pt x="320" y="1194"/>
                    </a:lnTo>
                    <a:lnTo>
                      <a:pt x="319" y="1156"/>
                    </a:lnTo>
                    <a:lnTo>
                      <a:pt x="318" y="1119"/>
                    </a:lnTo>
                    <a:lnTo>
                      <a:pt x="318" y="1109"/>
                    </a:lnTo>
                    <a:lnTo>
                      <a:pt x="315" y="1105"/>
                    </a:lnTo>
                    <a:lnTo>
                      <a:pt x="301" y="1071"/>
                    </a:lnTo>
                    <a:lnTo>
                      <a:pt x="249" y="951"/>
                    </a:lnTo>
                    <a:lnTo>
                      <a:pt x="206" y="839"/>
                    </a:lnTo>
                    <a:lnTo>
                      <a:pt x="203" y="823"/>
                    </a:lnTo>
                    <a:lnTo>
                      <a:pt x="199" y="808"/>
                    </a:lnTo>
                    <a:lnTo>
                      <a:pt x="188" y="754"/>
                    </a:lnTo>
                    <a:lnTo>
                      <a:pt x="159" y="612"/>
                    </a:lnTo>
                    <a:lnTo>
                      <a:pt x="140" y="513"/>
                    </a:lnTo>
                    <a:lnTo>
                      <a:pt x="139" y="507"/>
                    </a:lnTo>
                    <a:lnTo>
                      <a:pt x="136" y="498"/>
                    </a:lnTo>
                    <a:lnTo>
                      <a:pt x="132" y="480"/>
                    </a:lnTo>
                    <a:lnTo>
                      <a:pt x="123" y="442"/>
                    </a:lnTo>
                    <a:lnTo>
                      <a:pt x="115" y="404"/>
                    </a:lnTo>
                    <a:lnTo>
                      <a:pt x="114" y="393"/>
                    </a:lnTo>
                    <a:lnTo>
                      <a:pt x="111" y="381"/>
                    </a:lnTo>
                    <a:lnTo>
                      <a:pt x="106" y="356"/>
                    </a:lnTo>
                    <a:lnTo>
                      <a:pt x="95" y="305"/>
                    </a:lnTo>
                    <a:lnTo>
                      <a:pt x="86" y="253"/>
                    </a:lnTo>
                    <a:lnTo>
                      <a:pt x="84" y="239"/>
                    </a:lnTo>
                    <a:lnTo>
                      <a:pt x="83" y="234"/>
                    </a:lnTo>
                    <a:lnTo>
                      <a:pt x="83" y="225"/>
                    </a:lnTo>
                    <a:lnTo>
                      <a:pt x="83" y="208"/>
                    </a:lnTo>
                    <a:lnTo>
                      <a:pt x="83" y="189"/>
                    </a:lnTo>
                    <a:lnTo>
                      <a:pt x="83" y="183"/>
                    </a:lnTo>
                    <a:lnTo>
                      <a:pt x="80" y="171"/>
                    </a:lnTo>
                    <a:lnTo>
                      <a:pt x="73" y="146"/>
                    </a:lnTo>
                    <a:lnTo>
                      <a:pt x="59" y="85"/>
                    </a:lnTo>
                    <a:lnTo>
                      <a:pt x="45" y="30"/>
                    </a:lnTo>
                    <a:lnTo>
                      <a:pt x="43" y="18"/>
                    </a:lnTo>
                    <a:lnTo>
                      <a:pt x="39" y="15"/>
                    </a:lnTo>
                    <a:lnTo>
                      <a:pt x="34" y="11"/>
                    </a:lnTo>
                    <a:lnTo>
                      <a:pt x="27" y="10"/>
                    </a:lnTo>
                    <a:lnTo>
                      <a:pt x="22" y="9"/>
                    </a:lnTo>
                    <a:lnTo>
                      <a:pt x="17" y="8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12" y="6"/>
                    </a:lnTo>
                    <a:lnTo>
                      <a:pt x="24" y="27"/>
                    </a:lnTo>
                    <a:lnTo>
                      <a:pt x="34" y="53"/>
                    </a:lnTo>
                    <a:lnTo>
                      <a:pt x="35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99" name="Freeform 65"/>
              <p:cNvSpPr>
                <a:spLocks/>
              </p:cNvSpPr>
              <p:nvPr/>
            </p:nvSpPr>
            <p:spPr bwMode="auto">
              <a:xfrm>
                <a:off x="3199" y="1551"/>
                <a:ext cx="192" cy="499"/>
              </a:xfrm>
              <a:custGeom>
                <a:avLst/>
                <a:gdLst>
                  <a:gd name="T0" fmla="*/ 1 w 383"/>
                  <a:gd name="T1" fmla="*/ 1 h 998"/>
                  <a:gd name="T2" fmla="*/ 1 w 383"/>
                  <a:gd name="T3" fmla="*/ 1 h 998"/>
                  <a:gd name="T4" fmla="*/ 1 w 383"/>
                  <a:gd name="T5" fmla="*/ 1 h 998"/>
                  <a:gd name="T6" fmla="*/ 1 w 383"/>
                  <a:gd name="T7" fmla="*/ 1 h 998"/>
                  <a:gd name="T8" fmla="*/ 1 w 383"/>
                  <a:gd name="T9" fmla="*/ 1 h 998"/>
                  <a:gd name="T10" fmla="*/ 1 w 383"/>
                  <a:gd name="T11" fmla="*/ 1 h 998"/>
                  <a:gd name="T12" fmla="*/ 1 w 383"/>
                  <a:gd name="T13" fmla="*/ 1 h 998"/>
                  <a:gd name="T14" fmla="*/ 1 w 383"/>
                  <a:gd name="T15" fmla="*/ 1 h 998"/>
                  <a:gd name="T16" fmla="*/ 1 w 383"/>
                  <a:gd name="T17" fmla="*/ 1 h 998"/>
                  <a:gd name="T18" fmla="*/ 1 w 383"/>
                  <a:gd name="T19" fmla="*/ 1 h 998"/>
                  <a:gd name="T20" fmla="*/ 1 w 383"/>
                  <a:gd name="T21" fmla="*/ 1 h 998"/>
                  <a:gd name="T22" fmla="*/ 1 w 383"/>
                  <a:gd name="T23" fmla="*/ 1 h 998"/>
                  <a:gd name="T24" fmla="*/ 1 w 383"/>
                  <a:gd name="T25" fmla="*/ 1 h 998"/>
                  <a:gd name="T26" fmla="*/ 1 w 383"/>
                  <a:gd name="T27" fmla="*/ 1 h 998"/>
                  <a:gd name="T28" fmla="*/ 1 w 383"/>
                  <a:gd name="T29" fmla="*/ 1 h 998"/>
                  <a:gd name="T30" fmla="*/ 1 w 383"/>
                  <a:gd name="T31" fmla="*/ 1 h 998"/>
                  <a:gd name="T32" fmla="*/ 1 w 383"/>
                  <a:gd name="T33" fmla="*/ 1 h 998"/>
                  <a:gd name="T34" fmla="*/ 1 w 383"/>
                  <a:gd name="T35" fmla="*/ 1 h 998"/>
                  <a:gd name="T36" fmla="*/ 1 w 383"/>
                  <a:gd name="T37" fmla="*/ 1 h 998"/>
                  <a:gd name="T38" fmla="*/ 1 w 383"/>
                  <a:gd name="T39" fmla="*/ 1 h 998"/>
                  <a:gd name="T40" fmla="*/ 1 w 383"/>
                  <a:gd name="T41" fmla="*/ 1 h 998"/>
                  <a:gd name="T42" fmla="*/ 1 w 383"/>
                  <a:gd name="T43" fmla="*/ 1 h 998"/>
                  <a:gd name="T44" fmla="*/ 1 w 383"/>
                  <a:gd name="T45" fmla="*/ 1 h 998"/>
                  <a:gd name="T46" fmla="*/ 1 w 383"/>
                  <a:gd name="T47" fmla="*/ 1 h 998"/>
                  <a:gd name="T48" fmla="*/ 1 w 383"/>
                  <a:gd name="T49" fmla="*/ 1 h 998"/>
                  <a:gd name="T50" fmla="*/ 1 w 383"/>
                  <a:gd name="T51" fmla="*/ 1 h 998"/>
                  <a:gd name="T52" fmla="*/ 1 w 383"/>
                  <a:gd name="T53" fmla="*/ 1 h 998"/>
                  <a:gd name="T54" fmla="*/ 1 w 383"/>
                  <a:gd name="T55" fmla="*/ 1 h 998"/>
                  <a:gd name="T56" fmla="*/ 1 w 383"/>
                  <a:gd name="T57" fmla="*/ 1 h 998"/>
                  <a:gd name="T58" fmla="*/ 1 w 383"/>
                  <a:gd name="T59" fmla="*/ 1 h 998"/>
                  <a:gd name="T60" fmla="*/ 1 w 383"/>
                  <a:gd name="T61" fmla="*/ 1 h 998"/>
                  <a:gd name="T62" fmla="*/ 1 w 383"/>
                  <a:gd name="T63" fmla="*/ 1 h 998"/>
                  <a:gd name="T64" fmla="*/ 1 w 383"/>
                  <a:gd name="T65" fmla="*/ 1 h 998"/>
                  <a:gd name="T66" fmla="*/ 1 w 383"/>
                  <a:gd name="T67" fmla="*/ 1 h 998"/>
                  <a:gd name="T68" fmla="*/ 1 w 383"/>
                  <a:gd name="T69" fmla="*/ 1 h 998"/>
                  <a:gd name="T70" fmla="*/ 1 w 383"/>
                  <a:gd name="T71" fmla="*/ 1 h 998"/>
                  <a:gd name="T72" fmla="*/ 1 w 383"/>
                  <a:gd name="T73" fmla="*/ 1 h 998"/>
                  <a:gd name="T74" fmla="*/ 1 w 383"/>
                  <a:gd name="T75" fmla="*/ 1 h 998"/>
                  <a:gd name="T76" fmla="*/ 1 w 383"/>
                  <a:gd name="T77" fmla="*/ 1 h 998"/>
                  <a:gd name="T78" fmla="*/ 1 w 383"/>
                  <a:gd name="T79" fmla="*/ 1 h 998"/>
                  <a:gd name="T80" fmla="*/ 1 w 383"/>
                  <a:gd name="T81" fmla="*/ 1 h 998"/>
                  <a:gd name="T82" fmla="*/ 1 w 383"/>
                  <a:gd name="T83" fmla="*/ 1 h 998"/>
                  <a:gd name="T84" fmla="*/ 1 w 383"/>
                  <a:gd name="T85" fmla="*/ 1 h 998"/>
                  <a:gd name="T86" fmla="*/ 1 w 383"/>
                  <a:gd name="T87" fmla="*/ 1 h 998"/>
                  <a:gd name="T88" fmla="*/ 1 w 383"/>
                  <a:gd name="T89" fmla="*/ 1 h 998"/>
                  <a:gd name="T90" fmla="*/ 1 w 383"/>
                  <a:gd name="T91" fmla="*/ 1 h 998"/>
                  <a:gd name="T92" fmla="*/ 1 w 383"/>
                  <a:gd name="T93" fmla="*/ 1 h 998"/>
                  <a:gd name="T94" fmla="*/ 1 w 383"/>
                  <a:gd name="T95" fmla="*/ 1 h 998"/>
                  <a:gd name="T96" fmla="*/ 1 w 383"/>
                  <a:gd name="T97" fmla="*/ 1 h 998"/>
                  <a:gd name="T98" fmla="*/ 0 w 383"/>
                  <a:gd name="T99" fmla="*/ 1 h 998"/>
                  <a:gd name="T100" fmla="*/ 0 w 383"/>
                  <a:gd name="T101" fmla="*/ 0 h 998"/>
                  <a:gd name="T102" fmla="*/ 0 w 383"/>
                  <a:gd name="T103" fmla="*/ 1 h 998"/>
                  <a:gd name="T104" fmla="*/ 1 w 383"/>
                  <a:gd name="T105" fmla="*/ 1 h 998"/>
                  <a:gd name="T106" fmla="*/ 1 w 383"/>
                  <a:gd name="T107" fmla="*/ 1 h 998"/>
                  <a:gd name="T108" fmla="*/ 1 w 383"/>
                  <a:gd name="T109" fmla="*/ 1 h 998"/>
                  <a:gd name="T110" fmla="*/ 1 w 383"/>
                  <a:gd name="T111" fmla="*/ 1 h 998"/>
                  <a:gd name="T112" fmla="*/ 1 w 383"/>
                  <a:gd name="T113" fmla="*/ 1 h 99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3"/>
                  <a:gd name="T172" fmla="*/ 0 h 998"/>
                  <a:gd name="T173" fmla="*/ 383 w 383"/>
                  <a:gd name="T174" fmla="*/ 998 h 99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3" h="998">
                    <a:moveTo>
                      <a:pt x="37" y="188"/>
                    </a:moveTo>
                    <a:lnTo>
                      <a:pt x="45" y="211"/>
                    </a:lnTo>
                    <a:lnTo>
                      <a:pt x="69" y="269"/>
                    </a:lnTo>
                    <a:lnTo>
                      <a:pt x="130" y="413"/>
                    </a:lnTo>
                    <a:lnTo>
                      <a:pt x="176" y="528"/>
                    </a:lnTo>
                    <a:lnTo>
                      <a:pt x="182" y="542"/>
                    </a:lnTo>
                    <a:lnTo>
                      <a:pt x="187" y="557"/>
                    </a:lnTo>
                    <a:lnTo>
                      <a:pt x="207" y="607"/>
                    </a:lnTo>
                    <a:lnTo>
                      <a:pt x="263" y="739"/>
                    </a:lnTo>
                    <a:lnTo>
                      <a:pt x="303" y="832"/>
                    </a:lnTo>
                    <a:lnTo>
                      <a:pt x="306" y="836"/>
                    </a:lnTo>
                    <a:lnTo>
                      <a:pt x="307" y="846"/>
                    </a:lnTo>
                    <a:lnTo>
                      <a:pt x="310" y="866"/>
                    </a:lnTo>
                    <a:lnTo>
                      <a:pt x="317" y="906"/>
                    </a:lnTo>
                    <a:lnTo>
                      <a:pt x="325" y="946"/>
                    </a:lnTo>
                    <a:lnTo>
                      <a:pt x="328" y="955"/>
                    </a:lnTo>
                    <a:lnTo>
                      <a:pt x="324" y="955"/>
                    </a:lnTo>
                    <a:lnTo>
                      <a:pt x="317" y="953"/>
                    </a:lnTo>
                    <a:lnTo>
                      <a:pt x="303" y="949"/>
                    </a:lnTo>
                    <a:lnTo>
                      <a:pt x="289" y="945"/>
                    </a:lnTo>
                    <a:lnTo>
                      <a:pt x="286" y="944"/>
                    </a:lnTo>
                    <a:lnTo>
                      <a:pt x="281" y="938"/>
                    </a:lnTo>
                    <a:lnTo>
                      <a:pt x="272" y="925"/>
                    </a:lnTo>
                    <a:lnTo>
                      <a:pt x="256" y="899"/>
                    </a:lnTo>
                    <a:lnTo>
                      <a:pt x="240" y="872"/>
                    </a:lnTo>
                    <a:lnTo>
                      <a:pt x="237" y="865"/>
                    </a:lnTo>
                    <a:lnTo>
                      <a:pt x="237" y="876"/>
                    </a:lnTo>
                    <a:lnTo>
                      <a:pt x="237" y="899"/>
                    </a:lnTo>
                    <a:lnTo>
                      <a:pt x="238" y="943"/>
                    </a:lnTo>
                    <a:lnTo>
                      <a:pt x="239" y="988"/>
                    </a:lnTo>
                    <a:lnTo>
                      <a:pt x="240" y="998"/>
                    </a:lnTo>
                    <a:lnTo>
                      <a:pt x="253" y="995"/>
                    </a:lnTo>
                    <a:lnTo>
                      <a:pt x="279" y="990"/>
                    </a:lnTo>
                    <a:lnTo>
                      <a:pt x="320" y="986"/>
                    </a:lnTo>
                    <a:lnTo>
                      <a:pt x="368" y="990"/>
                    </a:lnTo>
                    <a:lnTo>
                      <a:pt x="383" y="992"/>
                    </a:lnTo>
                    <a:lnTo>
                      <a:pt x="378" y="978"/>
                    </a:lnTo>
                    <a:lnTo>
                      <a:pt x="370" y="949"/>
                    </a:lnTo>
                    <a:lnTo>
                      <a:pt x="354" y="891"/>
                    </a:lnTo>
                    <a:lnTo>
                      <a:pt x="337" y="833"/>
                    </a:lnTo>
                    <a:lnTo>
                      <a:pt x="334" y="818"/>
                    </a:lnTo>
                    <a:lnTo>
                      <a:pt x="306" y="754"/>
                    </a:lnTo>
                    <a:lnTo>
                      <a:pt x="251" y="626"/>
                    </a:lnTo>
                    <a:lnTo>
                      <a:pt x="143" y="370"/>
                    </a:lnTo>
                    <a:lnTo>
                      <a:pt x="37" y="111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8" y="36"/>
                    </a:lnTo>
                    <a:lnTo>
                      <a:pt x="4" y="2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19"/>
                    </a:lnTo>
                    <a:lnTo>
                      <a:pt x="11" y="86"/>
                    </a:lnTo>
                    <a:lnTo>
                      <a:pt x="30" y="169"/>
                    </a:lnTo>
                    <a:lnTo>
                      <a:pt x="37" y="18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0" name="Freeform 66"/>
              <p:cNvSpPr>
                <a:spLocks/>
              </p:cNvSpPr>
              <p:nvPr/>
            </p:nvSpPr>
            <p:spPr bwMode="auto">
              <a:xfrm>
                <a:off x="2338" y="808"/>
                <a:ext cx="152" cy="202"/>
              </a:xfrm>
              <a:custGeom>
                <a:avLst/>
                <a:gdLst>
                  <a:gd name="T0" fmla="*/ 1 w 304"/>
                  <a:gd name="T1" fmla="*/ 0 h 406"/>
                  <a:gd name="T2" fmla="*/ 1 w 304"/>
                  <a:gd name="T3" fmla="*/ 0 h 406"/>
                  <a:gd name="T4" fmla="*/ 1 w 304"/>
                  <a:gd name="T5" fmla="*/ 0 h 406"/>
                  <a:gd name="T6" fmla="*/ 1 w 304"/>
                  <a:gd name="T7" fmla="*/ 0 h 406"/>
                  <a:gd name="T8" fmla="*/ 1 w 304"/>
                  <a:gd name="T9" fmla="*/ 0 h 406"/>
                  <a:gd name="T10" fmla="*/ 1 w 304"/>
                  <a:gd name="T11" fmla="*/ 0 h 406"/>
                  <a:gd name="T12" fmla="*/ 1 w 304"/>
                  <a:gd name="T13" fmla="*/ 0 h 406"/>
                  <a:gd name="T14" fmla="*/ 1 w 304"/>
                  <a:gd name="T15" fmla="*/ 0 h 406"/>
                  <a:gd name="T16" fmla="*/ 1 w 304"/>
                  <a:gd name="T17" fmla="*/ 0 h 406"/>
                  <a:gd name="T18" fmla="*/ 1 w 304"/>
                  <a:gd name="T19" fmla="*/ 0 h 406"/>
                  <a:gd name="T20" fmla="*/ 1 w 304"/>
                  <a:gd name="T21" fmla="*/ 0 h 406"/>
                  <a:gd name="T22" fmla="*/ 1 w 304"/>
                  <a:gd name="T23" fmla="*/ 0 h 406"/>
                  <a:gd name="T24" fmla="*/ 1 w 304"/>
                  <a:gd name="T25" fmla="*/ 0 h 406"/>
                  <a:gd name="T26" fmla="*/ 1 w 304"/>
                  <a:gd name="T27" fmla="*/ 0 h 406"/>
                  <a:gd name="T28" fmla="*/ 1 w 304"/>
                  <a:gd name="T29" fmla="*/ 0 h 406"/>
                  <a:gd name="T30" fmla="*/ 1 w 304"/>
                  <a:gd name="T31" fmla="*/ 0 h 406"/>
                  <a:gd name="T32" fmla="*/ 1 w 304"/>
                  <a:gd name="T33" fmla="*/ 0 h 406"/>
                  <a:gd name="T34" fmla="*/ 1 w 304"/>
                  <a:gd name="T35" fmla="*/ 0 h 406"/>
                  <a:gd name="T36" fmla="*/ 1 w 304"/>
                  <a:gd name="T37" fmla="*/ 0 h 406"/>
                  <a:gd name="T38" fmla="*/ 1 w 304"/>
                  <a:gd name="T39" fmla="*/ 0 h 406"/>
                  <a:gd name="T40" fmla="*/ 1 w 304"/>
                  <a:gd name="T41" fmla="*/ 0 h 406"/>
                  <a:gd name="T42" fmla="*/ 1 w 304"/>
                  <a:gd name="T43" fmla="*/ 0 h 406"/>
                  <a:gd name="T44" fmla="*/ 1 w 304"/>
                  <a:gd name="T45" fmla="*/ 0 h 406"/>
                  <a:gd name="T46" fmla="*/ 1 w 304"/>
                  <a:gd name="T47" fmla="*/ 0 h 406"/>
                  <a:gd name="T48" fmla="*/ 1 w 304"/>
                  <a:gd name="T49" fmla="*/ 0 h 406"/>
                  <a:gd name="T50" fmla="*/ 1 w 304"/>
                  <a:gd name="T51" fmla="*/ 0 h 406"/>
                  <a:gd name="T52" fmla="*/ 1 w 304"/>
                  <a:gd name="T53" fmla="*/ 0 h 406"/>
                  <a:gd name="T54" fmla="*/ 1 w 304"/>
                  <a:gd name="T55" fmla="*/ 0 h 406"/>
                  <a:gd name="T56" fmla="*/ 1 w 304"/>
                  <a:gd name="T57" fmla="*/ 0 h 406"/>
                  <a:gd name="T58" fmla="*/ 1 w 304"/>
                  <a:gd name="T59" fmla="*/ 0 h 406"/>
                  <a:gd name="T60" fmla="*/ 1 w 304"/>
                  <a:gd name="T61" fmla="*/ 0 h 406"/>
                  <a:gd name="T62" fmla="*/ 1 w 304"/>
                  <a:gd name="T63" fmla="*/ 0 h 406"/>
                  <a:gd name="T64" fmla="*/ 1 w 304"/>
                  <a:gd name="T65" fmla="*/ 0 h 406"/>
                  <a:gd name="T66" fmla="*/ 1 w 304"/>
                  <a:gd name="T67" fmla="*/ 0 h 406"/>
                  <a:gd name="T68" fmla="*/ 0 w 304"/>
                  <a:gd name="T69" fmla="*/ 0 h 406"/>
                  <a:gd name="T70" fmla="*/ 1 w 304"/>
                  <a:gd name="T71" fmla="*/ 0 h 406"/>
                  <a:gd name="T72" fmla="*/ 1 w 304"/>
                  <a:gd name="T73" fmla="*/ 0 h 406"/>
                  <a:gd name="T74" fmla="*/ 1 w 304"/>
                  <a:gd name="T75" fmla="*/ 0 h 406"/>
                  <a:gd name="T76" fmla="*/ 1 w 304"/>
                  <a:gd name="T77" fmla="*/ 0 h 406"/>
                  <a:gd name="T78" fmla="*/ 1 w 304"/>
                  <a:gd name="T79" fmla="*/ 0 h 406"/>
                  <a:gd name="T80" fmla="*/ 1 w 304"/>
                  <a:gd name="T81" fmla="*/ 0 h 406"/>
                  <a:gd name="T82" fmla="*/ 1 w 304"/>
                  <a:gd name="T83" fmla="*/ 0 h 406"/>
                  <a:gd name="T84" fmla="*/ 1 w 304"/>
                  <a:gd name="T85" fmla="*/ 0 h 406"/>
                  <a:gd name="T86" fmla="*/ 1 w 304"/>
                  <a:gd name="T87" fmla="*/ 0 h 406"/>
                  <a:gd name="T88" fmla="*/ 1 w 304"/>
                  <a:gd name="T89" fmla="*/ 0 h 406"/>
                  <a:gd name="T90" fmla="*/ 1 w 304"/>
                  <a:gd name="T91" fmla="*/ 0 h 406"/>
                  <a:gd name="T92" fmla="*/ 1 w 304"/>
                  <a:gd name="T93" fmla="*/ 0 h 406"/>
                  <a:gd name="T94" fmla="*/ 1 w 304"/>
                  <a:gd name="T95" fmla="*/ 0 h 406"/>
                  <a:gd name="T96" fmla="*/ 1 w 304"/>
                  <a:gd name="T97" fmla="*/ 0 h 406"/>
                  <a:gd name="T98" fmla="*/ 1 w 304"/>
                  <a:gd name="T99" fmla="*/ 0 h 406"/>
                  <a:gd name="T100" fmla="*/ 1 w 304"/>
                  <a:gd name="T101" fmla="*/ 0 h 406"/>
                  <a:gd name="T102" fmla="*/ 1 w 304"/>
                  <a:gd name="T103" fmla="*/ 0 h 406"/>
                  <a:gd name="T104" fmla="*/ 1 w 304"/>
                  <a:gd name="T105" fmla="*/ 0 h 406"/>
                  <a:gd name="T106" fmla="*/ 1 w 304"/>
                  <a:gd name="T107" fmla="*/ 0 h 406"/>
                  <a:gd name="T108" fmla="*/ 1 w 304"/>
                  <a:gd name="T109" fmla="*/ 0 h 406"/>
                  <a:gd name="T110" fmla="*/ 1 w 304"/>
                  <a:gd name="T111" fmla="*/ 0 h 406"/>
                  <a:gd name="T112" fmla="*/ 1 w 304"/>
                  <a:gd name="T113" fmla="*/ 0 h 406"/>
                  <a:gd name="T114" fmla="*/ 1 w 304"/>
                  <a:gd name="T115" fmla="*/ 0 h 406"/>
                  <a:gd name="T116" fmla="*/ 1 w 304"/>
                  <a:gd name="T117" fmla="*/ 0 h 406"/>
                  <a:gd name="T118" fmla="*/ 1 w 304"/>
                  <a:gd name="T119" fmla="*/ 0 h 406"/>
                  <a:gd name="T120" fmla="*/ 1 w 304"/>
                  <a:gd name="T121" fmla="*/ 0 h 4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4"/>
                  <a:gd name="T184" fmla="*/ 0 h 406"/>
                  <a:gd name="T185" fmla="*/ 304 w 304"/>
                  <a:gd name="T186" fmla="*/ 406 h 4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4" h="406">
                    <a:moveTo>
                      <a:pt x="253" y="67"/>
                    </a:moveTo>
                    <a:lnTo>
                      <a:pt x="258" y="66"/>
                    </a:lnTo>
                    <a:lnTo>
                      <a:pt x="262" y="64"/>
                    </a:lnTo>
                    <a:lnTo>
                      <a:pt x="266" y="60"/>
                    </a:lnTo>
                    <a:lnTo>
                      <a:pt x="268" y="55"/>
                    </a:lnTo>
                    <a:lnTo>
                      <a:pt x="271" y="49"/>
                    </a:lnTo>
                    <a:lnTo>
                      <a:pt x="274" y="35"/>
                    </a:lnTo>
                    <a:lnTo>
                      <a:pt x="279" y="6"/>
                    </a:lnTo>
                    <a:lnTo>
                      <a:pt x="282" y="0"/>
                    </a:lnTo>
                    <a:lnTo>
                      <a:pt x="282" y="3"/>
                    </a:lnTo>
                    <a:lnTo>
                      <a:pt x="285" y="17"/>
                    </a:lnTo>
                    <a:lnTo>
                      <a:pt x="298" y="77"/>
                    </a:lnTo>
                    <a:lnTo>
                      <a:pt x="304" y="148"/>
                    </a:lnTo>
                    <a:lnTo>
                      <a:pt x="304" y="163"/>
                    </a:lnTo>
                    <a:lnTo>
                      <a:pt x="302" y="181"/>
                    </a:lnTo>
                    <a:lnTo>
                      <a:pt x="299" y="226"/>
                    </a:lnTo>
                    <a:lnTo>
                      <a:pt x="288" y="333"/>
                    </a:lnTo>
                    <a:lnTo>
                      <a:pt x="282" y="403"/>
                    </a:lnTo>
                    <a:lnTo>
                      <a:pt x="282" y="406"/>
                    </a:lnTo>
                    <a:lnTo>
                      <a:pt x="281" y="401"/>
                    </a:lnTo>
                    <a:lnTo>
                      <a:pt x="281" y="371"/>
                    </a:lnTo>
                    <a:lnTo>
                      <a:pt x="275" y="260"/>
                    </a:lnTo>
                    <a:lnTo>
                      <a:pt x="259" y="159"/>
                    </a:lnTo>
                    <a:lnTo>
                      <a:pt x="254" y="145"/>
                    </a:lnTo>
                    <a:lnTo>
                      <a:pt x="244" y="137"/>
                    </a:lnTo>
                    <a:lnTo>
                      <a:pt x="230" y="129"/>
                    </a:lnTo>
                    <a:lnTo>
                      <a:pt x="210" y="121"/>
                    </a:lnTo>
                    <a:lnTo>
                      <a:pt x="167" y="108"/>
                    </a:lnTo>
                    <a:lnTo>
                      <a:pt x="80" y="90"/>
                    </a:lnTo>
                    <a:lnTo>
                      <a:pt x="52" y="85"/>
                    </a:lnTo>
                    <a:lnTo>
                      <a:pt x="47" y="82"/>
                    </a:lnTo>
                    <a:lnTo>
                      <a:pt x="38" y="76"/>
                    </a:lnTo>
                    <a:lnTo>
                      <a:pt x="21" y="62"/>
                    </a:lnTo>
                    <a:lnTo>
                      <a:pt x="4" y="48"/>
                    </a:lnTo>
                    <a:lnTo>
                      <a:pt x="0" y="44"/>
                    </a:lnTo>
                    <a:lnTo>
                      <a:pt x="10" y="47"/>
                    </a:lnTo>
                    <a:lnTo>
                      <a:pt x="43" y="54"/>
                    </a:lnTo>
                    <a:lnTo>
                      <a:pt x="80" y="59"/>
                    </a:lnTo>
                    <a:lnTo>
                      <a:pt x="87" y="59"/>
                    </a:lnTo>
                    <a:lnTo>
                      <a:pt x="91" y="59"/>
                    </a:lnTo>
                    <a:lnTo>
                      <a:pt x="94" y="57"/>
                    </a:lnTo>
                    <a:lnTo>
                      <a:pt x="94" y="55"/>
                    </a:lnTo>
                    <a:lnTo>
                      <a:pt x="93" y="52"/>
                    </a:lnTo>
                    <a:lnTo>
                      <a:pt x="91" y="49"/>
                    </a:lnTo>
                    <a:lnTo>
                      <a:pt x="88" y="46"/>
                    </a:lnTo>
                    <a:lnTo>
                      <a:pt x="80" y="39"/>
                    </a:lnTo>
                    <a:lnTo>
                      <a:pt x="73" y="34"/>
                    </a:lnTo>
                    <a:lnTo>
                      <a:pt x="70" y="32"/>
                    </a:lnTo>
                    <a:lnTo>
                      <a:pt x="64" y="30"/>
                    </a:lnTo>
                    <a:lnTo>
                      <a:pt x="50" y="24"/>
                    </a:lnTo>
                    <a:lnTo>
                      <a:pt x="21" y="10"/>
                    </a:lnTo>
                    <a:lnTo>
                      <a:pt x="12" y="6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33" y="9"/>
                    </a:lnTo>
                    <a:lnTo>
                      <a:pt x="74" y="22"/>
                    </a:lnTo>
                    <a:lnTo>
                      <a:pt x="152" y="52"/>
                    </a:lnTo>
                    <a:lnTo>
                      <a:pt x="232" y="68"/>
                    </a:lnTo>
                    <a:lnTo>
                      <a:pt x="253" y="6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1" name="Freeform 67"/>
              <p:cNvSpPr>
                <a:spLocks/>
              </p:cNvSpPr>
              <p:nvPr/>
            </p:nvSpPr>
            <p:spPr bwMode="auto">
              <a:xfrm>
                <a:off x="2270" y="769"/>
                <a:ext cx="158" cy="25"/>
              </a:xfrm>
              <a:custGeom>
                <a:avLst/>
                <a:gdLst>
                  <a:gd name="T0" fmla="*/ 1 w 316"/>
                  <a:gd name="T1" fmla="*/ 0 h 52"/>
                  <a:gd name="T2" fmla="*/ 1 w 316"/>
                  <a:gd name="T3" fmla="*/ 0 h 52"/>
                  <a:gd name="T4" fmla="*/ 1 w 316"/>
                  <a:gd name="T5" fmla="*/ 0 h 52"/>
                  <a:gd name="T6" fmla="*/ 1 w 316"/>
                  <a:gd name="T7" fmla="*/ 0 h 52"/>
                  <a:gd name="T8" fmla="*/ 1 w 316"/>
                  <a:gd name="T9" fmla="*/ 0 h 52"/>
                  <a:gd name="T10" fmla="*/ 1 w 316"/>
                  <a:gd name="T11" fmla="*/ 0 h 52"/>
                  <a:gd name="T12" fmla="*/ 1 w 316"/>
                  <a:gd name="T13" fmla="*/ 0 h 52"/>
                  <a:gd name="T14" fmla="*/ 0 w 316"/>
                  <a:gd name="T15" fmla="*/ 0 h 52"/>
                  <a:gd name="T16" fmla="*/ 0 w 316"/>
                  <a:gd name="T17" fmla="*/ 0 h 52"/>
                  <a:gd name="T18" fmla="*/ 1 w 316"/>
                  <a:gd name="T19" fmla="*/ 0 h 52"/>
                  <a:gd name="T20" fmla="*/ 1 w 316"/>
                  <a:gd name="T21" fmla="*/ 0 h 52"/>
                  <a:gd name="T22" fmla="*/ 1 w 316"/>
                  <a:gd name="T23" fmla="*/ 0 h 52"/>
                  <a:gd name="T24" fmla="*/ 1 w 316"/>
                  <a:gd name="T25" fmla="*/ 0 h 52"/>
                  <a:gd name="T26" fmla="*/ 1 w 316"/>
                  <a:gd name="T27" fmla="*/ 0 h 52"/>
                  <a:gd name="T28" fmla="*/ 1 w 316"/>
                  <a:gd name="T29" fmla="*/ 0 h 52"/>
                  <a:gd name="T30" fmla="*/ 1 w 316"/>
                  <a:gd name="T31" fmla="*/ 0 h 52"/>
                  <a:gd name="T32" fmla="*/ 1 w 316"/>
                  <a:gd name="T33" fmla="*/ 0 h 52"/>
                  <a:gd name="T34" fmla="*/ 1 w 316"/>
                  <a:gd name="T35" fmla="*/ 0 h 52"/>
                  <a:gd name="T36" fmla="*/ 1 w 316"/>
                  <a:gd name="T37" fmla="*/ 0 h 52"/>
                  <a:gd name="T38" fmla="*/ 1 w 316"/>
                  <a:gd name="T39" fmla="*/ 0 h 52"/>
                  <a:gd name="T40" fmla="*/ 1 w 316"/>
                  <a:gd name="T41" fmla="*/ 0 h 52"/>
                  <a:gd name="T42" fmla="*/ 1 w 316"/>
                  <a:gd name="T43" fmla="*/ 0 h 52"/>
                  <a:gd name="T44" fmla="*/ 1 w 316"/>
                  <a:gd name="T45" fmla="*/ 0 h 52"/>
                  <a:gd name="T46" fmla="*/ 1 w 316"/>
                  <a:gd name="T47" fmla="*/ 0 h 52"/>
                  <a:gd name="T48" fmla="*/ 1 w 316"/>
                  <a:gd name="T49" fmla="*/ 0 h 52"/>
                  <a:gd name="T50" fmla="*/ 1 w 316"/>
                  <a:gd name="T51" fmla="*/ 0 h 52"/>
                  <a:gd name="T52" fmla="*/ 1 w 316"/>
                  <a:gd name="T53" fmla="*/ 0 h 52"/>
                  <a:gd name="T54" fmla="*/ 1 w 316"/>
                  <a:gd name="T55" fmla="*/ 0 h 52"/>
                  <a:gd name="T56" fmla="*/ 1 w 316"/>
                  <a:gd name="T57" fmla="*/ 0 h 52"/>
                  <a:gd name="T58" fmla="*/ 1 w 316"/>
                  <a:gd name="T59" fmla="*/ 0 h 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6"/>
                  <a:gd name="T91" fmla="*/ 0 h 52"/>
                  <a:gd name="T92" fmla="*/ 316 w 316"/>
                  <a:gd name="T93" fmla="*/ 52 h 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6" h="52">
                    <a:moveTo>
                      <a:pt x="169" y="0"/>
                    </a:moveTo>
                    <a:lnTo>
                      <a:pt x="150" y="2"/>
                    </a:lnTo>
                    <a:lnTo>
                      <a:pt x="108" y="2"/>
                    </a:lnTo>
                    <a:lnTo>
                      <a:pt x="32" y="2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2" y="21"/>
                    </a:lnTo>
                    <a:lnTo>
                      <a:pt x="5" y="26"/>
                    </a:lnTo>
                    <a:lnTo>
                      <a:pt x="17" y="39"/>
                    </a:lnTo>
                    <a:lnTo>
                      <a:pt x="31" y="46"/>
                    </a:lnTo>
                    <a:lnTo>
                      <a:pt x="47" y="51"/>
                    </a:lnTo>
                    <a:lnTo>
                      <a:pt x="65" y="52"/>
                    </a:lnTo>
                    <a:lnTo>
                      <a:pt x="84" y="50"/>
                    </a:lnTo>
                    <a:lnTo>
                      <a:pt x="123" y="43"/>
                    </a:lnTo>
                    <a:lnTo>
                      <a:pt x="205" y="25"/>
                    </a:lnTo>
                    <a:lnTo>
                      <a:pt x="225" y="22"/>
                    </a:lnTo>
                    <a:lnTo>
                      <a:pt x="234" y="24"/>
                    </a:lnTo>
                    <a:lnTo>
                      <a:pt x="250" y="25"/>
                    </a:lnTo>
                    <a:lnTo>
                      <a:pt x="276" y="28"/>
                    </a:lnTo>
                    <a:lnTo>
                      <a:pt x="306" y="22"/>
                    </a:lnTo>
                    <a:lnTo>
                      <a:pt x="316" y="17"/>
                    </a:lnTo>
                    <a:lnTo>
                      <a:pt x="303" y="14"/>
                    </a:lnTo>
                    <a:lnTo>
                      <a:pt x="282" y="7"/>
                    </a:lnTo>
                    <a:lnTo>
                      <a:pt x="239" y="0"/>
                    </a:lnTo>
                    <a:lnTo>
                      <a:pt x="185" y="0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2" name="Freeform 68"/>
              <p:cNvSpPr>
                <a:spLocks/>
              </p:cNvSpPr>
              <p:nvPr/>
            </p:nvSpPr>
            <p:spPr bwMode="auto">
              <a:xfrm>
                <a:off x="2242" y="776"/>
                <a:ext cx="100" cy="30"/>
              </a:xfrm>
              <a:custGeom>
                <a:avLst/>
                <a:gdLst>
                  <a:gd name="T0" fmla="*/ 0 w 201"/>
                  <a:gd name="T1" fmla="*/ 0 h 59"/>
                  <a:gd name="T2" fmla="*/ 0 w 201"/>
                  <a:gd name="T3" fmla="*/ 1 h 59"/>
                  <a:gd name="T4" fmla="*/ 0 w 201"/>
                  <a:gd name="T5" fmla="*/ 1 h 59"/>
                  <a:gd name="T6" fmla="*/ 0 w 201"/>
                  <a:gd name="T7" fmla="*/ 1 h 59"/>
                  <a:gd name="T8" fmla="*/ 0 w 201"/>
                  <a:gd name="T9" fmla="*/ 1 h 59"/>
                  <a:gd name="T10" fmla="*/ 0 w 201"/>
                  <a:gd name="T11" fmla="*/ 1 h 59"/>
                  <a:gd name="T12" fmla="*/ 0 w 201"/>
                  <a:gd name="T13" fmla="*/ 1 h 59"/>
                  <a:gd name="T14" fmla="*/ 0 w 201"/>
                  <a:gd name="T15" fmla="*/ 1 h 59"/>
                  <a:gd name="T16" fmla="*/ 0 w 201"/>
                  <a:gd name="T17" fmla="*/ 1 h 59"/>
                  <a:gd name="T18" fmla="*/ 0 w 201"/>
                  <a:gd name="T19" fmla="*/ 1 h 59"/>
                  <a:gd name="T20" fmla="*/ 0 w 201"/>
                  <a:gd name="T21" fmla="*/ 1 h 59"/>
                  <a:gd name="T22" fmla="*/ 0 w 201"/>
                  <a:gd name="T23" fmla="*/ 1 h 59"/>
                  <a:gd name="T24" fmla="*/ 0 w 201"/>
                  <a:gd name="T25" fmla="*/ 1 h 59"/>
                  <a:gd name="T26" fmla="*/ 0 w 201"/>
                  <a:gd name="T27" fmla="*/ 1 h 59"/>
                  <a:gd name="T28" fmla="*/ 0 w 201"/>
                  <a:gd name="T29" fmla="*/ 1 h 59"/>
                  <a:gd name="T30" fmla="*/ 0 w 201"/>
                  <a:gd name="T31" fmla="*/ 1 h 59"/>
                  <a:gd name="T32" fmla="*/ 0 w 201"/>
                  <a:gd name="T33" fmla="*/ 1 h 59"/>
                  <a:gd name="T34" fmla="*/ 0 w 201"/>
                  <a:gd name="T35" fmla="*/ 1 h 59"/>
                  <a:gd name="T36" fmla="*/ 0 w 201"/>
                  <a:gd name="T37" fmla="*/ 0 h 59"/>
                  <a:gd name="T38" fmla="*/ 0 w 201"/>
                  <a:gd name="T39" fmla="*/ 0 h 5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01"/>
                  <a:gd name="T61" fmla="*/ 0 h 59"/>
                  <a:gd name="T62" fmla="*/ 201 w 201"/>
                  <a:gd name="T63" fmla="*/ 59 h 5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01" h="59">
                    <a:moveTo>
                      <a:pt x="67" y="0"/>
                    </a:moveTo>
                    <a:lnTo>
                      <a:pt x="62" y="1"/>
                    </a:lnTo>
                    <a:lnTo>
                      <a:pt x="57" y="3"/>
                    </a:lnTo>
                    <a:lnTo>
                      <a:pt x="46" y="9"/>
                    </a:lnTo>
                    <a:lnTo>
                      <a:pt x="19" y="21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6" y="32"/>
                    </a:lnTo>
                    <a:lnTo>
                      <a:pt x="17" y="34"/>
                    </a:lnTo>
                    <a:lnTo>
                      <a:pt x="53" y="39"/>
                    </a:lnTo>
                    <a:lnTo>
                      <a:pt x="145" y="52"/>
                    </a:lnTo>
                    <a:lnTo>
                      <a:pt x="201" y="59"/>
                    </a:lnTo>
                    <a:lnTo>
                      <a:pt x="193" y="55"/>
                    </a:lnTo>
                    <a:lnTo>
                      <a:pt x="172" y="44"/>
                    </a:lnTo>
                    <a:lnTo>
                      <a:pt x="121" y="17"/>
                    </a:lnTo>
                    <a:lnTo>
                      <a:pt x="7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3" name="Freeform 69"/>
              <p:cNvSpPr>
                <a:spLocks/>
              </p:cNvSpPr>
              <p:nvPr/>
            </p:nvSpPr>
            <p:spPr bwMode="auto">
              <a:xfrm>
                <a:off x="2236" y="832"/>
                <a:ext cx="221" cy="116"/>
              </a:xfrm>
              <a:custGeom>
                <a:avLst/>
                <a:gdLst>
                  <a:gd name="T0" fmla="*/ 1 w 441"/>
                  <a:gd name="T1" fmla="*/ 1 h 232"/>
                  <a:gd name="T2" fmla="*/ 1 w 441"/>
                  <a:gd name="T3" fmla="*/ 1 h 232"/>
                  <a:gd name="T4" fmla="*/ 1 w 441"/>
                  <a:gd name="T5" fmla="*/ 1 h 232"/>
                  <a:gd name="T6" fmla="*/ 1 w 441"/>
                  <a:gd name="T7" fmla="*/ 1 h 232"/>
                  <a:gd name="T8" fmla="*/ 1 w 441"/>
                  <a:gd name="T9" fmla="*/ 1 h 232"/>
                  <a:gd name="T10" fmla="*/ 1 w 441"/>
                  <a:gd name="T11" fmla="*/ 1 h 232"/>
                  <a:gd name="T12" fmla="*/ 1 w 441"/>
                  <a:gd name="T13" fmla="*/ 1 h 232"/>
                  <a:gd name="T14" fmla="*/ 1 w 441"/>
                  <a:gd name="T15" fmla="*/ 1 h 232"/>
                  <a:gd name="T16" fmla="*/ 1 w 441"/>
                  <a:gd name="T17" fmla="*/ 1 h 232"/>
                  <a:gd name="T18" fmla="*/ 1 w 441"/>
                  <a:gd name="T19" fmla="*/ 1 h 232"/>
                  <a:gd name="T20" fmla="*/ 1 w 441"/>
                  <a:gd name="T21" fmla="*/ 1 h 232"/>
                  <a:gd name="T22" fmla="*/ 1 w 441"/>
                  <a:gd name="T23" fmla="*/ 1 h 232"/>
                  <a:gd name="T24" fmla="*/ 1 w 441"/>
                  <a:gd name="T25" fmla="*/ 1 h 232"/>
                  <a:gd name="T26" fmla="*/ 1 w 441"/>
                  <a:gd name="T27" fmla="*/ 1 h 232"/>
                  <a:gd name="T28" fmla="*/ 1 w 441"/>
                  <a:gd name="T29" fmla="*/ 1 h 232"/>
                  <a:gd name="T30" fmla="*/ 1 w 441"/>
                  <a:gd name="T31" fmla="*/ 1 h 232"/>
                  <a:gd name="T32" fmla="*/ 1 w 441"/>
                  <a:gd name="T33" fmla="*/ 1 h 232"/>
                  <a:gd name="T34" fmla="*/ 1 w 441"/>
                  <a:gd name="T35" fmla="*/ 1 h 232"/>
                  <a:gd name="T36" fmla="*/ 1 w 441"/>
                  <a:gd name="T37" fmla="*/ 1 h 232"/>
                  <a:gd name="T38" fmla="*/ 1 w 441"/>
                  <a:gd name="T39" fmla="*/ 1 h 232"/>
                  <a:gd name="T40" fmla="*/ 1 w 441"/>
                  <a:gd name="T41" fmla="*/ 1 h 232"/>
                  <a:gd name="T42" fmla="*/ 1 w 441"/>
                  <a:gd name="T43" fmla="*/ 1 h 232"/>
                  <a:gd name="T44" fmla="*/ 1 w 441"/>
                  <a:gd name="T45" fmla="*/ 1 h 232"/>
                  <a:gd name="T46" fmla="*/ 1 w 441"/>
                  <a:gd name="T47" fmla="*/ 1 h 232"/>
                  <a:gd name="T48" fmla="*/ 1 w 441"/>
                  <a:gd name="T49" fmla="*/ 1 h 232"/>
                  <a:gd name="T50" fmla="*/ 1 w 441"/>
                  <a:gd name="T51" fmla="*/ 1 h 232"/>
                  <a:gd name="T52" fmla="*/ 1 w 441"/>
                  <a:gd name="T53" fmla="*/ 1 h 232"/>
                  <a:gd name="T54" fmla="*/ 1 w 441"/>
                  <a:gd name="T55" fmla="*/ 1 h 232"/>
                  <a:gd name="T56" fmla="*/ 0 w 441"/>
                  <a:gd name="T57" fmla="*/ 1 h 232"/>
                  <a:gd name="T58" fmla="*/ 1 w 441"/>
                  <a:gd name="T59" fmla="*/ 1 h 232"/>
                  <a:gd name="T60" fmla="*/ 1 w 441"/>
                  <a:gd name="T61" fmla="*/ 1 h 232"/>
                  <a:gd name="T62" fmla="*/ 1 w 441"/>
                  <a:gd name="T63" fmla="*/ 1 h 232"/>
                  <a:gd name="T64" fmla="*/ 1 w 441"/>
                  <a:gd name="T65" fmla="*/ 1 h 232"/>
                  <a:gd name="T66" fmla="*/ 1 w 441"/>
                  <a:gd name="T67" fmla="*/ 1 h 232"/>
                  <a:gd name="T68" fmla="*/ 1 w 441"/>
                  <a:gd name="T69" fmla="*/ 1 h 232"/>
                  <a:gd name="T70" fmla="*/ 1 w 441"/>
                  <a:gd name="T71" fmla="*/ 1 h 232"/>
                  <a:gd name="T72" fmla="*/ 1 w 441"/>
                  <a:gd name="T73" fmla="*/ 1 h 232"/>
                  <a:gd name="T74" fmla="*/ 1 w 441"/>
                  <a:gd name="T75" fmla="*/ 1 h 232"/>
                  <a:gd name="T76" fmla="*/ 1 w 441"/>
                  <a:gd name="T77" fmla="*/ 1 h 232"/>
                  <a:gd name="T78" fmla="*/ 1 w 441"/>
                  <a:gd name="T79" fmla="*/ 1 h 232"/>
                  <a:gd name="T80" fmla="*/ 1 w 441"/>
                  <a:gd name="T81" fmla="*/ 0 h 232"/>
                  <a:gd name="T82" fmla="*/ 1 w 441"/>
                  <a:gd name="T83" fmla="*/ 1 h 232"/>
                  <a:gd name="T84" fmla="*/ 1 w 441"/>
                  <a:gd name="T85" fmla="*/ 1 h 2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41"/>
                  <a:gd name="T130" fmla="*/ 0 h 232"/>
                  <a:gd name="T131" fmla="*/ 441 w 441"/>
                  <a:gd name="T132" fmla="*/ 232 h 2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41" h="232">
                    <a:moveTo>
                      <a:pt x="194" y="19"/>
                    </a:moveTo>
                    <a:lnTo>
                      <a:pt x="207" y="24"/>
                    </a:lnTo>
                    <a:lnTo>
                      <a:pt x="246" y="32"/>
                    </a:lnTo>
                    <a:lnTo>
                      <a:pt x="346" y="46"/>
                    </a:lnTo>
                    <a:lnTo>
                      <a:pt x="415" y="55"/>
                    </a:lnTo>
                    <a:lnTo>
                      <a:pt x="419" y="55"/>
                    </a:lnTo>
                    <a:lnTo>
                      <a:pt x="424" y="62"/>
                    </a:lnTo>
                    <a:lnTo>
                      <a:pt x="432" y="76"/>
                    </a:lnTo>
                    <a:lnTo>
                      <a:pt x="441" y="106"/>
                    </a:lnTo>
                    <a:lnTo>
                      <a:pt x="440" y="119"/>
                    </a:lnTo>
                    <a:lnTo>
                      <a:pt x="437" y="124"/>
                    </a:lnTo>
                    <a:lnTo>
                      <a:pt x="433" y="129"/>
                    </a:lnTo>
                    <a:lnTo>
                      <a:pt x="427" y="132"/>
                    </a:lnTo>
                    <a:lnTo>
                      <a:pt x="418" y="134"/>
                    </a:lnTo>
                    <a:lnTo>
                      <a:pt x="412" y="133"/>
                    </a:lnTo>
                    <a:lnTo>
                      <a:pt x="407" y="131"/>
                    </a:lnTo>
                    <a:lnTo>
                      <a:pt x="401" y="128"/>
                    </a:lnTo>
                    <a:lnTo>
                      <a:pt x="391" y="119"/>
                    </a:lnTo>
                    <a:lnTo>
                      <a:pt x="362" y="104"/>
                    </a:lnTo>
                    <a:lnTo>
                      <a:pt x="340" y="101"/>
                    </a:lnTo>
                    <a:lnTo>
                      <a:pt x="326" y="100"/>
                    </a:lnTo>
                    <a:lnTo>
                      <a:pt x="312" y="97"/>
                    </a:lnTo>
                    <a:lnTo>
                      <a:pt x="280" y="86"/>
                    </a:lnTo>
                    <a:lnTo>
                      <a:pt x="218" y="59"/>
                    </a:lnTo>
                    <a:lnTo>
                      <a:pt x="182" y="50"/>
                    </a:lnTo>
                    <a:lnTo>
                      <a:pt x="180" y="53"/>
                    </a:lnTo>
                    <a:lnTo>
                      <a:pt x="180" y="56"/>
                    </a:lnTo>
                    <a:lnTo>
                      <a:pt x="180" y="61"/>
                    </a:lnTo>
                    <a:lnTo>
                      <a:pt x="182" y="73"/>
                    </a:lnTo>
                    <a:lnTo>
                      <a:pt x="192" y="105"/>
                    </a:lnTo>
                    <a:lnTo>
                      <a:pt x="221" y="178"/>
                    </a:lnTo>
                    <a:lnTo>
                      <a:pt x="235" y="209"/>
                    </a:lnTo>
                    <a:lnTo>
                      <a:pt x="227" y="200"/>
                    </a:lnTo>
                    <a:lnTo>
                      <a:pt x="212" y="184"/>
                    </a:lnTo>
                    <a:lnTo>
                      <a:pt x="181" y="151"/>
                    </a:lnTo>
                    <a:lnTo>
                      <a:pt x="152" y="117"/>
                    </a:lnTo>
                    <a:lnTo>
                      <a:pt x="145" y="108"/>
                    </a:lnTo>
                    <a:lnTo>
                      <a:pt x="134" y="110"/>
                    </a:lnTo>
                    <a:lnTo>
                      <a:pt x="126" y="115"/>
                    </a:lnTo>
                    <a:lnTo>
                      <a:pt x="120" y="123"/>
                    </a:lnTo>
                    <a:lnTo>
                      <a:pt x="117" y="134"/>
                    </a:lnTo>
                    <a:lnTo>
                      <a:pt x="116" y="146"/>
                    </a:lnTo>
                    <a:lnTo>
                      <a:pt x="118" y="173"/>
                    </a:lnTo>
                    <a:lnTo>
                      <a:pt x="123" y="200"/>
                    </a:lnTo>
                    <a:lnTo>
                      <a:pt x="128" y="222"/>
                    </a:lnTo>
                    <a:lnTo>
                      <a:pt x="130" y="229"/>
                    </a:lnTo>
                    <a:lnTo>
                      <a:pt x="127" y="230"/>
                    </a:lnTo>
                    <a:lnTo>
                      <a:pt x="121" y="230"/>
                    </a:lnTo>
                    <a:lnTo>
                      <a:pt x="110" y="231"/>
                    </a:lnTo>
                    <a:lnTo>
                      <a:pt x="99" y="232"/>
                    </a:lnTo>
                    <a:lnTo>
                      <a:pt x="97" y="232"/>
                    </a:lnTo>
                    <a:lnTo>
                      <a:pt x="90" y="221"/>
                    </a:lnTo>
                    <a:lnTo>
                      <a:pt x="76" y="197"/>
                    </a:lnTo>
                    <a:lnTo>
                      <a:pt x="47" y="151"/>
                    </a:lnTo>
                    <a:lnTo>
                      <a:pt x="19" y="103"/>
                    </a:lnTo>
                    <a:lnTo>
                      <a:pt x="12" y="91"/>
                    </a:lnTo>
                    <a:lnTo>
                      <a:pt x="4" y="82"/>
                    </a:lnTo>
                    <a:lnTo>
                      <a:pt x="0" y="74"/>
                    </a:lnTo>
                    <a:lnTo>
                      <a:pt x="1" y="65"/>
                    </a:lnTo>
                    <a:lnTo>
                      <a:pt x="4" y="57"/>
                    </a:lnTo>
                    <a:lnTo>
                      <a:pt x="11" y="50"/>
                    </a:lnTo>
                    <a:lnTo>
                      <a:pt x="19" y="42"/>
                    </a:lnTo>
                    <a:lnTo>
                      <a:pt x="39" y="30"/>
                    </a:lnTo>
                    <a:lnTo>
                      <a:pt x="61" y="20"/>
                    </a:lnTo>
                    <a:lnTo>
                      <a:pt x="80" y="14"/>
                    </a:lnTo>
                    <a:lnTo>
                      <a:pt x="71" y="28"/>
                    </a:lnTo>
                    <a:lnTo>
                      <a:pt x="59" y="55"/>
                    </a:lnTo>
                    <a:lnTo>
                      <a:pt x="54" y="81"/>
                    </a:lnTo>
                    <a:lnTo>
                      <a:pt x="57" y="107"/>
                    </a:lnTo>
                    <a:lnTo>
                      <a:pt x="66" y="133"/>
                    </a:lnTo>
                    <a:lnTo>
                      <a:pt x="81" y="157"/>
                    </a:lnTo>
                    <a:lnTo>
                      <a:pt x="92" y="168"/>
                    </a:lnTo>
                    <a:lnTo>
                      <a:pt x="91" y="156"/>
                    </a:lnTo>
                    <a:lnTo>
                      <a:pt x="93" y="115"/>
                    </a:lnTo>
                    <a:lnTo>
                      <a:pt x="100" y="70"/>
                    </a:lnTo>
                    <a:lnTo>
                      <a:pt x="103" y="61"/>
                    </a:lnTo>
                    <a:lnTo>
                      <a:pt x="106" y="54"/>
                    </a:lnTo>
                    <a:lnTo>
                      <a:pt x="110" y="38"/>
                    </a:lnTo>
                    <a:lnTo>
                      <a:pt x="110" y="25"/>
                    </a:lnTo>
                    <a:lnTo>
                      <a:pt x="109" y="14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12" y="1"/>
                    </a:lnTo>
                    <a:lnTo>
                      <a:pt x="143" y="5"/>
                    </a:lnTo>
                    <a:lnTo>
                      <a:pt x="183" y="16"/>
                    </a:lnTo>
                    <a:lnTo>
                      <a:pt x="194" y="1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4" name="Freeform 70"/>
              <p:cNvSpPr>
                <a:spLocks/>
              </p:cNvSpPr>
              <p:nvPr/>
            </p:nvSpPr>
            <p:spPr bwMode="auto">
              <a:xfrm>
                <a:off x="2313" y="906"/>
                <a:ext cx="60" cy="129"/>
              </a:xfrm>
              <a:custGeom>
                <a:avLst/>
                <a:gdLst>
                  <a:gd name="T0" fmla="*/ 1 w 119"/>
                  <a:gd name="T1" fmla="*/ 1 h 258"/>
                  <a:gd name="T2" fmla="*/ 1 w 119"/>
                  <a:gd name="T3" fmla="*/ 1 h 258"/>
                  <a:gd name="T4" fmla="*/ 1 w 119"/>
                  <a:gd name="T5" fmla="*/ 1 h 258"/>
                  <a:gd name="T6" fmla="*/ 1 w 119"/>
                  <a:gd name="T7" fmla="*/ 1 h 258"/>
                  <a:gd name="T8" fmla="*/ 1 w 119"/>
                  <a:gd name="T9" fmla="*/ 1 h 258"/>
                  <a:gd name="T10" fmla="*/ 1 w 119"/>
                  <a:gd name="T11" fmla="*/ 1 h 258"/>
                  <a:gd name="T12" fmla="*/ 1 w 119"/>
                  <a:gd name="T13" fmla="*/ 1 h 258"/>
                  <a:gd name="T14" fmla="*/ 1 w 119"/>
                  <a:gd name="T15" fmla="*/ 1 h 258"/>
                  <a:gd name="T16" fmla="*/ 1 w 119"/>
                  <a:gd name="T17" fmla="*/ 1 h 258"/>
                  <a:gd name="T18" fmla="*/ 0 w 119"/>
                  <a:gd name="T19" fmla="*/ 1 h 258"/>
                  <a:gd name="T20" fmla="*/ 0 w 119"/>
                  <a:gd name="T21" fmla="*/ 0 h 258"/>
                  <a:gd name="T22" fmla="*/ 1 w 119"/>
                  <a:gd name="T23" fmla="*/ 1 h 258"/>
                  <a:gd name="T24" fmla="*/ 1 w 119"/>
                  <a:gd name="T25" fmla="*/ 1 h 258"/>
                  <a:gd name="T26" fmla="*/ 1 w 119"/>
                  <a:gd name="T27" fmla="*/ 1 h 258"/>
                  <a:gd name="T28" fmla="*/ 1 w 119"/>
                  <a:gd name="T29" fmla="*/ 1 h 258"/>
                  <a:gd name="T30" fmla="*/ 1 w 119"/>
                  <a:gd name="T31" fmla="*/ 1 h 258"/>
                  <a:gd name="T32" fmla="*/ 1 w 119"/>
                  <a:gd name="T33" fmla="*/ 1 h 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9"/>
                  <a:gd name="T52" fmla="*/ 0 h 258"/>
                  <a:gd name="T53" fmla="*/ 119 w 119"/>
                  <a:gd name="T54" fmla="*/ 258 h 2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9" h="258">
                    <a:moveTo>
                      <a:pt x="119" y="258"/>
                    </a:moveTo>
                    <a:lnTo>
                      <a:pt x="118" y="256"/>
                    </a:lnTo>
                    <a:lnTo>
                      <a:pt x="113" y="239"/>
                    </a:lnTo>
                    <a:lnTo>
                      <a:pt x="95" y="175"/>
                    </a:lnTo>
                    <a:lnTo>
                      <a:pt x="70" y="110"/>
                    </a:lnTo>
                    <a:lnTo>
                      <a:pt x="64" y="99"/>
                    </a:lnTo>
                    <a:lnTo>
                      <a:pt x="57" y="90"/>
                    </a:lnTo>
                    <a:lnTo>
                      <a:pt x="41" y="69"/>
                    </a:lnTo>
                    <a:lnTo>
                      <a:pt x="15" y="2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3"/>
                    </a:lnTo>
                    <a:lnTo>
                      <a:pt x="23" y="69"/>
                    </a:lnTo>
                    <a:lnTo>
                      <a:pt x="61" y="155"/>
                    </a:lnTo>
                    <a:lnTo>
                      <a:pt x="106" y="238"/>
                    </a:lnTo>
                    <a:lnTo>
                      <a:pt x="119" y="2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5" name="Freeform 71"/>
              <p:cNvSpPr>
                <a:spLocks/>
              </p:cNvSpPr>
              <p:nvPr/>
            </p:nvSpPr>
            <p:spPr bwMode="auto">
              <a:xfrm>
                <a:off x="2315" y="961"/>
                <a:ext cx="91" cy="186"/>
              </a:xfrm>
              <a:custGeom>
                <a:avLst/>
                <a:gdLst>
                  <a:gd name="T0" fmla="*/ 1 w 180"/>
                  <a:gd name="T1" fmla="*/ 0 h 373"/>
                  <a:gd name="T2" fmla="*/ 1 w 180"/>
                  <a:gd name="T3" fmla="*/ 0 h 373"/>
                  <a:gd name="T4" fmla="*/ 1 w 180"/>
                  <a:gd name="T5" fmla="*/ 0 h 373"/>
                  <a:gd name="T6" fmla="*/ 1 w 180"/>
                  <a:gd name="T7" fmla="*/ 0 h 373"/>
                  <a:gd name="T8" fmla="*/ 1 w 180"/>
                  <a:gd name="T9" fmla="*/ 0 h 373"/>
                  <a:gd name="T10" fmla="*/ 1 w 180"/>
                  <a:gd name="T11" fmla="*/ 0 h 373"/>
                  <a:gd name="T12" fmla="*/ 1 w 180"/>
                  <a:gd name="T13" fmla="*/ 0 h 373"/>
                  <a:gd name="T14" fmla="*/ 1 w 180"/>
                  <a:gd name="T15" fmla="*/ 0 h 373"/>
                  <a:gd name="T16" fmla="*/ 1 w 180"/>
                  <a:gd name="T17" fmla="*/ 0 h 373"/>
                  <a:gd name="T18" fmla="*/ 1 w 180"/>
                  <a:gd name="T19" fmla="*/ 0 h 373"/>
                  <a:gd name="T20" fmla="*/ 1 w 180"/>
                  <a:gd name="T21" fmla="*/ 0 h 373"/>
                  <a:gd name="T22" fmla="*/ 1 w 180"/>
                  <a:gd name="T23" fmla="*/ 0 h 373"/>
                  <a:gd name="T24" fmla="*/ 1 w 180"/>
                  <a:gd name="T25" fmla="*/ 0 h 373"/>
                  <a:gd name="T26" fmla="*/ 1 w 180"/>
                  <a:gd name="T27" fmla="*/ 0 h 373"/>
                  <a:gd name="T28" fmla="*/ 1 w 180"/>
                  <a:gd name="T29" fmla="*/ 0 h 373"/>
                  <a:gd name="T30" fmla="*/ 1 w 180"/>
                  <a:gd name="T31" fmla="*/ 0 h 373"/>
                  <a:gd name="T32" fmla="*/ 1 w 180"/>
                  <a:gd name="T33" fmla="*/ 0 h 373"/>
                  <a:gd name="T34" fmla="*/ 0 w 180"/>
                  <a:gd name="T35" fmla="*/ 0 h 373"/>
                  <a:gd name="T36" fmla="*/ 1 w 180"/>
                  <a:gd name="T37" fmla="*/ 0 h 373"/>
                  <a:gd name="T38" fmla="*/ 1 w 180"/>
                  <a:gd name="T39" fmla="*/ 0 h 373"/>
                  <a:gd name="T40" fmla="*/ 1 w 180"/>
                  <a:gd name="T41" fmla="*/ 0 h 373"/>
                  <a:gd name="T42" fmla="*/ 1 w 180"/>
                  <a:gd name="T43" fmla="*/ 0 h 373"/>
                  <a:gd name="T44" fmla="*/ 1 w 180"/>
                  <a:gd name="T45" fmla="*/ 0 h 373"/>
                  <a:gd name="T46" fmla="*/ 1 w 180"/>
                  <a:gd name="T47" fmla="*/ 0 h 37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0"/>
                  <a:gd name="T73" fmla="*/ 0 h 373"/>
                  <a:gd name="T74" fmla="*/ 180 w 180"/>
                  <a:gd name="T75" fmla="*/ 373 h 37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0" h="373">
                    <a:moveTo>
                      <a:pt x="71" y="249"/>
                    </a:moveTo>
                    <a:lnTo>
                      <a:pt x="78" y="263"/>
                    </a:lnTo>
                    <a:lnTo>
                      <a:pt x="89" y="291"/>
                    </a:lnTo>
                    <a:lnTo>
                      <a:pt x="98" y="318"/>
                    </a:lnTo>
                    <a:lnTo>
                      <a:pt x="109" y="343"/>
                    </a:lnTo>
                    <a:lnTo>
                      <a:pt x="128" y="362"/>
                    </a:lnTo>
                    <a:lnTo>
                      <a:pt x="159" y="372"/>
                    </a:lnTo>
                    <a:lnTo>
                      <a:pt x="180" y="373"/>
                    </a:lnTo>
                    <a:lnTo>
                      <a:pt x="170" y="353"/>
                    </a:lnTo>
                    <a:lnTo>
                      <a:pt x="149" y="312"/>
                    </a:lnTo>
                    <a:lnTo>
                      <a:pt x="100" y="237"/>
                    </a:lnTo>
                    <a:lnTo>
                      <a:pt x="57" y="159"/>
                    </a:lnTo>
                    <a:lnTo>
                      <a:pt x="50" y="138"/>
                    </a:lnTo>
                    <a:lnTo>
                      <a:pt x="46" y="127"/>
                    </a:lnTo>
                    <a:lnTo>
                      <a:pt x="37" y="105"/>
                    </a:lnTo>
                    <a:lnTo>
                      <a:pt x="21" y="58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8" y="36"/>
                    </a:lnTo>
                    <a:lnTo>
                      <a:pt x="36" y="145"/>
                    </a:lnTo>
                    <a:lnTo>
                      <a:pt x="66" y="238"/>
                    </a:lnTo>
                    <a:lnTo>
                      <a:pt x="71" y="24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6" name="Freeform 72"/>
              <p:cNvSpPr>
                <a:spLocks/>
              </p:cNvSpPr>
              <p:nvPr/>
            </p:nvSpPr>
            <p:spPr bwMode="auto">
              <a:xfrm>
                <a:off x="2392" y="1057"/>
                <a:ext cx="39" cy="55"/>
              </a:xfrm>
              <a:custGeom>
                <a:avLst/>
                <a:gdLst>
                  <a:gd name="T0" fmla="*/ 1 w 77"/>
                  <a:gd name="T1" fmla="*/ 1 h 109"/>
                  <a:gd name="T2" fmla="*/ 1 w 77"/>
                  <a:gd name="T3" fmla="*/ 1 h 109"/>
                  <a:gd name="T4" fmla="*/ 1 w 77"/>
                  <a:gd name="T5" fmla="*/ 1 h 109"/>
                  <a:gd name="T6" fmla="*/ 1 w 77"/>
                  <a:gd name="T7" fmla="*/ 1 h 109"/>
                  <a:gd name="T8" fmla="*/ 1 w 77"/>
                  <a:gd name="T9" fmla="*/ 1 h 109"/>
                  <a:gd name="T10" fmla="*/ 1 w 77"/>
                  <a:gd name="T11" fmla="*/ 1 h 109"/>
                  <a:gd name="T12" fmla="*/ 1 w 77"/>
                  <a:gd name="T13" fmla="*/ 1 h 109"/>
                  <a:gd name="T14" fmla="*/ 1 w 77"/>
                  <a:gd name="T15" fmla="*/ 1 h 109"/>
                  <a:gd name="T16" fmla="*/ 1 w 77"/>
                  <a:gd name="T17" fmla="*/ 1 h 109"/>
                  <a:gd name="T18" fmla="*/ 1 w 77"/>
                  <a:gd name="T19" fmla="*/ 1 h 109"/>
                  <a:gd name="T20" fmla="*/ 0 w 77"/>
                  <a:gd name="T21" fmla="*/ 0 h 109"/>
                  <a:gd name="T22" fmla="*/ 1 w 77"/>
                  <a:gd name="T23" fmla="*/ 1 h 109"/>
                  <a:gd name="T24" fmla="*/ 1 w 77"/>
                  <a:gd name="T25" fmla="*/ 1 h 109"/>
                  <a:gd name="T26" fmla="*/ 1 w 77"/>
                  <a:gd name="T27" fmla="*/ 1 h 109"/>
                  <a:gd name="T28" fmla="*/ 1 w 77"/>
                  <a:gd name="T29" fmla="*/ 1 h 109"/>
                  <a:gd name="T30" fmla="*/ 1 w 77"/>
                  <a:gd name="T31" fmla="*/ 1 h 109"/>
                  <a:gd name="T32" fmla="*/ 1 w 77"/>
                  <a:gd name="T33" fmla="*/ 1 h 10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109"/>
                  <a:gd name="T53" fmla="*/ 77 w 77"/>
                  <a:gd name="T54" fmla="*/ 109 h 10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109">
                    <a:moveTo>
                      <a:pt x="73" y="62"/>
                    </a:moveTo>
                    <a:lnTo>
                      <a:pt x="75" y="69"/>
                    </a:lnTo>
                    <a:lnTo>
                      <a:pt x="77" y="80"/>
                    </a:lnTo>
                    <a:lnTo>
                      <a:pt x="77" y="91"/>
                    </a:lnTo>
                    <a:lnTo>
                      <a:pt x="74" y="106"/>
                    </a:lnTo>
                    <a:lnTo>
                      <a:pt x="73" y="109"/>
                    </a:lnTo>
                    <a:lnTo>
                      <a:pt x="65" y="102"/>
                    </a:lnTo>
                    <a:lnTo>
                      <a:pt x="51" y="85"/>
                    </a:lnTo>
                    <a:lnTo>
                      <a:pt x="27" y="49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9" y="7"/>
                    </a:lnTo>
                    <a:lnTo>
                      <a:pt x="42" y="28"/>
                    </a:lnTo>
                    <a:lnTo>
                      <a:pt x="69" y="56"/>
                    </a:lnTo>
                    <a:lnTo>
                      <a:pt x="73" y="6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7" name="Freeform 73"/>
              <p:cNvSpPr>
                <a:spLocks/>
              </p:cNvSpPr>
              <p:nvPr/>
            </p:nvSpPr>
            <p:spPr bwMode="auto">
              <a:xfrm>
                <a:off x="2175" y="1402"/>
                <a:ext cx="113" cy="112"/>
              </a:xfrm>
              <a:custGeom>
                <a:avLst/>
                <a:gdLst>
                  <a:gd name="T0" fmla="*/ 1 w 226"/>
                  <a:gd name="T1" fmla="*/ 0 h 224"/>
                  <a:gd name="T2" fmla="*/ 1 w 226"/>
                  <a:gd name="T3" fmla="*/ 1 h 224"/>
                  <a:gd name="T4" fmla="*/ 1 w 226"/>
                  <a:gd name="T5" fmla="*/ 1 h 224"/>
                  <a:gd name="T6" fmla="*/ 1 w 226"/>
                  <a:gd name="T7" fmla="*/ 1 h 224"/>
                  <a:gd name="T8" fmla="*/ 1 w 226"/>
                  <a:gd name="T9" fmla="*/ 1 h 224"/>
                  <a:gd name="T10" fmla="*/ 1 w 226"/>
                  <a:gd name="T11" fmla="*/ 1 h 224"/>
                  <a:gd name="T12" fmla="*/ 1 w 226"/>
                  <a:gd name="T13" fmla="*/ 1 h 224"/>
                  <a:gd name="T14" fmla="*/ 1 w 226"/>
                  <a:gd name="T15" fmla="*/ 1 h 224"/>
                  <a:gd name="T16" fmla="*/ 1 w 226"/>
                  <a:gd name="T17" fmla="*/ 1 h 224"/>
                  <a:gd name="T18" fmla="*/ 1 w 226"/>
                  <a:gd name="T19" fmla="*/ 1 h 224"/>
                  <a:gd name="T20" fmla="*/ 1 w 226"/>
                  <a:gd name="T21" fmla="*/ 1 h 224"/>
                  <a:gd name="T22" fmla="*/ 1 w 226"/>
                  <a:gd name="T23" fmla="*/ 1 h 224"/>
                  <a:gd name="T24" fmla="*/ 1 w 226"/>
                  <a:gd name="T25" fmla="*/ 1 h 224"/>
                  <a:gd name="T26" fmla="*/ 1 w 226"/>
                  <a:gd name="T27" fmla="*/ 1 h 224"/>
                  <a:gd name="T28" fmla="*/ 1 w 226"/>
                  <a:gd name="T29" fmla="*/ 1 h 224"/>
                  <a:gd name="T30" fmla="*/ 1 w 226"/>
                  <a:gd name="T31" fmla="*/ 1 h 224"/>
                  <a:gd name="T32" fmla="*/ 1 w 226"/>
                  <a:gd name="T33" fmla="*/ 1 h 224"/>
                  <a:gd name="T34" fmla="*/ 1 w 226"/>
                  <a:gd name="T35" fmla="*/ 1 h 224"/>
                  <a:gd name="T36" fmla="*/ 1 w 226"/>
                  <a:gd name="T37" fmla="*/ 1 h 224"/>
                  <a:gd name="T38" fmla="*/ 1 w 226"/>
                  <a:gd name="T39" fmla="*/ 1 h 224"/>
                  <a:gd name="T40" fmla="*/ 1 w 226"/>
                  <a:gd name="T41" fmla="*/ 1 h 224"/>
                  <a:gd name="T42" fmla="*/ 1 w 226"/>
                  <a:gd name="T43" fmla="*/ 1 h 224"/>
                  <a:gd name="T44" fmla="*/ 1 w 226"/>
                  <a:gd name="T45" fmla="*/ 1 h 224"/>
                  <a:gd name="T46" fmla="*/ 1 w 226"/>
                  <a:gd name="T47" fmla="*/ 1 h 224"/>
                  <a:gd name="T48" fmla="*/ 1 w 226"/>
                  <a:gd name="T49" fmla="*/ 1 h 224"/>
                  <a:gd name="T50" fmla="*/ 1 w 226"/>
                  <a:gd name="T51" fmla="*/ 1 h 224"/>
                  <a:gd name="T52" fmla="*/ 1 w 226"/>
                  <a:gd name="T53" fmla="*/ 1 h 224"/>
                  <a:gd name="T54" fmla="*/ 1 w 226"/>
                  <a:gd name="T55" fmla="*/ 1 h 224"/>
                  <a:gd name="T56" fmla="*/ 1 w 226"/>
                  <a:gd name="T57" fmla="*/ 1 h 224"/>
                  <a:gd name="T58" fmla="*/ 1 w 226"/>
                  <a:gd name="T59" fmla="*/ 1 h 224"/>
                  <a:gd name="T60" fmla="*/ 1 w 226"/>
                  <a:gd name="T61" fmla="*/ 1 h 224"/>
                  <a:gd name="T62" fmla="*/ 1 w 226"/>
                  <a:gd name="T63" fmla="*/ 1 h 224"/>
                  <a:gd name="T64" fmla="*/ 1 w 226"/>
                  <a:gd name="T65" fmla="*/ 1 h 224"/>
                  <a:gd name="T66" fmla="*/ 1 w 226"/>
                  <a:gd name="T67" fmla="*/ 1 h 224"/>
                  <a:gd name="T68" fmla="*/ 0 w 226"/>
                  <a:gd name="T69" fmla="*/ 1 h 224"/>
                  <a:gd name="T70" fmla="*/ 1 w 226"/>
                  <a:gd name="T71" fmla="*/ 1 h 224"/>
                  <a:gd name="T72" fmla="*/ 1 w 226"/>
                  <a:gd name="T73" fmla="*/ 1 h 224"/>
                  <a:gd name="T74" fmla="*/ 1 w 226"/>
                  <a:gd name="T75" fmla="*/ 1 h 224"/>
                  <a:gd name="T76" fmla="*/ 1 w 226"/>
                  <a:gd name="T77" fmla="*/ 0 h 224"/>
                  <a:gd name="T78" fmla="*/ 1 w 226"/>
                  <a:gd name="T79" fmla="*/ 0 h 2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26"/>
                  <a:gd name="T121" fmla="*/ 0 h 224"/>
                  <a:gd name="T122" fmla="*/ 226 w 226"/>
                  <a:gd name="T123" fmla="*/ 224 h 2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26" h="224">
                    <a:moveTo>
                      <a:pt x="52" y="0"/>
                    </a:moveTo>
                    <a:lnTo>
                      <a:pt x="60" y="16"/>
                    </a:lnTo>
                    <a:lnTo>
                      <a:pt x="81" y="44"/>
                    </a:lnTo>
                    <a:lnTo>
                      <a:pt x="128" y="99"/>
                    </a:lnTo>
                    <a:lnTo>
                      <a:pt x="168" y="158"/>
                    </a:lnTo>
                    <a:lnTo>
                      <a:pt x="177" y="174"/>
                    </a:lnTo>
                    <a:lnTo>
                      <a:pt x="181" y="178"/>
                    </a:lnTo>
                    <a:lnTo>
                      <a:pt x="186" y="180"/>
                    </a:lnTo>
                    <a:lnTo>
                      <a:pt x="192" y="181"/>
                    </a:lnTo>
                    <a:lnTo>
                      <a:pt x="197" y="182"/>
                    </a:lnTo>
                    <a:lnTo>
                      <a:pt x="202" y="181"/>
                    </a:lnTo>
                    <a:lnTo>
                      <a:pt x="207" y="179"/>
                    </a:lnTo>
                    <a:lnTo>
                      <a:pt x="211" y="177"/>
                    </a:lnTo>
                    <a:lnTo>
                      <a:pt x="219" y="170"/>
                    </a:lnTo>
                    <a:lnTo>
                      <a:pt x="224" y="160"/>
                    </a:lnTo>
                    <a:lnTo>
                      <a:pt x="226" y="154"/>
                    </a:lnTo>
                    <a:lnTo>
                      <a:pt x="226" y="161"/>
                    </a:lnTo>
                    <a:lnTo>
                      <a:pt x="226" y="175"/>
                    </a:lnTo>
                    <a:lnTo>
                      <a:pt x="219" y="207"/>
                    </a:lnTo>
                    <a:lnTo>
                      <a:pt x="210" y="218"/>
                    </a:lnTo>
                    <a:lnTo>
                      <a:pt x="204" y="222"/>
                    </a:lnTo>
                    <a:lnTo>
                      <a:pt x="196" y="224"/>
                    </a:lnTo>
                    <a:lnTo>
                      <a:pt x="188" y="223"/>
                    </a:lnTo>
                    <a:lnTo>
                      <a:pt x="180" y="221"/>
                    </a:lnTo>
                    <a:lnTo>
                      <a:pt x="171" y="215"/>
                    </a:lnTo>
                    <a:lnTo>
                      <a:pt x="162" y="207"/>
                    </a:lnTo>
                    <a:lnTo>
                      <a:pt x="143" y="185"/>
                    </a:lnTo>
                    <a:lnTo>
                      <a:pt x="113" y="140"/>
                    </a:lnTo>
                    <a:lnTo>
                      <a:pt x="104" y="124"/>
                    </a:lnTo>
                    <a:lnTo>
                      <a:pt x="94" y="127"/>
                    </a:lnTo>
                    <a:lnTo>
                      <a:pt x="77" y="130"/>
                    </a:lnTo>
                    <a:lnTo>
                      <a:pt x="43" y="137"/>
                    </a:lnTo>
                    <a:lnTo>
                      <a:pt x="9" y="145"/>
                    </a:lnTo>
                    <a:lnTo>
                      <a:pt x="1" y="146"/>
                    </a:lnTo>
                    <a:lnTo>
                      <a:pt x="0" y="135"/>
                    </a:lnTo>
                    <a:lnTo>
                      <a:pt x="2" y="112"/>
                    </a:lnTo>
                    <a:lnTo>
                      <a:pt x="14" y="66"/>
                    </a:lnTo>
                    <a:lnTo>
                      <a:pt x="42" y="1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8" name="Freeform 74"/>
              <p:cNvSpPr>
                <a:spLocks/>
              </p:cNvSpPr>
              <p:nvPr/>
            </p:nvSpPr>
            <p:spPr bwMode="auto">
              <a:xfrm>
                <a:off x="2464" y="97"/>
                <a:ext cx="105" cy="318"/>
              </a:xfrm>
              <a:custGeom>
                <a:avLst/>
                <a:gdLst>
                  <a:gd name="T0" fmla="*/ 1 w 209"/>
                  <a:gd name="T1" fmla="*/ 1 h 636"/>
                  <a:gd name="T2" fmla="*/ 1 w 209"/>
                  <a:gd name="T3" fmla="*/ 1 h 636"/>
                  <a:gd name="T4" fmla="*/ 0 w 209"/>
                  <a:gd name="T5" fmla="*/ 1 h 636"/>
                  <a:gd name="T6" fmla="*/ 1 w 209"/>
                  <a:gd name="T7" fmla="*/ 1 h 636"/>
                  <a:gd name="T8" fmla="*/ 1 w 209"/>
                  <a:gd name="T9" fmla="*/ 1 h 636"/>
                  <a:gd name="T10" fmla="*/ 1 w 209"/>
                  <a:gd name="T11" fmla="*/ 1 h 636"/>
                  <a:gd name="T12" fmla="*/ 1 w 209"/>
                  <a:gd name="T13" fmla="*/ 1 h 636"/>
                  <a:gd name="T14" fmla="*/ 1 w 209"/>
                  <a:gd name="T15" fmla="*/ 1 h 636"/>
                  <a:gd name="T16" fmla="*/ 1 w 209"/>
                  <a:gd name="T17" fmla="*/ 1 h 636"/>
                  <a:gd name="T18" fmla="*/ 1 w 209"/>
                  <a:gd name="T19" fmla="*/ 1 h 636"/>
                  <a:gd name="T20" fmla="*/ 1 w 209"/>
                  <a:gd name="T21" fmla="*/ 1 h 636"/>
                  <a:gd name="T22" fmla="*/ 1 w 209"/>
                  <a:gd name="T23" fmla="*/ 1 h 636"/>
                  <a:gd name="T24" fmla="*/ 1 w 209"/>
                  <a:gd name="T25" fmla="*/ 1 h 636"/>
                  <a:gd name="T26" fmla="*/ 1 w 209"/>
                  <a:gd name="T27" fmla="*/ 1 h 636"/>
                  <a:gd name="T28" fmla="*/ 1 w 209"/>
                  <a:gd name="T29" fmla="*/ 1 h 636"/>
                  <a:gd name="T30" fmla="*/ 1 w 209"/>
                  <a:gd name="T31" fmla="*/ 1 h 636"/>
                  <a:gd name="T32" fmla="*/ 1 w 209"/>
                  <a:gd name="T33" fmla="*/ 1 h 636"/>
                  <a:gd name="T34" fmla="*/ 1 w 209"/>
                  <a:gd name="T35" fmla="*/ 1 h 636"/>
                  <a:gd name="T36" fmla="*/ 1 w 209"/>
                  <a:gd name="T37" fmla="*/ 1 h 636"/>
                  <a:gd name="T38" fmla="*/ 1 w 209"/>
                  <a:gd name="T39" fmla="*/ 1 h 636"/>
                  <a:gd name="T40" fmla="*/ 1 w 209"/>
                  <a:gd name="T41" fmla="*/ 1 h 636"/>
                  <a:gd name="T42" fmla="*/ 1 w 209"/>
                  <a:gd name="T43" fmla="*/ 1 h 636"/>
                  <a:gd name="T44" fmla="*/ 1 w 209"/>
                  <a:gd name="T45" fmla="*/ 1 h 636"/>
                  <a:gd name="T46" fmla="*/ 1 w 209"/>
                  <a:gd name="T47" fmla="*/ 1 h 636"/>
                  <a:gd name="T48" fmla="*/ 1 w 209"/>
                  <a:gd name="T49" fmla="*/ 1 h 636"/>
                  <a:gd name="T50" fmla="*/ 1 w 209"/>
                  <a:gd name="T51" fmla="*/ 1 h 636"/>
                  <a:gd name="T52" fmla="*/ 1 w 209"/>
                  <a:gd name="T53" fmla="*/ 1 h 636"/>
                  <a:gd name="T54" fmla="*/ 1 w 209"/>
                  <a:gd name="T55" fmla="*/ 1 h 636"/>
                  <a:gd name="T56" fmla="*/ 1 w 209"/>
                  <a:gd name="T57" fmla="*/ 1 h 636"/>
                  <a:gd name="T58" fmla="*/ 1 w 209"/>
                  <a:gd name="T59" fmla="*/ 1 h 636"/>
                  <a:gd name="T60" fmla="*/ 1 w 209"/>
                  <a:gd name="T61" fmla="*/ 1 h 636"/>
                  <a:gd name="T62" fmla="*/ 1 w 209"/>
                  <a:gd name="T63" fmla="*/ 1 h 636"/>
                  <a:gd name="T64" fmla="*/ 1 w 209"/>
                  <a:gd name="T65" fmla="*/ 1 h 636"/>
                  <a:gd name="T66" fmla="*/ 1 w 209"/>
                  <a:gd name="T67" fmla="*/ 1 h 636"/>
                  <a:gd name="T68" fmla="*/ 1 w 209"/>
                  <a:gd name="T69" fmla="*/ 1 h 636"/>
                  <a:gd name="T70" fmla="*/ 1 w 209"/>
                  <a:gd name="T71" fmla="*/ 1 h 636"/>
                  <a:gd name="T72" fmla="*/ 1 w 209"/>
                  <a:gd name="T73" fmla="*/ 1 h 636"/>
                  <a:gd name="T74" fmla="*/ 1 w 209"/>
                  <a:gd name="T75" fmla="*/ 1 h 636"/>
                  <a:gd name="T76" fmla="*/ 1 w 209"/>
                  <a:gd name="T77" fmla="*/ 1 h 636"/>
                  <a:gd name="T78" fmla="*/ 1 w 209"/>
                  <a:gd name="T79" fmla="*/ 1 h 636"/>
                  <a:gd name="T80" fmla="*/ 1 w 209"/>
                  <a:gd name="T81" fmla="*/ 1 h 636"/>
                  <a:gd name="T82" fmla="*/ 1 w 209"/>
                  <a:gd name="T83" fmla="*/ 1 h 636"/>
                  <a:gd name="T84" fmla="*/ 1 w 209"/>
                  <a:gd name="T85" fmla="*/ 1 h 636"/>
                  <a:gd name="T86" fmla="*/ 1 w 209"/>
                  <a:gd name="T87" fmla="*/ 1 h 636"/>
                  <a:gd name="T88" fmla="*/ 1 w 209"/>
                  <a:gd name="T89" fmla="*/ 1 h 636"/>
                  <a:gd name="T90" fmla="*/ 1 w 209"/>
                  <a:gd name="T91" fmla="*/ 0 h 636"/>
                  <a:gd name="T92" fmla="*/ 1 w 209"/>
                  <a:gd name="T93" fmla="*/ 1 h 636"/>
                  <a:gd name="T94" fmla="*/ 1 w 209"/>
                  <a:gd name="T95" fmla="*/ 1 h 636"/>
                  <a:gd name="T96" fmla="*/ 1 w 209"/>
                  <a:gd name="T97" fmla="*/ 1 h 636"/>
                  <a:gd name="T98" fmla="*/ 1 w 209"/>
                  <a:gd name="T99" fmla="*/ 1 h 636"/>
                  <a:gd name="T100" fmla="*/ 1 w 209"/>
                  <a:gd name="T101" fmla="*/ 1 h 636"/>
                  <a:gd name="T102" fmla="*/ 1 w 209"/>
                  <a:gd name="T103" fmla="*/ 1 h 6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636"/>
                  <a:gd name="T158" fmla="*/ 209 w 209"/>
                  <a:gd name="T159" fmla="*/ 636 h 6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636">
                    <a:moveTo>
                      <a:pt x="13" y="162"/>
                    </a:moveTo>
                    <a:lnTo>
                      <a:pt x="7" y="201"/>
                    </a:lnTo>
                    <a:lnTo>
                      <a:pt x="0" y="274"/>
                    </a:lnTo>
                    <a:lnTo>
                      <a:pt x="8" y="409"/>
                    </a:lnTo>
                    <a:lnTo>
                      <a:pt x="61" y="538"/>
                    </a:lnTo>
                    <a:lnTo>
                      <a:pt x="83" y="570"/>
                    </a:lnTo>
                    <a:lnTo>
                      <a:pt x="85" y="576"/>
                    </a:lnTo>
                    <a:lnTo>
                      <a:pt x="89" y="587"/>
                    </a:lnTo>
                    <a:lnTo>
                      <a:pt x="98" y="609"/>
                    </a:lnTo>
                    <a:lnTo>
                      <a:pt x="106" y="631"/>
                    </a:lnTo>
                    <a:lnTo>
                      <a:pt x="109" y="636"/>
                    </a:lnTo>
                    <a:lnTo>
                      <a:pt x="106" y="619"/>
                    </a:lnTo>
                    <a:lnTo>
                      <a:pt x="107" y="589"/>
                    </a:lnTo>
                    <a:lnTo>
                      <a:pt x="118" y="569"/>
                    </a:lnTo>
                    <a:lnTo>
                      <a:pt x="135" y="555"/>
                    </a:lnTo>
                    <a:lnTo>
                      <a:pt x="160" y="548"/>
                    </a:lnTo>
                    <a:lnTo>
                      <a:pt x="191" y="548"/>
                    </a:lnTo>
                    <a:lnTo>
                      <a:pt x="209" y="549"/>
                    </a:lnTo>
                    <a:lnTo>
                      <a:pt x="196" y="536"/>
                    </a:lnTo>
                    <a:lnTo>
                      <a:pt x="168" y="510"/>
                    </a:lnTo>
                    <a:lnTo>
                      <a:pt x="115" y="457"/>
                    </a:lnTo>
                    <a:lnTo>
                      <a:pt x="78" y="395"/>
                    </a:lnTo>
                    <a:lnTo>
                      <a:pt x="74" y="377"/>
                    </a:lnTo>
                    <a:lnTo>
                      <a:pt x="77" y="370"/>
                    </a:lnTo>
                    <a:lnTo>
                      <a:pt x="83" y="356"/>
                    </a:lnTo>
                    <a:lnTo>
                      <a:pt x="96" y="329"/>
                    </a:lnTo>
                    <a:lnTo>
                      <a:pt x="108" y="303"/>
                    </a:lnTo>
                    <a:lnTo>
                      <a:pt x="111" y="295"/>
                    </a:lnTo>
                    <a:lnTo>
                      <a:pt x="109" y="297"/>
                    </a:lnTo>
                    <a:lnTo>
                      <a:pt x="102" y="307"/>
                    </a:lnTo>
                    <a:lnTo>
                      <a:pt x="74" y="337"/>
                    </a:lnTo>
                    <a:lnTo>
                      <a:pt x="60" y="349"/>
                    </a:lnTo>
                    <a:lnTo>
                      <a:pt x="54" y="353"/>
                    </a:lnTo>
                    <a:lnTo>
                      <a:pt x="48" y="354"/>
                    </a:lnTo>
                    <a:lnTo>
                      <a:pt x="45" y="351"/>
                    </a:lnTo>
                    <a:lnTo>
                      <a:pt x="43" y="349"/>
                    </a:lnTo>
                    <a:lnTo>
                      <a:pt x="42" y="346"/>
                    </a:lnTo>
                    <a:lnTo>
                      <a:pt x="38" y="336"/>
                    </a:lnTo>
                    <a:lnTo>
                      <a:pt x="33" y="307"/>
                    </a:lnTo>
                    <a:lnTo>
                      <a:pt x="31" y="222"/>
                    </a:lnTo>
                    <a:lnTo>
                      <a:pt x="43" y="142"/>
                    </a:lnTo>
                    <a:lnTo>
                      <a:pt x="48" y="126"/>
                    </a:lnTo>
                    <a:lnTo>
                      <a:pt x="58" y="93"/>
                    </a:lnTo>
                    <a:lnTo>
                      <a:pt x="77" y="34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79" y="13"/>
                    </a:lnTo>
                    <a:lnTo>
                      <a:pt x="48" y="62"/>
                    </a:lnTo>
                    <a:lnTo>
                      <a:pt x="17" y="139"/>
                    </a:lnTo>
                    <a:lnTo>
                      <a:pt x="13" y="16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09" name="Freeform 75"/>
              <p:cNvSpPr>
                <a:spLocks/>
              </p:cNvSpPr>
              <p:nvPr/>
            </p:nvSpPr>
            <p:spPr bwMode="auto">
              <a:xfrm>
                <a:off x="2671" y="38"/>
                <a:ext cx="210" cy="323"/>
              </a:xfrm>
              <a:custGeom>
                <a:avLst/>
                <a:gdLst>
                  <a:gd name="T0" fmla="*/ 1 w 418"/>
                  <a:gd name="T1" fmla="*/ 1 h 645"/>
                  <a:gd name="T2" fmla="*/ 1 w 418"/>
                  <a:gd name="T3" fmla="*/ 1 h 645"/>
                  <a:gd name="T4" fmla="*/ 1 w 418"/>
                  <a:gd name="T5" fmla="*/ 1 h 645"/>
                  <a:gd name="T6" fmla="*/ 1 w 418"/>
                  <a:gd name="T7" fmla="*/ 1 h 645"/>
                  <a:gd name="T8" fmla="*/ 1 w 418"/>
                  <a:gd name="T9" fmla="*/ 1 h 645"/>
                  <a:gd name="T10" fmla="*/ 1 w 418"/>
                  <a:gd name="T11" fmla="*/ 1 h 645"/>
                  <a:gd name="T12" fmla="*/ 1 w 418"/>
                  <a:gd name="T13" fmla="*/ 1 h 645"/>
                  <a:gd name="T14" fmla="*/ 1 w 418"/>
                  <a:gd name="T15" fmla="*/ 1 h 645"/>
                  <a:gd name="T16" fmla="*/ 1 w 418"/>
                  <a:gd name="T17" fmla="*/ 1 h 645"/>
                  <a:gd name="T18" fmla="*/ 1 w 418"/>
                  <a:gd name="T19" fmla="*/ 1 h 645"/>
                  <a:gd name="T20" fmla="*/ 1 w 418"/>
                  <a:gd name="T21" fmla="*/ 1 h 645"/>
                  <a:gd name="T22" fmla="*/ 1 w 418"/>
                  <a:gd name="T23" fmla="*/ 1 h 645"/>
                  <a:gd name="T24" fmla="*/ 1 w 418"/>
                  <a:gd name="T25" fmla="*/ 1 h 645"/>
                  <a:gd name="T26" fmla="*/ 1 w 418"/>
                  <a:gd name="T27" fmla="*/ 1 h 645"/>
                  <a:gd name="T28" fmla="*/ 1 w 418"/>
                  <a:gd name="T29" fmla="*/ 1 h 645"/>
                  <a:gd name="T30" fmla="*/ 1 w 418"/>
                  <a:gd name="T31" fmla="*/ 1 h 645"/>
                  <a:gd name="T32" fmla="*/ 1 w 418"/>
                  <a:gd name="T33" fmla="*/ 1 h 645"/>
                  <a:gd name="T34" fmla="*/ 1 w 418"/>
                  <a:gd name="T35" fmla="*/ 1 h 645"/>
                  <a:gd name="T36" fmla="*/ 1 w 418"/>
                  <a:gd name="T37" fmla="*/ 1 h 645"/>
                  <a:gd name="T38" fmla="*/ 1 w 418"/>
                  <a:gd name="T39" fmla="*/ 1 h 645"/>
                  <a:gd name="T40" fmla="*/ 1 w 418"/>
                  <a:gd name="T41" fmla="*/ 1 h 645"/>
                  <a:gd name="T42" fmla="*/ 1 w 418"/>
                  <a:gd name="T43" fmla="*/ 1 h 645"/>
                  <a:gd name="T44" fmla="*/ 1 w 418"/>
                  <a:gd name="T45" fmla="*/ 1 h 645"/>
                  <a:gd name="T46" fmla="*/ 1 w 418"/>
                  <a:gd name="T47" fmla="*/ 1 h 645"/>
                  <a:gd name="T48" fmla="*/ 1 w 418"/>
                  <a:gd name="T49" fmla="*/ 1 h 645"/>
                  <a:gd name="T50" fmla="*/ 1 w 418"/>
                  <a:gd name="T51" fmla="*/ 1 h 645"/>
                  <a:gd name="T52" fmla="*/ 1 w 418"/>
                  <a:gd name="T53" fmla="*/ 1 h 645"/>
                  <a:gd name="T54" fmla="*/ 1 w 418"/>
                  <a:gd name="T55" fmla="*/ 1 h 645"/>
                  <a:gd name="T56" fmla="*/ 1 w 418"/>
                  <a:gd name="T57" fmla="*/ 1 h 645"/>
                  <a:gd name="T58" fmla="*/ 1 w 418"/>
                  <a:gd name="T59" fmla="*/ 1 h 645"/>
                  <a:gd name="T60" fmla="*/ 1 w 418"/>
                  <a:gd name="T61" fmla="*/ 1 h 645"/>
                  <a:gd name="T62" fmla="*/ 1 w 418"/>
                  <a:gd name="T63" fmla="*/ 1 h 645"/>
                  <a:gd name="T64" fmla="*/ 1 w 418"/>
                  <a:gd name="T65" fmla="*/ 1 h 645"/>
                  <a:gd name="T66" fmla="*/ 1 w 418"/>
                  <a:gd name="T67" fmla="*/ 1 h 645"/>
                  <a:gd name="T68" fmla="*/ 1 w 418"/>
                  <a:gd name="T69" fmla="*/ 1 h 645"/>
                  <a:gd name="T70" fmla="*/ 1 w 418"/>
                  <a:gd name="T71" fmla="*/ 1 h 645"/>
                  <a:gd name="T72" fmla="*/ 1 w 418"/>
                  <a:gd name="T73" fmla="*/ 1 h 645"/>
                  <a:gd name="T74" fmla="*/ 1 w 418"/>
                  <a:gd name="T75" fmla="*/ 1 h 645"/>
                  <a:gd name="T76" fmla="*/ 1 w 418"/>
                  <a:gd name="T77" fmla="*/ 1 h 645"/>
                  <a:gd name="T78" fmla="*/ 1 w 418"/>
                  <a:gd name="T79" fmla="*/ 1 h 645"/>
                  <a:gd name="T80" fmla="*/ 1 w 418"/>
                  <a:gd name="T81" fmla="*/ 1 h 645"/>
                  <a:gd name="T82" fmla="*/ 1 w 418"/>
                  <a:gd name="T83" fmla="*/ 1 h 645"/>
                  <a:gd name="T84" fmla="*/ 1 w 418"/>
                  <a:gd name="T85" fmla="*/ 1 h 645"/>
                  <a:gd name="T86" fmla="*/ 1 w 418"/>
                  <a:gd name="T87" fmla="*/ 1 h 645"/>
                  <a:gd name="T88" fmla="*/ 1 w 418"/>
                  <a:gd name="T89" fmla="*/ 1 h 645"/>
                  <a:gd name="T90" fmla="*/ 1 w 418"/>
                  <a:gd name="T91" fmla="*/ 1 h 645"/>
                  <a:gd name="T92" fmla="*/ 1 w 418"/>
                  <a:gd name="T93" fmla="*/ 1 h 645"/>
                  <a:gd name="T94" fmla="*/ 1 w 418"/>
                  <a:gd name="T95" fmla="*/ 1 h 645"/>
                  <a:gd name="T96" fmla="*/ 1 w 418"/>
                  <a:gd name="T97" fmla="*/ 1 h 645"/>
                  <a:gd name="T98" fmla="*/ 1 w 418"/>
                  <a:gd name="T99" fmla="*/ 1 h 645"/>
                  <a:gd name="T100" fmla="*/ 1 w 418"/>
                  <a:gd name="T101" fmla="*/ 1 h 645"/>
                  <a:gd name="T102" fmla="*/ 1 w 418"/>
                  <a:gd name="T103" fmla="*/ 1 h 645"/>
                  <a:gd name="T104" fmla="*/ 1 w 418"/>
                  <a:gd name="T105" fmla="*/ 1 h 645"/>
                  <a:gd name="T106" fmla="*/ 0 w 418"/>
                  <a:gd name="T107" fmla="*/ 0 h 645"/>
                  <a:gd name="T108" fmla="*/ 1 w 418"/>
                  <a:gd name="T109" fmla="*/ 1 h 645"/>
                  <a:gd name="T110" fmla="*/ 1 w 418"/>
                  <a:gd name="T111" fmla="*/ 1 h 645"/>
                  <a:gd name="T112" fmla="*/ 1 w 418"/>
                  <a:gd name="T113" fmla="*/ 1 h 645"/>
                  <a:gd name="T114" fmla="*/ 1 w 418"/>
                  <a:gd name="T115" fmla="*/ 1 h 645"/>
                  <a:gd name="T116" fmla="*/ 1 w 418"/>
                  <a:gd name="T117" fmla="*/ 1 h 645"/>
                  <a:gd name="T118" fmla="*/ 1 w 418"/>
                  <a:gd name="T119" fmla="*/ 1 h 64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18"/>
                  <a:gd name="T181" fmla="*/ 0 h 645"/>
                  <a:gd name="T182" fmla="*/ 418 w 418"/>
                  <a:gd name="T183" fmla="*/ 645 h 64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18" h="645">
                    <a:moveTo>
                      <a:pt x="372" y="195"/>
                    </a:moveTo>
                    <a:lnTo>
                      <a:pt x="379" y="211"/>
                    </a:lnTo>
                    <a:lnTo>
                      <a:pt x="392" y="255"/>
                    </a:lnTo>
                    <a:lnTo>
                      <a:pt x="412" y="367"/>
                    </a:lnTo>
                    <a:lnTo>
                      <a:pt x="418" y="453"/>
                    </a:lnTo>
                    <a:lnTo>
                      <a:pt x="417" y="462"/>
                    </a:lnTo>
                    <a:lnTo>
                      <a:pt x="414" y="469"/>
                    </a:lnTo>
                    <a:lnTo>
                      <a:pt x="408" y="482"/>
                    </a:lnTo>
                    <a:lnTo>
                      <a:pt x="399" y="496"/>
                    </a:lnTo>
                    <a:lnTo>
                      <a:pt x="383" y="525"/>
                    </a:lnTo>
                    <a:lnTo>
                      <a:pt x="378" y="550"/>
                    </a:lnTo>
                    <a:lnTo>
                      <a:pt x="377" y="567"/>
                    </a:lnTo>
                    <a:lnTo>
                      <a:pt x="373" y="596"/>
                    </a:lnTo>
                    <a:lnTo>
                      <a:pt x="362" y="620"/>
                    </a:lnTo>
                    <a:lnTo>
                      <a:pt x="346" y="636"/>
                    </a:lnTo>
                    <a:lnTo>
                      <a:pt x="324" y="645"/>
                    </a:lnTo>
                    <a:lnTo>
                      <a:pt x="292" y="645"/>
                    </a:lnTo>
                    <a:lnTo>
                      <a:pt x="274" y="641"/>
                    </a:lnTo>
                    <a:lnTo>
                      <a:pt x="282" y="637"/>
                    </a:lnTo>
                    <a:lnTo>
                      <a:pt x="310" y="618"/>
                    </a:lnTo>
                    <a:lnTo>
                      <a:pt x="323" y="604"/>
                    </a:lnTo>
                    <a:lnTo>
                      <a:pt x="330" y="588"/>
                    </a:lnTo>
                    <a:lnTo>
                      <a:pt x="332" y="578"/>
                    </a:lnTo>
                    <a:lnTo>
                      <a:pt x="332" y="567"/>
                    </a:lnTo>
                    <a:lnTo>
                      <a:pt x="335" y="555"/>
                    </a:lnTo>
                    <a:lnTo>
                      <a:pt x="344" y="529"/>
                    </a:lnTo>
                    <a:lnTo>
                      <a:pt x="369" y="481"/>
                    </a:lnTo>
                    <a:lnTo>
                      <a:pt x="382" y="459"/>
                    </a:lnTo>
                    <a:lnTo>
                      <a:pt x="382" y="457"/>
                    </a:lnTo>
                    <a:lnTo>
                      <a:pt x="384" y="443"/>
                    </a:lnTo>
                    <a:lnTo>
                      <a:pt x="385" y="386"/>
                    </a:lnTo>
                    <a:lnTo>
                      <a:pt x="380" y="355"/>
                    </a:lnTo>
                    <a:lnTo>
                      <a:pt x="369" y="326"/>
                    </a:lnTo>
                    <a:lnTo>
                      <a:pt x="360" y="315"/>
                    </a:lnTo>
                    <a:lnTo>
                      <a:pt x="350" y="307"/>
                    </a:lnTo>
                    <a:lnTo>
                      <a:pt x="342" y="302"/>
                    </a:lnTo>
                    <a:lnTo>
                      <a:pt x="333" y="300"/>
                    </a:lnTo>
                    <a:lnTo>
                      <a:pt x="326" y="299"/>
                    </a:lnTo>
                    <a:lnTo>
                      <a:pt x="318" y="299"/>
                    </a:lnTo>
                    <a:lnTo>
                      <a:pt x="304" y="300"/>
                    </a:lnTo>
                    <a:lnTo>
                      <a:pt x="289" y="298"/>
                    </a:lnTo>
                    <a:lnTo>
                      <a:pt x="283" y="293"/>
                    </a:lnTo>
                    <a:lnTo>
                      <a:pt x="276" y="286"/>
                    </a:lnTo>
                    <a:lnTo>
                      <a:pt x="269" y="274"/>
                    </a:lnTo>
                    <a:lnTo>
                      <a:pt x="263" y="261"/>
                    </a:lnTo>
                    <a:lnTo>
                      <a:pt x="255" y="235"/>
                    </a:lnTo>
                    <a:lnTo>
                      <a:pt x="251" y="209"/>
                    </a:lnTo>
                    <a:lnTo>
                      <a:pt x="236" y="157"/>
                    </a:lnTo>
                    <a:lnTo>
                      <a:pt x="207" y="117"/>
                    </a:lnTo>
                    <a:lnTo>
                      <a:pt x="191" y="103"/>
                    </a:lnTo>
                    <a:lnTo>
                      <a:pt x="151" y="76"/>
                    </a:lnTo>
                    <a:lnTo>
                      <a:pt x="60" y="28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5" y="6"/>
                    </a:lnTo>
                    <a:lnTo>
                      <a:pt x="107" y="20"/>
                    </a:lnTo>
                    <a:lnTo>
                      <a:pt x="243" y="73"/>
                    </a:lnTo>
                    <a:lnTo>
                      <a:pt x="350" y="164"/>
                    </a:lnTo>
                    <a:lnTo>
                      <a:pt x="372" y="19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0" name="Freeform 76"/>
              <p:cNvSpPr>
                <a:spLocks/>
              </p:cNvSpPr>
              <p:nvPr/>
            </p:nvSpPr>
            <p:spPr bwMode="auto">
              <a:xfrm>
                <a:off x="2543" y="311"/>
                <a:ext cx="164" cy="45"/>
              </a:xfrm>
              <a:custGeom>
                <a:avLst/>
                <a:gdLst>
                  <a:gd name="T0" fmla="*/ 0 w 330"/>
                  <a:gd name="T1" fmla="*/ 1 h 89"/>
                  <a:gd name="T2" fmla="*/ 0 w 330"/>
                  <a:gd name="T3" fmla="*/ 1 h 89"/>
                  <a:gd name="T4" fmla="*/ 0 w 330"/>
                  <a:gd name="T5" fmla="*/ 1 h 89"/>
                  <a:gd name="T6" fmla="*/ 0 w 330"/>
                  <a:gd name="T7" fmla="*/ 1 h 89"/>
                  <a:gd name="T8" fmla="*/ 0 w 330"/>
                  <a:gd name="T9" fmla="*/ 1 h 89"/>
                  <a:gd name="T10" fmla="*/ 0 w 330"/>
                  <a:gd name="T11" fmla="*/ 1 h 89"/>
                  <a:gd name="T12" fmla="*/ 0 w 330"/>
                  <a:gd name="T13" fmla="*/ 1 h 89"/>
                  <a:gd name="T14" fmla="*/ 0 w 330"/>
                  <a:gd name="T15" fmla="*/ 1 h 89"/>
                  <a:gd name="T16" fmla="*/ 0 w 330"/>
                  <a:gd name="T17" fmla="*/ 1 h 89"/>
                  <a:gd name="T18" fmla="*/ 0 w 330"/>
                  <a:gd name="T19" fmla="*/ 1 h 89"/>
                  <a:gd name="T20" fmla="*/ 0 w 330"/>
                  <a:gd name="T21" fmla="*/ 1 h 89"/>
                  <a:gd name="T22" fmla="*/ 0 w 330"/>
                  <a:gd name="T23" fmla="*/ 1 h 89"/>
                  <a:gd name="T24" fmla="*/ 0 w 330"/>
                  <a:gd name="T25" fmla="*/ 1 h 89"/>
                  <a:gd name="T26" fmla="*/ 0 w 330"/>
                  <a:gd name="T27" fmla="*/ 1 h 89"/>
                  <a:gd name="T28" fmla="*/ 0 w 330"/>
                  <a:gd name="T29" fmla="*/ 1 h 89"/>
                  <a:gd name="T30" fmla="*/ 0 w 330"/>
                  <a:gd name="T31" fmla="*/ 1 h 89"/>
                  <a:gd name="T32" fmla="*/ 0 w 330"/>
                  <a:gd name="T33" fmla="*/ 1 h 89"/>
                  <a:gd name="T34" fmla="*/ 0 w 330"/>
                  <a:gd name="T35" fmla="*/ 1 h 89"/>
                  <a:gd name="T36" fmla="*/ 0 w 330"/>
                  <a:gd name="T37" fmla="*/ 1 h 89"/>
                  <a:gd name="T38" fmla="*/ 0 w 330"/>
                  <a:gd name="T39" fmla="*/ 1 h 89"/>
                  <a:gd name="T40" fmla="*/ 0 w 330"/>
                  <a:gd name="T41" fmla="*/ 1 h 89"/>
                  <a:gd name="T42" fmla="*/ 0 w 330"/>
                  <a:gd name="T43" fmla="*/ 1 h 89"/>
                  <a:gd name="T44" fmla="*/ 0 w 330"/>
                  <a:gd name="T45" fmla="*/ 1 h 89"/>
                  <a:gd name="T46" fmla="*/ 0 w 330"/>
                  <a:gd name="T47" fmla="*/ 1 h 89"/>
                  <a:gd name="T48" fmla="*/ 0 w 330"/>
                  <a:gd name="T49" fmla="*/ 1 h 89"/>
                  <a:gd name="T50" fmla="*/ 0 w 330"/>
                  <a:gd name="T51" fmla="*/ 1 h 89"/>
                  <a:gd name="T52" fmla="*/ 0 w 330"/>
                  <a:gd name="T53" fmla="*/ 1 h 89"/>
                  <a:gd name="T54" fmla="*/ 0 w 330"/>
                  <a:gd name="T55" fmla="*/ 0 h 89"/>
                  <a:gd name="T56" fmla="*/ 0 w 330"/>
                  <a:gd name="T57" fmla="*/ 1 h 89"/>
                  <a:gd name="T58" fmla="*/ 0 w 330"/>
                  <a:gd name="T59" fmla="*/ 1 h 8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30"/>
                  <a:gd name="T91" fmla="*/ 0 h 89"/>
                  <a:gd name="T92" fmla="*/ 330 w 330"/>
                  <a:gd name="T93" fmla="*/ 89 h 8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30" h="89">
                    <a:moveTo>
                      <a:pt x="234" y="7"/>
                    </a:moveTo>
                    <a:lnTo>
                      <a:pt x="241" y="12"/>
                    </a:lnTo>
                    <a:lnTo>
                      <a:pt x="261" y="22"/>
                    </a:lnTo>
                    <a:lnTo>
                      <a:pt x="301" y="42"/>
                    </a:lnTo>
                    <a:lnTo>
                      <a:pt x="327" y="53"/>
                    </a:lnTo>
                    <a:lnTo>
                      <a:pt x="330" y="53"/>
                    </a:lnTo>
                    <a:lnTo>
                      <a:pt x="325" y="56"/>
                    </a:lnTo>
                    <a:lnTo>
                      <a:pt x="319" y="62"/>
                    </a:lnTo>
                    <a:lnTo>
                      <a:pt x="306" y="73"/>
                    </a:lnTo>
                    <a:lnTo>
                      <a:pt x="292" y="85"/>
                    </a:lnTo>
                    <a:lnTo>
                      <a:pt x="289" y="87"/>
                    </a:lnTo>
                    <a:lnTo>
                      <a:pt x="266" y="81"/>
                    </a:lnTo>
                    <a:lnTo>
                      <a:pt x="220" y="71"/>
                    </a:lnTo>
                    <a:lnTo>
                      <a:pt x="128" y="68"/>
                    </a:lnTo>
                    <a:lnTo>
                      <a:pt x="36" y="83"/>
                    </a:lnTo>
                    <a:lnTo>
                      <a:pt x="13" y="89"/>
                    </a:lnTo>
                    <a:lnTo>
                      <a:pt x="11" y="85"/>
                    </a:lnTo>
                    <a:lnTo>
                      <a:pt x="9" y="77"/>
                    </a:lnTo>
                    <a:lnTo>
                      <a:pt x="5" y="61"/>
                    </a:lnTo>
                    <a:lnTo>
                      <a:pt x="1" y="44"/>
                    </a:lnTo>
                    <a:lnTo>
                      <a:pt x="0" y="39"/>
                    </a:lnTo>
                    <a:lnTo>
                      <a:pt x="20" y="48"/>
                    </a:lnTo>
                    <a:lnTo>
                      <a:pt x="42" y="51"/>
                    </a:lnTo>
                    <a:lnTo>
                      <a:pt x="63" y="49"/>
                    </a:lnTo>
                    <a:lnTo>
                      <a:pt x="85" y="44"/>
                    </a:lnTo>
                    <a:lnTo>
                      <a:pt x="128" y="27"/>
                    </a:lnTo>
                    <a:lnTo>
                      <a:pt x="168" y="9"/>
                    </a:lnTo>
                    <a:lnTo>
                      <a:pt x="204" y="0"/>
                    </a:lnTo>
                    <a:lnTo>
                      <a:pt x="234" y="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1" name="Freeform 77"/>
              <p:cNvSpPr>
                <a:spLocks/>
              </p:cNvSpPr>
              <p:nvPr/>
            </p:nvSpPr>
            <p:spPr bwMode="auto">
              <a:xfrm>
                <a:off x="2513" y="366"/>
                <a:ext cx="264" cy="73"/>
              </a:xfrm>
              <a:custGeom>
                <a:avLst/>
                <a:gdLst>
                  <a:gd name="T0" fmla="*/ 1 w 527"/>
                  <a:gd name="T1" fmla="*/ 0 h 147"/>
                  <a:gd name="T2" fmla="*/ 1 w 527"/>
                  <a:gd name="T3" fmla="*/ 0 h 147"/>
                  <a:gd name="T4" fmla="*/ 1 w 527"/>
                  <a:gd name="T5" fmla="*/ 0 h 147"/>
                  <a:gd name="T6" fmla="*/ 1 w 527"/>
                  <a:gd name="T7" fmla="*/ 0 h 147"/>
                  <a:gd name="T8" fmla="*/ 1 w 527"/>
                  <a:gd name="T9" fmla="*/ 0 h 147"/>
                  <a:gd name="T10" fmla="*/ 1 w 527"/>
                  <a:gd name="T11" fmla="*/ 0 h 147"/>
                  <a:gd name="T12" fmla="*/ 1 w 527"/>
                  <a:gd name="T13" fmla="*/ 0 h 147"/>
                  <a:gd name="T14" fmla="*/ 1 w 527"/>
                  <a:gd name="T15" fmla="*/ 0 h 147"/>
                  <a:gd name="T16" fmla="*/ 1 w 527"/>
                  <a:gd name="T17" fmla="*/ 0 h 147"/>
                  <a:gd name="T18" fmla="*/ 1 w 527"/>
                  <a:gd name="T19" fmla="*/ 0 h 147"/>
                  <a:gd name="T20" fmla="*/ 1 w 527"/>
                  <a:gd name="T21" fmla="*/ 0 h 147"/>
                  <a:gd name="T22" fmla="*/ 1 w 527"/>
                  <a:gd name="T23" fmla="*/ 0 h 147"/>
                  <a:gd name="T24" fmla="*/ 1 w 527"/>
                  <a:gd name="T25" fmla="*/ 0 h 147"/>
                  <a:gd name="T26" fmla="*/ 1 w 527"/>
                  <a:gd name="T27" fmla="*/ 0 h 147"/>
                  <a:gd name="T28" fmla="*/ 1 w 527"/>
                  <a:gd name="T29" fmla="*/ 0 h 147"/>
                  <a:gd name="T30" fmla="*/ 1 w 527"/>
                  <a:gd name="T31" fmla="*/ 0 h 147"/>
                  <a:gd name="T32" fmla="*/ 1 w 527"/>
                  <a:gd name="T33" fmla="*/ 0 h 147"/>
                  <a:gd name="T34" fmla="*/ 1 w 527"/>
                  <a:gd name="T35" fmla="*/ 0 h 147"/>
                  <a:gd name="T36" fmla="*/ 1 w 527"/>
                  <a:gd name="T37" fmla="*/ 0 h 147"/>
                  <a:gd name="T38" fmla="*/ 1 w 527"/>
                  <a:gd name="T39" fmla="*/ 0 h 147"/>
                  <a:gd name="T40" fmla="*/ 1 w 527"/>
                  <a:gd name="T41" fmla="*/ 0 h 147"/>
                  <a:gd name="T42" fmla="*/ 1 w 527"/>
                  <a:gd name="T43" fmla="*/ 0 h 147"/>
                  <a:gd name="T44" fmla="*/ 1 w 527"/>
                  <a:gd name="T45" fmla="*/ 0 h 147"/>
                  <a:gd name="T46" fmla="*/ 1 w 527"/>
                  <a:gd name="T47" fmla="*/ 0 h 147"/>
                  <a:gd name="T48" fmla="*/ 1 w 527"/>
                  <a:gd name="T49" fmla="*/ 0 h 147"/>
                  <a:gd name="T50" fmla="*/ 1 w 527"/>
                  <a:gd name="T51" fmla="*/ 0 h 147"/>
                  <a:gd name="T52" fmla="*/ 1 w 527"/>
                  <a:gd name="T53" fmla="*/ 0 h 147"/>
                  <a:gd name="T54" fmla="*/ 1 w 527"/>
                  <a:gd name="T55" fmla="*/ 0 h 147"/>
                  <a:gd name="T56" fmla="*/ 1 w 527"/>
                  <a:gd name="T57" fmla="*/ 0 h 147"/>
                  <a:gd name="T58" fmla="*/ 1 w 527"/>
                  <a:gd name="T59" fmla="*/ 0 h 147"/>
                  <a:gd name="T60" fmla="*/ 1 w 527"/>
                  <a:gd name="T61" fmla="*/ 0 h 147"/>
                  <a:gd name="T62" fmla="*/ 1 w 527"/>
                  <a:gd name="T63" fmla="*/ 0 h 147"/>
                  <a:gd name="T64" fmla="*/ 1 w 527"/>
                  <a:gd name="T65" fmla="*/ 0 h 147"/>
                  <a:gd name="T66" fmla="*/ 1 w 527"/>
                  <a:gd name="T67" fmla="*/ 0 h 147"/>
                  <a:gd name="T68" fmla="*/ 1 w 527"/>
                  <a:gd name="T69" fmla="*/ 0 h 147"/>
                  <a:gd name="T70" fmla="*/ 1 w 527"/>
                  <a:gd name="T71" fmla="*/ 0 h 147"/>
                  <a:gd name="T72" fmla="*/ 1 w 527"/>
                  <a:gd name="T73" fmla="*/ 0 h 147"/>
                  <a:gd name="T74" fmla="*/ 0 w 527"/>
                  <a:gd name="T75" fmla="*/ 0 h 147"/>
                  <a:gd name="T76" fmla="*/ 1 w 527"/>
                  <a:gd name="T77" fmla="*/ 0 h 147"/>
                  <a:gd name="T78" fmla="*/ 1 w 527"/>
                  <a:gd name="T79" fmla="*/ 0 h 147"/>
                  <a:gd name="T80" fmla="*/ 1 w 527"/>
                  <a:gd name="T81" fmla="*/ 0 h 147"/>
                  <a:gd name="T82" fmla="*/ 1 w 527"/>
                  <a:gd name="T83" fmla="*/ 0 h 147"/>
                  <a:gd name="T84" fmla="*/ 1 w 527"/>
                  <a:gd name="T85" fmla="*/ 0 h 14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7"/>
                  <a:gd name="T130" fmla="*/ 0 h 147"/>
                  <a:gd name="T131" fmla="*/ 527 w 527"/>
                  <a:gd name="T132" fmla="*/ 147 h 14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7" h="147">
                    <a:moveTo>
                      <a:pt x="90" y="88"/>
                    </a:moveTo>
                    <a:lnTo>
                      <a:pt x="105" y="92"/>
                    </a:lnTo>
                    <a:lnTo>
                      <a:pt x="141" y="98"/>
                    </a:lnTo>
                    <a:lnTo>
                      <a:pt x="222" y="110"/>
                    </a:lnTo>
                    <a:lnTo>
                      <a:pt x="273" y="117"/>
                    </a:lnTo>
                    <a:lnTo>
                      <a:pt x="276" y="117"/>
                    </a:lnTo>
                    <a:lnTo>
                      <a:pt x="290" y="116"/>
                    </a:lnTo>
                    <a:lnTo>
                      <a:pt x="320" y="113"/>
                    </a:lnTo>
                    <a:lnTo>
                      <a:pt x="378" y="106"/>
                    </a:lnTo>
                    <a:lnTo>
                      <a:pt x="437" y="105"/>
                    </a:lnTo>
                    <a:lnTo>
                      <a:pt x="452" y="106"/>
                    </a:lnTo>
                    <a:lnTo>
                      <a:pt x="458" y="108"/>
                    </a:lnTo>
                    <a:lnTo>
                      <a:pt x="473" y="112"/>
                    </a:lnTo>
                    <a:lnTo>
                      <a:pt x="485" y="119"/>
                    </a:lnTo>
                    <a:lnTo>
                      <a:pt x="509" y="135"/>
                    </a:lnTo>
                    <a:lnTo>
                      <a:pt x="527" y="147"/>
                    </a:lnTo>
                    <a:lnTo>
                      <a:pt x="516" y="133"/>
                    </a:lnTo>
                    <a:lnTo>
                      <a:pt x="483" y="93"/>
                    </a:lnTo>
                    <a:lnTo>
                      <a:pt x="450" y="55"/>
                    </a:lnTo>
                    <a:lnTo>
                      <a:pt x="446" y="50"/>
                    </a:lnTo>
                    <a:lnTo>
                      <a:pt x="434" y="43"/>
                    </a:lnTo>
                    <a:lnTo>
                      <a:pt x="418" y="37"/>
                    </a:lnTo>
                    <a:lnTo>
                      <a:pt x="397" y="33"/>
                    </a:lnTo>
                    <a:lnTo>
                      <a:pt x="346" y="28"/>
                    </a:lnTo>
                    <a:lnTo>
                      <a:pt x="240" y="30"/>
                    </a:lnTo>
                    <a:lnTo>
                      <a:pt x="189" y="40"/>
                    </a:lnTo>
                    <a:lnTo>
                      <a:pt x="172" y="48"/>
                    </a:lnTo>
                    <a:lnTo>
                      <a:pt x="140" y="55"/>
                    </a:lnTo>
                    <a:lnTo>
                      <a:pt x="112" y="54"/>
                    </a:lnTo>
                    <a:lnTo>
                      <a:pt x="85" y="45"/>
                    </a:lnTo>
                    <a:lnTo>
                      <a:pt x="60" y="31"/>
                    </a:lnTo>
                    <a:lnTo>
                      <a:pt x="36" y="11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8" y="2"/>
                    </a:lnTo>
                    <a:lnTo>
                      <a:pt x="9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33" y="52"/>
                    </a:lnTo>
                    <a:lnTo>
                      <a:pt x="77" y="84"/>
                    </a:lnTo>
                    <a:lnTo>
                      <a:pt x="90" y="8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2" name="Freeform 78"/>
              <p:cNvSpPr>
                <a:spLocks/>
              </p:cNvSpPr>
              <p:nvPr/>
            </p:nvSpPr>
            <p:spPr bwMode="auto">
              <a:xfrm>
                <a:off x="2841" y="294"/>
                <a:ext cx="51" cy="140"/>
              </a:xfrm>
              <a:custGeom>
                <a:avLst/>
                <a:gdLst>
                  <a:gd name="T0" fmla="*/ 1 w 102"/>
                  <a:gd name="T1" fmla="*/ 1 h 279"/>
                  <a:gd name="T2" fmla="*/ 1 w 102"/>
                  <a:gd name="T3" fmla="*/ 1 h 279"/>
                  <a:gd name="T4" fmla="*/ 1 w 102"/>
                  <a:gd name="T5" fmla="*/ 1 h 279"/>
                  <a:gd name="T6" fmla="*/ 1 w 102"/>
                  <a:gd name="T7" fmla="*/ 1 h 279"/>
                  <a:gd name="T8" fmla="*/ 1 w 102"/>
                  <a:gd name="T9" fmla="*/ 1 h 279"/>
                  <a:gd name="T10" fmla="*/ 1 w 102"/>
                  <a:gd name="T11" fmla="*/ 1 h 279"/>
                  <a:gd name="T12" fmla="*/ 1 w 102"/>
                  <a:gd name="T13" fmla="*/ 1 h 279"/>
                  <a:gd name="T14" fmla="*/ 0 w 102"/>
                  <a:gd name="T15" fmla="*/ 1 h 279"/>
                  <a:gd name="T16" fmla="*/ 1 w 102"/>
                  <a:gd name="T17" fmla="*/ 1 h 279"/>
                  <a:gd name="T18" fmla="*/ 1 w 102"/>
                  <a:gd name="T19" fmla="*/ 1 h 279"/>
                  <a:gd name="T20" fmla="*/ 1 w 102"/>
                  <a:gd name="T21" fmla="*/ 1 h 279"/>
                  <a:gd name="T22" fmla="*/ 1 w 102"/>
                  <a:gd name="T23" fmla="*/ 1 h 279"/>
                  <a:gd name="T24" fmla="*/ 1 w 102"/>
                  <a:gd name="T25" fmla="*/ 1 h 279"/>
                  <a:gd name="T26" fmla="*/ 1 w 102"/>
                  <a:gd name="T27" fmla="*/ 1 h 279"/>
                  <a:gd name="T28" fmla="*/ 1 w 102"/>
                  <a:gd name="T29" fmla="*/ 1 h 279"/>
                  <a:gd name="T30" fmla="*/ 1 w 102"/>
                  <a:gd name="T31" fmla="*/ 1 h 279"/>
                  <a:gd name="T32" fmla="*/ 1 w 102"/>
                  <a:gd name="T33" fmla="*/ 1 h 279"/>
                  <a:gd name="T34" fmla="*/ 1 w 102"/>
                  <a:gd name="T35" fmla="*/ 1 h 279"/>
                  <a:gd name="T36" fmla="*/ 1 w 102"/>
                  <a:gd name="T37" fmla="*/ 1 h 279"/>
                  <a:gd name="T38" fmla="*/ 1 w 102"/>
                  <a:gd name="T39" fmla="*/ 0 h 279"/>
                  <a:gd name="T40" fmla="*/ 1 w 102"/>
                  <a:gd name="T41" fmla="*/ 1 h 279"/>
                  <a:gd name="T42" fmla="*/ 1 w 102"/>
                  <a:gd name="T43" fmla="*/ 1 h 279"/>
                  <a:gd name="T44" fmla="*/ 1 w 102"/>
                  <a:gd name="T45" fmla="*/ 1 h 279"/>
                  <a:gd name="T46" fmla="*/ 1 w 102"/>
                  <a:gd name="T47" fmla="*/ 1 h 279"/>
                  <a:gd name="T48" fmla="*/ 1 w 102"/>
                  <a:gd name="T49" fmla="*/ 1 h 279"/>
                  <a:gd name="T50" fmla="*/ 1 w 102"/>
                  <a:gd name="T51" fmla="*/ 1 h 279"/>
                  <a:gd name="T52" fmla="*/ 1 w 102"/>
                  <a:gd name="T53" fmla="*/ 1 h 27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2"/>
                  <a:gd name="T82" fmla="*/ 0 h 279"/>
                  <a:gd name="T83" fmla="*/ 102 w 102"/>
                  <a:gd name="T84" fmla="*/ 279 h 27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2" h="279">
                    <a:moveTo>
                      <a:pt x="69" y="260"/>
                    </a:moveTo>
                    <a:lnTo>
                      <a:pt x="65" y="265"/>
                    </a:lnTo>
                    <a:lnTo>
                      <a:pt x="61" y="268"/>
                    </a:lnTo>
                    <a:lnTo>
                      <a:pt x="56" y="270"/>
                    </a:lnTo>
                    <a:lnTo>
                      <a:pt x="51" y="272"/>
                    </a:lnTo>
                    <a:lnTo>
                      <a:pt x="38" y="275"/>
                    </a:lnTo>
                    <a:lnTo>
                      <a:pt x="11" y="278"/>
                    </a:lnTo>
                    <a:lnTo>
                      <a:pt x="0" y="279"/>
                    </a:lnTo>
                    <a:lnTo>
                      <a:pt x="1" y="272"/>
                    </a:lnTo>
                    <a:lnTo>
                      <a:pt x="7" y="257"/>
                    </a:lnTo>
                    <a:lnTo>
                      <a:pt x="22" y="227"/>
                    </a:lnTo>
                    <a:lnTo>
                      <a:pt x="36" y="197"/>
                    </a:lnTo>
                    <a:lnTo>
                      <a:pt x="38" y="189"/>
                    </a:lnTo>
                    <a:lnTo>
                      <a:pt x="49" y="180"/>
                    </a:lnTo>
                    <a:lnTo>
                      <a:pt x="57" y="168"/>
                    </a:lnTo>
                    <a:lnTo>
                      <a:pt x="64" y="154"/>
                    </a:lnTo>
                    <a:lnTo>
                      <a:pt x="73" y="121"/>
                    </a:lnTo>
                    <a:lnTo>
                      <a:pt x="77" y="85"/>
                    </a:lnTo>
                    <a:lnTo>
                      <a:pt x="81" y="15"/>
                    </a:lnTo>
                    <a:lnTo>
                      <a:pt x="83" y="0"/>
                    </a:lnTo>
                    <a:lnTo>
                      <a:pt x="91" y="16"/>
                    </a:lnTo>
                    <a:lnTo>
                      <a:pt x="97" y="35"/>
                    </a:lnTo>
                    <a:lnTo>
                      <a:pt x="102" y="80"/>
                    </a:lnTo>
                    <a:lnTo>
                      <a:pt x="100" y="130"/>
                    </a:lnTo>
                    <a:lnTo>
                      <a:pt x="81" y="226"/>
                    </a:lnTo>
                    <a:lnTo>
                      <a:pt x="69" y="26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3" name="Freeform 79"/>
              <p:cNvSpPr>
                <a:spLocks/>
              </p:cNvSpPr>
              <p:nvPr/>
            </p:nvSpPr>
            <p:spPr bwMode="auto">
              <a:xfrm>
                <a:off x="2814" y="414"/>
                <a:ext cx="42" cy="162"/>
              </a:xfrm>
              <a:custGeom>
                <a:avLst/>
                <a:gdLst>
                  <a:gd name="T0" fmla="*/ 0 w 85"/>
                  <a:gd name="T1" fmla="*/ 1 h 323"/>
                  <a:gd name="T2" fmla="*/ 0 w 85"/>
                  <a:gd name="T3" fmla="*/ 1 h 323"/>
                  <a:gd name="T4" fmla="*/ 0 w 85"/>
                  <a:gd name="T5" fmla="*/ 1 h 323"/>
                  <a:gd name="T6" fmla="*/ 0 w 85"/>
                  <a:gd name="T7" fmla="*/ 1 h 323"/>
                  <a:gd name="T8" fmla="*/ 0 w 85"/>
                  <a:gd name="T9" fmla="*/ 1 h 323"/>
                  <a:gd name="T10" fmla="*/ 0 w 85"/>
                  <a:gd name="T11" fmla="*/ 1 h 323"/>
                  <a:gd name="T12" fmla="*/ 0 w 85"/>
                  <a:gd name="T13" fmla="*/ 1 h 323"/>
                  <a:gd name="T14" fmla="*/ 0 w 85"/>
                  <a:gd name="T15" fmla="*/ 1 h 323"/>
                  <a:gd name="T16" fmla="*/ 0 w 85"/>
                  <a:gd name="T17" fmla="*/ 1 h 323"/>
                  <a:gd name="T18" fmla="*/ 0 w 85"/>
                  <a:gd name="T19" fmla="*/ 1 h 323"/>
                  <a:gd name="T20" fmla="*/ 0 w 85"/>
                  <a:gd name="T21" fmla="*/ 1 h 323"/>
                  <a:gd name="T22" fmla="*/ 0 w 85"/>
                  <a:gd name="T23" fmla="*/ 1 h 323"/>
                  <a:gd name="T24" fmla="*/ 0 w 85"/>
                  <a:gd name="T25" fmla="*/ 1 h 323"/>
                  <a:gd name="T26" fmla="*/ 0 w 85"/>
                  <a:gd name="T27" fmla="*/ 1 h 323"/>
                  <a:gd name="T28" fmla="*/ 0 w 85"/>
                  <a:gd name="T29" fmla="*/ 1 h 323"/>
                  <a:gd name="T30" fmla="*/ 0 w 85"/>
                  <a:gd name="T31" fmla="*/ 1 h 323"/>
                  <a:gd name="T32" fmla="*/ 0 w 85"/>
                  <a:gd name="T33" fmla="*/ 1 h 323"/>
                  <a:gd name="T34" fmla="*/ 0 w 85"/>
                  <a:gd name="T35" fmla="*/ 1 h 323"/>
                  <a:gd name="T36" fmla="*/ 0 w 85"/>
                  <a:gd name="T37" fmla="*/ 1 h 323"/>
                  <a:gd name="T38" fmla="*/ 0 w 85"/>
                  <a:gd name="T39" fmla="*/ 1 h 323"/>
                  <a:gd name="T40" fmla="*/ 0 w 85"/>
                  <a:gd name="T41" fmla="*/ 1 h 323"/>
                  <a:gd name="T42" fmla="*/ 0 w 85"/>
                  <a:gd name="T43" fmla="*/ 1 h 323"/>
                  <a:gd name="T44" fmla="*/ 0 w 85"/>
                  <a:gd name="T45" fmla="*/ 1 h 323"/>
                  <a:gd name="T46" fmla="*/ 0 w 85"/>
                  <a:gd name="T47" fmla="*/ 1 h 323"/>
                  <a:gd name="T48" fmla="*/ 0 w 85"/>
                  <a:gd name="T49" fmla="*/ 1 h 323"/>
                  <a:gd name="T50" fmla="*/ 0 w 85"/>
                  <a:gd name="T51" fmla="*/ 1 h 323"/>
                  <a:gd name="T52" fmla="*/ 0 w 85"/>
                  <a:gd name="T53" fmla="*/ 1 h 323"/>
                  <a:gd name="T54" fmla="*/ 0 w 85"/>
                  <a:gd name="T55" fmla="*/ 0 h 323"/>
                  <a:gd name="T56" fmla="*/ 0 w 85"/>
                  <a:gd name="T57" fmla="*/ 1 h 323"/>
                  <a:gd name="T58" fmla="*/ 0 w 85"/>
                  <a:gd name="T59" fmla="*/ 1 h 323"/>
                  <a:gd name="T60" fmla="*/ 0 w 85"/>
                  <a:gd name="T61" fmla="*/ 1 h 323"/>
                  <a:gd name="T62" fmla="*/ 0 w 85"/>
                  <a:gd name="T63" fmla="*/ 1 h 323"/>
                  <a:gd name="T64" fmla="*/ 0 w 85"/>
                  <a:gd name="T65" fmla="*/ 1 h 323"/>
                  <a:gd name="T66" fmla="*/ 0 w 85"/>
                  <a:gd name="T67" fmla="*/ 1 h 32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5"/>
                  <a:gd name="T103" fmla="*/ 0 h 323"/>
                  <a:gd name="T104" fmla="*/ 85 w 85"/>
                  <a:gd name="T105" fmla="*/ 323 h 32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5" h="323">
                    <a:moveTo>
                      <a:pt x="0" y="68"/>
                    </a:moveTo>
                    <a:lnTo>
                      <a:pt x="0" y="82"/>
                    </a:lnTo>
                    <a:lnTo>
                      <a:pt x="0" y="123"/>
                    </a:lnTo>
                    <a:lnTo>
                      <a:pt x="0" y="229"/>
                    </a:lnTo>
                    <a:lnTo>
                      <a:pt x="0" y="302"/>
                    </a:lnTo>
                    <a:lnTo>
                      <a:pt x="1" y="305"/>
                    </a:lnTo>
                    <a:lnTo>
                      <a:pt x="3" y="307"/>
                    </a:lnTo>
                    <a:lnTo>
                      <a:pt x="8" y="310"/>
                    </a:lnTo>
                    <a:lnTo>
                      <a:pt x="18" y="316"/>
                    </a:lnTo>
                    <a:lnTo>
                      <a:pt x="28" y="322"/>
                    </a:lnTo>
                    <a:lnTo>
                      <a:pt x="31" y="323"/>
                    </a:lnTo>
                    <a:lnTo>
                      <a:pt x="33" y="312"/>
                    </a:lnTo>
                    <a:lnTo>
                      <a:pt x="40" y="289"/>
                    </a:lnTo>
                    <a:lnTo>
                      <a:pt x="60" y="239"/>
                    </a:lnTo>
                    <a:lnTo>
                      <a:pt x="76" y="190"/>
                    </a:lnTo>
                    <a:lnTo>
                      <a:pt x="79" y="178"/>
                    </a:lnTo>
                    <a:lnTo>
                      <a:pt x="79" y="169"/>
                    </a:lnTo>
                    <a:lnTo>
                      <a:pt x="80" y="149"/>
                    </a:lnTo>
                    <a:lnTo>
                      <a:pt x="80" y="103"/>
                    </a:lnTo>
                    <a:lnTo>
                      <a:pt x="82" y="61"/>
                    </a:lnTo>
                    <a:lnTo>
                      <a:pt x="85" y="52"/>
                    </a:lnTo>
                    <a:lnTo>
                      <a:pt x="81" y="45"/>
                    </a:lnTo>
                    <a:lnTo>
                      <a:pt x="75" y="36"/>
                    </a:lnTo>
                    <a:lnTo>
                      <a:pt x="66" y="29"/>
                    </a:lnTo>
                    <a:lnTo>
                      <a:pt x="58" y="23"/>
                    </a:lnTo>
                    <a:lnTo>
                      <a:pt x="50" y="16"/>
                    </a:lnTo>
                    <a:lnTo>
                      <a:pt x="44" y="7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35" y="5"/>
                    </a:lnTo>
                    <a:lnTo>
                      <a:pt x="16" y="25"/>
                    </a:lnTo>
                    <a:lnTo>
                      <a:pt x="0" y="5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4" name="Freeform 80"/>
              <p:cNvSpPr>
                <a:spLocks/>
              </p:cNvSpPr>
              <p:nvPr/>
            </p:nvSpPr>
            <p:spPr bwMode="auto">
              <a:xfrm>
                <a:off x="2470" y="50"/>
                <a:ext cx="180" cy="260"/>
              </a:xfrm>
              <a:custGeom>
                <a:avLst/>
                <a:gdLst>
                  <a:gd name="T0" fmla="*/ 0 w 361"/>
                  <a:gd name="T1" fmla="*/ 0 h 519"/>
                  <a:gd name="T2" fmla="*/ 0 w 361"/>
                  <a:gd name="T3" fmla="*/ 1 h 519"/>
                  <a:gd name="T4" fmla="*/ 0 w 361"/>
                  <a:gd name="T5" fmla="*/ 1 h 519"/>
                  <a:gd name="T6" fmla="*/ 0 w 361"/>
                  <a:gd name="T7" fmla="*/ 1 h 519"/>
                  <a:gd name="T8" fmla="*/ 0 w 361"/>
                  <a:gd name="T9" fmla="*/ 1 h 519"/>
                  <a:gd name="T10" fmla="*/ 0 w 361"/>
                  <a:gd name="T11" fmla="*/ 1 h 519"/>
                  <a:gd name="T12" fmla="*/ 0 w 361"/>
                  <a:gd name="T13" fmla="*/ 1 h 519"/>
                  <a:gd name="T14" fmla="*/ 0 w 361"/>
                  <a:gd name="T15" fmla="*/ 1 h 519"/>
                  <a:gd name="T16" fmla="*/ 0 w 361"/>
                  <a:gd name="T17" fmla="*/ 1 h 519"/>
                  <a:gd name="T18" fmla="*/ 0 w 361"/>
                  <a:gd name="T19" fmla="*/ 1 h 519"/>
                  <a:gd name="T20" fmla="*/ 0 w 361"/>
                  <a:gd name="T21" fmla="*/ 1 h 519"/>
                  <a:gd name="T22" fmla="*/ 0 w 361"/>
                  <a:gd name="T23" fmla="*/ 1 h 519"/>
                  <a:gd name="T24" fmla="*/ 0 w 361"/>
                  <a:gd name="T25" fmla="*/ 1 h 519"/>
                  <a:gd name="T26" fmla="*/ 0 w 361"/>
                  <a:gd name="T27" fmla="*/ 1 h 519"/>
                  <a:gd name="T28" fmla="*/ 0 w 361"/>
                  <a:gd name="T29" fmla="*/ 1 h 519"/>
                  <a:gd name="T30" fmla="*/ 0 w 361"/>
                  <a:gd name="T31" fmla="*/ 1 h 519"/>
                  <a:gd name="T32" fmla="*/ 0 w 361"/>
                  <a:gd name="T33" fmla="*/ 1 h 519"/>
                  <a:gd name="T34" fmla="*/ 0 w 361"/>
                  <a:gd name="T35" fmla="*/ 1 h 519"/>
                  <a:gd name="T36" fmla="*/ 0 w 361"/>
                  <a:gd name="T37" fmla="*/ 1 h 519"/>
                  <a:gd name="T38" fmla="*/ 0 w 361"/>
                  <a:gd name="T39" fmla="*/ 1 h 519"/>
                  <a:gd name="T40" fmla="*/ 0 w 361"/>
                  <a:gd name="T41" fmla="*/ 1 h 519"/>
                  <a:gd name="T42" fmla="*/ 0 w 361"/>
                  <a:gd name="T43" fmla="*/ 1 h 519"/>
                  <a:gd name="T44" fmla="*/ 0 w 361"/>
                  <a:gd name="T45" fmla="*/ 1 h 519"/>
                  <a:gd name="T46" fmla="*/ 0 w 361"/>
                  <a:gd name="T47" fmla="*/ 1 h 519"/>
                  <a:gd name="T48" fmla="*/ 0 w 361"/>
                  <a:gd name="T49" fmla="*/ 1 h 519"/>
                  <a:gd name="T50" fmla="*/ 0 w 361"/>
                  <a:gd name="T51" fmla="*/ 1 h 519"/>
                  <a:gd name="T52" fmla="*/ 0 w 361"/>
                  <a:gd name="T53" fmla="*/ 1 h 519"/>
                  <a:gd name="T54" fmla="*/ 0 w 361"/>
                  <a:gd name="T55" fmla="*/ 1 h 519"/>
                  <a:gd name="T56" fmla="*/ 0 w 361"/>
                  <a:gd name="T57" fmla="*/ 1 h 519"/>
                  <a:gd name="T58" fmla="*/ 0 w 361"/>
                  <a:gd name="T59" fmla="*/ 1 h 519"/>
                  <a:gd name="T60" fmla="*/ 0 w 361"/>
                  <a:gd name="T61" fmla="*/ 1 h 519"/>
                  <a:gd name="T62" fmla="*/ 0 w 361"/>
                  <a:gd name="T63" fmla="*/ 1 h 519"/>
                  <a:gd name="T64" fmla="*/ 0 w 361"/>
                  <a:gd name="T65" fmla="*/ 1 h 519"/>
                  <a:gd name="T66" fmla="*/ 0 w 361"/>
                  <a:gd name="T67" fmla="*/ 1 h 519"/>
                  <a:gd name="T68" fmla="*/ 0 w 361"/>
                  <a:gd name="T69" fmla="*/ 1 h 519"/>
                  <a:gd name="T70" fmla="*/ 0 w 361"/>
                  <a:gd name="T71" fmla="*/ 1 h 519"/>
                  <a:gd name="T72" fmla="*/ 0 w 361"/>
                  <a:gd name="T73" fmla="*/ 1 h 519"/>
                  <a:gd name="T74" fmla="*/ 0 w 361"/>
                  <a:gd name="T75" fmla="*/ 1 h 51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61"/>
                  <a:gd name="T115" fmla="*/ 0 h 519"/>
                  <a:gd name="T116" fmla="*/ 361 w 361"/>
                  <a:gd name="T117" fmla="*/ 519 h 51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61" h="519">
                    <a:moveTo>
                      <a:pt x="361" y="0"/>
                    </a:moveTo>
                    <a:lnTo>
                      <a:pt x="345" y="8"/>
                    </a:lnTo>
                    <a:lnTo>
                      <a:pt x="317" y="25"/>
                    </a:lnTo>
                    <a:lnTo>
                      <a:pt x="275" y="62"/>
                    </a:lnTo>
                    <a:lnTo>
                      <a:pt x="264" y="86"/>
                    </a:lnTo>
                    <a:lnTo>
                      <a:pt x="260" y="116"/>
                    </a:lnTo>
                    <a:lnTo>
                      <a:pt x="262" y="133"/>
                    </a:lnTo>
                    <a:lnTo>
                      <a:pt x="261" y="145"/>
                    </a:lnTo>
                    <a:lnTo>
                      <a:pt x="259" y="162"/>
                    </a:lnTo>
                    <a:lnTo>
                      <a:pt x="255" y="174"/>
                    </a:lnTo>
                    <a:lnTo>
                      <a:pt x="248" y="182"/>
                    </a:lnTo>
                    <a:lnTo>
                      <a:pt x="239" y="190"/>
                    </a:lnTo>
                    <a:lnTo>
                      <a:pt x="225" y="201"/>
                    </a:lnTo>
                    <a:lnTo>
                      <a:pt x="216" y="208"/>
                    </a:lnTo>
                    <a:lnTo>
                      <a:pt x="214" y="210"/>
                    </a:lnTo>
                    <a:lnTo>
                      <a:pt x="214" y="211"/>
                    </a:lnTo>
                    <a:lnTo>
                      <a:pt x="215" y="213"/>
                    </a:lnTo>
                    <a:lnTo>
                      <a:pt x="216" y="215"/>
                    </a:lnTo>
                    <a:lnTo>
                      <a:pt x="217" y="217"/>
                    </a:lnTo>
                    <a:lnTo>
                      <a:pt x="221" y="221"/>
                    </a:lnTo>
                    <a:lnTo>
                      <a:pt x="229" y="229"/>
                    </a:lnTo>
                    <a:lnTo>
                      <a:pt x="231" y="230"/>
                    </a:lnTo>
                    <a:lnTo>
                      <a:pt x="215" y="235"/>
                    </a:lnTo>
                    <a:lnTo>
                      <a:pt x="191" y="249"/>
                    </a:lnTo>
                    <a:lnTo>
                      <a:pt x="172" y="266"/>
                    </a:lnTo>
                    <a:lnTo>
                      <a:pt x="157" y="285"/>
                    </a:lnTo>
                    <a:lnTo>
                      <a:pt x="123" y="327"/>
                    </a:lnTo>
                    <a:lnTo>
                      <a:pt x="112" y="336"/>
                    </a:lnTo>
                    <a:lnTo>
                      <a:pt x="111" y="341"/>
                    </a:lnTo>
                    <a:lnTo>
                      <a:pt x="112" y="350"/>
                    </a:lnTo>
                    <a:lnTo>
                      <a:pt x="113" y="369"/>
                    </a:lnTo>
                    <a:lnTo>
                      <a:pt x="111" y="386"/>
                    </a:lnTo>
                    <a:lnTo>
                      <a:pt x="110" y="390"/>
                    </a:lnTo>
                    <a:lnTo>
                      <a:pt x="102" y="405"/>
                    </a:lnTo>
                    <a:lnTo>
                      <a:pt x="88" y="430"/>
                    </a:lnTo>
                    <a:lnTo>
                      <a:pt x="53" y="473"/>
                    </a:lnTo>
                    <a:lnTo>
                      <a:pt x="11" y="510"/>
                    </a:lnTo>
                    <a:lnTo>
                      <a:pt x="0" y="51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5" name="Freeform 81"/>
              <p:cNvSpPr>
                <a:spLocks/>
              </p:cNvSpPr>
              <p:nvPr/>
            </p:nvSpPr>
            <p:spPr bwMode="auto">
              <a:xfrm>
                <a:off x="2587" y="164"/>
                <a:ext cx="151" cy="188"/>
              </a:xfrm>
              <a:custGeom>
                <a:avLst/>
                <a:gdLst>
                  <a:gd name="T0" fmla="*/ 0 w 301"/>
                  <a:gd name="T1" fmla="*/ 0 h 377"/>
                  <a:gd name="T2" fmla="*/ 1 w 301"/>
                  <a:gd name="T3" fmla="*/ 0 h 377"/>
                  <a:gd name="T4" fmla="*/ 1 w 301"/>
                  <a:gd name="T5" fmla="*/ 0 h 377"/>
                  <a:gd name="T6" fmla="*/ 1 w 301"/>
                  <a:gd name="T7" fmla="*/ 0 h 377"/>
                  <a:gd name="T8" fmla="*/ 1 w 301"/>
                  <a:gd name="T9" fmla="*/ 0 h 377"/>
                  <a:gd name="T10" fmla="*/ 1 w 301"/>
                  <a:gd name="T11" fmla="*/ 0 h 377"/>
                  <a:gd name="T12" fmla="*/ 1 w 301"/>
                  <a:gd name="T13" fmla="*/ 0 h 377"/>
                  <a:gd name="T14" fmla="*/ 1 w 301"/>
                  <a:gd name="T15" fmla="*/ 0 h 377"/>
                  <a:gd name="T16" fmla="*/ 1 w 301"/>
                  <a:gd name="T17" fmla="*/ 0 h 377"/>
                  <a:gd name="T18" fmla="*/ 1 w 301"/>
                  <a:gd name="T19" fmla="*/ 0 h 377"/>
                  <a:gd name="T20" fmla="*/ 1 w 301"/>
                  <a:gd name="T21" fmla="*/ 0 h 377"/>
                  <a:gd name="T22" fmla="*/ 1 w 301"/>
                  <a:gd name="T23" fmla="*/ 0 h 377"/>
                  <a:gd name="T24" fmla="*/ 1 w 301"/>
                  <a:gd name="T25" fmla="*/ 0 h 377"/>
                  <a:gd name="T26" fmla="*/ 1 w 301"/>
                  <a:gd name="T27" fmla="*/ 0 h 377"/>
                  <a:gd name="T28" fmla="*/ 1 w 301"/>
                  <a:gd name="T29" fmla="*/ 0 h 377"/>
                  <a:gd name="T30" fmla="*/ 1 w 301"/>
                  <a:gd name="T31" fmla="*/ 0 h 377"/>
                  <a:gd name="T32" fmla="*/ 1 w 301"/>
                  <a:gd name="T33" fmla="*/ 0 h 377"/>
                  <a:gd name="T34" fmla="*/ 1 w 301"/>
                  <a:gd name="T35" fmla="*/ 0 h 377"/>
                  <a:gd name="T36" fmla="*/ 1 w 301"/>
                  <a:gd name="T37" fmla="*/ 0 h 377"/>
                  <a:gd name="T38" fmla="*/ 1 w 301"/>
                  <a:gd name="T39" fmla="*/ 0 h 377"/>
                  <a:gd name="T40" fmla="*/ 1 w 301"/>
                  <a:gd name="T41" fmla="*/ 0 h 377"/>
                  <a:gd name="T42" fmla="*/ 1 w 301"/>
                  <a:gd name="T43" fmla="*/ 0 h 377"/>
                  <a:gd name="T44" fmla="*/ 1 w 301"/>
                  <a:gd name="T45" fmla="*/ 0 h 377"/>
                  <a:gd name="T46" fmla="*/ 1 w 301"/>
                  <a:gd name="T47" fmla="*/ 0 h 377"/>
                  <a:gd name="T48" fmla="*/ 1 w 301"/>
                  <a:gd name="T49" fmla="*/ 0 h 377"/>
                  <a:gd name="T50" fmla="*/ 1 w 301"/>
                  <a:gd name="T51" fmla="*/ 0 h 377"/>
                  <a:gd name="T52" fmla="*/ 1 w 301"/>
                  <a:gd name="T53" fmla="*/ 0 h 377"/>
                  <a:gd name="T54" fmla="*/ 1 w 301"/>
                  <a:gd name="T55" fmla="*/ 0 h 377"/>
                  <a:gd name="T56" fmla="*/ 1 w 301"/>
                  <a:gd name="T57" fmla="*/ 0 h 377"/>
                  <a:gd name="T58" fmla="*/ 1 w 301"/>
                  <a:gd name="T59" fmla="*/ 0 h 377"/>
                  <a:gd name="T60" fmla="*/ 1 w 301"/>
                  <a:gd name="T61" fmla="*/ 0 h 377"/>
                  <a:gd name="T62" fmla="*/ 1 w 301"/>
                  <a:gd name="T63" fmla="*/ 0 h 377"/>
                  <a:gd name="T64" fmla="*/ 1 w 301"/>
                  <a:gd name="T65" fmla="*/ 0 h 377"/>
                  <a:gd name="T66" fmla="*/ 1 w 301"/>
                  <a:gd name="T67" fmla="*/ 0 h 377"/>
                  <a:gd name="T68" fmla="*/ 1 w 301"/>
                  <a:gd name="T69" fmla="*/ 0 h 377"/>
                  <a:gd name="T70" fmla="*/ 1 w 301"/>
                  <a:gd name="T71" fmla="*/ 0 h 377"/>
                  <a:gd name="T72" fmla="*/ 1 w 301"/>
                  <a:gd name="T73" fmla="*/ 0 h 377"/>
                  <a:gd name="T74" fmla="*/ 1 w 301"/>
                  <a:gd name="T75" fmla="*/ 0 h 377"/>
                  <a:gd name="T76" fmla="*/ 1 w 301"/>
                  <a:gd name="T77" fmla="*/ 0 h 377"/>
                  <a:gd name="T78" fmla="*/ 1 w 301"/>
                  <a:gd name="T79" fmla="*/ 0 h 377"/>
                  <a:gd name="T80" fmla="*/ 1 w 301"/>
                  <a:gd name="T81" fmla="*/ 0 h 377"/>
                  <a:gd name="T82" fmla="*/ 1 w 301"/>
                  <a:gd name="T83" fmla="*/ 0 h 377"/>
                  <a:gd name="T84" fmla="*/ 1 w 301"/>
                  <a:gd name="T85" fmla="*/ 0 h 377"/>
                  <a:gd name="T86" fmla="*/ 1 w 301"/>
                  <a:gd name="T87" fmla="*/ 0 h 377"/>
                  <a:gd name="T88" fmla="*/ 1 w 301"/>
                  <a:gd name="T89" fmla="*/ 0 h 377"/>
                  <a:gd name="T90" fmla="*/ 1 w 301"/>
                  <a:gd name="T91" fmla="*/ 0 h 377"/>
                  <a:gd name="T92" fmla="*/ 1 w 301"/>
                  <a:gd name="T93" fmla="*/ 0 h 37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1"/>
                  <a:gd name="T142" fmla="*/ 0 h 377"/>
                  <a:gd name="T143" fmla="*/ 301 w 301"/>
                  <a:gd name="T144" fmla="*/ 377 h 37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1" h="377">
                    <a:moveTo>
                      <a:pt x="0" y="3"/>
                    </a:moveTo>
                    <a:lnTo>
                      <a:pt x="2" y="2"/>
                    </a:lnTo>
                    <a:lnTo>
                      <a:pt x="14" y="0"/>
                    </a:lnTo>
                    <a:lnTo>
                      <a:pt x="23" y="2"/>
                    </a:lnTo>
                    <a:lnTo>
                      <a:pt x="32" y="7"/>
                    </a:lnTo>
                    <a:lnTo>
                      <a:pt x="37" y="10"/>
                    </a:lnTo>
                    <a:lnTo>
                      <a:pt x="41" y="16"/>
                    </a:lnTo>
                    <a:lnTo>
                      <a:pt x="45" y="22"/>
                    </a:lnTo>
                    <a:lnTo>
                      <a:pt x="51" y="35"/>
                    </a:lnTo>
                    <a:lnTo>
                      <a:pt x="63" y="59"/>
                    </a:lnTo>
                    <a:lnTo>
                      <a:pt x="87" y="65"/>
                    </a:lnTo>
                    <a:lnTo>
                      <a:pt x="95" y="65"/>
                    </a:lnTo>
                    <a:lnTo>
                      <a:pt x="102" y="67"/>
                    </a:lnTo>
                    <a:lnTo>
                      <a:pt x="108" y="72"/>
                    </a:lnTo>
                    <a:lnTo>
                      <a:pt x="113" y="78"/>
                    </a:lnTo>
                    <a:lnTo>
                      <a:pt x="118" y="85"/>
                    </a:lnTo>
                    <a:lnTo>
                      <a:pt x="125" y="103"/>
                    </a:lnTo>
                    <a:lnTo>
                      <a:pt x="131" y="128"/>
                    </a:lnTo>
                    <a:lnTo>
                      <a:pt x="132" y="129"/>
                    </a:lnTo>
                    <a:lnTo>
                      <a:pt x="141" y="130"/>
                    </a:lnTo>
                    <a:lnTo>
                      <a:pt x="171" y="137"/>
                    </a:lnTo>
                    <a:lnTo>
                      <a:pt x="185" y="143"/>
                    </a:lnTo>
                    <a:lnTo>
                      <a:pt x="191" y="148"/>
                    </a:lnTo>
                    <a:lnTo>
                      <a:pt x="195" y="153"/>
                    </a:lnTo>
                    <a:lnTo>
                      <a:pt x="197" y="159"/>
                    </a:lnTo>
                    <a:lnTo>
                      <a:pt x="198" y="166"/>
                    </a:lnTo>
                    <a:lnTo>
                      <a:pt x="201" y="174"/>
                    </a:lnTo>
                    <a:lnTo>
                      <a:pt x="206" y="181"/>
                    </a:lnTo>
                    <a:lnTo>
                      <a:pt x="218" y="194"/>
                    </a:lnTo>
                    <a:lnTo>
                      <a:pt x="232" y="206"/>
                    </a:lnTo>
                    <a:lnTo>
                      <a:pt x="252" y="220"/>
                    </a:lnTo>
                    <a:lnTo>
                      <a:pt x="254" y="220"/>
                    </a:lnTo>
                    <a:lnTo>
                      <a:pt x="254" y="227"/>
                    </a:lnTo>
                    <a:lnTo>
                      <a:pt x="255" y="241"/>
                    </a:lnTo>
                    <a:lnTo>
                      <a:pt x="258" y="269"/>
                    </a:lnTo>
                    <a:lnTo>
                      <a:pt x="260" y="296"/>
                    </a:lnTo>
                    <a:lnTo>
                      <a:pt x="261" y="302"/>
                    </a:lnTo>
                    <a:lnTo>
                      <a:pt x="265" y="304"/>
                    </a:lnTo>
                    <a:lnTo>
                      <a:pt x="280" y="310"/>
                    </a:lnTo>
                    <a:lnTo>
                      <a:pt x="287" y="316"/>
                    </a:lnTo>
                    <a:lnTo>
                      <a:pt x="291" y="325"/>
                    </a:lnTo>
                    <a:lnTo>
                      <a:pt x="292" y="329"/>
                    </a:lnTo>
                    <a:lnTo>
                      <a:pt x="292" y="335"/>
                    </a:lnTo>
                    <a:lnTo>
                      <a:pt x="293" y="346"/>
                    </a:lnTo>
                    <a:lnTo>
                      <a:pt x="297" y="366"/>
                    </a:lnTo>
                    <a:lnTo>
                      <a:pt x="300" y="377"/>
                    </a:lnTo>
                    <a:lnTo>
                      <a:pt x="301" y="377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6" name="Freeform 82"/>
              <p:cNvSpPr>
                <a:spLocks/>
              </p:cNvSpPr>
              <p:nvPr/>
            </p:nvSpPr>
            <p:spPr bwMode="auto">
              <a:xfrm>
                <a:off x="2764" y="197"/>
                <a:ext cx="108" cy="151"/>
              </a:xfrm>
              <a:custGeom>
                <a:avLst/>
                <a:gdLst>
                  <a:gd name="T0" fmla="*/ 0 w 218"/>
                  <a:gd name="T1" fmla="*/ 1 h 302"/>
                  <a:gd name="T2" fmla="*/ 0 w 218"/>
                  <a:gd name="T3" fmla="*/ 1 h 302"/>
                  <a:gd name="T4" fmla="*/ 0 w 218"/>
                  <a:gd name="T5" fmla="*/ 1 h 302"/>
                  <a:gd name="T6" fmla="*/ 0 w 218"/>
                  <a:gd name="T7" fmla="*/ 1 h 302"/>
                  <a:gd name="T8" fmla="*/ 0 w 218"/>
                  <a:gd name="T9" fmla="*/ 1 h 302"/>
                  <a:gd name="T10" fmla="*/ 0 w 218"/>
                  <a:gd name="T11" fmla="*/ 1 h 302"/>
                  <a:gd name="T12" fmla="*/ 0 w 218"/>
                  <a:gd name="T13" fmla="*/ 1 h 302"/>
                  <a:gd name="T14" fmla="*/ 0 w 218"/>
                  <a:gd name="T15" fmla="*/ 1 h 302"/>
                  <a:gd name="T16" fmla="*/ 0 w 218"/>
                  <a:gd name="T17" fmla="*/ 1 h 302"/>
                  <a:gd name="T18" fmla="*/ 0 w 218"/>
                  <a:gd name="T19" fmla="*/ 1 h 302"/>
                  <a:gd name="T20" fmla="*/ 0 w 218"/>
                  <a:gd name="T21" fmla="*/ 1 h 302"/>
                  <a:gd name="T22" fmla="*/ 0 w 218"/>
                  <a:gd name="T23" fmla="*/ 1 h 302"/>
                  <a:gd name="T24" fmla="*/ 0 w 218"/>
                  <a:gd name="T25" fmla="*/ 1 h 302"/>
                  <a:gd name="T26" fmla="*/ 0 w 218"/>
                  <a:gd name="T27" fmla="*/ 1 h 302"/>
                  <a:gd name="T28" fmla="*/ 0 w 218"/>
                  <a:gd name="T29" fmla="*/ 1 h 302"/>
                  <a:gd name="T30" fmla="*/ 0 w 218"/>
                  <a:gd name="T31" fmla="*/ 1 h 302"/>
                  <a:gd name="T32" fmla="*/ 0 w 218"/>
                  <a:gd name="T33" fmla="*/ 1 h 302"/>
                  <a:gd name="T34" fmla="*/ 0 w 218"/>
                  <a:gd name="T35" fmla="*/ 1 h 302"/>
                  <a:gd name="T36" fmla="*/ 0 w 218"/>
                  <a:gd name="T37" fmla="*/ 1 h 302"/>
                  <a:gd name="T38" fmla="*/ 0 w 218"/>
                  <a:gd name="T39" fmla="*/ 1 h 302"/>
                  <a:gd name="T40" fmla="*/ 0 w 218"/>
                  <a:gd name="T41" fmla="*/ 1 h 302"/>
                  <a:gd name="T42" fmla="*/ 0 w 218"/>
                  <a:gd name="T43" fmla="*/ 1 h 302"/>
                  <a:gd name="T44" fmla="*/ 0 w 218"/>
                  <a:gd name="T45" fmla="*/ 1 h 302"/>
                  <a:gd name="T46" fmla="*/ 0 w 218"/>
                  <a:gd name="T47" fmla="*/ 1 h 302"/>
                  <a:gd name="T48" fmla="*/ 0 w 218"/>
                  <a:gd name="T49" fmla="*/ 1 h 302"/>
                  <a:gd name="T50" fmla="*/ 0 w 218"/>
                  <a:gd name="T51" fmla="*/ 1 h 302"/>
                  <a:gd name="T52" fmla="*/ 0 w 218"/>
                  <a:gd name="T53" fmla="*/ 1 h 302"/>
                  <a:gd name="T54" fmla="*/ 0 w 218"/>
                  <a:gd name="T55" fmla="*/ 1 h 302"/>
                  <a:gd name="T56" fmla="*/ 0 w 218"/>
                  <a:gd name="T57" fmla="*/ 1 h 302"/>
                  <a:gd name="T58" fmla="*/ 0 w 218"/>
                  <a:gd name="T59" fmla="*/ 1 h 302"/>
                  <a:gd name="T60" fmla="*/ 0 w 218"/>
                  <a:gd name="T61" fmla="*/ 1 h 302"/>
                  <a:gd name="T62" fmla="*/ 0 w 218"/>
                  <a:gd name="T63" fmla="*/ 0 h 3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18"/>
                  <a:gd name="T97" fmla="*/ 0 h 302"/>
                  <a:gd name="T98" fmla="*/ 218 w 218"/>
                  <a:gd name="T99" fmla="*/ 302 h 3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18" h="302">
                    <a:moveTo>
                      <a:pt x="0" y="302"/>
                    </a:moveTo>
                    <a:lnTo>
                      <a:pt x="18" y="296"/>
                    </a:lnTo>
                    <a:lnTo>
                      <a:pt x="32" y="288"/>
                    </a:lnTo>
                    <a:lnTo>
                      <a:pt x="42" y="277"/>
                    </a:lnTo>
                    <a:lnTo>
                      <a:pt x="48" y="265"/>
                    </a:lnTo>
                    <a:lnTo>
                      <a:pt x="52" y="251"/>
                    </a:lnTo>
                    <a:lnTo>
                      <a:pt x="53" y="237"/>
                    </a:lnTo>
                    <a:lnTo>
                      <a:pt x="54" y="210"/>
                    </a:lnTo>
                    <a:lnTo>
                      <a:pt x="58" y="186"/>
                    </a:lnTo>
                    <a:lnTo>
                      <a:pt x="70" y="167"/>
                    </a:lnTo>
                    <a:lnTo>
                      <a:pt x="73" y="165"/>
                    </a:lnTo>
                    <a:lnTo>
                      <a:pt x="78" y="164"/>
                    </a:lnTo>
                    <a:lnTo>
                      <a:pt x="90" y="160"/>
                    </a:lnTo>
                    <a:lnTo>
                      <a:pt x="115" y="151"/>
                    </a:lnTo>
                    <a:lnTo>
                      <a:pt x="127" y="132"/>
                    </a:lnTo>
                    <a:lnTo>
                      <a:pt x="127" y="126"/>
                    </a:lnTo>
                    <a:lnTo>
                      <a:pt x="130" y="120"/>
                    </a:lnTo>
                    <a:lnTo>
                      <a:pt x="133" y="116"/>
                    </a:lnTo>
                    <a:lnTo>
                      <a:pt x="138" y="111"/>
                    </a:lnTo>
                    <a:lnTo>
                      <a:pt x="143" y="108"/>
                    </a:lnTo>
                    <a:lnTo>
                      <a:pt x="153" y="103"/>
                    </a:lnTo>
                    <a:lnTo>
                      <a:pt x="163" y="100"/>
                    </a:lnTo>
                    <a:lnTo>
                      <a:pt x="169" y="99"/>
                    </a:lnTo>
                    <a:lnTo>
                      <a:pt x="170" y="98"/>
                    </a:lnTo>
                    <a:lnTo>
                      <a:pt x="168" y="96"/>
                    </a:lnTo>
                    <a:lnTo>
                      <a:pt x="167" y="93"/>
                    </a:lnTo>
                    <a:lnTo>
                      <a:pt x="167" y="89"/>
                    </a:lnTo>
                    <a:lnTo>
                      <a:pt x="168" y="81"/>
                    </a:lnTo>
                    <a:lnTo>
                      <a:pt x="170" y="71"/>
                    </a:lnTo>
                    <a:lnTo>
                      <a:pt x="179" y="49"/>
                    </a:lnTo>
                    <a:lnTo>
                      <a:pt x="204" y="10"/>
                    </a:lnTo>
                    <a:lnTo>
                      <a:pt x="218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7" name="Freeform 83"/>
              <p:cNvSpPr>
                <a:spLocks/>
              </p:cNvSpPr>
              <p:nvPr/>
            </p:nvSpPr>
            <p:spPr bwMode="auto">
              <a:xfrm>
                <a:off x="2520" y="1985"/>
                <a:ext cx="44" cy="54"/>
              </a:xfrm>
              <a:custGeom>
                <a:avLst/>
                <a:gdLst>
                  <a:gd name="T0" fmla="*/ 0 w 89"/>
                  <a:gd name="T1" fmla="*/ 1 h 108"/>
                  <a:gd name="T2" fmla="*/ 0 w 89"/>
                  <a:gd name="T3" fmla="*/ 1 h 108"/>
                  <a:gd name="T4" fmla="*/ 0 w 89"/>
                  <a:gd name="T5" fmla="*/ 1 h 108"/>
                  <a:gd name="T6" fmla="*/ 0 w 89"/>
                  <a:gd name="T7" fmla="*/ 1 h 108"/>
                  <a:gd name="T8" fmla="*/ 0 w 89"/>
                  <a:gd name="T9" fmla="*/ 1 h 108"/>
                  <a:gd name="T10" fmla="*/ 0 w 89"/>
                  <a:gd name="T11" fmla="*/ 1 h 108"/>
                  <a:gd name="T12" fmla="*/ 0 w 89"/>
                  <a:gd name="T13" fmla="*/ 1 h 108"/>
                  <a:gd name="T14" fmla="*/ 0 w 89"/>
                  <a:gd name="T15" fmla="*/ 1 h 108"/>
                  <a:gd name="T16" fmla="*/ 0 w 89"/>
                  <a:gd name="T17" fmla="*/ 1 h 108"/>
                  <a:gd name="T18" fmla="*/ 0 w 89"/>
                  <a:gd name="T19" fmla="*/ 1 h 108"/>
                  <a:gd name="T20" fmla="*/ 0 w 89"/>
                  <a:gd name="T21" fmla="*/ 0 h 108"/>
                  <a:gd name="T22" fmla="*/ 0 w 89"/>
                  <a:gd name="T23" fmla="*/ 1 h 108"/>
                  <a:gd name="T24" fmla="*/ 0 w 89"/>
                  <a:gd name="T25" fmla="*/ 1 h 108"/>
                  <a:gd name="T26" fmla="*/ 0 w 89"/>
                  <a:gd name="T27" fmla="*/ 1 h 108"/>
                  <a:gd name="T28" fmla="*/ 0 w 89"/>
                  <a:gd name="T29" fmla="*/ 1 h 108"/>
                  <a:gd name="T30" fmla="*/ 0 w 89"/>
                  <a:gd name="T31" fmla="*/ 1 h 108"/>
                  <a:gd name="T32" fmla="*/ 0 w 89"/>
                  <a:gd name="T33" fmla="*/ 1 h 10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9"/>
                  <a:gd name="T52" fmla="*/ 0 h 108"/>
                  <a:gd name="T53" fmla="*/ 89 w 89"/>
                  <a:gd name="T54" fmla="*/ 108 h 10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9" h="108">
                    <a:moveTo>
                      <a:pt x="89" y="108"/>
                    </a:moveTo>
                    <a:lnTo>
                      <a:pt x="83" y="105"/>
                    </a:lnTo>
                    <a:lnTo>
                      <a:pt x="71" y="98"/>
                    </a:lnTo>
                    <a:lnTo>
                      <a:pt x="49" y="85"/>
                    </a:lnTo>
                    <a:lnTo>
                      <a:pt x="27" y="71"/>
                    </a:lnTo>
                    <a:lnTo>
                      <a:pt x="22" y="67"/>
                    </a:lnTo>
                    <a:lnTo>
                      <a:pt x="20" y="62"/>
                    </a:lnTo>
                    <a:lnTo>
                      <a:pt x="16" y="51"/>
                    </a:lnTo>
                    <a:lnTo>
                      <a:pt x="10" y="29"/>
                    </a:lnTo>
                    <a:lnTo>
                      <a:pt x="1" y="6"/>
                    </a:lnTo>
                    <a:lnTo>
                      <a:pt x="0" y="0"/>
                    </a:lnTo>
                    <a:lnTo>
                      <a:pt x="8" y="9"/>
                    </a:lnTo>
                    <a:lnTo>
                      <a:pt x="22" y="28"/>
                    </a:lnTo>
                    <a:lnTo>
                      <a:pt x="51" y="63"/>
                    </a:lnTo>
                    <a:lnTo>
                      <a:pt x="81" y="99"/>
                    </a:lnTo>
                    <a:lnTo>
                      <a:pt x="89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8" name="Freeform 84"/>
              <p:cNvSpPr>
                <a:spLocks/>
              </p:cNvSpPr>
              <p:nvPr/>
            </p:nvSpPr>
            <p:spPr bwMode="auto">
              <a:xfrm>
                <a:off x="2347" y="1999"/>
                <a:ext cx="180" cy="164"/>
              </a:xfrm>
              <a:custGeom>
                <a:avLst/>
                <a:gdLst>
                  <a:gd name="T0" fmla="*/ 1 w 359"/>
                  <a:gd name="T1" fmla="*/ 0 h 329"/>
                  <a:gd name="T2" fmla="*/ 1 w 359"/>
                  <a:gd name="T3" fmla="*/ 0 h 329"/>
                  <a:gd name="T4" fmla="*/ 1 w 359"/>
                  <a:gd name="T5" fmla="*/ 0 h 329"/>
                  <a:gd name="T6" fmla="*/ 1 w 359"/>
                  <a:gd name="T7" fmla="*/ 0 h 329"/>
                  <a:gd name="T8" fmla="*/ 1 w 359"/>
                  <a:gd name="T9" fmla="*/ 0 h 329"/>
                  <a:gd name="T10" fmla="*/ 1 w 359"/>
                  <a:gd name="T11" fmla="*/ 0 h 329"/>
                  <a:gd name="T12" fmla="*/ 1 w 359"/>
                  <a:gd name="T13" fmla="*/ 0 h 329"/>
                  <a:gd name="T14" fmla="*/ 1 w 359"/>
                  <a:gd name="T15" fmla="*/ 0 h 329"/>
                  <a:gd name="T16" fmla="*/ 1 w 359"/>
                  <a:gd name="T17" fmla="*/ 0 h 329"/>
                  <a:gd name="T18" fmla="*/ 1 w 359"/>
                  <a:gd name="T19" fmla="*/ 0 h 329"/>
                  <a:gd name="T20" fmla="*/ 1 w 359"/>
                  <a:gd name="T21" fmla="*/ 0 h 329"/>
                  <a:gd name="T22" fmla="*/ 1 w 359"/>
                  <a:gd name="T23" fmla="*/ 0 h 329"/>
                  <a:gd name="T24" fmla="*/ 1 w 359"/>
                  <a:gd name="T25" fmla="*/ 0 h 329"/>
                  <a:gd name="T26" fmla="*/ 1 w 359"/>
                  <a:gd name="T27" fmla="*/ 0 h 329"/>
                  <a:gd name="T28" fmla="*/ 1 w 359"/>
                  <a:gd name="T29" fmla="*/ 0 h 329"/>
                  <a:gd name="T30" fmla="*/ 1 w 359"/>
                  <a:gd name="T31" fmla="*/ 0 h 329"/>
                  <a:gd name="T32" fmla="*/ 1 w 359"/>
                  <a:gd name="T33" fmla="*/ 0 h 329"/>
                  <a:gd name="T34" fmla="*/ 0 w 359"/>
                  <a:gd name="T35" fmla="*/ 0 h 329"/>
                  <a:gd name="T36" fmla="*/ 1 w 359"/>
                  <a:gd name="T37" fmla="*/ 0 h 329"/>
                  <a:gd name="T38" fmla="*/ 1 w 359"/>
                  <a:gd name="T39" fmla="*/ 0 h 329"/>
                  <a:gd name="T40" fmla="*/ 1 w 359"/>
                  <a:gd name="T41" fmla="*/ 0 h 329"/>
                  <a:gd name="T42" fmla="*/ 1 w 359"/>
                  <a:gd name="T43" fmla="*/ 0 h 329"/>
                  <a:gd name="T44" fmla="*/ 1 w 359"/>
                  <a:gd name="T45" fmla="*/ 0 h 329"/>
                  <a:gd name="T46" fmla="*/ 1 w 359"/>
                  <a:gd name="T47" fmla="*/ 0 h 329"/>
                  <a:gd name="T48" fmla="*/ 1 w 359"/>
                  <a:gd name="T49" fmla="*/ 0 h 329"/>
                  <a:gd name="T50" fmla="*/ 1 w 359"/>
                  <a:gd name="T51" fmla="*/ 0 h 329"/>
                  <a:gd name="T52" fmla="*/ 1 w 359"/>
                  <a:gd name="T53" fmla="*/ 0 h 329"/>
                  <a:gd name="T54" fmla="*/ 1 w 359"/>
                  <a:gd name="T55" fmla="*/ 0 h 329"/>
                  <a:gd name="T56" fmla="*/ 1 w 359"/>
                  <a:gd name="T57" fmla="*/ 0 h 329"/>
                  <a:gd name="T58" fmla="*/ 1 w 359"/>
                  <a:gd name="T59" fmla="*/ 0 h 329"/>
                  <a:gd name="T60" fmla="*/ 1 w 359"/>
                  <a:gd name="T61" fmla="*/ 0 h 329"/>
                  <a:gd name="T62" fmla="*/ 1 w 359"/>
                  <a:gd name="T63" fmla="*/ 0 h 329"/>
                  <a:gd name="T64" fmla="*/ 1 w 359"/>
                  <a:gd name="T65" fmla="*/ 0 h 329"/>
                  <a:gd name="T66" fmla="*/ 1 w 359"/>
                  <a:gd name="T67" fmla="*/ 0 h 329"/>
                  <a:gd name="T68" fmla="*/ 1 w 359"/>
                  <a:gd name="T69" fmla="*/ 0 h 329"/>
                  <a:gd name="T70" fmla="*/ 1 w 359"/>
                  <a:gd name="T71" fmla="*/ 0 h 329"/>
                  <a:gd name="T72" fmla="*/ 1 w 359"/>
                  <a:gd name="T73" fmla="*/ 0 h 329"/>
                  <a:gd name="T74" fmla="*/ 1 w 359"/>
                  <a:gd name="T75" fmla="*/ 0 h 329"/>
                  <a:gd name="T76" fmla="*/ 1 w 359"/>
                  <a:gd name="T77" fmla="*/ 0 h 329"/>
                  <a:gd name="T78" fmla="*/ 1 w 359"/>
                  <a:gd name="T79" fmla="*/ 0 h 329"/>
                  <a:gd name="T80" fmla="*/ 1 w 359"/>
                  <a:gd name="T81" fmla="*/ 0 h 329"/>
                  <a:gd name="T82" fmla="*/ 1 w 359"/>
                  <a:gd name="T83" fmla="*/ 0 h 329"/>
                  <a:gd name="T84" fmla="*/ 1 w 359"/>
                  <a:gd name="T85" fmla="*/ 0 h 329"/>
                  <a:gd name="T86" fmla="*/ 1 w 359"/>
                  <a:gd name="T87" fmla="*/ 0 h 329"/>
                  <a:gd name="T88" fmla="*/ 1 w 359"/>
                  <a:gd name="T89" fmla="*/ 0 h 329"/>
                  <a:gd name="T90" fmla="*/ 1 w 359"/>
                  <a:gd name="T91" fmla="*/ 0 h 329"/>
                  <a:gd name="T92" fmla="*/ 1 w 359"/>
                  <a:gd name="T93" fmla="*/ 0 h 329"/>
                  <a:gd name="T94" fmla="*/ 1 w 359"/>
                  <a:gd name="T95" fmla="*/ 0 h 329"/>
                  <a:gd name="T96" fmla="*/ 1 w 359"/>
                  <a:gd name="T97" fmla="*/ 0 h 32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9"/>
                  <a:gd name="T148" fmla="*/ 0 h 329"/>
                  <a:gd name="T149" fmla="*/ 359 w 359"/>
                  <a:gd name="T150" fmla="*/ 329 h 32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9" h="329">
                    <a:moveTo>
                      <a:pt x="308" y="80"/>
                    </a:moveTo>
                    <a:lnTo>
                      <a:pt x="312" y="84"/>
                    </a:lnTo>
                    <a:lnTo>
                      <a:pt x="325" y="94"/>
                    </a:lnTo>
                    <a:lnTo>
                      <a:pt x="351" y="116"/>
                    </a:lnTo>
                    <a:lnTo>
                      <a:pt x="358" y="126"/>
                    </a:lnTo>
                    <a:lnTo>
                      <a:pt x="359" y="130"/>
                    </a:lnTo>
                    <a:lnTo>
                      <a:pt x="359" y="132"/>
                    </a:lnTo>
                    <a:lnTo>
                      <a:pt x="358" y="134"/>
                    </a:lnTo>
                    <a:lnTo>
                      <a:pt x="357" y="135"/>
                    </a:lnTo>
                    <a:lnTo>
                      <a:pt x="355" y="136"/>
                    </a:lnTo>
                    <a:lnTo>
                      <a:pt x="343" y="141"/>
                    </a:lnTo>
                    <a:lnTo>
                      <a:pt x="330" y="143"/>
                    </a:lnTo>
                    <a:lnTo>
                      <a:pt x="303" y="144"/>
                    </a:lnTo>
                    <a:lnTo>
                      <a:pt x="275" y="142"/>
                    </a:lnTo>
                    <a:lnTo>
                      <a:pt x="218" y="141"/>
                    </a:lnTo>
                    <a:lnTo>
                      <a:pt x="195" y="147"/>
                    </a:lnTo>
                    <a:lnTo>
                      <a:pt x="182" y="157"/>
                    </a:lnTo>
                    <a:lnTo>
                      <a:pt x="172" y="168"/>
                    </a:lnTo>
                    <a:lnTo>
                      <a:pt x="163" y="181"/>
                    </a:lnTo>
                    <a:lnTo>
                      <a:pt x="151" y="212"/>
                    </a:lnTo>
                    <a:lnTo>
                      <a:pt x="143" y="248"/>
                    </a:lnTo>
                    <a:lnTo>
                      <a:pt x="140" y="316"/>
                    </a:lnTo>
                    <a:lnTo>
                      <a:pt x="141" y="329"/>
                    </a:lnTo>
                    <a:lnTo>
                      <a:pt x="139" y="329"/>
                    </a:lnTo>
                    <a:lnTo>
                      <a:pt x="131" y="326"/>
                    </a:lnTo>
                    <a:lnTo>
                      <a:pt x="100" y="309"/>
                    </a:lnTo>
                    <a:lnTo>
                      <a:pt x="68" y="281"/>
                    </a:lnTo>
                    <a:lnTo>
                      <a:pt x="63" y="272"/>
                    </a:lnTo>
                    <a:lnTo>
                      <a:pt x="57" y="263"/>
                    </a:lnTo>
                    <a:lnTo>
                      <a:pt x="46" y="242"/>
                    </a:lnTo>
                    <a:lnTo>
                      <a:pt x="30" y="198"/>
                    </a:lnTo>
                    <a:lnTo>
                      <a:pt x="22" y="173"/>
                    </a:lnTo>
                    <a:lnTo>
                      <a:pt x="22" y="171"/>
                    </a:lnTo>
                    <a:lnTo>
                      <a:pt x="17" y="168"/>
                    </a:lnTo>
                    <a:lnTo>
                      <a:pt x="4" y="153"/>
                    </a:lnTo>
                    <a:lnTo>
                      <a:pt x="0" y="138"/>
                    </a:lnTo>
                    <a:lnTo>
                      <a:pt x="0" y="121"/>
                    </a:lnTo>
                    <a:lnTo>
                      <a:pt x="3" y="111"/>
                    </a:lnTo>
                    <a:lnTo>
                      <a:pt x="6" y="102"/>
                    </a:lnTo>
                    <a:lnTo>
                      <a:pt x="12" y="87"/>
                    </a:lnTo>
                    <a:lnTo>
                      <a:pt x="24" y="68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65"/>
                    </a:lnTo>
                    <a:lnTo>
                      <a:pt x="38" y="71"/>
                    </a:lnTo>
                    <a:lnTo>
                      <a:pt x="47" y="85"/>
                    </a:lnTo>
                    <a:lnTo>
                      <a:pt x="54" y="89"/>
                    </a:lnTo>
                    <a:lnTo>
                      <a:pt x="59" y="91"/>
                    </a:lnTo>
                    <a:lnTo>
                      <a:pt x="63" y="90"/>
                    </a:lnTo>
                    <a:lnTo>
                      <a:pt x="69" y="87"/>
                    </a:lnTo>
                    <a:lnTo>
                      <a:pt x="76" y="82"/>
                    </a:lnTo>
                    <a:lnTo>
                      <a:pt x="91" y="66"/>
                    </a:lnTo>
                    <a:lnTo>
                      <a:pt x="116" y="37"/>
                    </a:lnTo>
                    <a:lnTo>
                      <a:pt x="122" y="35"/>
                    </a:lnTo>
                    <a:lnTo>
                      <a:pt x="117" y="45"/>
                    </a:lnTo>
                    <a:lnTo>
                      <a:pt x="105" y="65"/>
                    </a:lnTo>
                    <a:lnTo>
                      <a:pt x="78" y="107"/>
                    </a:lnTo>
                    <a:lnTo>
                      <a:pt x="59" y="141"/>
                    </a:lnTo>
                    <a:lnTo>
                      <a:pt x="59" y="147"/>
                    </a:lnTo>
                    <a:lnTo>
                      <a:pt x="59" y="154"/>
                    </a:lnTo>
                    <a:lnTo>
                      <a:pt x="61" y="160"/>
                    </a:lnTo>
                    <a:lnTo>
                      <a:pt x="64" y="167"/>
                    </a:lnTo>
                    <a:lnTo>
                      <a:pt x="73" y="178"/>
                    </a:lnTo>
                    <a:lnTo>
                      <a:pt x="83" y="186"/>
                    </a:lnTo>
                    <a:lnTo>
                      <a:pt x="95" y="191"/>
                    </a:lnTo>
                    <a:lnTo>
                      <a:pt x="101" y="191"/>
                    </a:lnTo>
                    <a:lnTo>
                      <a:pt x="106" y="189"/>
                    </a:lnTo>
                    <a:lnTo>
                      <a:pt x="112" y="185"/>
                    </a:lnTo>
                    <a:lnTo>
                      <a:pt x="116" y="180"/>
                    </a:lnTo>
                    <a:lnTo>
                      <a:pt x="128" y="165"/>
                    </a:lnTo>
                    <a:lnTo>
                      <a:pt x="149" y="128"/>
                    </a:lnTo>
                    <a:lnTo>
                      <a:pt x="161" y="104"/>
                    </a:lnTo>
                    <a:lnTo>
                      <a:pt x="162" y="102"/>
                    </a:lnTo>
                    <a:lnTo>
                      <a:pt x="160" y="100"/>
                    </a:lnTo>
                    <a:lnTo>
                      <a:pt x="157" y="94"/>
                    </a:lnTo>
                    <a:lnTo>
                      <a:pt x="152" y="82"/>
                    </a:lnTo>
                    <a:lnTo>
                      <a:pt x="146" y="69"/>
                    </a:lnTo>
                    <a:lnTo>
                      <a:pt x="145" y="66"/>
                    </a:lnTo>
                    <a:lnTo>
                      <a:pt x="146" y="67"/>
                    </a:lnTo>
                    <a:lnTo>
                      <a:pt x="153" y="73"/>
                    </a:lnTo>
                    <a:lnTo>
                      <a:pt x="181" y="90"/>
                    </a:lnTo>
                    <a:lnTo>
                      <a:pt x="197" y="94"/>
                    </a:lnTo>
                    <a:lnTo>
                      <a:pt x="205" y="94"/>
                    </a:lnTo>
                    <a:lnTo>
                      <a:pt x="212" y="92"/>
                    </a:lnTo>
                    <a:lnTo>
                      <a:pt x="218" y="87"/>
                    </a:lnTo>
                    <a:lnTo>
                      <a:pt x="222" y="81"/>
                    </a:lnTo>
                    <a:lnTo>
                      <a:pt x="224" y="72"/>
                    </a:lnTo>
                    <a:lnTo>
                      <a:pt x="225" y="63"/>
                    </a:lnTo>
                    <a:lnTo>
                      <a:pt x="224" y="54"/>
                    </a:lnTo>
                    <a:lnTo>
                      <a:pt x="220" y="35"/>
                    </a:lnTo>
                    <a:lnTo>
                      <a:pt x="210" y="5"/>
                    </a:lnTo>
                    <a:lnTo>
                      <a:pt x="208" y="0"/>
                    </a:lnTo>
                    <a:lnTo>
                      <a:pt x="216" y="7"/>
                    </a:lnTo>
                    <a:lnTo>
                      <a:pt x="232" y="19"/>
                    </a:lnTo>
                    <a:lnTo>
                      <a:pt x="265" y="45"/>
                    </a:lnTo>
                    <a:lnTo>
                      <a:pt x="299" y="73"/>
                    </a:lnTo>
                    <a:lnTo>
                      <a:pt x="308" y="8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19" name="Freeform 85"/>
              <p:cNvSpPr>
                <a:spLocks/>
              </p:cNvSpPr>
              <p:nvPr/>
            </p:nvSpPr>
            <p:spPr bwMode="auto">
              <a:xfrm>
                <a:off x="2347" y="2114"/>
                <a:ext cx="44" cy="195"/>
              </a:xfrm>
              <a:custGeom>
                <a:avLst/>
                <a:gdLst>
                  <a:gd name="T0" fmla="*/ 0 w 88"/>
                  <a:gd name="T1" fmla="*/ 0 h 391"/>
                  <a:gd name="T2" fmla="*/ 1 w 88"/>
                  <a:gd name="T3" fmla="*/ 0 h 391"/>
                  <a:gd name="T4" fmla="*/ 1 w 88"/>
                  <a:gd name="T5" fmla="*/ 0 h 391"/>
                  <a:gd name="T6" fmla="*/ 1 w 88"/>
                  <a:gd name="T7" fmla="*/ 0 h 391"/>
                  <a:gd name="T8" fmla="*/ 1 w 88"/>
                  <a:gd name="T9" fmla="*/ 0 h 391"/>
                  <a:gd name="T10" fmla="*/ 1 w 88"/>
                  <a:gd name="T11" fmla="*/ 0 h 391"/>
                  <a:gd name="T12" fmla="*/ 1 w 88"/>
                  <a:gd name="T13" fmla="*/ 0 h 391"/>
                  <a:gd name="T14" fmla="*/ 1 w 88"/>
                  <a:gd name="T15" fmla="*/ 0 h 391"/>
                  <a:gd name="T16" fmla="*/ 1 w 88"/>
                  <a:gd name="T17" fmla="*/ 0 h 391"/>
                  <a:gd name="T18" fmla="*/ 1 w 88"/>
                  <a:gd name="T19" fmla="*/ 0 h 391"/>
                  <a:gd name="T20" fmla="*/ 1 w 88"/>
                  <a:gd name="T21" fmla="*/ 0 h 391"/>
                  <a:gd name="T22" fmla="*/ 1 w 88"/>
                  <a:gd name="T23" fmla="*/ 0 h 391"/>
                  <a:gd name="T24" fmla="*/ 1 w 88"/>
                  <a:gd name="T25" fmla="*/ 0 h 391"/>
                  <a:gd name="T26" fmla="*/ 1 w 88"/>
                  <a:gd name="T27" fmla="*/ 0 h 391"/>
                  <a:gd name="T28" fmla="*/ 1 w 88"/>
                  <a:gd name="T29" fmla="*/ 0 h 391"/>
                  <a:gd name="T30" fmla="*/ 1 w 88"/>
                  <a:gd name="T31" fmla="*/ 0 h 391"/>
                  <a:gd name="T32" fmla="*/ 1 w 88"/>
                  <a:gd name="T33" fmla="*/ 0 h 391"/>
                  <a:gd name="T34" fmla="*/ 1 w 88"/>
                  <a:gd name="T35" fmla="*/ 0 h 391"/>
                  <a:gd name="T36" fmla="*/ 1 w 88"/>
                  <a:gd name="T37" fmla="*/ 0 h 391"/>
                  <a:gd name="T38" fmla="*/ 1 w 88"/>
                  <a:gd name="T39" fmla="*/ 0 h 391"/>
                  <a:gd name="T40" fmla="*/ 1 w 88"/>
                  <a:gd name="T41" fmla="*/ 0 h 391"/>
                  <a:gd name="T42" fmla="*/ 1 w 88"/>
                  <a:gd name="T43" fmla="*/ 0 h 391"/>
                  <a:gd name="T44" fmla="*/ 1 w 88"/>
                  <a:gd name="T45" fmla="*/ 0 h 391"/>
                  <a:gd name="T46" fmla="*/ 1 w 88"/>
                  <a:gd name="T47" fmla="*/ 0 h 391"/>
                  <a:gd name="T48" fmla="*/ 1 w 88"/>
                  <a:gd name="T49" fmla="*/ 0 h 391"/>
                  <a:gd name="T50" fmla="*/ 0 w 88"/>
                  <a:gd name="T51" fmla="*/ 0 h 391"/>
                  <a:gd name="T52" fmla="*/ 0 w 88"/>
                  <a:gd name="T53" fmla="*/ 0 h 391"/>
                  <a:gd name="T54" fmla="*/ 0 w 88"/>
                  <a:gd name="T55" fmla="*/ 0 h 3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8"/>
                  <a:gd name="T85" fmla="*/ 0 h 391"/>
                  <a:gd name="T86" fmla="*/ 88 w 88"/>
                  <a:gd name="T87" fmla="*/ 391 h 3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8" h="391">
                    <a:moveTo>
                      <a:pt x="0" y="104"/>
                    </a:moveTo>
                    <a:lnTo>
                      <a:pt x="1" y="119"/>
                    </a:lnTo>
                    <a:lnTo>
                      <a:pt x="8" y="168"/>
                    </a:lnTo>
                    <a:lnTo>
                      <a:pt x="28" y="296"/>
                    </a:lnTo>
                    <a:lnTo>
                      <a:pt x="43" y="387"/>
                    </a:lnTo>
                    <a:lnTo>
                      <a:pt x="44" y="391"/>
                    </a:lnTo>
                    <a:lnTo>
                      <a:pt x="45" y="375"/>
                    </a:lnTo>
                    <a:lnTo>
                      <a:pt x="47" y="344"/>
                    </a:lnTo>
                    <a:lnTo>
                      <a:pt x="52" y="282"/>
                    </a:lnTo>
                    <a:lnTo>
                      <a:pt x="58" y="219"/>
                    </a:lnTo>
                    <a:lnTo>
                      <a:pt x="60" y="203"/>
                    </a:lnTo>
                    <a:lnTo>
                      <a:pt x="62" y="192"/>
                    </a:lnTo>
                    <a:lnTo>
                      <a:pt x="67" y="168"/>
                    </a:lnTo>
                    <a:lnTo>
                      <a:pt x="80" y="119"/>
                    </a:lnTo>
                    <a:lnTo>
                      <a:pt x="88" y="70"/>
                    </a:lnTo>
                    <a:lnTo>
                      <a:pt x="88" y="58"/>
                    </a:lnTo>
                    <a:lnTo>
                      <a:pt x="87" y="53"/>
                    </a:lnTo>
                    <a:lnTo>
                      <a:pt x="83" y="43"/>
                    </a:lnTo>
                    <a:lnTo>
                      <a:pt x="77" y="33"/>
                    </a:lnTo>
                    <a:lnTo>
                      <a:pt x="70" y="24"/>
                    </a:lnTo>
                    <a:lnTo>
                      <a:pt x="55" y="5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2" y="11"/>
                    </a:lnTo>
                    <a:lnTo>
                      <a:pt x="17" y="47"/>
                    </a:lnTo>
                    <a:lnTo>
                      <a:pt x="0" y="9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0" name="Freeform 86"/>
              <p:cNvSpPr>
                <a:spLocks/>
              </p:cNvSpPr>
              <p:nvPr/>
            </p:nvSpPr>
            <p:spPr bwMode="auto">
              <a:xfrm>
                <a:off x="2385" y="2168"/>
                <a:ext cx="146" cy="777"/>
              </a:xfrm>
              <a:custGeom>
                <a:avLst/>
                <a:gdLst>
                  <a:gd name="T0" fmla="*/ 0 w 292"/>
                  <a:gd name="T1" fmla="*/ 1 h 1552"/>
                  <a:gd name="T2" fmla="*/ 0 w 292"/>
                  <a:gd name="T3" fmla="*/ 1 h 1552"/>
                  <a:gd name="T4" fmla="*/ 1 w 292"/>
                  <a:gd name="T5" fmla="*/ 1 h 1552"/>
                  <a:gd name="T6" fmla="*/ 1 w 292"/>
                  <a:gd name="T7" fmla="*/ 1 h 1552"/>
                  <a:gd name="T8" fmla="*/ 1 w 292"/>
                  <a:gd name="T9" fmla="*/ 1 h 1552"/>
                  <a:gd name="T10" fmla="*/ 1 w 292"/>
                  <a:gd name="T11" fmla="*/ 1 h 1552"/>
                  <a:gd name="T12" fmla="*/ 1 w 292"/>
                  <a:gd name="T13" fmla="*/ 1 h 1552"/>
                  <a:gd name="T14" fmla="*/ 1 w 292"/>
                  <a:gd name="T15" fmla="*/ 1 h 1552"/>
                  <a:gd name="T16" fmla="*/ 1 w 292"/>
                  <a:gd name="T17" fmla="*/ 1 h 1552"/>
                  <a:gd name="T18" fmla="*/ 1 w 292"/>
                  <a:gd name="T19" fmla="*/ 1 h 1552"/>
                  <a:gd name="T20" fmla="*/ 1 w 292"/>
                  <a:gd name="T21" fmla="*/ 1 h 1552"/>
                  <a:gd name="T22" fmla="*/ 1 w 292"/>
                  <a:gd name="T23" fmla="*/ 1 h 1552"/>
                  <a:gd name="T24" fmla="*/ 1 w 292"/>
                  <a:gd name="T25" fmla="*/ 1 h 1552"/>
                  <a:gd name="T26" fmla="*/ 1 w 292"/>
                  <a:gd name="T27" fmla="*/ 1 h 1552"/>
                  <a:gd name="T28" fmla="*/ 1 w 292"/>
                  <a:gd name="T29" fmla="*/ 1 h 1552"/>
                  <a:gd name="T30" fmla="*/ 1 w 292"/>
                  <a:gd name="T31" fmla="*/ 1 h 1552"/>
                  <a:gd name="T32" fmla="*/ 1 w 292"/>
                  <a:gd name="T33" fmla="*/ 1 h 1552"/>
                  <a:gd name="T34" fmla="*/ 1 w 292"/>
                  <a:gd name="T35" fmla="*/ 1 h 1552"/>
                  <a:gd name="T36" fmla="*/ 1 w 292"/>
                  <a:gd name="T37" fmla="*/ 1 h 1552"/>
                  <a:gd name="T38" fmla="*/ 1 w 292"/>
                  <a:gd name="T39" fmla="*/ 1 h 1552"/>
                  <a:gd name="T40" fmla="*/ 1 w 292"/>
                  <a:gd name="T41" fmla="*/ 1 h 1552"/>
                  <a:gd name="T42" fmla="*/ 1 w 292"/>
                  <a:gd name="T43" fmla="*/ 1 h 1552"/>
                  <a:gd name="T44" fmla="*/ 1 w 292"/>
                  <a:gd name="T45" fmla="*/ 1 h 1552"/>
                  <a:gd name="T46" fmla="*/ 1 w 292"/>
                  <a:gd name="T47" fmla="*/ 1 h 1552"/>
                  <a:gd name="T48" fmla="*/ 1 w 292"/>
                  <a:gd name="T49" fmla="*/ 1 h 1552"/>
                  <a:gd name="T50" fmla="*/ 1 w 292"/>
                  <a:gd name="T51" fmla="*/ 1 h 1552"/>
                  <a:gd name="T52" fmla="*/ 1 w 292"/>
                  <a:gd name="T53" fmla="*/ 1 h 1552"/>
                  <a:gd name="T54" fmla="*/ 1 w 292"/>
                  <a:gd name="T55" fmla="*/ 1 h 1552"/>
                  <a:gd name="T56" fmla="*/ 1 w 292"/>
                  <a:gd name="T57" fmla="*/ 1 h 1552"/>
                  <a:gd name="T58" fmla="*/ 1 w 292"/>
                  <a:gd name="T59" fmla="*/ 1 h 1552"/>
                  <a:gd name="T60" fmla="*/ 1 w 292"/>
                  <a:gd name="T61" fmla="*/ 1 h 1552"/>
                  <a:gd name="T62" fmla="*/ 1 w 292"/>
                  <a:gd name="T63" fmla="*/ 1 h 1552"/>
                  <a:gd name="T64" fmla="*/ 1 w 292"/>
                  <a:gd name="T65" fmla="*/ 1 h 1552"/>
                  <a:gd name="T66" fmla="*/ 1 w 292"/>
                  <a:gd name="T67" fmla="*/ 1 h 1552"/>
                  <a:gd name="T68" fmla="*/ 1 w 292"/>
                  <a:gd name="T69" fmla="*/ 1 h 1552"/>
                  <a:gd name="T70" fmla="*/ 1 w 292"/>
                  <a:gd name="T71" fmla="*/ 1 h 1552"/>
                  <a:gd name="T72" fmla="*/ 1 w 292"/>
                  <a:gd name="T73" fmla="*/ 1 h 1552"/>
                  <a:gd name="T74" fmla="*/ 1 w 292"/>
                  <a:gd name="T75" fmla="*/ 0 h 1552"/>
                  <a:gd name="T76" fmla="*/ 1 w 292"/>
                  <a:gd name="T77" fmla="*/ 1 h 1552"/>
                  <a:gd name="T78" fmla="*/ 1 w 292"/>
                  <a:gd name="T79" fmla="*/ 1 h 1552"/>
                  <a:gd name="T80" fmla="*/ 1 w 292"/>
                  <a:gd name="T81" fmla="*/ 1 h 1552"/>
                  <a:gd name="T82" fmla="*/ 1 w 292"/>
                  <a:gd name="T83" fmla="*/ 1 h 1552"/>
                  <a:gd name="T84" fmla="*/ 1 w 292"/>
                  <a:gd name="T85" fmla="*/ 1 h 1552"/>
                  <a:gd name="T86" fmla="*/ 1 w 292"/>
                  <a:gd name="T87" fmla="*/ 1 h 1552"/>
                  <a:gd name="T88" fmla="*/ 1 w 292"/>
                  <a:gd name="T89" fmla="*/ 1 h 1552"/>
                  <a:gd name="T90" fmla="*/ 1 w 292"/>
                  <a:gd name="T91" fmla="*/ 1 h 1552"/>
                  <a:gd name="T92" fmla="*/ 0 w 292"/>
                  <a:gd name="T93" fmla="*/ 1 h 1552"/>
                  <a:gd name="T94" fmla="*/ 0 w 292"/>
                  <a:gd name="T95" fmla="*/ 1 h 1552"/>
                  <a:gd name="T96" fmla="*/ 0 w 292"/>
                  <a:gd name="T97" fmla="*/ 1 h 155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92"/>
                  <a:gd name="T148" fmla="*/ 0 h 1552"/>
                  <a:gd name="T149" fmla="*/ 292 w 292"/>
                  <a:gd name="T150" fmla="*/ 1552 h 155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92" h="1552">
                    <a:moveTo>
                      <a:pt x="0" y="179"/>
                    </a:moveTo>
                    <a:lnTo>
                      <a:pt x="0" y="193"/>
                    </a:lnTo>
                    <a:lnTo>
                      <a:pt x="2" y="229"/>
                    </a:lnTo>
                    <a:lnTo>
                      <a:pt x="11" y="340"/>
                    </a:lnTo>
                    <a:lnTo>
                      <a:pt x="25" y="482"/>
                    </a:lnTo>
                    <a:lnTo>
                      <a:pt x="29" y="520"/>
                    </a:lnTo>
                    <a:lnTo>
                      <a:pt x="32" y="558"/>
                    </a:lnTo>
                    <a:lnTo>
                      <a:pt x="39" y="635"/>
                    </a:lnTo>
                    <a:lnTo>
                      <a:pt x="53" y="777"/>
                    </a:lnTo>
                    <a:lnTo>
                      <a:pt x="61" y="887"/>
                    </a:lnTo>
                    <a:lnTo>
                      <a:pt x="62" y="906"/>
                    </a:lnTo>
                    <a:lnTo>
                      <a:pt x="64" y="945"/>
                    </a:lnTo>
                    <a:lnTo>
                      <a:pt x="76" y="1043"/>
                    </a:lnTo>
                    <a:lnTo>
                      <a:pt x="117" y="1260"/>
                    </a:lnTo>
                    <a:lnTo>
                      <a:pt x="166" y="1423"/>
                    </a:lnTo>
                    <a:lnTo>
                      <a:pt x="178" y="1442"/>
                    </a:lnTo>
                    <a:lnTo>
                      <a:pt x="189" y="1456"/>
                    </a:lnTo>
                    <a:lnTo>
                      <a:pt x="214" y="1483"/>
                    </a:lnTo>
                    <a:lnTo>
                      <a:pt x="261" y="1529"/>
                    </a:lnTo>
                    <a:lnTo>
                      <a:pt x="290" y="1551"/>
                    </a:lnTo>
                    <a:lnTo>
                      <a:pt x="292" y="1552"/>
                    </a:lnTo>
                    <a:lnTo>
                      <a:pt x="289" y="1549"/>
                    </a:lnTo>
                    <a:lnTo>
                      <a:pt x="271" y="1525"/>
                    </a:lnTo>
                    <a:lnTo>
                      <a:pt x="212" y="1420"/>
                    </a:lnTo>
                    <a:lnTo>
                      <a:pt x="157" y="1264"/>
                    </a:lnTo>
                    <a:lnTo>
                      <a:pt x="151" y="1220"/>
                    </a:lnTo>
                    <a:lnTo>
                      <a:pt x="141" y="1131"/>
                    </a:lnTo>
                    <a:lnTo>
                      <a:pt x="122" y="950"/>
                    </a:lnTo>
                    <a:lnTo>
                      <a:pt x="89" y="588"/>
                    </a:lnTo>
                    <a:lnTo>
                      <a:pt x="58" y="226"/>
                    </a:lnTo>
                    <a:lnTo>
                      <a:pt x="50" y="135"/>
                    </a:lnTo>
                    <a:lnTo>
                      <a:pt x="50" y="126"/>
                    </a:lnTo>
                    <a:lnTo>
                      <a:pt x="53" y="116"/>
                    </a:lnTo>
                    <a:lnTo>
                      <a:pt x="60" y="91"/>
                    </a:lnTo>
                    <a:lnTo>
                      <a:pt x="75" y="41"/>
                    </a:lnTo>
                    <a:lnTo>
                      <a:pt x="68" y="4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3" y="5"/>
                    </a:lnTo>
                    <a:lnTo>
                      <a:pt x="39" y="8"/>
                    </a:lnTo>
                    <a:lnTo>
                      <a:pt x="35" y="13"/>
                    </a:lnTo>
                    <a:lnTo>
                      <a:pt x="27" y="26"/>
                    </a:lnTo>
                    <a:lnTo>
                      <a:pt x="21" y="42"/>
                    </a:lnTo>
                    <a:lnTo>
                      <a:pt x="10" y="81"/>
                    </a:lnTo>
                    <a:lnTo>
                      <a:pt x="0" y="169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1" name="Freeform 87"/>
              <p:cNvSpPr>
                <a:spLocks/>
              </p:cNvSpPr>
              <p:nvPr/>
            </p:nvSpPr>
            <p:spPr bwMode="auto">
              <a:xfrm>
                <a:off x="2350" y="2717"/>
                <a:ext cx="94" cy="332"/>
              </a:xfrm>
              <a:custGeom>
                <a:avLst/>
                <a:gdLst>
                  <a:gd name="T0" fmla="*/ 1 w 188"/>
                  <a:gd name="T1" fmla="*/ 1 h 663"/>
                  <a:gd name="T2" fmla="*/ 1 w 188"/>
                  <a:gd name="T3" fmla="*/ 1 h 663"/>
                  <a:gd name="T4" fmla="*/ 1 w 188"/>
                  <a:gd name="T5" fmla="*/ 1 h 663"/>
                  <a:gd name="T6" fmla="*/ 1 w 188"/>
                  <a:gd name="T7" fmla="*/ 1 h 663"/>
                  <a:gd name="T8" fmla="*/ 1 w 188"/>
                  <a:gd name="T9" fmla="*/ 1 h 663"/>
                  <a:gd name="T10" fmla="*/ 1 w 188"/>
                  <a:gd name="T11" fmla="*/ 1 h 663"/>
                  <a:gd name="T12" fmla="*/ 0 w 188"/>
                  <a:gd name="T13" fmla="*/ 1 h 663"/>
                  <a:gd name="T14" fmla="*/ 1 w 188"/>
                  <a:gd name="T15" fmla="*/ 1 h 663"/>
                  <a:gd name="T16" fmla="*/ 1 w 188"/>
                  <a:gd name="T17" fmla="*/ 1 h 663"/>
                  <a:gd name="T18" fmla="*/ 1 w 188"/>
                  <a:gd name="T19" fmla="*/ 1 h 663"/>
                  <a:gd name="T20" fmla="*/ 1 w 188"/>
                  <a:gd name="T21" fmla="*/ 1 h 663"/>
                  <a:gd name="T22" fmla="*/ 1 w 188"/>
                  <a:gd name="T23" fmla="*/ 1 h 663"/>
                  <a:gd name="T24" fmla="*/ 1 w 188"/>
                  <a:gd name="T25" fmla="*/ 1 h 663"/>
                  <a:gd name="T26" fmla="*/ 1 w 188"/>
                  <a:gd name="T27" fmla="*/ 1 h 663"/>
                  <a:gd name="T28" fmla="*/ 1 w 188"/>
                  <a:gd name="T29" fmla="*/ 1 h 663"/>
                  <a:gd name="T30" fmla="*/ 1 w 188"/>
                  <a:gd name="T31" fmla="*/ 1 h 663"/>
                  <a:gd name="T32" fmla="*/ 1 w 188"/>
                  <a:gd name="T33" fmla="*/ 1 h 663"/>
                  <a:gd name="T34" fmla="*/ 1 w 188"/>
                  <a:gd name="T35" fmla="*/ 1 h 663"/>
                  <a:gd name="T36" fmla="*/ 1 w 188"/>
                  <a:gd name="T37" fmla="*/ 1 h 663"/>
                  <a:gd name="T38" fmla="*/ 1 w 188"/>
                  <a:gd name="T39" fmla="*/ 1 h 663"/>
                  <a:gd name="T40" fmla="*/ 1 w 188"/>
                  <a:gd name="T41" fmla="*/ 1 h 663"/>
                  <a:gd name="T42" fmla="*/ 1 w 188"/>
                  <a:gd name="T43" fmla="*/ 1 h 663"/>
                  <a:gd name="T44" fmla="*/ 1 w 188"/>
                  <a:gd name="T45" fmla="*/ 1 h 663"/>
                  <a:gd name="T46" fmla="*/ 1 w 188"/>
                  <a:gd name="T47" fmla="*/ 1 h 663"/>
                  <a:gd name="T48" fmla="*/ 1 w 188"/>
                  <a:gd name="T49" fmla="*/ 1 h 663"/>
                  <a:gd name="T50" fmla="*/ 1 w 188"/>
                  <a:gd name="T51" fmla="*/ 1 h 663"/>
                  <a:gd name="T52" fmla="*/ 1 w 188"/>
                  <a:gd name="T53" fmla="*/ 1 h 663"/>
                  <a:gd name="T54" fmla="*/ 1 w 188"/>
                  <a:gd name="T55" fmla="*/ 1 h 663"/>
                  <a:gd name="T56" fmla="*/ 1 w 188"/>
                  <a:gd name="T57" fmla="*/ 1 h 663"/>
                  <a:gd name="T58" fmla="*/ 1 w 188"/>
                  <a:gd name="T59" fmla="*/ 1 h 663"/>
                  <a:gd name="T60" fmla="*/ 1 w 188"/>
                  <a:gd name="T61" fmla="*/ 1 h 663"/>
                  <a:gd name="T62" fmla="*/ 1 w 188"/>
                  <a:gd name="T63" fmla="*/ 1 h 663"/>
                  <a:gd name="T64" fmla="*/ 1 w 188"/>
                  <a:gd name="T65" fmla="*/ 1 h 663"/>
                  <a:gd name="T66" fmla="*/ 1 w 188"/>
                  <a:gd name="T67" fmla="*/ 1 h 663"/>
                  <a:gd name="T68" fmla="*/ 1 w 188"/>
                  <a:gd name="T69" fmla="*/ 1 h 663"/>
                  <a:gd name="T70" fmla="*/ 1 w 188"/>
                  <a:gd name="T71" fmla="*/ 1 h 663"/>
                  <a:gd name="T72" fmla="*/ 1 w 188"/>
                  <a:gd name="T73" fmla="*/ 1 h 663"/>
                  <a:gd name="T74" fmla="*/ 1 w 188"/>
                  <a:gd name="T75" fmla="*/ 0 h 663"/>
                  <a:gd name="T76" fmla="*/ 1 w 188"/>
                  <a:gd name="T77" fmla="*/ 1 h 663"/>
                  <a:gd name="T78" fmla="*/ 1 w 188"/>
                  <a:gd name="T79" fmla="*/ 1 h 663"/>
                  <a:gd name="T80" fmla="*/ 1 w 188"/>
                  <a:gd name="T81" fmla="*/ 1 h 663"/>
                  <a:gd name="T82" fmla="*/ 1 w 188"/>
                  <a:gd name="T83" fmla="*/ 1 h 663"/>
                  <a:gd name="T84" fmla="*/ 1 w 188"/>
                  <a:gd name="T85" fmla="*/ 1 h 663"/>
                  <a:gd name="T86" fmla="*/ 1 w 188"/>
                  <a:gd name="T87" fmla="*/ 1 h 66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8"/>
                  <a:gd name="T133" fmla="*/ 0 h 663"/>
                  <a:gd name="T134" fmla="*/ 188 w 188"/>
                  <a:gd name="T135" fmla="*/ 663 h 66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8" h="663">
                    <a:moveTo>
                      <a:pt x="67" y="407"/>
                    </a:moveTo>
                    <a:lnTo>
                      <a:pt x="65" y="409"/>
                    </a:lnTo>
                    <a:lnTo>
                      <a:pt x="57" y="418"/>
                    </a:lnTo>
                    <a:lnTo>
                      <a:pt x="28" y="458"/>
                    </a:lnTo>
                    <a:lnTo>
                      <a:pt x="4" y="522"/>
                    </a:lnTo>
                    <a:lnTo>
                      <a:pt x="2" y="539"/>
                    </a:lnTo>
                    <a:lnTo>
                      <a:pt x="0" y="573"/>
                    </a:lnTo>
                    <a:lnTo>
                      <a:pt x="8" y="622"/>
                    </a:lnTo>
                    <a:lnTo>
                      <a:pt x="17" y="639"/>
                    </a:lnTo>
                    <a:lnTo>
                      <a:pt x="29" y="651"/>
                    </a:lnTo>
                    <a:lnTo>
                      <a:pt x="44" y="659"/>
                    </a:lnTo>
                    <a:lnTo>
                      <a:pt x="63" y="663"/>
                    </a:lnTo>
                    <a:lnTo>
                      <a:pt x="84" y="663"/>
                    </a:lnTo>
                    <a:lnTo>
                      <a:pt x="107" y="661"/>
                    </a:lnTo>
                    <a:lnTo>
                      <a:pt x="159" y="648"/>
                    </a:lnTo>
                    <a:lnTo>
                      <a:pt x="188" y="638"/>
                    </a:lnTo>
                    <a:lnTo>
                      <a:pt x="167" y="637"/>
                    </a:lnTo>
                    <a:lnTo>
                      <a:pt x="133" y="627"/>
                    </a:lnTo>
                    <a:lnTo>
                      <a:pt x="107" y="611"/>
                    </a:lnTo>
                    <a:lnTo>
                      <a:pt x="93" y="589"/>
                    </a:lnTo>
                    <a:lnTo>
                      <a:pt x="90" y="561"/>
                    </a:lnTo>
                    <a:lnTo>
                      <a:pt x="100" y="528"/>
                    </a:lnTo>
                    <a:lnTo>
                      <a:pt x="111" y="510"/>
                    </a:lnTo>
                    <a:lnTo>
                      <a:pt x="105" y="510"/>
                    </a:lnTo>
                    <a:lnTo>
                      <a:pt x="94" y="508"/>
                    </a:lnTo>
                    <a:lnTo>
                      <a:pt x="72" y="505"/>
                    </a:lnTo>
                    <a:lnTo>
                      <a:pt x="50" y="503"/>
                    </a:lnTo>
                    <a:lnTo>
                      <a:pt x="44" y="502"/>
                    </a:lnTo>
                    <a:lnTo>
                      <a:pt x="45" y="501"/>
                    </a:lnTo>
                    <a:lnTo>
                      <a:pt x="53" y="494"/>
                    </a:lnTo>
                    <a:lnTo>
                      <a:pt x="78" y="456"/>
                    </a:lnTo>
                    <a:lnTo>
                      <a:pt x="97" y="396"/>
                    </a:lnTo>
                    <a:lnTo>
                      <a:pt x="99" y="377"/>
                    </a:lnTo>
                    <a:lnTo>
                      <a:pt x="98" y="355"/>
                    </a:lnTo>
                    <a:lnTo>
                      <a:pt x="92" y="288"/>
                    </a:lnTo>
                    <a:lnTo>
                      <a:pt x="74" y="120"/>
                    </a:lnTo>
                    <a:lnTo>
                      <a:pt x="59" y="6"/>
                    </a:lnTo>
                    <a:lnTo>
                      <a:pt x="59" y="0"/>
                    </a:lnTo>
                    <a:lnTo>
                      <a:pt x="59" y="35"/>
                    </a:lnTo>
                    <a:lnTo>
                      <a:pt x="61" y="102"/>
                    </a:lnTo>
                    <a:lnTo>
                      <a:pt x="64" y="238"/>
                    </a:lnTo>
                    <a:lnTo>
                      <a:pt x="66" y="373"/>
                    </a:lnTo>
                    <a:lnTo>
                      <a:pt x="67" y="40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2" name="Freeform 88"/>
              <p:cNvSpPr>
                <a:spLocks/>
              </p:cNvSpPr>
              <p:nvPr/>
            </p:nvSpPr>
            <p:spPr bwMode="auto">
              <a:xfrm>
                <a:off x="2450" y="2898"/>
                <a:ext cx="54" cy="90"/>
              </a:xfrm>
              <a:custGeom>
                <a:avLst/>
                <a:gdLst>
                  <a:gd name="T0" fmla="*/ 1 w 106"/>
                  <a:gd name="T1" fmla="*/ 0 h 181"/>
                  <a:gd name="T2" fmla="*/ 1 w 106"/>
                  <a:gd name="T3" fmla="*/ 0 h 181"/>
                  <a:gd name="T4" fmla="*/ 1 w 106"/>
                  <a:gd name="T5" fmla="*/ 0 h 181"/>
                  <a:gd name="T6" fmla="*/ 1 w 106"/>
                  <a:gd name="T7" fmla="*/ 0 h 181"/>
                  <a:gd name="T8" fmla="*/ 1 w 106"/>
                  <a:gd name="T9" fmla="*/ 0 h 181"/>
                  <a:gd name="T10" fmla="*/ 1 w 106"/>
                  <a:gd name="T11" fmla="*/ 0 h 181"/>
                  <a:gd name="T12" fmla="*/ 1 w 106"/>
                  <a:gd name="T13" fmla="*/ 0 h 181"/>
                  <a:gd name="T14" fmla="*/ 1 w 106"/>
                  <a:gd name="T15" fmla="*/ 0 h 181"/>
                  <a:gd name="T16" fmla="*/ 1 w 106"/>
                  <a:gd name="T17" fmla="*/ 0 h 181"/>
                  <a:gd name="T18" fmla="*/ 1 w 106"/>
                  <a:gd name="T19" fmla="*/ 0 h 181"/>
                  <a:gd name="T20" fmla="*/ 0 w 106"/>
                  <a:gd name="T21" fmla="*/ 0 h 181"/>
                  <a:gd name="T22" fmla="*/ 0 w 106"/>
                  <a:gd name="T23" fmla="*/ 0 h 181"/>
                  <a:gd name="T24" fmla="*/ 0 w 106"/>
                  <a:gd name="T25" fmla="*/ 0 h 181"/>
                  <a:gd name="T26" fmla="*/ 0 w 106"/>
                  <a:gd name="T27" fmla="*/ 0 h 181"/>
                  <a:gd name="T28" fmla="*/ 0 w 106"/>
                  <a:gd name="T29" fmla="*/ 0 h 181"/>
                  <a:gd name="T30" fmla="*/ 0 w 106"/>
                  <a:gd name="T31" fmla="*/ 0 h 181"/>
                  <a:gd name="T32" fmla="*/ 1 w 106"/>
                  <a:gd name="T33" fmla="*/ 0 h 181"/>
                  <a:gd name="T34" fmla="*/ 1 w 106"/>
                  <a:gd name="T35" fmla="*/ 0 h 181"/>
                  <a:gd name="T36" fmla="*/ 1 w 106"/>
                  <a:gd name="T37" fmla="*/ 0 h 181"/>
                  <a:gd name="T38" fmla="*/ 1 w 106"/>
                  <a:gd name="T39" fmla="*/ 0 h 181"/>
                  <a:gd name="T40" fmla="*/ 1 w 106"/>
                  <a:gd name="T41" fmla="*/ 0 h 181"/>
                  <a:gd name="T42" fmla="*/ 1 w 106"/>
                  <a:gd name="T43" fmla="*/ 0 h 18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6"/>
                  <a:gd name="T67" fmla="*/ 0 h 181"/>
                  <a:gd name="T68" fmla="*/ 106 w 106"/>
                  <a:gd name="T69" fmla="*/ 181 h 18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6" h="181">
                    <a:moveTo>
                      <a:pt x="106" y="119"/>
                    </a:moveTo>
                    <a:lnTo>
                      <a:pt x="102" y="125"/>
                    </a:lnTo>
                    <a:lnTo>
                      <a:pt x="96" y="135"/>
                    </a:lnTo>
                    <a:lnTo>
                      <a:pt x="82" y="155"/>
                    </a:lnTo>
                    <a:lnTo>
                      <a:pt x="69" y="175"/>
                    </a:lnTo>
                    <a:lnTo>
                      <a:pt x="65" y="181"/>
                    </a:lnTo>
                    <a:lnTo>
                      <a:pt x="59" y="175"/>
                    </a:lnTo>
                    <a:lnTo>
                      <a:pt x="49" y="164"/>
                    </a:lnTo>
                    <a:lnTo>
                      <a:pt x="27" y="141"/>
                    </a:lnTo>
                    <a:lnTo>
                      <a:pt x="5" y="117"/>
                    </a:lnTo>
                    <a:lnTo>
                      <a:pt x="0" y="111"/>
                    </a:lnTo>
                    <a:lnTo>
                      <a:pt x="0" y="101"/>
                    </a:lnTo>
                    <a:lnTo>
                      <a:pt x="0" y="83"/>
                    </a:lnTo>
                    <a:lnTo>
                      <a:pt x="0" y="47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26" y="31"/>
                    </a:lnTo>
                    <a:lnTo>
                      <a:pt x="60" y="70"/>
                    </a:lnTo>
                    <a:lnTo>
                      <a:pt x="97" y="110"/>
                    </a:lnTo>
                    <a:lnTo>
                      <a:pt x="106" y="11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3" name="Freeform 89"/>
              <p:cNvSpPr>
                <a:spLocks/>
              </p:cNvSpPr>
              <p:nvPr/>
            </p:nvSpPr>
            <p:spPr bwMode="auto">
              <a:xfrm>
                <a:off x="2475" y="2999"/>
                <a:ext cx="78" cy="75"/>
              </a:xfrm>
              <a:custGeom>
                <a:avLst/>
                <a:gdLst>
                  <a:gd name="T0" fmla="*/ 1 w 156"/>
                  <a:gd name="T1" fmla="*/ 0 h 151"/>
                  <a:gd name="T2" fmla="*/ 1 w 156"/>
                  <a:gd name="T3" fmla="*/ 0 h 151"/>
                  <a:gd name="T4" fmla="*/ 1 w 156"/>
                  <a:gd name="T5" fmla="*/ 0 h 151"/>
                  <a:gd name="T6" fmla="*/ 1 w 156"/>
                  <a:gd name="T7" fmla="*/ 0 h 151"/>
                  <a:gd name="T8" fmla="*/ 1 w 156"/>
                  <a:gd name="T9" fmla="*/ 0 h 151"/>
                  <a:gd name="T10" fmla="*/ 1 w 156"/>
                  <a:gd name="T11" fmla="*/ 0 h 151"/>
                  <a:gd name="T12" fmla="*/ 1 w 156"/>
                  <a:gd name="T13" fmla="*/ 0 h 151"/>
                  <a:gd name="T14" fmla="*/ 1 w 156"/>
                  <a:gd name="T15" fmla="*/ 0 h 151"/>
                  <a:gd name="T16" fmla="*/ 1 w 156"/>
                  <a:gd name="T17" fmla="*/ 0 h 151"/>
                  <a:gd name="T18" fmla="*/ 1 w 156"/>
                  <a:gd name="T19" fmla="*/ 0 h 151"/>
                  <a:gd name="T20" fmla="*/ 1 w 156"/>
                  <a:gd name="T21" fmla="*/ 0 h 151"/>
                  <a:gd name="T22" fmla="*/ 1 w 156"/>
                  <a:gd name="T23" fmla="*/ 0 h 151"/>
                  <a:gd name="T24" fmla="*/ 1 w 156"/>
                  <a:gd name="T25" fmla="*/ 0 h 151"/>
                  <a:gd name="T26" fmla="*/ 1 w 156"/>
                  <a:gd name="T27" fmla="*/ 0 h 151"/>
                  <a:gd name="T28" fmla="*/ 1 w 156"/>
                  <a:gd name="T29" fmla="*/ 0 h 151"/>
                  <a:gd name="T30" fmla="*/ 1 w 156"/>
                  <a:gd name="T31" fmla="*/ 0 h 151"/>
                  <a:gd name="T32" fmla="*/ 1 w 156"/>
                  <a:gd name="T33" fmla="*/ 0 h 151"/>
                  <a:gd name="T34" fmla="*/ 1 w 156"/>
                  <a:gd name="T35" fmla="*/ 0 h 151"/>
                  <a:gd name="T36" fmla="*/ 1 w 156"/>
                  <a:gd name="T37" fmla="*/ 0 h 151"/>
                  <a:gd name="T38" fmla="*/ 1 w 156"/>
                  <a:gd name="T39" fmla="*/ 0 h 151"/>
                  <a:gd name="T40" fmla="*/ 1 w 156"/>
                  <a:gd name="T41" fmla="*/ 0 h 151"/>
                  <a:gd name="T42" fmla="*/ 1 w 156"/>
                  <a:gd name="T43" fmla="*/ 0 h 151"/>
                  <a:gd name="T44" fmla="*/ 1 w 156"/>
                  <a:gd name="T45" fmla="*/ 0 h 151"/>
                  <a:gd name="T46" fmla="*/ 0 w 156"/>
                  <a:gd name="T47" fmla="*/ 0 h 151"/>
                  <a:gd name="T48" fmla="*/ 1 w 156"/>
                  <a:gd name="T49" fmla="*/ 0 h 151"/>
                  <a:gd name="T50" fmla="*/ 1 w 156"/>
                  <a:gd name="T51" fmla="*/ 0 h 151"/>
                  <a:gd name="T52" fmla="*/ 1 w 156"/>
                  <a:gd name="T53" fmla="*/ 0 h 151"/>
                  <a:gd name="T54" fmla="*/ 1 w 156"/>
                  <a:gd name="T55" fmla="*/ 0 h 151"/>
                  <a:gd name="T56" fmla="*/ 1 w 156"/>
                  <a:gd name="T57" fmla="*/ 0 h 151"/>
                  <a:gd name="T58" fmla="*/ 1 w 156"/>
                  <a:gd name="T59" fmla="*/ 0 h 151"/>
                  <a:gd name="T60" fmla="*/ 1 w 156"/>
                  <a:gd name="T61" fmla="*/ 0 h 151"/>
                  <a:gd name="T62" fmla="*/ 1 w 156"/>
                  <a:gd name="T63" fmla="*/ 0 h 15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56"/>
                  <a:gd name="T97" fmla="*/ 0 h 151"/>
                  <a:gd name="T98" fmla="*/ 156 w 156"/>
                  <a:gd name="T99" fmla="*/ 151 h 15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56" h="151">
                    <a:moveTo>
                      <a:pt x="60" y="36"/>
                    </a:moveTo>
                    <a:lnTo>
                      <a:pt x="63" y="46"/>
                    </a:lnTo>
                    <a:lnTo>
                      <a:pt x="69" y="55"/>
                    </a:lnTo>
                    <a:lnTo>
                      <a:pt x="77" y="62"/>
                    </a:lnTo>
                    <a:lnTo>
                      <a:pt x="86" y="67"/>
                    </a:lnTo>
                    <a:lnTo>
                      <a:pt x="108" y="75"/>
                    </a:lnTo>
                    <a:lnTo>
                      <a:pt x="127" y="80"/>
                    </a:lnTo>
                    <a:lnTo>
                      <a:pt x="143" y="82"/>
                    </a:lnTo>
                    <a:lnTo>
                      <a:pt x="149" y="82"/>
                    </a:lnTo>
                    <a:lnTo>
                      <a:pt x="149" y="86"/>
                    </a:lnTo>
                    <a:lnTo>
                      <a:pt x="151" y="93"/>
                    </a:lnTo>
                    <a:lnTo>
                      <a:pt x="153" y="106"/>
                    </a:lnTo>
                    <a:lnTo>
                      <a:pt x="155" y="120"/>
                    </a:lnTo>
                    <a:lnTo>
                      <a:pt x="156" y="123"/>
                    </a:lnTo>
                    <a:lnTo>
                      <a:pt x="154" y="125"/>
                    </a:lnTo>
                    <a:lnTo>
                      <a:pt x="144" y="133"/>
                    </a:lnTo>
                    <a:lnTo>
                      <a:pt x="101" y="150"/>
                    </a:lnTo>
                    <a:lnTo>
                      <a:pt x="74" y="151"/>
                    </a:lnTo>
                    <a:lnTo>
                      <a:pt x="48" y="142"/>
                    </a:lnTo>
                    <a:lnTo>
                      <a:pt x="36" y="131"/>
                    </a:lnTo>
                    <a:lnTo>
                      <a:pt x="25" y="118"/>
                    </a:lnTo>
                    <a:lnTo>
                      <a:pt x="10" y="90"/>
                    </a:lnTo>
                    <a:lnTo>
                      <a:pt x="3" y="62"/>
                    </a:lnTo>
                    <a:lnTo>
                      <a:pt x="0" y="3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35" y="6"/>
                    </a:lnTo>
                    <a:lnTo>
                      <a:pt x="47" y="14"/>
                    </a:lnTo>
                    <a:lnTo>
                      <a:pt x="57" y="27"/>
                    </a:lnTo>
                    <a:lnTo>
                      <a:pt x="60" y="3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4" name="Freeform 90"/>
              <p:cNvSpPr>
                <a:spLocks/>
              </p:cNvSpPr>
              <p:nvPr/>
            </p:nvSpPr>
            <p:spPr bwMode="auto">
              <a:xfrm>
                <a:off x="2376" y="3069"/>
                <a:ext cx="70" cy="25"/>
              </a:xfrm>
              <a:custGeom>
                <a:avLst/>
                <a:gdLst>
                  <a:gd name="T0" fmla="*/ 1 w 139"/>
                  <a:gd name="T1" fmla="*/ 0 h 49"/>
                  <a:gd name="T2" fmla="*/ 1 w 139"/>
                  <a:gd name="T3" fmla="*/ 1 h 49"/>
                  <a:gd name="T4" fmla="*/ 1 w 139"/>
                  <a:gd name="T5" fmla="*/ 1 h 49"/>
                  <a:gd name="T6" fmla="*/ 1 w 139"/>
                  <a:gd name="T7" fmla="*/ 1 h 49"/>
                  <a:gd name="T8" fmla="*/ 1 w 139"/>
                  <a:gd name="T9" fmla="*/ 1 h 49"/>
                  <a:gd name="T10" fmla="*/ 1 w 139"/>
                  <a:gd name="T11" fmla="*/ 1 h 49"/>
                  <a:gd name="T12" fmla="*/ 1 w 139"/>
                  <a:gd name="T13" fmla="*/ 1 h 49"/>
                  <a:gd name="T14" fmla="*/ 1 w 139"/>
                  <a:gd name="T15" fmla="*/ 1 h 49"/>
                  <a:gd name="T16" fmla="*/ 1 w 139"/>
                  <a:gd name="T17" fmla="*/ 1 h 49"/>
                  <a:gd name="T18" fmla="*/ 1 w 139"/>
                  <a:gd name="T19" fmla="*/ 1 h 49"/>
                  <a:gd name="T20" fmla="*/ 1 w 139"/>
                  <a:gd name="T21" fmla="*/ 1 h 49"/>
                  <a:gd name="T22" fmla="*/ 0 w 139"/>
                  <a:gd name="T23" fmla="*/ 1 h 49"/>
                  <a:gd name="T24" fmla="*/ 0 w 139"/>
                  <a:gd name="T25" fmla="*/ 1 h 49"/>
                  <a:gd name="T26" fmla="*/ 1 w 139"/>
                  <a:gd name="T27" fmla="*/ 1 h 49"/>
                  <a:gd name="T28" fmla="*/ 1 w 139"/>
                  <a:gd name="T29" fmla="*/ 1 h 49"/>
                  <a:gd name="T30" fmla="*/ 1 w 139"/>
                  <a:gd name="T31" fmla="*/ 1 h 49"/>
                  <a:gd name="T32" fmla="*/ 1 w 139"/>
                  <a:gd name="T33" fmla="*/ 1 h 49"/>
                  <a:gd name="T34" fmla="*/ 1 w 139"/>
                  <a:gd name="T35" fmla="*/ 0 h 49"/>
                  <a:gd name="T36" fmla="*/ 1 w 139"/>
                  <a:gd name="T37" fmla="*/ 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9"/>
                  <a:gd name="T58" fmla="*/ 0 h 49"/>
                  <a:gd name="T59" fmla="*/ 139 w 139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9" h="49">
                    <a:moveTo>
                      <a:pt x="139" y="0"/>
                    </a:moveTo>
                    <a:lnTo>
                      <a:pt x="138" y="1"/>
                    </a:lnTo>
                    <a:lnTo>
                      <a:pt x="132" y="8"/>
                    </a:lnTo>
                    <a:lnTo>
                      <a:pt x="109" y="31"/>
                    </a:lnTo>
                    <a:lnTo>
                      <a:pt x="93" y="42"/>
                    </a:lnTo>
                    <a:lnTo>
                      <a:pt x="75" y="49"/>
                    </a:lnTo>
                    <a:lnTo>
                      <a:pt x="65" y="49"/>
                    </a:lnTo>
                    <a:lnTo>
                      <a:pt x="55" y="49"/>
                    </a:lnTo>
                    <a:lnTo>
                      <a:pt x="38" y="45"/>
                    </a:lnTo>
                    <a:lnTo>
                      <a:pt x="23" y="38"/>
                    </a:lnTo>
                    <a:lnTo>
                      <a:pt x="12" y="3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2" y="17"/>
                    </a:lnTo>
                    <a:lnTo>
                      <a:pt x="35" y="14"/>
                    </a:lnTo>
                    <a:lnTo>
                      <a:pt x="81" y="8"/>
                    </a:lnTo>
                    <a:lnTo>
                      <a:pt x="127" y="2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5" name="Freeform 91"/>
              <p:cNvSpPr>
                <a:spLocks/>
              </p:cNvSpPr>
              <p:nvPr/>
            </p:nvSpPr>
            <p:spPr bwMode="auto">
              <a:xfrm>
                <a:off x="2479" y="3083"/>
                <a:ext cx="73" cy="26"/>
              </a:xfrm>
              <a:custGeom>
                <a:avLst/>
                <a:gdLst>
                  <a:gd name="T0" fmla="*/ 1 w 145"/>
                  <a:gd name="T1" fmla="*/ 0 h 54"/>
                  <a:gd name="T2" fmla="*/ 1 w 145"/>
                  <a:gd name="T3" fmla="*/ 0 h 54"/>
                  <a:gd name="T4" fmla="*/ 1 w 145"/>
                  <a:gd name="T5" fmla="*/ 0 h 54"/>
                  <a:gd name="T6" fmla="*/ 1 w 145"/>
                  <a:gd name="T7" fmla="*/ 0 h 54"/>
                  <a:gd name="T8" fmla="*/ 1 w 145"/>
                  <a:gd name="T9" fmla="*/ 0 h 54"/>
                  <a:gd name="T10" fmla="*/ 1 w 145"/>
                  <a:gd name="T11" fmla="*/ 0 h 54"/>
                  <a:gd name="T12" fmla="*/ 1 w 145"/>
                  <a:gd name="T13" fmla="*/ 0 h 54"/>
                  <a:gd name="T14" fmla="*/ 1 w 145"/>
                  <a:gd name="T15" fmla="*/ 0 h 54"/>
                  <a:gd name="T16" fmla="*/ 1 w 145"/>
                  <a:gd name="T17" fmla="*/ 0 h 54"/>
                  <a:gd name="T18" fmla="*/ 1 w 145"/>
                  <a:gd name="T19" fmla="*/ 0 h 54"/>
                  <a:gd name="T20" fmla="*/ 1 w 145"/>
                  <a:gd name="T21" fmla="*/ 0 h 54"/>
                  <a:gd name="T22" fmla="*/ 0 w 145"/>
                  <a:gd name="T23" fmla="*/ 0 h 54"/>
                  <a:gd name="T24" fmla="*/ 0 w 145"/>
                  <a:gd name="T25" fmla="*/ 0 h 54"/>
                  <a:gd name="T26" fmla="*/ 0 w 145"/>
                  <a:gd name="T27" fmla="*/ 0 h 54"/>
                  <a:gd name="T28" fmla="*/ 1 w 145"/>
                  <a:gd name="T29" fmla="*/ 0 h 54"/>
                  <a:gd name="T30" fmla="*/ 1 w 145"/>
                  <a:gd name="T31" fmla="*/ 0 h 54"/>
                  <a:gd name="T32" fmla="*/ 1 w 145"/>
                  <a:gd name="T33" fmla="*/ 0 h 54"/>
                  <a:gd name="T34" fmla="*/ 1 w 145"/>
                  <a:gd name="T35" fmla="*/ 0 h 54"/>
                  <a:gd name="T36" fmla="*/ 1 w 145"/>
                  <a:gd name="T37" fmla="*/ 0 h 54"/>
                  <a:gd name="T38" fmla="*/ 1 w 145"/>
                  <a:gd name="T39" fmla="*/ 0 h 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54"/>
                  <a:gd name="T62" fmla="*/ 145 w 145"/>
                  <a:gd name="T63" fmla="*/ 54 h 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54">
                    <a:moveTo>
                      <a:pt x="145" y="5"/>
                    </a:moveTo>
                    <a:lnTo>
                      <a:pt x="143" y="7"/>
                    </a:lnTo>
                    <a:lnTo>
                      <a:pt x="136" y="15"/>
                    </a:lnTo>
                    <a:lnTo>
                      <a:pt x="104" y="41"/>
                    </a:lnTo>
                    <a:lnTo>
                      <a:pt x="82" y="51"/>
                    </a:lnTo>
                    <a:lnTo>
                      <a:pt x="59" y="54"/>
                    </a:lnTo>
                    <a:lnTo>
                      <a:pt x="48" y="51"/>
                    </a:lnTo>
                    <a:lnTo>
                      <a:pt x="37" y="47"/>
                    </a:lnTo>
                    <a:lnTo>
                      <a:pt x="20" y="36"/>
                    </a:lnTo>
                    <a:lnTo>
                      <a:pt x="9" y="25"/>
                    </a:lnTo>
                    <a:lnTo>
                      <a:pt x="3" y="14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1"/>
                    </a:lnTo>
                    <a:lnTo>
                      <a:pt x="36" y="2"/>
                    </a:lnTo>
                    <a:lnTo>
                      <a:pt x="84" y="4"/>
                    </a:lnTo>
                    <a:lnTo>
                      <a:pt x="133" y="5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6" name="Freeform 92"/>
              <p:cNvSpPr>
                <a:spLocks/>
              </p:cNvSpPr>
              <p:nvPr/>
            </p:nvSpPr>
            <p:spPr bwMode="auto">
              <a:xfrm>
                <a:off x="2436" y="3139"/>
                <a:ext cx="98" cy="123"/>
              </a:xfrm>
              <a:custGeom>
                <a:avLst/>
                <a:gdLst>
                  <a:gd name="T0" fmla="*/ 1 w 196"/>
                  <a:gd name="T1" fmla="*/ 1 h 246"/>
                  <a:gd name="T2" fmla="*/ 1 w 196"/>
                  <a:gd name="T3" fmla="*/ 1 h 246"/>
                  <a:gd name="T4" fmla="*/ 1 w 196"/>
                  <a:gd name="T5" fmla="*/ 1 h 246"/>
                  <a:gd name="T6" fmla="*/ 1 w 196"/>
                  <a:gd name="T7" fmla="*/ 1 h 246"/>
                  <a:gd name="T8" fmla="*/ 1 w 196"/>
                  <a:gd name="T9" fmla="*/ 1 h 246"/>
                  <a:gd name="T10" fmla="*/ 1 w 196"/>
                  <a:gd name="T11" fmla="*/ 1 h 246"/>
                  <a:gd name="T12" fmla="*/ 1 w 196"/>
                  <a:gd name="T13" fmla="*/ 1 h 246"/>
                  <a:gd name="T14" fmla="*/ 1 w 196"/>
                  <a:gd name="T15" fmla="*/ 1 h 246"/>
                  <a:gd name="T16" fmla="*/ 1 w 196"/>
                  <a:gd name="T17" fmla="*/ 1 h 246"/>
                  <a:gd name="T18" fmla="*/ 1 w 196"/>
                  <a:gd name="T19" fmla="*/ 1 h 246"/>
                  <a:gd name="T20" fmla="*/ 1 w 196"/>
                  <a:gd name="T21" fmla="*/ 1 h 246"/>
                  <a:gd name="T22" fmla="*/ 1 w 196"/>
                  <a:gd name="T23" fmla="*/ 1 h 246"/>
                  <a:gd name="T24" fmla="*/ 1 w 196"/>
                  <a:gd name="T25" fmla="*/ 1 h 246"/>
                  <a:gd name="T26" fmla="*/ 1 w 196"/>
                  <a:gd name="T27" fmla="*/ 1 h 246"/>
                  <a:gd name="T28" fmla="*/ 1 w 196"/>
                  <a:gd name="T29" fmla="*/ 1 h 246"/>
                  <a:gd name="T30" fmla="*/ 1 w 196"/>
                  <a:gd name="T31" fmla="*/ 1 h 246"/>
                  <a:gd name="T32" fmla="*/ 0 w 196"/>
                  <a:gd name="T33" fmla="*/ 1 h 246"/>
                  <a:gd name="T34" fmla="*/ 1 w 196"/>
                  <a:gd name="T35" fmla="*/ 1 h 246"/>
                  <a:gd name="T36" fmla="*/ 1 w 196"/>
                  <a:gd name="T37" fmla="*/ 1 h 246"/>
                  <a:gd name="T38" fmla="*/ 1 w 196"/>
                  <a:gd name="T39" fmla="*/ 1 h 246"/>
                  <a:gd name="T40" fmla="*/ 1 w 196"/>
                  <a:gd name="T41" fmla="*/ 1 h 246"/>
                  <a:gd name="T42" fmla="*/ 1 w 196"/>
                  <a:gd name="T43" fmla="*/ 0 h 246"/>
                  <a:gd name="T44" fmla="*/ 1 w 196"/>
                  <a:gd name="T45" fmla="*/ 1 h 246"/>
                  <a:gd name="T46" fmla="*/ 1 w 196"/>
                  <a:gd name="T47" fmla="*/ 1 h 246"/>
                  <a:gd name="T48" fmla="*/ 1 w 196"/>
                  <a:gd name="T49" fmla="*/ 1 h 246"/>
                  <a:gd name="T50" fmla="*/ 1 w 196"/>
                  <a:gd name="T51" fmla="*/ 1 h 246"/>
                  <a:gd name="T52" fmla="*/ 1 w 196"/>
                  <a:gd name="T53" fmla="*/ 1 h 246"/>
                  <a:gd name="T54" fmla="*/ 1 w 196"/>
                  <a:gd name="T55" fmla="*/ 1 h 2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6"/>
                  <a:gd name="T85" fmla="*/ 0 h 246"/>
                  <a:gd name="T86" fmla="*/ 196 w 196"/>
                  <a:gd name="T87" fmla="*/ 246 h 2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6" h="246">
                    <a:moveTo>
                      <a:pt x="196" y="32"/>
                    </a:moveTo>
                    <a:lnTo>
                      <a:pt x="194" y="33"/>
                    </a:lnTo>
                    <a:lnTo>
                      <a:pt x="184" y="35"/>
                    </a:lnTo>
                    <a:lnTo>
                      <a:pt x="146" y="51"/>
                    </a:lnTo>
                    <a:lnTo>
                      <a:pt x="126" y="65"/>
                    </a:lnTo>
                    <a:lnTo>
                      <a:pt x="111" y="85"/>
                    </a:lnTo>
                    <a:lnTo>
                      <a:pt x="106" y="96"/>
                    </a:lnTo>
                    <a:lnTo>
                      <a:pt x="102" y="109"/>
                    </a:lnTo>
                    <a:lnTo>
                      <a:pt x="94" y="140"/>
                    </a:lnTo>
                    <a:lnTo>
                      <a:pt x="83" y="204"/>
                    </a:lnTo>
                    <a:lnTo>
                      <a:pt x="79" y="245"/>
                    </a:lnTo>
                    <a:lnTo>
                      <a:pt x="79" y="246"/>
                    </a:lnTo>
                    <a:lnTo>
                      <a:pt x="72" y="226"/>
                    </a:lnTo>
                    <a:lnTo>
                      <a:pt x="59" y="188"/>
                    </a:lnTo>
                    <a:lnTo>
                      <a:pt x="33" y="110"/>
                    </a:lnTo>
                    <a:lnTo>
                      <a:pt x="6" y="3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8" y="11"/>
                    </a:lnTo>
                    <a:lnTo>
                      <a:pt x="43" y="6"/>
                    </a:lnTo>
                    <a:lnTo>
                      <a:pt x="67" y="2"/>
                    </a:lnTo>
                    <a:lnTo>
                      <a:pt x="74" y="0"/>
                    </a:lnTo>
                    <a:lnTo>
                      <a:pt x="83" y="3"/>
                    </a:lnTo>
                    <a:lnTo>
                      <a:pt x="104" y="8"/>
                    </a:lnTo>
                    <a:lnTo>
                      <a:pt x="144" y="20"/>
                    </a:lnTo>
                    <a:lnTo>
                      <a:pt x="185" y="31"/>
                    </a:lnTo>
                    <a:lnTo>
                      <a:pt x="196" y="3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7" name="Freeform 93"/>
              <p:cNvSpPr>
                <a:spLocks/>
              </p:cNvSpPr>
              <p:nvPr/>
            </p:nvSpPr>
            <p:spPr bwMode="auto">
              <a:xfrm>
                <a:off x="2368" y="3096"/>
                <a:ext cx="97" cy="834"/>
              </a:xfrm>
              <a:custGeom>
                <a:avLst/>
                <a:gdLst>
                  <a:gd name="T0" fmla="*/ 0 w 195"/>
                  <a:gd name="T1" fmla="*/ 0 h 1669"/>
                  <a:gd name="T2" fmla="*/ 0 w 195"/>
                  <a:gd name="T3" fmla="*/ 0 h 1669"/>
                  <a:gd name="T4" fmla="*/ 0 w 195"/>
                  <a:gd name="T5" fmla="*/ 0 h 1669"/>
                  <a:gd name="T6" fmla="*/ 0 w 195"/>
                  <a:gd name="T7" fmla="*/ 0 h 1669"/>
                  <a:gd name="T8" fmla="*/ 0 w 195"/>
                  <a:gd name="T9" fmla="*/ 0 h 1669"/>
                  <a:gd name="T10" fmla="*/ 0 w 195"/>
                  <a:gd name="T11" fmla="*/ 0 h 1669"/>
                  <a:gd name="T12" fmla="*/ 0 w 195"/>
                  <a:gd name="T13" fmla="*/ 0 h 1669"/>
                  <a:gd name="T14" fmla="*/ 0 w 195"/>
                  <a:gd name="T15" fmla="*/ 0 h 1669"/>
                  <a:gd name="T16" fmla="*/ 0 w 195"/>
                  <a:gd name="T17" fmla="*/ 0 h 1669"/>
                  <a:gd name="T18" fmla="*/ 0 w 195"/>
                  <a:gd name="T19" fmla="*/ 0 h 1669"/>
                  <a:gd name="T20" fmla="*/ 0 w 195"/>
                  <a:gd name="T21" fmla="*/ 0 h 1669"/>
                  <a:gd name="T22" fmla="*/ 0 w 195"/>
                  <a:gd name="T23" fmla="*/ 0 h 1669"/>
                  <a:gd name="T24" fmla="*/ 0 w 195"/>
                  <a:gd name="T25" fmla="*/ 0 h 1669"/>
                  <a:gd name="T26" fmla="*/ 0 w 195"/>
                  <a:gd name="T27" fmla="*/ 0 h 1669"/>
                  <a:gd name="T28" fmla="*/ 0 w 195"/>
                  <a:gd name="T29" fmla="*/ 0 h 1669"/>
                  <a:gd name="T30" fmla="*/ 0 w 195"/>
                  <a:gd name="T31" fmla="*/ 0 h 1669"/>
                  <a:gd name="T32" fmla="*/ 0 w 195"/>
                  <a:gd name="T33" fmla="*/ 0 h 1669"/>
                  <a:gd name="T34" fmla="*/ 0 w 195"/>
                  <a:gd name="T35" fmla="*/ 0 h 1669"/>
                  <a:gd name="T36" fmla="*/ 0 w 195"/>
                  <a:gd name="T37" fmla="*/ 0 h 1669"/>
                  <a:gd name="T38" fmla="*/ 0 w 195"/>
                  <a:gd name="T39" fmla="*/ 0 h 1669"/>
                  <a:gd name="T40" fmla="*/ 0 w 195"/>
                  <a:gd name="T41" fmla="*/ 0 h 1669"/>
                  <a:gd name="T42" fmla="*/ 0 w 195"/>
                  <a:gd name="T43" fmla="*/ 0 h 1669"/>
                  <a:gd name="T44" fmla="*/ 0 w 195"/>
                  <a:gd name="T45" fmla="*/ 0 h 1669"/>
                  <a:gd name="T46" fmla="*/ 0 w 195"/>
                  <a:gd name="T47" fmla="*/ 0 h 1669"/>
                  <a:gd name="T48" fmla="*/ 0 w 195"/>
                  <a:gd name="T49" fmla="*/ 0 h 1669"/>
                  <a:gd name="T50" fmla="*/ 0 w 195"/>
                  <a:gd name="T51" fmla="*/ 0 h 1669"/>
                  <a:gd name="T52" fmla="*/ 0 w 195"/>
                  <a:gd name="T53" fmla="*/ 0 h 1669"/>
                  <a:gd name="T54" fmla="*/ 0 w 195"/>
                  <a:gd name="T55" fmla="*/ 0 h 1669"/>
                  <a:gd name="T56" fmla="*/ 0 w 195"/>
                  <a:gd name="T57" fmla="*/ 0 h 1669"/>
                  <a:gd name="T58" fmla="*/ 0 w 195"/>
                  <a:gd name="T59" fmla="*/ 0 h 1669"/>
                  <a:gd name="T60" fmla="*/ 0 w 195"/>
                  <a:gd name="T61" fmla="*/ 0 h 1669"/>
                  <a:gd name="T62" fmla="*/ 0 w 195"/>
                  <a:gd name="T63" fmla="*/ 0 h 1669"/>
                  <a:gd name="T64" fmla="*/ 0 w 195"/>
                  <a:gd name="T65" fmla="*/ 0 h 166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5"/>
                  <a:gd name="T100" fmla="*/ 0 h 1669"/>
                  <a:gd name="T101" fmla="*/ 195 w 195"/>
                  <a:gd name="T102" fmla="*/ 1669 h 166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5" h="1669">
                    <a:moveTo>
                      <a:pt x="83" y="33"/>
                    </a:moveTo>
                    <a:lnTo>
                      <a:pt x="83" y="34"/>
                    </a:lnTo>
                    <a:lnTo>
                      <a:pt x="83" y="41"/>
                    </a:lnTo>
                    <a:lnTo>
                      <a:pt x="89" y="71"/>
                    </a:lnTo>
                    <a:lnTo>
                      <a:pt x="104" y="116"/>
                    </a:lnTo>
                    <a:lnTo>
                      <a:pt x="110" y="128"/>
                    </a:lnTo>
                    <a:lnTo>
                      <a:pt x="116" y="144"/>
                    </a:lnTo>
                    <a:lnTo>
                      <a:pt x="131" y="189"/>
                    </a:lnTo>
                    <a:lnTo>
                      <a:pt x="161" y="315"/>
                    </a:lnTo>
                    <a:lnTo>
                      <a:pt x="186" y="447"/>
                    </a:lnTo>
                    <a:lnTo>
                      <a:pt x="192" y="475"/>
                    </a:lnTo>
                    <a:lnTo>
                      <a:pt x="193" y="493"/>
                    </a:lnTo>
                    <a:lnTo>
                      <a:pt x="195" y="555"/>
                    </a:lnTo>
                    <a:lnTo>
                      <a:pt x="193" y="760"/>
                    </a:lnTo>
                    <a:lnTo>
                      <a:pt x="184" y="1027"/>
                    </a:lnTo>
                    <a:lnTo>
                      <a:pt x="182" y="1096"/>
                    </a:lnTo>
                    <a:lnTo>
                      <a:pt x="179" y="1166"/>
                    </a:lnTo>
                    <a:lnTo>
                      <a:pt x="174" y="1299"/>
                    </a:lnTo>
                    <a:lnTo>
                      <a:pt x="164" y="1522"/>
                    </a:lnTo>
                    <a:lnTo>
                      <a:pt x="158" y="1637"/>
                    </a:lnTo>
                    <a:lnTo>
                      <a:pt x="158" y="1642"/>
                    </a:lnTo>
                    <a:lnTo>
                      <a:pt x="155" y="1645"/>
                    </a:lnTo>
                    <a:lnTo>
                      <a:pt x="149" y="1649"/>
                    </a:lnTo>
                    <a:lnTo>
                      <a:pt x="137" y="1659"/>
                    </a:lnTo>
                    <a:lnTo>
                      <a:pt x="125" y="1667"/>
                    </a:lnTo>
                    <a:lnTo>
                      <a:pt x="123" y="1669"/>
                    </a:lnTo>
                    <a:lnTo>
                      <a:pt x="124" y="1627"/>
                    </a:lnTo>
                    <a:lnTo>
                      <a:pt x="126" y="1541"/>
                    </a:lnTo>
                    <a:lnTo>
                      <a:pt x="131" y="1367"/>
                    </a:lnTo>
                    <a:lnTo>
                      <a:pt x="134" y="1194"/>
                    </a:lnTo>
                    <a:lnTo>
                      <a:pt x="135" y="1150"/>
                    </a:lnTo>
                    <a:lnTo>
                      <a:pt x="135" y="1124"/>
                    </a:lnTo>
                    <a:lnTo>
                      <a:pt x="135" y="1071"/>
                    </a:lnTo>
                    <a:lnTo>
                      <a:pt x="133" y="966"/>
                    </a:lnTo>
                    <a:lnTo>
                      <a:pt x="131" y="861"/>
                    </a:lnTo>
                    <a:lnTo>
                      <a:pt x="131" y="833"/>
                    </a:lnTo>
                    <a:lnTo>
                      <a:pt x="130" y="807"/>
                    </a:lnTo>
                    <a:lnTo>
                      <a:pt x="129" y="754"/>
                    </a:lnTo>
                    <a:lnTo>
                      <a:pt x="127" y="648"/>
                    </a:lnTo>
                    <a:lnTo>
                      <a:pt x="126" y="542"/>
                    </a:lnTo>
                    <a:lnTo>
                      <a:pt x="126" y="515"/>
                    </a:lnTo>
                    <a:lnTo>
                      <a:pt x="123" y="492"/>
                    </a:lnTo>
                    <a:lnTo>
                      <a:pt x="118" y="445"/>
                    </a:lnTo>
                    <a:lnTo>
                      <a:pt x="108" y="352"/>
                    </a:lnTo>
                    <a:lnTo>
                      <a:pt x="98" y="259"/>
                    </a:lnTo>
                    <a:lnTo>
                      <a:pt x="95" y="234"/>
                    </a:lnTo>
                    <a:lnTo>
                      <a:pt x="93" y="225"/>
                    </a:lnTo>
                    <a:lnTo>
                      <a:pt x="90" y="205"/>
                    </a:lnTo>
                    <a:lnTo>
                      <a:pt x="81" y="166"/>
                    </a:lnTo>
                    <a:lnTo>
                      <a:pt x="72" y="126"/>
                    </a:lnTo>
                    <a:lnTo>
                      <a:pt x="71" y="116"/>
                    </a:lnTo>
                    <a:lnTo>
                      <a:pt x="66" y="112"/>
                    </a:lnTo>
                    <a:lnTo>
                      <a:pt x="56" y="103"/>
                    </a:lnTo>
                    <a:lnTo>
                      <a:pt x="37" y="82"/>
                    </a:lnTo>
                    <a:lnTo>
                      <a:pt x="17" y="63"/>
                    </a:lnTo>
                    <a:lnTo>
                      <a:pt x="13" y="58"/>
                    </a:lnTo>
                    <a:lnTo>
                      <a:pt x="11" y="54"/>
                    </a:lnTo>
                    <a:lnTo>
                      <a:pt x="9" y="44"/>
                    </a:lnTo>
                    <a:lnTo>
                      <a:pt x="5" y="25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21" y="9"/>
                    </a:lnTo>
                    <a:lnTo>
                      <a:pt x="48" y="21"/>
                    </a:lnTo>
                    <a:lnTo>
                      <a:pt x="76" y="31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8" name="Freeform 94"/>
              <p:cNvSpPr>
                <a:spLocks/>
              </p:cNvSpPr>
              <p:nvPr/>
            </p:nvSpPr>
            <p:spPr bwMode="auto">
              <a:xfrm>
                <a:off x="2343" y="3143"/>
                <a:ext cx="65" cy="825"/>
              </a:xfrm>
              <a:custGeom>
                <a:avLst/>
                <a:gdLst>
                  <a:gd name="T0" fmla="*/ 1 w 128"/>
                  <a:gd name="T1" fmla="*/ 1 h 1649"/>
                  <a:gd name="T2" fmla="*/ 1 w 128"/>
                  <a:gd name="T3" fmla="*/ 1 h 1649"/>
                  <a:gd name="T4" fmla="*/ 1 w 128"/>
                  <a:gd name="T5" fmla="*/ 1 h 1649"/>
                  <a:gd name="T6" fmla="*/ 1 w 128"/>
                  <a:gd name="T7" fmla="*/ 1 h 1649"/>
                  <a:gd name="T8" fmla="*/ 1 w 128"/>
                  <a:gd name="T9" fmla="*/ 1 h 1649"/>
                  <a:gd name="T10" fmla="*/ 1 w 128"/>
                  <a:gd name="T11" fmla="*/ 1 h 1649"/>
                  <a:gd name="T12" fmla="*/ 1 w 128"/>
                  <a:gd name="T13" fmla="*/ 1 h 1649"/>
                  <a:gd name="T14" fmla="*/ 1 w 128"/>
                  <a:gd name="T15" fmla="*/ 1 h 1649"/>
                  <a:gd name="T16" fmla="*/ 1 w 128"/>
                  <a:gd name="T17" fmla="*/ 1 h 1649"/>
                  <a:gd name="T18" fmla="*/ 1 w 128"/>
                  <a:gd name="T19" fmla="*/ 1 h 1649"/>
                  <a:gd name="T20" fmla="*/ 1 w 128"/>
                  <a:gd name="T21" fmla="*/ 1 h 1649"/>
                  <a:gd name="T22" fmla="*/ 1 w 128"/>
                  <a:gd name="T23" fmla="*/ 1 h 1649"/>
                  <a:gd name="T24" fmla="*/ 1 w 128"/>
                  <a:gd name="T25" fmla="*/ 1 h 1649"/>
                  <a:gd name="T26" fmla="*/ 1 w 128"/>
                  <a:gd name="T27" fmla="*/ 1 h 1649"/>
                  <a:gd name="T28" fmla="*/ 1 w 128"/>
                  <a:gd name="T29" fmla="*/ 1 h 1649"/>
                  <a:gd name="T30" fmla="*/ 1 w 128"/>
                  <a:gd name="T31" fmla="*/ 1 h 1649"/>
                  <a:gd name="T32" fmla="*/ 1 w 128"/>
                  <a:gd name="T33" fmla="*/ 1 h 1649"/>
                  <a:gd name="T34" fmla="*/ 1 w 128"/>
                  <a:gd name="T35" fmla="*/ 1 h 1649"/>
                  <a:gd name="T36" fmla="*/ 1 w 128"/>
                  <a:gd name="T37" fmla="*/ 1 h 1649"/>
                  <a:gd name="T38" fmla="*/ 1 w 128"/>
                  <a:gd name="T39" fmla="*/ 1 h 1649"/>
                  <a:gd name="T40" fmla="*/ 1 w 128"/>
                  <a:gd name="T41" fmla="*/ 1 h 1649"/>
                  <a:gd name="T42" fmla="*/ 1 w 128"/>
                  <a:gd name="T43" fmla="*/ 1 h 1649"/>
                  <a:gd name="T44" fmla="*/ 1 w 128"/>
                  <a:gd name="T45" fmla="*/ 1 h 1649"/>
                  <a:gd name="T46" fmla="*/ 1 w 128"/>
                  <a:gd name="T47" fmla="*/ 1 h 1649"/>
                  <a:gd name="T48" fmla="*/ 1 w 128"/>
                  <a:gd name="T49" fmla="*/ 1 h 1649"/>
                  <a:gd name="T50" fmla="*/ 1 w 128"/>
                  <a:gd name="T51" fmla="*/ 1 h 1649"/>
                  <a:gd name="T52" fmla="*/ 1 w 128"/>
                  <a:gd name="T53" fmla="*/ 1 h 1649"/>
                  <a:gd name="T54" fmla="*/ 1 w 128"/>
                  <a:gd name="T55" fmla="*/ 1 h 1649"/>
                  <a:gd name="T56" fmla="*/ 1 w 128"/>
                  <a:gd name="T57" fmla="*/ 1 h 1649"/>
                  <a:gd name="T58" fmla="*/ 1 w 128"/>
                  <a:gd name="T59" fmla="*/ 1 h 1649"/>
                  <a:gd name="T60" fmla="*/ 1 w 128"/>
                  <a:gd name="T61" fmla="*/ 1 h 1649"/>
                  <a:gd name="T62" fmla="*/ 1 w 128"/>
                  <a:gd name="T63" fmla="*/ 1 h 1649"/>
                  <a:gd name="T64" fmla="*/ 1 w 128"/>
                  <a:gd name="T65" fmla="*/ 1 h 1649"/>
                  <a:gd name="T66" fmla="*/ 1 w 128"/>
                  <a:gd name="T67" fmla="*/ 1 h 1649"/>
                  <a:gd name="T68" fmla="*/ 1 w 128"/>
                  <a:gd name="T69" fmla="*/ 1 h 1649"/>
                  <a:gd name="T70" fmla="*/ 1 w 128"/>
                  <a:gd name="T71" fmla="*/ 1 h 1649"/>
                  <a:gd name="T72" fmla="*/ 1 w 128"/>
                  <a:gd name="T73" fmla="*/ 1 h 1649"/>
                  <a:gd name="T74" fmla="*/ 1 w 128"/>
                  <a:gd name="T75" fmla="*/ 1 h 1649"/>
                  <a:gd name="T76" fmla="*/ 1 w 128"/>
                  <a:gd name="T77" fmla="*/ 1 h 1649"/>
                  <a:gd name="T78" fmla="*/ 1 w 128"/>
                  <a:gd name="T79" fmla="*/ 1 h 1649"/>
                  <a:gd name="T80" fmla="*/ 1 w 128"/>
                  <a:gd name="T81" fmla="*/ 1 h 1649"/>
                  <a:gd name="T82" fmla="*/ 1 w 128"/>
                  <a:gd name="T83" fmla="*/ 1 h 1649"/>
                  <a:gd name="T84" fmla="*/ 1 w 128"/>
                  <a:gd name="T85" fmla="*/ 1 h 1649"/>
                  <a:gd name="T86" fmla="*/ 1 w 128"/>
                  <a:gd name="T87" fmla="*/ 1 h 1649"/>
                  <a:gd name="T88" fmla="*/ 1 w 128"/>
                  <a:gd name="T89" fmla="*/ 1 h 1649"/>
                  <a:gd name="T90" fmla="*/ 1 w 128"/>
                  <a:gd name="T91" fmla="*/ 1 h 1649"/>
                  <a:gd name="T92" fmla="*/ 1 w 128"/>
                  <a:gd name="T93" fmla="*/ 1 h 1649"/>
                  <a:gd name="T94" fmla="*/ 1 w 128"/>
                  <a:gd name="T95" fmla="*/ 0 h 1649"/>
                  <a:gd name="T96" fmla="*/ 1 w 128"/>
                  <a:gd name="T97" fmla="*/ 1 h 1649"/>
                  <a:gd name="T98" fmla="*/ 1 w 128"/>
                  <a:gd name="T99" fmla="*/ 1 h 1649"/>
                  <a:gd name="T100" fmla="*/ 1 w 128"/>
                  <a:gd name="T101" fmla="*/ 1 h 1649"/>
                  <a:gd name="T102" fmla="*/ 0 w 128"/>
                  <a:gd name="T103" fmla="*/ 1 h 1649"/>
                  <a:gd name="T104" fmla="*/ 1 w 128"/>
                  <a:gd name="T105" fmla="*/ 1 h 1649"/>
                  <a:gd name="T106" fmla="*/ 1 w 128"/>
                  <a:gd name="T107" fmla="*/ 1 h 164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8"/>
                  <a:gd name="T163" fmla="*/ 0 h 1649"/>
                  <a:gd name="T164" fmla="*/ 128 w 128"/>
                  <a:gd name="T165" fmla="*/ 1649 h 164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8" h="1649">
                    <a:moveTo>
                      <a:pt x="3" y="112"/>
                    </a:moveTo>
                    <a:lnTo>
                      <a:pt x="6" y="124"/>
                    </a:lnTo>
                    <a:lnTo>
                      <a:pt x="14" y="144"/>
                    </a:lnTo>
                    <a:lnTo>
                      <a:pt x="33" y="196"/>
                    </a:lnTo>
                    <a:lnTo>
                      <a:pt x="49" y="305"/>
                    </a:lnTo>
                    <a:lnTo>
                      <a:pt x="52" y="346"/>
                    </a:lnTo>
                    <a:lnTo>
                      <a:pt x="58" y="449"/>
                    </a:lnTo>
                    <a:lnTo>
                      <a:pt x="69" y="657"/>
                    </a:lnTo>
                    <a:lnTo>
                      <a:pt x="78" y="1075"/>
                    </a:lnTo>
                    <a:lnTo>
                      <a:pt x="70" y="1492"/>
                    </a:lnTo>
                    <a:lnTo>
                      <a:pt x="65" y="1596"/>
                    </a:lnTo>
                    <a:lnTo>
                      <a:pt x="64" y="1601"/>
                    </a:lnTo>
                    <a:lnTo>
                      <a:pt x="65" y="1612"/>
                    </a:lnTo>
                    <a:lnTo>
                      <a:pt x="69" y="1637"/>
                    </a:lnTo>
                    <a:lnTo>
                      <a:pt x="74" y="1646"/>
                    </a:lnTo>
                    <a:lnTo>
                      <a:pt x="76" y="1648"/>
                    </a:lnTo>
                    <a:lnTo>
                      <a:pt x="80" y="1649"/>
                    </a:lnTo>
                    <a:lnTo>
                      <a:pt x="84" y="1647"/>
                    </a:lnTo>
                    <a:lnTo>
                      <a:pt x="91" y="1643"/>
                    </a:lnTo>
                    <a:lnTo>
                      <a:pt x="103" y="1631"/>
                    </a:lnTo>
                    <a:lnTo>
                      <a:pt x="113" y="1617"/>
                    </a:lnTo>
                    <a:lnTo>
                      <a:pt x="120" y="1602"/>
                    </a:lnTo>
                    <a:lnTo>
                      <a:pt x="125" y="1585"/>
                    </a:lnTo>
                    <a:lnTo>
                      <a:pt x="127" y="1568"/>
                    </a:lnTo>
                    <a:lnTo>
                      <a:pt x="128" y="1559"/>
                    </a:lnTo>
                    <a:lnTo>
                      <a:pt x="127" y="1466"/>
                    </a:lnTo>
                    <a:lnTo>
                      <a:pt x="122" y="1278"/>
                    </a:lnTo>
                    <a:lnTo>
                      <a:pt x="105" y="903"/>
                    </a:lnTo>
                    <a:lnTo>
                      <a:pt x="93" y="530"/>
                    </a:lnTo>
                    <a:lnTo>
                      <a:pt x="94" y="435"/>
                    </a:lnTo>
                    <a:lnTo>
                      <a:pt x="94" y="407"/>
                    </a:lnTo>
                    <a:lnTo>
                      <a:pt x="96" y="348"/>
                    </a:lnTo>
                    <a:lnTo>
                      <a:pt x="102" y="232"/>
                    </a:lnTo>
                    <a:lnTo>
                      <a:pt x="99" y="116"/>
                    </a:lnTo>
                    <a:lnTo>
                      <a:pt x="96" y="88"/>
                    </a:lnTo>
                    <a:lnTo>
                      <a:pt x="94" y="83"/>
                    </a:lnTo>
                    <a:lnTo>
                      <a:pt x="90" y="78"/>
                    </a:lnTo>
                    <a:lnTo>
                      <a:pt x="86" y="74"/>
                    </a:lnTo>
                    <a:lnTo>
                      <a:pt x="80" y="70"/>
                    </a:lnTo>
                    <a:lnTo>
                      <a:pt x="68" y="64"/>
                    </a:lnTo>
                    <a:lnTo>
                      <a:pt x="53" y="59"/>
                    </a:lnTo>
                    <a:lnTo>
                      <a:pt x="40" y="54"/>
                    </a:lnTo>
                    <a:lnTo>
                      <a:pt x="30" y="46"/>
                    </a:lnTo>
                    <a:lnTo>
                      <a:pt x="27" y="43"/>
                    </a:lnTo>
                    <a:lnTo>
                      <a:pt x="23" y="36"/>
                    </a:lnTo>
                    <a:lnTo>
                      <a:pt x="21" y="29"/>
                    </a:lnTo>
                    <a:lnTo>
                      <a:pt x="19" y="12"/>
                    </a:lnTo>
                    <a:lnTo>
                      <a:pt x="17" y="0"/>
                    </a:lnTo>
                    <a:lnTo>
                      <a:pt x="16" y="2"/>
                    </a:lnTo>
                    <a:lnTo>
                      <a:pt x="12" y="11"/>
                    </a:lnTo>
                    <a:lnTo>
                      <a:pt x="1" y="49"/>
                    </a:lnTo>
                    <a:lnTo>
                      <a:pt x="0" y="100"/>
                    </a:lnTo>
                    <a:lnTo>
                      <a:pt x="3" y="11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29" name="Freeform 95"/>
              <p:cNvSpPr>
                <a:spLocks/>
              </p:cNvSpPr>
              <p:nvPr/>
            </p:nvSpPr>
            <p:spPr bwMode="auto">
              <a:xfrm>
                <a:off x="2432" y="4072"/>
                <a:ext cx="56" cy="79"/>
              </a:xfrm>
              <a:custGeom>
                <a:avLst/>
                <a:gdLst>
                  <a:gd name="T0" fmla="*/ 0 w 113"/>
                  <a:gd name="T1" fmla="*/ 1 h 158"/>
                  <a:gd name="T2" fmla="*/ 0 w 113"/>
                  <a:gd name="T3" fmla="*/ 1 h 158"/>
                  <a:gd name="T4" fmla="*/ 0 w 113"/>
                  <a:gd name="T5" fmla="*/ 1 h 158"/>
                  <a:gd name="T6" fmla="*/ 0 w 113"/>
                  <a:gd name="T7" fmla="*/ 1 h 158"/>
                  <a:gd name="T8" fmla="*/ 0 w 113"/>
                  <a:gd name="T9" fmla="*/ 1 h 158"/>
                  <a:gd name="T10" fmla="*/ 0 w 113"/>
                  <a:gd name="T11" fmla="*/ 0 h 158"/>
                  <a:gd name="T12" fmla="*/ 0 w 113"/>
                  <a:gd name="T13" fmla="*/ 1 h 158"/>
                  <a:gd name="T14" fmla="*/ 0 w 113"/>
                  <a:gd name="T15" fmla="*/ 1 h 158"/>
                  <a:gd name="T16" fmla="*/ 0 w 113"/>
                  <a:gd name="T17" fmla="*/ 1 h 158"/>
                  <a:gd name="T18" fmla="*/ 0 w 113"/>
                  <a:gd name="T19" fmla="*/ 1 h 158"/>
                  <a:gd name="T20" fmla="*/ 0 w 113"/>
                  <a:gd name="T21" fmla="*/ 1 h 158"/>
                  <a:gd name="T22" fmla="*/ 0 w 113"/>
                  <a:gd name="T23" fmla="*/ 1 h 158"/>
                  <a:gd name="T24" fmla="*/ 0 w 113"/>
                  <a:gd name="T25" fmla="*/ 1 h 158"/>
                  <a:gd name="T26" fmla="*/ 0 w 113"/>
                  <a:gd name="T27" fmla="*/ 1 h 158"/>
                  <a:gd name="T28" fmla="*/ 0 w 113"/>
                  <a:gd name="T29" fmla="*/ 1 h 158"/>
                  <a:gd name="T30" fmla="*/ 0 w 113"/>
                  <a:gd name="T31" fmla="*/ 1 h 158"/>
                  <a:gd name="T32" fmla="*/ 0 w 113"/>
                  <a:gd name="T33" fmla="*/ 1 h 158"/>
                  <a:gd name="T34" fmla="*/ 0 w 113"/>
                  <a:gd name="T35" fmla="*/ 1 h 158"/>
                  <a:gd name="T36" fmla="*/ 0 w 113"/>
                  <a:gd name="T37" fmla="*/ 1 h 158"/>
                  <a:gd name="T38" fmla="*/ 0 w 113"/>
                  <a:gd name="T39" fmla="*/ 1 h 158"/>
                  <a:gd name="T40" fmla="*/ 0 w 113"/>
                  <a:gd name="T41" fmla="*/ 1 h 158"/>
                  <a:gd name="T42" fmla="*/ 0 w 113"/>
                  <a:gd name="T43" fmla="*/ 1 h 158"/>
                  <a:gd name="T44" fmla="*/ 0 w 113"/>
                  <a:gd name="T45" fmla="*/ 1 h 158"/>
                  <a:gd name="T46" fmla="*/ 0 w 113"/>
                  <a:gd name="T47" fmla="*/ 1 h 158"/>
                  <a:gd name="T48" fmla="*/ 0 w 113"/>
                  <a:gd name="T49" fmla="*/ 1 h 158"/>
                  <a:gd name="T50" fmla="*/ 0 w 113"/>
                  <a:gd name="T51" fmla="*/ 1 h 158"/>
                  <a:gd name="T52" fmla="*/ 0 w 113"/>
                  <a:gd name="T53" fmla="*/ 1 h 158"/>
                  <a:gd name="T54" fmla="*/ 0 w 113"/>
                  <a:gd name="T55" fmla="*/ 1 h 15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3"/>
                  <a:gd name="T85" fmla="*/ 0 h 158"/>
                  <a:gd name="T86" fmla="*/ 113 w 113"/>
                  <a:gd name="T87" fmla="*/ 158 h 15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3" h="158">
                    <a:moveTo>
                      <a:pt x="10" y="9"/>
                    </a:moveTo>
                    <a:lnTo>
                      <a:pt x="16" y="7"/>
                    </a:lnTo>
                    <a:lnTo>
                      <a:pt x="34" y="4"/>
                    </a:lnTo>
                    <a:lnTo>
                      <a:pt x="72" y="1"/>
                    </a:lnTo>
                    <a:lnTo>
                      <a:pt x="96" y="1"/>
                    </a:lnTo>
                    <a:lnTo>
                      <a:pt x="98" y="0"/>
                    </a:lnTo>
                    <a:lnTo>
                      <a:pt x="98" y="3"/>
                    </a:lnTo>
                    <a:lnTo>
                      <a:pt x="100" y="19"/>
                    </a:lnTo>
                    <a:lnTo>
                      <a:pt x="108" y="77"/>
                    </a:lnTo>
                    <a:lnTo>
                      <a:pt x="113" y="129"/>
                    </a:lnTo>
                    <a:lnTo>
                      <a:pt x="113" y="134"/>
                    </a:lnTo>
                    <a:lnTo>
                      <a:pt x="109" y="144"/>
                    </a:lnTo>
                    <a:lnTo>
                      <a:pt x="102" y="151"/>
                    </a:lnTo>
                    <a:lnTo>
                      <a:pt x="95" y="155"/>
                    </a:lnTo>
                    <a:lnTo>
                      <a:pt x="87" y="157"/>
                    </a:lnTo>
                    <a:lnTo>
                      <a:pt x="77" y="158"/>
                    </a:lnTo>
                    <a:lnTo>
                      <a:pt x="68" y="157"/>
                    </a:lnTo>
                    <a:lnTo>
                      <a:pt x="48" y="153"/>
                    </a:lnTo>
                    <a:lnTo>
                      <a:pt x="28" y="147"/>
                    </a:lnTo>
                    <a:lnTo>
                      <a:pt x="13" y="142"/>
                    </a:lnTo>
                    <a:lnTo>
                      <a:pt x="12" y="140"/>
                    </a:lnTo>
                    <a:lnTo>
                      <a:pt x="9" y="123"/>
                    </a:lnTo>
                    <a:lnTo>
                      <a:pt x="1" y="64"/>
                    </a:lnTo>
                    <a:lnTo>
                      <a:pt x="0" y="34"/>
                    </a:lnTo>
                    <a:lnTo>
                      <a:pt x="2" y="23"/>
                    </a:lnTo>
                    <a:lnTo>
                      <a:pt x="5" y="14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0" name="Freeform 96"/>
              <p:cNvSpPr>
                <a:spLocks/>
              </p:cNvSpPr>
              <p:nvPr/>
            </p:nvSpPr>
            <p:spPr bwMode="auto">
              <a:xfrm>
                <a:off x="2371" y="4069"/>
                <a:ext cx="55" cy="85"/>
              </a:xfrm>
              <a:custGeom>
                <a:avLst/>
                <a:gdLst>
                  <a:gd name="T0" fmla="*/ 1 w 110"/>
                  <a:gd name="T1" fmla="*/ 1 h 168"/>
                  <a:gd name="T2" fmla="*/ 1 w 110"/>
                  <a:gd name="T3" fmla="*/ 1 h 168"/>
                  <a:gd name="T4" fmla="*/ 1 w 110"/>
                  <a:gd name="T5" fmla="*/ 1 h 168"/>
                  <a:gd name="T6" fmla="*/ 1 w 110"/>
                  <a:gd name="T7" fmla="*/ 1 h 168"/>
                  <a:gd name="T8" fmla="*/ 1 w 110"/>
                  <a:gd name="T9" fmla="*/ 1 h 168"/>
                  <a:gd name="T10" fmla="*/ 1 w 110"/>
                  <a:gd name="T11" fmla="*/ 1 h 168"/>
                  <a:gd name="T12" fmla="*/ 1 w 110"/>
                  <a:gd name="T13" fmla="*/ 1 h 168"/>
                  <a:gd name="T14" fmla="*/ 1 w 110"/>
                  <a:gd name="T15" fmla="*/ 1 h 168"/>
                  <a:gd name="T16" fmla="*/ 1 w 110"/>
                  <a:gd name="T17" fmla="*/ 1 h 168"/>
                  <a:gd name="T18" fmla="*/ 1 w 110"/>
                  <a:gd name="T19" fmla="*/ 1 h 168"/>
                  <a:gd name="T20" fmla="*/ 1 w 110"/>
                  <a:gd name="T21" fmla="*/ 1 h 168"/>
                  <a:gd name="T22" fmla="*/ 1 w 110"/>
                  <a:gd name="T23" fmla="*/ 1 h 168"/>
                  <a:gd name="T24" fmla="*/ 1 w 110"/>
                  <a:gd name="T25" fmla="*/ 1 h 168"/>
                  <a:gd name="T26" fmla="*/ 1 w 110"/>
                  <a:gd name="T27" fmla="*/ 1 h 168"/>
                  <a:gd name="T28" fmla="*/ 0 w 110"/>
                  <a:gd name="T29" fmla="*/ 1 h 168"/>
                  <a:gd name="T30" fmla="*/ 0 w 110"/>
                  <a:gd name="T31" fmla="*/ 0 h 168"/>
                  <a:gd name="T32" fmla="*/ 1 w 110"/>
                  <a:gd name="T33" fmla="*/ 1 h 168"/>
                  <a:gd name="T34" fmla="*/ 1 w 110"/>
                  <a:gd name="T35" fmla="*/ 1 h 168"/>
                  <a:gd name="T36" fmla="*/ 1 w 110"/>
                  <a:gd name="T37" fmla="*/ 1 h 168"/>
                  <a:gd name="T38" fmla="*/ 1 w 110"/>
                  <a:gd name="T39" fmla="*/ 1 h 168"/>
                  <a:gd name="T40" fmla="*/ 1 w 110"/>
                  <a:gd name="T41" fmla="*/ 1 h 168"/>
                  <a:gd name="T42" fmla="*/ 1 w 110"/>
                  <a:gd name="T43" fmla="*/ 1 h 16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10"/>
                  <a:gd name="T67" fmla="*/ 0 h 168"/>
                  <a:gd name="T68" fmla="*/ 110 w 110"/>
                  <a:gd name="T69" fmla="*/ 168 h 16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10" h="168">
                    <a:moveTo>
                      <a:pt x="110" y="154"/>
                    </a:moveTo>
                    <a:lnTo>
                      <a:pt x="107" y="156"/>
                    </a:lnTo>
                    <a:lnTo>
                      <a:pt x="103" y="158"/>
                    </a:lnTo>
                    <a:lnTo>
                      <a:pt x="94" y="163"/>
                    </a:lnTo>
                    <a:lnTo>
                      <a:pt x="85" y="167"/>
                    </a:lnTo>
                    <a:lnTo>
                      <a:pt x="83" y="168"/>
                    </a:lnTo>
                    <a:lnTo>
                      <a:pt x="75" y="159"/>
                    </a:lnTo>
                    <a:lnTo>
                      <a:pt x="63" y="140"/>
                    </a:lnTo>
                    <a:lnTo>
                      <a:pt x="38" y="101"/>
                    </a:lnTo>
                    <a:lnTo>
                      <a:pt x="13" y="65"/>
                    </a:lnTo>
                    <a:lnTo>
                      <a:pt x="7" y="55"/>
                    </a:lnTo>
                    <a:lnTo>
                      <a:pt x="6" y="51"/>
                    </a:lnTo>
                    <a:lnTo>
                      <a:pt x="4" y="41"/>
                    </a:lnTo>
                    <a:lnTo>
                      <a:pt x="2" y="23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0" y="13"/>
                    </a:lnTo>
                    <a:lnTo>
                      <a:pt x="28" y="39"/>
                    </a:lnTo>
                    <a:lnTo>
                      <a:pt x="64" y="91"/>
                    </a:lnTo>
                    <a:lnTo>
                      <a:pt x="101" y="142"/>
                    </a:lnTo>
                    <a:lnTo>
                      <a:pt x="110" y="15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1" name="Freeform 97"/>
              <p:cNvSpPr>
                <a:spLocks/>
              </p:cNvSpPr>
              <p:nvPr/>
            </p:nvSpPr>
            <p:spPr bwMode="auto">
              <a:xfrm>
                <a:off x="2319" y="4006"/>
                <a:ext cx="57" cy="35"/>
              </a:xfrm>
              <a:custGeom>
                <a:avLst/>
                <a:gdLst>
                  <a:gd name="T0" fmla="*/ 0 w 115"/>
                  <a:gd name="T1" fmla="*/ 1 h 70"/>
                  <a:gd name="T2" fmla="*/ 0 w 115"/>
                  <a:gd name="T3" fmla="*/ 1 h 70"/>
                  <a:gd name="T4" fmla="*/ 0 w 115"/>
                  <a:gd name="T5" fmla="*/ 1 h 70"/>
                  <a:gd name="T6" fmla="*/ 0 w 115"/>
                  <a:gd name="T7" fmla="*/ 1 h 70"/>
                  <a:gd name="T8" fmla="*/ 0 w 115"/>
                  <a:gd name="T9" fmla="*/ 1 h 70"/>
                  <a:gd name="T10" fmla="*/ 0 w 115"/>
                  <a:gd name="T11" fmla="*/ 1 h 70"/>
                  <a:gd name="T12" fmla="*/ 0 w 115"/>
                  <a:gd name="T13" fmla="*/ 1 h 70"/>
                  <a:gd name="T14" fmla="*/ 0 w 115"/>
                  <a:gd name="T15" fmla="*/ 1 h 70"/>
                  <a:gd name="T16" fmla="*/ 0 w 115"/>
                  <a:gd name="T17" fmla="*/ 1 h 70"/>
                  <a:gd name="T18" fmla="*/ 0 w 115"/>
                  <a:gd name="T19" fmla="*/ 1 h 70"/>
                  <a:gd name="T20" fmla="*/ 0 w 115"/>
                  <a:gd name="T21" fmla="*/ 1 h 70"/>
                  <a:gd name="T22" fmla="*/ 0 w 115"/>
                  <a:gd name="T23" fmla="*/ 1 h 70"/>
                  <a:gd name="T24" fmla="*/ 0 w 115"/>
                  <a:gd name="T25" fmla="*/ 1 h 70"/>
                  <a:gd name="T26" fmla="*/ 0 w 115"/>
                  <a:gd name="T27" fmla="*/ 1 h 70"/>
                  <a:gd name="T28" fmla="*/ 0 w 115"/>
                  <a:gd name="T29" fmla="*/ 0 h 70"/>
                  <a:gd name="T30" fmla="*/ 0 w 115"/>
                  <a:gd name="T31" fmla="*/ 1 h 70"/>
                  <a:gd name="T32" fmla="*/ 0 w 115"/>
                  <a:gd name="T33" fmla="*/ 1 h 70"/>
                  <a:gd name="T34" fmla="*/ 0 w 115"/>
                  <a:gd name="T35" fmla="*/ 1 h 70"/>
                  <a:gd name="T36" fmla="*/ 0 w 115"/>
                  <a:gd name="T37" fmla="*/ 1 h 70"/>
                  <a:gd name="T38" fmla="*/ 0 w 115"/>
                  <a:gd name="T39" fmla="*/ 1 h 70"/>
                  <a:gd name="T40" fmla="*/ 0 w 115"/>
                  <a:gd name="T41" fmla="*/ 1 h 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5"/>
                  <a:gd name="T64" fmla="*/ 0 h 70"/>
                  <a:gd name="T65" fmla="*/ 115 w 115"/>
                  <a:gd name="T66" fmla="*/ 70 h 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5" h="70">
                    <a:moveTo>
                      <a:pt x="0" y="43"/>
                    </a:moveTo>
                    <a:lnTo>
                      <a:pt x="0" y="46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3" y="68"/>
                    </a:lnTo>
                    <a:lnTo>
                      <a:pt x="4" y="70"/>
                    </a:lnTo>
                    <a:lnTo>
                      <a:pt x="13" y="66"/>
                    </a:lnTo>
                    <a:lnTo>
                      <a:pt x="31" y="58"/>
                    </a:lnTo>
                    <a:lnTo>
                      <a:pt x="68" y="41"/>
                    </a:lnTo>
                    <a:lnTo>
                      <a:pt x="104" y="25"/>
                    </a:lnTo>
                    <a:lnTo>
                      <a:pt x="115" y="20"/>
                    </a:lnTo>
                    <a:lnTo>
                      <a:pt x="114" y="15"/>
                    </a:lnTo>
                    <a:lnTo>
                      <a:pt x="114" y="8"/>
                    </a:lnTo>
                    <a:lnTo>
                      <a:pt x="114" y="2"/>
                    </a:lnTo>
                    <a:lnTo>
                      <a:pt x="114" y="0"/>
                    </a:lnTo>
                    <a:lnTo>
                      <a:pt x="103" y="4"/>
                    </a:lnTo>
                    <a:lnTo>
                      <a:pt x="84" y="11"/>
                    </a:lnTo>
                    <a:lnTo>
                      <a:pt x="47" y="26"/>
                    </a:lnTo>
                    <a:lnTo>
                      <a:pt x="9" y="4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2" name="Freeform 98"/>
              <p:cNvSpPr>
                <a:spLocks/>
              </p:cNvSpPr>
              <p:nvPr/>
            </p:nvSpPr>
            <p:spPr bwMode="auto">
              <a:xfrm>
                <a:off x="2242" y="4017"/>
                <a:ext cx="67" cy="39"/>
              </a:xfrm>
              <a:custGeom>
                <a:avLst/>
                <a:gdLst>
                  <a:gd name="T0" fmla="*/ 0 w 134"/>
                  <a:gd name="T1" fmla="*/ 0 h 79"/>
                  <a:gd name="T2" fmla="*/ 1 w 134"/>
                  <a:gd name="T3" fmla="*/ 0 h 79"/>
                  <a:gd name="T4" fmla="*/ 1 w 134"/>
                  <a:gd name="T5" fmla="*/ 0 h 79"/>
                  <a:gd name="T6" fmla="*/ 1 w 134"/>
                  <a:gd name="T7" fmla="*/ 0 h 79"/>
                  <a:gd name="T8" fmla="*/ 1 w 134"/>
                  <a:gd name="T9" fmla="*/ 0 h 79"/>
                  <a:gd name="T10" fmla="*/ 1 w 134"/>
                  <a:gd name="T11" fmla="*/ 0 h 79"/>
                  <a:gd name="T12" fmla="*/ 1 w 134"/>
                  <a:gd name="T13" fmla="*/ 0 h 79"/>
                  <a:gd name="T14" fmla="*/ 1 w 134"/>
                  <a:gd name="T15" fmla="*/ 0 h 79"/>
                  <a:gd name="T16" fmla="*/ 1 w 134"/>
                  <a:gd name="T17" fmla="*/ 0 h 79"/>
                  <a:gd name="T18" fmla="*/ 1 w 134"/>
                  <a:gd name="T19" fmla="*/ 0 h 79"/>
                  <a:gd name="T20" fmla="*/ 1 w 134"/>
                  <a:gd name="T21" fmla="*/ 0 h 79"/>
                  <a:gd name="T22" fmla="*/ 1 w 134"/>
                  <a:gd name="T23" fmla="*/ 0 h 79"/>
                  <a:gd name="T24" fmla="*/ 1 w 134"/>
                  <a:gd name="T25" fmla="*/ 0 h 79"/>
                  <a:gd name="T26" fmla="*/ 1 w 134"/>
                  <a:gd name="T27" fmla="*/ 0 h 79"/>
                  <a:gd name="T28" fmla="*/ 1 w 134"/>
                  <a:gd name="T29" fmla="*/ 0 h 79"/>
                  <a:gd name="T30" fmla="*/ 1 w 134"/>
                  <a:gd name="T31" fmla="*/ 0 h 79"/>
                  <a:gd name="T32" fmla="*/ 0 w 134"/>
                  <a:gd name="T33" fmla="*/ 0 h 79"/>
                  <a:gd name="T34" fmla="*/ 0 w 134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4"/>
                  <a:gd name="T55" fmla="*/ 0 h 79"/>
                  <a:gd name="T56" fmla="*/ 134 w 134"/>
                  <a:gd name="T57" fmla="*/ 79 h 7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4" h="79">
                    <a:moveTo>
                      <a:pt x="0" y="79"/>
                    </a:moveTo>
                    <a:lnTo>
                      <a:pt x="10" y="74"/>
                    </a:lnTo>
                    <a:lnTo>
                      <a:pt x="31" y="63"/>
                    </a:lnTo>
                    <a:lnTo>
                      <a:pt x="75" y="43"/>
                    </a:lnTo>
                    <a:lnTo>
                      <a:pt x="118" y="23"/>
                    </a:lnTo>
                    <a:lnTo>
                      <a:pt x="129" y="18"/>
                    </a:lnTo>
                    <a:lnTo>
                      <a:pt x="129" y="16"/>
                    </a:lnTo>
                    <a:lnTo>
                      <a:pt x="129" y="13"/>
                    </a:lnTo>
                    <a:lnTo>
                      <a:pt x="130" y="10"/>
                    </a:lnTo>
                    <a:lnTo>
                      <a:pt x="132" y="8"/>
                    </a:lnTo>
                    <a:lnTo>
                      <a:pt x="133" y="2"/>
                    </a:lnTo>
                    <a:lnTo>
                      <a:pt x="134" y="0"/>
                    </a:lnTo>
                    <a:lnTo>
                      <a:pt x="123" y="7"/>
                    </a:lnTo>
                    <a:lnTo>
                      <a:pt x="100" y="21"/>
                    </a:lnTo>
                    <a:lnTo>
                      <a:pt x="56" y="46"/>
                    </a:lnTo>
                    <a:lnTo>
                      <a:pt x="10" y="73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3" name="Freeform 99"/>
              <p:cNvSpPr>
                <a:spLocks/>
              </p:cNvSpPr>
              <p:nvPr/>
            </p:nvSpPr>
            <p:spPr bwMode="auto">
              <a:xfrm>
                <a:off x="2182" y="4078"/>
                <a:ext cx="53" cy="22"/>
              </a:xfrm>
              <a:custGeom>
                <a:avLst/>
                <a:gdLst>
                  <a:gd name="T0" fmla="*/ 0 w 107"/>
                  <a:gd name="T1" fmla="*/ 0 h 45"/>
                  <a:gd name="T2" fmla="*/ 0 w 107"/>
                  <a:gd name="T3" fmla="*/ 0 h 45"/>
                  <a:gd name="T4" fmla="*/ 0 w 107"/>
                  <a:gd name="T5" fmla="*/ 0 h 45"/>
                  <a:gd name="T6" fmla="*/ 0 w 107"/>
                  <a:gd name="T7" fmla="*/ 0 h 45"/>
                  <a:gd name="T8" fmla="*/ 0 w 107"/>
                  <a:gd name="T9" fmla="*/ 0 h 45"/>
                  <a:gd name="T10" fmla="*/ 0 w 107"/>
                  <a:gd name="T11" fmla="*/ 0 h 45"/>
                  <a:gd name="T12" fmla="*/ 0 w 107"/>
                  <a:gd name="T13" fmla="*/ 0 h 45"/>
                  <a:gd name="T14" fmla="*/ 0 w 107"/>
                  <a:gd name="T15" fmla="*/ 0 h 45"/>
                  <a:gd name="T16" fmla="*/ 0 w 107"/>
                  <a:gd name="T17" fmla="*/ 0 h 45"/>
                  <a:gd name="T18" fmla="*/ 0 w 107"/>
                  <a:gd name="T19" fmla="*/ 0 h 45"/>
                  <a:gd name="T20" fmla="*/ 0 w 107"/>
                  <a:gd name="T21" fmla="*/ 0 h 45"/>
                  <a:gd name="T22" fmla="*/ 0 w 107"/>
                  <a:gd name="T23" fmla="*/ 0 h 45"/>
                  <a:gd name="T24" fmla="*/ 0 w 107"/>
                  <a:gd name="T25" fmla="*/ 0 h 45"/>
                  <a:gd name="T26" fmla="*/ 0 w 107"/>
                  <a:gd name="T27" fmla="*/ 0 h 45"/>
                  <a:gd name="T28" fmla="*/ 0 w 107"/>
                  <a:gd name="T29" fmla="*/ 0 h 45"/>
                  <a:gd name="T30" fmla="*/ 0 w 107"/>
                  <a:gd name="T31" fmla="*/ 0 h 45"/>
                  <a:gd name="T32" fmla="*/ 0 w 107"/>
                  <a:gd name="T33" fmla="*/ 0 h 45"/>
                  <a:gd name="T34" fmla="*/ 0 w 107"/>
                  <a:gd name="T35" fmla="*/ 0 h 45"/>
                  <a:gd name="T36" fmla="*/ 0 w 107"/>
                  <a:gd name="T37" fmla="*/ 0 h 45"/>
                  <a:gd name="T38" fmla="*/ 0 w 107"/>
                  <a:gd name="T39" fmla="*/ 0 h 45"/>
                  <a:gd name="T40" fmla="*/ 0 w 107"/>
                  <a:gd name="T41" fmla="*/ 0 h 45"/>
                  <a:gd name="T42" fmla="*/ 0 w 107"/>
                  <a:gd name="T43" fmla="*/ 0 h 45"/>
                  <a:gd name="T44" fmla="*/ 0 w 107"/>
                  <a:gd name="T45" fmla="*/ 0 h 45"/>
                  <a:gd name="T46" fmla="*/ 0 w 107"/>
                  <a:gd name="T47" fmla="*/ 0 h 45"/>
                  <a:gd name="T48" fmla="*/ 0 w 107"/>
                  <a:gd name="T49" fmla="*/ 0 h 45"/>
                  <a:gd name="T50" fmla="*/ 0 w 107"/>
                  <a:gd name="T51" fmla="*/ 0 h 45"/>
                  <a:gd name="T52" fmla="*/ 0 w 107"/>
                  <a:gd name="T53" fmla="*/ 0 h 45"/>
                  <a:gd name="T54" fmla="*/ 0 w 107"/>
                  <a:gd name="T55" fmla="*/ 0 h 45"/>
                  <a:gd name="T56" fmla="*/ 0 w 107"/>
                  <a:gd name="T57" fmla="*/ 0 h 45"/>
                  <a:gd name="T58" fmla="*/ 0 w 107"/>
                  <a:gd name="T59" fmla="*/ 0 h 45"/>
                  <a:gd name="T60" fmla="*/ 0 w 107"/>
                  <a:gd name="T61" fmla="*/ 0 h 45"/>
                  <a:gd name="T62" fmla="*/ 0 w 107"/>
                  <a:gd name="T63" fmla="*/ 0 h 45"/>
                  <a:gd name="T64" fmla="*/ 0 w 107"/>
                  <a:gd name="T65" fmla="*/ 0 h 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7"/>
                  <a:gd name="T100" fmla="*/ 0 h 45"/>
                  <a:gd name="T101" fmla="*/ 107 w 107"/>
                  <a:gd name="T102" fmla="*/ 45 h 4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7" h="45">
                    <a:moveTo>
                      <a:pt x="62" y="20"/>
                    </a:moveTo>
                    <a:lnTo>
                      <a:pt x="56" y="20"/>
                    </a:lnTo>
                    <a:lnTo>
                      <a:pt x="50" y="19"/>
                    </a:lnTo>
                    <a:lnTo>
                      <a:pt x="35" y="15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4" y="15"/>
                    </a:lnTo>
                    <a:lnTo>
                      <a:pt x="15" y="25"/>
                    </a:lnTo>
                    <a:lnTo>
                      <a:pt x="28" y="35"/>
                    </a:lnTo>
                    <a:lnTo>
                      <a:pt x="43" y="41"/>
                    </a:lnTo>
                    <a:lnTo>
                      <a:pt x="72" y="45"/>
                    </a:lnTo>
                    <a:lnTo>
                      <a:pt x="79" y="43"/>
                    </a:lnTo>
                    <a:lnTo>
                      <a:pt x="90" y="41"/>
                    </a:lnTo>
                    <a:lnTo>
                      <a:pt x="103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7" y="29"/>
                    </a:lnTo>
                    <a:lnTo>
                      <a:pt x="107" y="26"/>
                    </a:lnTo>
                    <a:lnTo>
                      <a:pt x="107" y="24"/>
                    </a:lnTo>
                    <a:lnTo>
                      <a:pt x="106" y="22"/>
                    </a:lnTo>
                    <a:lnTo>
                      <a:pt x="105" y="20"/>
                    </a:lnTo>
                    <a:lnTo>
                      <a:pt x="101" y="16"/>
                    </a:lnTo>
                    <a:lnTo>
                      <a:pt x="96" y="13"/>
                    </a:lnTo>
                    <a:lnTo>
                      <a:pt x="81" y="5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0" y="1"/>
                    </a:lnTo>
                    <a:lnTo>
                      <a:pt x="69" y="4"/>
                    </a:lnTo>
                    <a:lnTo>
                      <a:pt x="69" y="6"/>
                    </a:lnTo>
                    <a:lnTo>
                      <a:pt x="68" y="11"/>
                    </a:lnTo>
                    <a:lnTo>
                      <a:pt x="63" y="20"/>
                    </a:lnTo>
                    <a:lnTo>
                      <a:pt x="62" y="2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4" name="Freeform 100"/>
              <p:cNvSpPr>
                <a:spLocks/>
              </p:cNvSpPr>
              <p:nvPr/>
            </p:nvSpPr>
            <p:spPr bwMode="auto">
              <a:xfrm>
                <a:off x="2181" y="4064"/>
                <a:ext cx="47" cy="9"/>
              </a:xfrm>
              <a:custGeom>
                <a:avLst/>
                <a:gdLst>
                  <a:gd name="T0" fmla="*/ 0 w 95"/>
                  <a:gd name="T1" fmla="*/ 1 h 17"/>
                  <a:gd name="T2" fmla="*/ 0 w 95"/>
                  <a:gd name="T3" fmla="*/ 1 h 17"/>
                  <a:gd name="T4" fmla="*/ 0 w 95"/>
                  <a:gd name="T5" fmla="*/ 1 h 17"/>
                  <a:gd name="T6" fmla="*/ 0 w 95"/>
                  <a:gd name="T7" fmla="*/ 1 h 17"/>
                  <a:gd name="T8" fmla="*/ 0 w 95"/>
                  <a:gd name="T9" fmla="*/ 1 h 17"/>
                  <a:gd name="T10" fmla="*/ 0 w 95"/>
                  <a:gd name="T11" fmla="*/ 1 h 17"/>
                  <a:gd name="T12" fmla="*/ 0 w 95"/>
                  <a:gd name="T13" fmla="*/ 1 h 17"/>
                  <a:gd name="T14" fmla="*/ 0 w 95"/>
                  <a:gd name="T15" fmla="*/ 1 h 17"/>
                  <a:gd name="T16" fmla="*/ 0 w 95"/>
                  <a:gd name="T17" fmla="*/ 1 h 17"/>
                  <a:gd name="T18" fmla="*/ 0 w 95"/>
                  <a:gd name="T19" fmla="*/ 1 h 17"/>
                  <a:gd name="T20" fmla="*/ 0 w 95"/>
                  <a:gd name="T21" fmla="*/ 1 h 17"/>
                  <a:gd name="T22" fmla="*/ 0 w 95"/>
                  <a:gd name="T23" fmla="*/ 1 h 17"/>
                  <a:gd name="T24" fmla="*/ 0 w 95"/>
                  <a:gd name="T25" fmla="*/ 1 h 17"/>
                  <a:gd name="T26" fmla="*/ 0 w 95"/>
                  <a:gd name="T27" fmla="*/ 1 h 17"/>
                  <a:gd name="T28" fmla="*/ 0 w 95"/>
                  <a:gd name="T29" fmla="*/ 1 h 17"/>
                  <a:gd name="T30" fmla="*/ 0 w 95"/>
                  <a:gd name="T31" fmla="*/ 1 h 17"/>
                  <a:gd name="T32" fmla="*/ 0 w 95"/>
                  <a:gd name="T33" fmla="*/ 1 h 17"/>
                  <a:gd name="T34" fmla="*/ 0 w 95"/>
                  <a:gd name="T35" fmla="*/ 0 h 17"/>
                  <a:gd name="T36" fmla="*/ 0 w 95"/>
                  <a:gd name="T37" fmla="*/ 1 h 17"/>
                  <a:gd name="T38" fmla="*/ 0 w 95"/>
                  <a:gd name="T39" fmla="*/ 1 h 17"/>
                  <a:gd name="T40" fmla="*/ 0 w 95"/>
                  <a:gd name="T41" fmla="*/ 1 h 17"/>
                  <a:gd name="T42" fmla="*/ 0 w 95"/>
                  <a:gd name="T43" fmla="*/ 1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5"/>
                  <a:gd name="T67" fmla="*/ 0 h 17"/>
                  <a:gd name="T68" fmla="*/ 95 w 95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5" h="17">
                    <a:moveTo>
                      <a:pt x="3" y="7"/>
                    </a:moveTo>
                    <a:lnTo>
                      <a:pt x="0" y="9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10" y="13"/>
                    </a:lnTo>
                    <a:lnTo>
                      <a:pt x="23" y="15"/>
                    </a:lnTo>
                    <a:lnTo>
                      <a:pt x="47" y="17"/>
                    </a:lnTo>
                    <a:lnTo>
                      <a:pt x="52" y="16"/>
                    </a:lnTo>
                    <a:lnTo>
                      <a:pt x="55" y="16"/>
                    </a:lnTo>
                    <a:lnTo>
                      <a:pt x="65" y="14"/>
                    </a:lnTo>
                    <a:lnTo>
                      <a:pt x="86" y="8"/>
                    </a:lnTo>
                    <a:lnTo>
                      <a:pt x="94" y="5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3" y="1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40" y="1"/>
                    </a:lnTo>
                    <a:lnTo>
                      <a:pt x="10" y="6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5" name="Freeform 101"/>
              <p:cNvSpPr>
                <a:spLocks/>
              </p:cNvSpPr>
              <p:nvPr/>
            </p:nvSpPr>
            <p:spPr bwMode="auto">
              <a:xfrm>
                <a:off x="2246" y="4076"/>
                <a:ext cx="93" cy="35"/>
              </a:xfrm>
              <a:custGeom>
                <a:avLst/>
                <a:gdLst>
                  <a:gd name="T0" fmla="*/ 0 w 188"/>
                  <a:gd name="T1" fmla="*/ 1 h 70"/>
                  <a:gd name="T2" fmla="*/ 0 w 188"/>
                  <a:gd name="T3" fmla="*/ 1 h 70"/>
                  <a:gd name="T4" fmla="*/ 0 w 188"/>
                  <a:gd name="T5" fmla="*/ 1 h 70"/>
                  <a:gd name="T6" fmla="*/ 0 w 188"/>
                  <a:gd name="T7" fmla="*/ 1 h 70"/>
                  <a:gd name="T8" fmla="*/ 0 w 188"/>
                  <a:gd name="T9" fmla="*/ 1 h 70"/>
                  <a:gd name="T10" fmla="*/ 0 w 188"/>
                  <a:gd name="T11" fmla="*/ 1 h 70"/>
                  <a:gd name="T12" fmla="*/ 0 w 188"/>
                  <a:gd name="T13" fmla="*/ 1 h 70"/>
                  <a:gd name="T14" fmla="*/ 0 w 188"/>
                  <a:gd name="T15" fmla="*/ 1 h 70"/>
                  <a:gd name="T16" fmla="*/ 0 w 188"/>
                  <a:gd name="T17" fmla="*/ 1 h 70"/>
                  <a:gd name="T18" fmla="*/ 0 w 188"/>
                  <a:gd name="T19" fmla="*/ 1 h 70"/>
                  <a:gd name="T20" fmla="*/ 0 w 188"/>
                  <a:gd name="T21" fmla="*/ 1 h 70"/>
                  <a:gd name="T22" fmla="*/ 0 w 188"/>
                  <a:gd name="T23" fmla="*/ 1 h 70"/>
                  <a:gd name="T24" fmla="*/ 0 w 188"/>
                  <a:gd name="T25" fmla="*/ 1 h 70"/>
                  <a:gd name="T26" fmla="*/ 0 w 188"/>
                  <a:gd name="T27" fmla="*/ 1 h 70"/>
                  <a:gd name="T28" fmla="*/ 0 w 188"/>
                  <a:gd name="T29" fmla="*/ 1 h 70"/>
                  <a:gd name="T30" fmla="*/ 0 w 188"/>
                  <a:gd name="T31" fmla="*/ 1 h 70"/>
                  <a:gd name="T32" fmla="*/ 0 w 188"/>
                  <a:gd name="T33" fmla="*/ 1 h 70"/>
                  <a:gd name="T34" fmla="*/ 0 w 188"/>
                  <a:gd name="T35" fmla="*/ 1 h 70"/>
                  <a:gd name="T36" fmla="*/ 0 w 188"/>
                  <a:gd name="T37" fmla="*/ 1 h 70"/>
                  <a:gd name="T38" fmla="*/ 0 w 188"/>
                  <a:gd name="T39" fmla="*/ 1 h 70"/>
                  <a:gd name="T40" fmla="*/ 0 w 188"/>
                  <a:gd name="T41" fmla="*/ 1 h 70"/>
                  <a:gd name="T42" fmla="*/ 0 w 188"/>
                  <a:gd name="T43" fmla="*/ 1 h 70"/>
                  <a:gd name="T44" fmla="*/ 0 w 188"/>
                  <a:gd name="T45" fmla="*/ 1 h 70"/>
                  <a:gd name="T46" fmla="*/ 0 w 188"/>
                  <a:gd name="T47" fmla="*/ 1 h 70"/>
                  <a:gd name="T48" fmla="*/ 0 w 188"/>
                  <a:gd name="T49" fmla="*/ 1 h 70"/>
                  <a:gd name="T50" fmla="*/ 0 w 188"/>
                  <a:gd name="T51" fmla="*/ 1 h 70"/>
                  <a:gd name="T52" fmla="*/ 0 w 188"/>
                  <a:gd name="T53" fmla="*/ 1 h 70"/>
                  <a:gd name="T54" fmla="*/ 0 w 188"/>
                  <a:gd name="T55" fmla="*/ 1 h 70"/>
                  <a:gd name="T56" fmla="*/ 0 w 188"/>
                  <a:gd name="T57" fmla="*/ 1 h 70"/>
                  <a:gd name="T58" fmla="*/ 0 w 188"/>
                  <a:gd name="T59" fmla="*/ 1 h 70"/>
                  <a:gd name="T60" fmla="*/ 0 w 188"/>
                  <a:gd name="T61" fmla="*/ 1 h 70"/>
                  <a:gd name="T62" fmla="*/ 0 w 188"/>
                  <a:gd name="T63" fmla="*/ 1 h 70"/>
                  <a:gd name="T64" fmla="*/ 0 w 188"/>
                  <a:gd name="T65" fmla="*/ 1 h 70"/>
                  <a:gd name="T66" fmla="*/ 0 w 188"/>
                  <a:gd name="T67" fmla="*/ 1 h 70"/>
                  <a:gd name="T68" fmla="*/ 0 w 188"/>
                  <a:gd name="T69" fmla="*/ 0 h 70"/>
                  <a:gd name="T70" fmla="*/ 0 w 188"/>
                  <a:gd name="T71" fmla="*/ 1 h 70"/>
                  <a:gd name="T72" fmla="*/ 0 w 188"/>
                  <a:gd name="T73" fmla="*/ 1 h 70"/>
                  <a:gd name="T74" fmla="*/ 0 w 188"/>
                  <a:gd name="T75" fmla="*/ 1 h 7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8"/>
                  <a:gd name="T115" fmla="*/ 0 h 70"/>
                  <a:gd name="T116" fmla="*/ 188 w 188"/>
                  <a:gd name="T117" fmla="*/ 70 h 7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8" h="70">
                    <a:moveTo>
                      <a:pt x="112" y="4"/>
                    </a:moveTo>
                    <a:lnTo>
                      <a:pt x="116" y="9"/>
                    </a:lnTo>
                    <a:lnTo>
                      <a:pt x="126" y="18"/>
                    </a:lnTo>
                    <a:lnTo>
                      <a:pt x="148" y="35"/>
                    </a:lnTo>
                    <a:lnTo>
                      <a:pt x="161" y="43"/>
                    </a:lnTo>
                    <a:lnTo>
                      <a:pt x="162" y="43"/>
                    </a:lnTo>
                    <a:lnTo>
                      <a:pt x="163" y="42"/>
                    </a:lnTo>
                    <a:lnTo>
                      <a:pt x="167" y="39"/>
                    </a:lnTo>
                    <a:lnTo>
                      <a:pt x="173" y="33"/>
                    </a:lnTo>
                    <a:lnTo>
                      <a:pt x="179" y="26"/>
                    </a:lnTo>
                    <a:lnTo>
                      <a:pt x="181" y="24"/>
                    </a:lnTo>
                    <a:lnTo>
                      <a:pt x="181" y="28"/>
                    </a:lnTo>
                    <a:lnTo>
                      <a:pt x="183" y="37"/>
                    </a:lnTo>
                    <a:lnTo>
                      <a:pt x="185" y="51"/>
                    </a:lnTo>
                    <a:lnTo>
                      <a:pt x="187" y="64"/>
                    </a:lnTo>
                    <a:lnTo>
                      <a:pt x="188" y="67"/>
                    </a:lnTo>
                    <a:lnTo>
                      <a:pt x="183" y="68"/>
                    </a:lnTo>
                    <a:lnTo>
                      <a:pt x="173" y="68"/>
                    </a:lnTo>
                    <a:lnTo>
                      <a:pt x="155" y="70"/>
                    </a:lnTo>
                    <a:lnTo>
                      <a:pt x="137" y="70"/>
                    </a:lnTo>
                    <a:lnTo>
                      <a:pt x="133" y="70"/>
                    </a:lnTo>
                    <a:lnTo>
                      <a:pt x="126" y="67"/>
                    </a:lnTo>
                    <a:lnTo>
                      <a:pt x="113" y="60"/>
                    </a:lnTo>
                    <a:lnTo>
                      <a:pt x="87" y="47"/>
                    </a:lnTo>
                    <a:lnTo>
                      <a:pt x="61" y="33"/>
                    </a:lnTo>
                    <a:lnTo>
                      <a:pt x="55" y="28"/>
                    </a:lnTo>
                    <a:lnTo>
                      <a:pt x="50" y="28"/>
                    </a:lnTo>
                    <a:lnTo>
                      <a:pt x="41" y="27"/>
                    </a:lnTo>
                    <a:lnTo>
                      <a:pt x="22" y="25"/>
                    </a:lnTo>
                    <a:lnTo>
                      <a:pt x="4" y="23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14" y="17"/>
                    </a:lnTo>
                    <a:lnTo>
                      <a:pt x="61" y="4"/>
                    </a:lnTo>
                    <a:lnTo>
                      <a:pt x="86" y="0"/>
                    </a:lnTo>
                    <a:lnTo>
                      <a:pt x="105" y="1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6" name="Freeform 102"/>
              <p:cNvSpPr>
                <a:spLocks/>
              </p:cNvSpPr>
              <p:nvPr/>
            </p:nvSpPr>
            <p:spPr bwMode="auto">
              <a:xfrm>
                <a:off x="2419" y="3899"/>
                <a:ext cx="89" cy="125"/>
              </a:xfrm>
              <a:custGeom>
                <a:avLst/>
                <a:gdLst>
                  <a:gd name="T0" fmla="*/ 1 w 177"/>
                  <a:gd name="T1" fmla="*/ 0 h 252"/>
                  <a:gd name="T2" fmla="*/ 1 w 177"/>
                  <a:gd name="T3" fmla="*/ 0 h 252"/>
                  <a:gd name="T4" fmla="*/ 1 w 177"/>
                  <a:gd name="T5" fmla="*/ 0 h 252"/>
                  <a:gd name="T6" fmla="*/ 1 w 177"/>
                  <a:gd name="T7" fmla="*/ 0 h 252"/>
                  <a:gd name="T8" fmla="*/ 1 w 177"/>
                  <a:gd name="T9" fmla="*/ 0 h 252"/>
                  <a:gd name="T10" fmla="*/ 1 w 177"/>
                  <a:gd name="T11" fmla="*/ 0 h 252"/>
                  <a:gd name="T12" fmla="*/ 1 w 177"/>
                  <a:gd name="T13" fmla="*/ 0 h 252"/>
                  <a:gd name="T14" fmla="*/ 1 w 177"/>
                  <a:gd name="T15" fmla="*/ 0 h 252"/>
                  <a:gd name="T16" fmla="*/ 1 w 177"/>
                  <a:gd name="T17" fmla="*/ 0 h 252"/>
                  <a:gd name="T18" fmla="*/ 1 w 177"/>
                  <a:gd name="T19" fmla="*/ 0 h 252"/>
                  <a:gd name="T20" fmla="*/ 1 w 177"/>
                  <a:gd name="T21" fmla="*/ 0 h 252"/>
                  <a:gd name="T22" fmla="*/ 1 w 177"/>
                  <a:gd name="T23" fmla="*/ 0 h 252"/>
                  <a:gd name="T24" fmla="*/ 1 w 177"/>
                  <a:gd name="T25" fmla="*/ 0 h 252"/>
                  <a:gd name="T26" fmla="*/ 1 w 177"/>
                  <a:gd name="T27" fmla="*/ 0 h 252"/>
                  <a:gd name="T28" fmla="*/ 1 w 177"/>
                  <a:gd name="T29" fmla="*/ 0 h 252"/>
                  <a:gd name="T30" fmla="*/ 1 w 177"/>
                  <a:gd name="T31" fmla="*/ 0 h 252"/>
                  <a:gd name="T32" fmla="*/ 1 w 177"/>
                  <a:gd name="T33" fmla="*/ 0 h 252"/>
                  <a:gd name="T34" fmla="*/ 1 w 177"/>
                  <a:gd name="T35" fmla="*/ 0 h 252"/>
                  <a:gd name="T36" fmla="*/ 1 w 177"/>
                  <a:gd name="T37" fmla="*/ 0 h 252"/>
                  <a:gd name="T38" fmla="*/ 1 w 177"/>
                  <a:gd name="T39" fmla="*/ 0 h 252"/>
                  <a:gd name="T40" fmla="*/ 1 w 177"/>
                  <a:gd name="T41" fmla="*/ 0 h 252"/>
                  <a:gd name="T42" fmla="*/ 1 w 177"/>
                  <a:gd name="T43" fmla="*/ 0 h 252"/>
                  <a:gd name="T44" fmla="*/ 1 w 177"/>
                  <a:gd name="T45" fmla="*/ 0 h 252"/>
                  <a:gd name="T46" fmla="*/ 1 w 177"/>
                  <a:gd name="T47" fmla="*/ 0 h 252"/>
                  <a:gd name="T48" fmla="*/ 1 w 177"/>
                  <a:gd name="T49" fmla="*/ 0 h 252"/>
                  <a:gd name="T50" fmla="*/ 1 w 177"/>
                  <a:gd name="T51" fmla="*/ 0 h 252"/>
                  <a:gd name="T52" fmla="*/ 1 w 177"/>
                  <a:gd name="T53" fmla="*/ 0 h 252"/>
                  <a:gd name="T54" fmla="*/ 1 w 177"/>
                  <a:gd name="T55" fmla="*/ 0 h 252"/>
                  <a:gd name="T56" fmla="*/ 1 w 177"/>
                  <a:gd name="T57" fmla="*/ 0 h 252"/>
                  <a:gd name="T58" fmla="*/ 1 w 177"/>
                  <a:gd name="T59" fmla="*/ 0 h 252"/>
                  <a:gd name="T60" fmla="*/ 1 w 177"/>
                  <a:gd name="T61" fmla="*/ 0 h 252"/>
                  <a:gd name="T62" fmla="*/ 1 w 177"/>
                  <a:gd name="T63" fmla="*/ 0 h 252"/>
                  <a:gd name="T64" fmla="*/ 1 w 177"/>
                  <a:gd name="T65" fmla="*/ 0 h 252"/>
                  <a:gd name="T66" fmla="*/ 1 w 177"/>
                  <a:gd name="T67" fmla="*/ 0 h 252"/>
                  <a:gd name="T68" fmla="*/ 1 w 177"/>
                  <a:gd name="T69" fmla="*/ 0 h 252"/>
                  <a:gd name="T70" fmla="*/ 1 w 177"/>
                  <a:gd name="T71" fmla="*/ 0 h 252"/>
                  <a:gd name="T72" fmla="*/ 1 w 177"/>
                  <a:gd name="T73" fmla="*/ 0 h 252"/>
                  <a:gd name="T74" fmla="*/ 1 w 177"/>
                  <a:gd name="T75" fmla="*/ 0 h 252"/>
                  <a:gd name="T76" fmla="*/ 1 w 177"/>
                  <a:gd name="T77" fmla="*/ 0 h 252"/>
                  <a:gd name="T78" fmla="*/ 1 w 177"/>
                  <a:gd name="T79" fmla="*/ 0 h 252"/>
                  <a:gd name="T80" fmla="*/ 1 w 177"/>
                  <a:gd name="T81" fmla="*/ 0 h 252"/>
                  <a:gd name="T82" fmla="*/ 1 w 177"/>
                  <a:gd name="T83" fmla="*/ 0 h 252"/>
                  <a:gd name="T84" fmla="*/ 1 w 177"/>
                  <a:gd name="T85" fmla="*/ 0 h 252"/>
                  <a:gd name="T86" fmla="*/ 0 w 177"/>
                  <a:gd name="T87" fmla="*/ 0 h 252"/>
                  <a:gd name="T88" fmla="*/ 1 w 177"/>
                  <a:gd name="T89" fmla="*/ 0 h 252"/>
                  <a:gd name="T90" fmla="*/ 1 w 177"/>
                  <a:gd name="T91" fmla="*/ 0 h 252"/>
                  <a:gd name="T92" fmla="*/ 1 w 177"/>
                  <a:gd name="T93" fmla="*/ 0 h 252"/>
                  <a:gd name="T94" fmla="*/ 1 w 177"/>
                  <a:gd name="T95" fmla="*/ 0 h 252"/>
                  <a:gd name="T96" fmla="*/ 1 w 177"/>
                  <a:gd name="T97" fmla="*/ 0 h 252"/>
                  <a:gd name="T98" fmla="*/ 1 w 177"/>
                  <a:gd name="T99" fmla="*/ 0 h 25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7"/>
                  <a:gd name="T151" fmla="*/ 0 h 252"/>
                  <a:gd name="T152" fmla="*/ 177 w 177"/>
                  <a:gd name="T153" fmla="*/ 252 h 25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7" h="252">
                    <a:moveTo>
                      <a:pt x="131" y="207"/>
                    </a:moveTo>
                    <a:lnTo>
                      <a:pt x="133" y="212"/>
                    </a:lnTo>
                    <a:lnTo>
                      <a:pt x="137" y="217"/>
                    </a:lnTo>
                    <a:lnTo>
                      <a:pt x="142" y="220"/>
                    </a:lnTo>
                    <a:lnTo>
                      <a:pt x="145" y="221"/>
                    </a:lnTo>
                    <a:lnTo>
                      <a:pt x="149" y="220"/>
                    </a:lnTo>
                    <a:lnTo>
                      <a:pt x="152" y="218"/>
                    </a:lnTo>
                    <a:lnTo>
                      <a:pt x="155" y="214"/>
                    </a:lnTo>
                    <a:lnTo>
                      <a:pt x="159" y="207"/>
                    </a:lnTo>
                    <a:lnTo>
                      <a:pt x="161" y="199"/>
                    </a:lnTo>
                    <a:lnTo>
                      <a:pt x="161" y="191"/>
                    </a:lnTo>
                    <a:lnTo>
                      <a:pt x="159" y="181"/>
                    </a:lnTo>
                    <a:lnTo>
                      <a:pt x="155" y="172"/>
                    </a:lnTo>
                    <a:lnTo>
                      <a:pt x="145" y="150"/>
                    </a:lnTo>
                    <a:lnTo>
                      <a:pt x="122" y="106"/>
                    </a:lnTo>
                    <a:lnTo>
                      <a:pt x="116" y="83"/>
                    </a:lnTo>
                    <a:lnTo>
                      <a:pt x="124" y="75"/>
                    </a:lnTo>
                    <a:lnTo>
                      <a:pt x="151" y="49"/>
                    </a:lnTo>
                    <a:lnTo>
                      <a:pt x="173" y="11"/>
                    </a:lnTo>
                    <a:lnTo>
                      <a:pt x="175" y="0"/>
                    </a:lnTo>
                    <a:lnTo>
                      <a:pt x="175" y="3"/>
                    </a:lnTo>
                    <a:lnTo>
                      <a:pt x="175" y="11"/>
                    </a:lnTo>
                    <a:lnTo>
                      <a:pt x="174" y="31"/>
                    </a:lnTo>
                    <a:lnTo>
                      <a:pt x="171" y="78"/>
                    </a:lnTo>
                    <a:lnTo>
                      <a:pt x="168" y="98"/>
                    </a:lnTo>
                    <a:lnTo>
                      <a:pt x="164" y="106"/>
                    </a:lnTo>
                    <a:lnTo>
                      <a:pt x="163" y="116"/>
                    </a:lnTo>
                    <a:lnTo>
                      <a:pt x="163" y="126"/>
                    </a:lnTo>
                    <a:lnTo>
                      <a:pt x="166" y="148"/>
                    </a:lnTo>
                    <a:lnTo>
                      <a:pt x="177" y="194"/>
                    </a:lnTo>
                    <a:lnTo>
                      <a:pt x="177" y="221"/>
                    </a:lnTo>
                    <a:lnTo>
                      <a:pt x="175" y="226"/>
                    </a:lnTo>
                    <a:lnTo>
                      <a:pt x="173" y="230"/>
                    </a:lnTo>
                    <a:lnTo>
                      <a:pt x="167" y="238"/>
                    </a:lnTo>
                    <a:lnTo>
                      <a:pt x="159" y="244"/>
                    </a:lnTo>
                    <a:lnTo>
                      <a:pt x="150" y="248"/>
                    </a:lnTo>
                    <a:lnTo>
                      <a:pt x="141" y="251"/>
                    </a:lnTo>
                    <a:lnTo>
                      <a:pt x="132" y="252"/>
                    </a:lnTo>
                    <a:lnTo>
                      <a:pt x="115" y="252"/>
                    </a:lnTo>
                    <a:lnTo>
                      <a:pt x="89" y="250"/>
                    </a:lnTo>
                    <a:lnTo>
                      <a:pt x="47" y="236"/>
                    </a:lnTo>
                    <a:lnTo>
                      <a:pt x="9" y="204"/>
                    </a:lnTo>
                    <a:lnTo>
                      <a:pt x="0" y="192"/>
                    </a:lnTo>
                    <a:lnTo>
                      <a:pt x="11" y="197"/>
                    </a:lnTo>
                    <a:lnTo>
                      <a:pt x="33" y="204"/>
                    </a:lnTo>
                    <a:lnTo>
                      <a:pt x="75" y="209"/>
                    </a:lnTo>
                    <a:lnTo>
                      <a:pt x="118" y="208"/>
                    </a:lnTo>
                    <a:lnTo>
                      <a:pt x="131" y="20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7" name="Freeform 103"/>
              <p:cNvSpPr>
                <a:spLocks/>
              </p:cNvSpPr>
              <p:nvPr/>
            </p:nvSpPr>
            <p:spPr bwMode="auto">
              <a:xfrm>
                <a:off x="2384" y="3957"/>
                <a:ext cx="65" cy="26"/>
              </a:xfrm>
              <a:custGeom>
                <a:avLst/>
                <a:gdLst>
                  <a:gd name="T0" fmla="*/ 1 w 130"/>
                  <a:gd name="T1" fmla="*/ 0 h 52"/>
                  <a:gd name="T2" fmla="*/ 1 w 130"/>
                  <a:gd name="T3" fmla="*/ 0 h 52"/>
                  <a:gd name="T4" fmla="*/ 1 w 130"/>
                  <a:gd name="T5" fmla="*/ 1 h 52"/>
                  <a:gd name="T6" fmla="*/ 1 w 130"/>
                  <a:gd name="T7" fmla="*/ 1 h 52"/>
                  <a:gd name="T8" fmla="*/ 1 w 130"/>
                  <a:gd name="T9" fmla="*/ 1 h 52"/>
                  <a:gd name="T10" fmla="*/ 1 w 130"/>
                  <a:gd name="T11" fmla="*/ 1 h 52"/>
                  <a:gd name="T12" fmla="*/ 1 w 130"/>
                  <a:gd name="T13" fmla="*/ 1 h 52"/>
                  <a:gd name="T14" fmla="*/ 1 w 130"/>
                  <a:gd name="T15" fmla="*/ 1 h 52"/>
                  <a:gd name="T16" fmla="*/ 1 w 130"/>
                  <a:gd name="T17" fmla="*/ 1 h 52"/>
                  <a:gd name="T18" fmla="*/ 1 w 130"/>
                  <a:gd name="T19" fmla="*/ 1 h 52"/>
                  <a:gd name="T20" fmla="*/ 1 w 130"/>
                  <a:gd name="T21" fmla="*/ 1 h 52"/>
                  <a:gd name="T22" fmla="*/ 1 w 130"/>
                  <a:gd name="T23" fmla="*/ 1 h 52"/>
                  <a:gd name="T24" fmla="*/ 1 w 130"/>
                  <a:gd name="T25" fmla="*/ 1 h 52"/>
                  <a:gd name="T26" fmla="*/ 1 w 130"/>
                  <a:gd name="T27" fmla="*/ 1 h 52"/>
                  <a:gd name="T28" fmla="*/ 1 w 130"/>
                  <a:gd name="T29" fmla="*/ 1 h 52"/>
                  <a:gd name="T30" fmla="*/ 0 w 130"/>
                  <a:gd name="T31" fmla="*/ 1 h 52"/>
                  <a:gd name="T32" fmla="*/ 1 w 130"/>
                  <a:gd name="T33" fmla="*/ 1 h 52"/>
                  <a:gd name="T34" fmla="*/ 1 w 130"/>
                  <a:gd name="T35" fmla="*/ 1 h 52"/>
                  <a:gd name="T36" fmla="*/ 1 w 130"/>
                  <a:gd name="T37" fmla="*/ 1 h 52"/>
                  <a:gd name="T38" fmla="*/ 1 w 130"/>
                  <a:gd name="T39" fmla="*/ 1 h 52"/>
                  <a:gd name="T40" fmla="*/ 1 w 130"/>
                  <a:gd name="T41" fmla="*/ 0 h 52"/>
                  <a:gd name="T42" fmla="*/ 1 w 130"/>
                  <a:gd name="T43" fmla="*/ 0 h 5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0"/>
                  <a:gd name="T67" fmla="*/ 0 h 52"/>
                  <a:gd name="T68" fmla="*/ 130 w 130"/>
                  <a:gd name="T69" fmla="*/ 52 h 5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0" h="52">
                    <a:moveTo>
                      <a:pt x="64" y="0"/>
                    </a:moveTo>
                    <a:lnTo>
                      <a:pt x="69" y="0"/>
                    </a:lnTo>
                    <a:lnTo>
                      <a:pt x="80" y="2"/>
                    </a:lnTo>
                    <a:lnTo>
                      <a:pt x="91" y="7"/>
                    </a:lnTo>
                    <a:lnTo>
                      <a:pt x="112" y="19"/>
                    </a:lnTo>
                    <a:lnTo>
                      <a:pt x="129" y="27"/>
                    </a:lnTo>
                    <a:lnTo>
                      <a:pt x="130" y="28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29" y="31"/>
                    </a:lnTo>
                    <a:lnTo>
                      <a:pt x="125" y="33"/>
                    </a:lnTo>
                    <a:lnTo>
                      <a:pt x="122" y="35"/>
                    </a:lnTo>
                    <a:lnTo>
                      <a:pt x="114" y="40"/>
                    </a:lnTo>
                    <a:lnTo>
                      <a:pt x="90" y="48"/>
                    </a:lnTo>
                    <a:lnTo>
                      <a:pt x="30" y="52"/>
                    </a:lnTo>
                    <a:lnTo>
                      <a:pt x="0" y="40"/>
                    </a:lnTo>
                    <a:lnTo>
                      <a:pt x="4" y="36"/>
                    </a:lnTo>
                    <a:lnTo>
                      <a:pt x="14" y="28"/>
                    </a:lnTo>
                    <a:lnTo>
                      <a:pt x="35" y="11"/>
                    </a:lnTo>
                    <a:lnTo>
                      <a:pt x="58" y="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8" name="Freeform 104"/>
              <p:cNvSpPr>
                <a:spLocks/>
              </p:cNvSpPr>
              <p:nvPr/>
            </p:nvSpPr>
            <p:spPr bwMode="auto">
              <a:xfrm>
                <a:off x="2673" y="1808"/>
                <a:ext cx="57" cy="151"/>
              </a:xfrm>
              <a:custGeom>
                <a:avLst/>
                <a:gdLst>
                  <a:gd name="T0" fmla="*/ 1 w 113"/>
                  <a:gd name="T1" fmla="*/ 1 h 300"/>
                  <a:gd name="T2" fmla="*/ 1 w 113"/>
                  <a:gd name="T3" fmla="*/ 1 h 300"/>
                  <a:gd name="T4" fmla="*/ 1 w 113"/>
                  <a:gd name="T5" fmla="*/ 1 h 300"/>
                  <a:gd name="T6" fmla="*/ 1 w 113"/>
                  <a:gd name="T7" fmla="*/ 1 h 300"/>
                  <a:gd name="T8" fmla="*/ 0 w 113"/>
                  <a:gd name="T9" fmla="*/ 1 h 300"/>
                  <a:gd name="T10" fmla="*/ 0 w 113"/>
                  <a:gd name="T11" fmla="*/ 1 h 300"/>
                  <a:gd name="T12" fmla="*/ 1 w 113"/>
                  <a:gd name="T13" fmla="*/ 1 h 300"/>
                  <a:gd name="T14" fmla="*/ 1 w 113"/>
                  <a:gd name="T15" fmla="*/ 1 h 300"/>
                  <a:gd name="T16" fmla="*/ 1 w 113"/>
                  <a:gd name="T17" fmla="*/ 1 h 300"/>
                  <a:gd name="T18" fmla="*/ 1 w 113"/>
                  <a:gd name="T19" fmla="*/ 1 h 300"/>
                  <a:gd name="T20" fmla="*/ 1 w 113"/>
                  <a:gd name="T21" fmla="*/ 1 h 300"/>
                  <a:gd name="T22" fmla="*/ 1 w 113"/>
                  <a:gd name="T23" fmla="*/ 1 h 300"/>
                  <a:gd name="T24" fmla="*/ 1 w 113"/>
                  <a:gd name="T25" fmla="*/ 1 h 300"/>
                  <a:gd name="T26" fmla="*/ 1 w 113"/>
                  <a:gd name="T27" fmla="*/ 1 h 300"/>
                  <a:gd name="T28" fmla="*/ 1 w 113"/>
                  <a:gd name="T29" fmla="*/ 1 h 300"/>
                  <a:gd name="T30" fmla="*/ 1 w 113"/>
                  <a:gd name="T31" fmla="*/ 1 h 300"/>
                  <a:gd name="T32" fmla="*/ 1 w 113"/>
                  <a:gd name="T33" fmla="*/ 1 h 300"/>
                  <a:gd name="T34" fmla="*/ 1 w 113"/>
                  <a:gd name="T35" fmla="*/ 1 h 300"/>
                  <a:gd name="T36" fmla="*/ 1 w 113"/>
                  <a:gd name="T37" fmla="*/ 1 h 300"/>
                  <a:gd name="T38" fmla="*/ 1 w 113"/>
                  <a:gd name="T39" fmla="*/ 1 h 300"/>
                  <a:gd name="T40" fmla="*/ 1 w 113"/>
                  <a:gd name="T41" fmla="*/ 1 h 300"/>
                  <a:gd name="T42" fmla="*/ 1 w 113"/>
                  <a:gd name="T43" fmla="*/ 1 h 300"/>
                  <a:gd name="T44" fmla="*/ 1 w 113"/>
                  <a:gd name="T45" fmla="*/ 1 h 300"/>
                  <a:gd name="T46" fmla="*/ 1 w 113"/>
                  <a:gd name="T47" fmla="*/ 1 h 300"/>
                  <a:gd name="T48" fmla="*/ 1 w 113"/>
                  <a:gd name="T49" fmla="*/ 1 h 300"/>
                  <a:gd name="T50" fmla="*/ 1 w 113"/>
                  <a:gd name="T51" fmla="*/ 1 h 300"/>
                  <a:gd name="T52" fmla="*/ 1 w 113"/>
                  <a:gd name="T53" fmla="*/ 1 h 300"/>
                  <a:gd name="T54" fmla="*/ 1 w 113"/>
                  <a:gd name="T55" fmla="*/ 1 h 300"/>
                  <a:gd name="T56" fmla="*/ 1 w 113"/>
                  <a:gd name="T57" fmla="*/ 1 h 300"/>
                  <a:gd name="T58" fmla="*/ 1 w 113"/>
                  <a:gd name="T59" fmla="*/ 0 h 300"/>
                  <a:gd name="T60" fmla="*/ 1 w 113"/>
                  <a:gd name="T61" fmla="*/ 1 h 300"/>
                  <a:gd name="T62" fmla="*/ 1 w 113"/>
                  <a:gd name="T63" fmla="*/ 1 h 300"/>
                  <a:gd name="T64" fmla="*/ 1 w 113"/>
                  <a:gd name="T65" fmla="*/ 1 h 300"/>
                  <a:gd name="T66" fmla="*/ 1 w 113"/>
                  <a:gd name="T67" fmla="*/ 1 h 3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3"/>
                  <a:gd name="T103" fmla="*/ 0 h 300"/>
                  <a:gd name="T104" fmla="*/ 113 w 113"/>
                  <a:gd name="T105" fmla="*/ 300 h 30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3" h="300">
                    <a:moveTo>
                      <a:pt x="27" y="40"/>
                    </a:moveTo>
                    <a:lnTo>
                      <a:pt x="27" y="46"/>
                    </a:lnTo>
                    <a:lnTo>
                      <a:pt x="28" y="59"/>
                    </a:lnTo>
                    <a:lnTo>
                      <a:pt x="29" y="71"/>
                    </a:lnTo>
                    <a:lnTo>
                      <a:pt x="28" y="82"/>
                    </a:lnTo>
                    <a:lnTo>
                      <a:pt x="25" y="86"/>
                    </a:lnTo>
                    <a:lnTo>
                      <a:pt x="21" y="88"/>
                    </a:lnTo>
                    <a:lnTo>
                      <a:pt x="16" y="89"/>
                    </a:lnTo>
                    <a:lnTo>
                      <a:pt x="9" y="88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2" y="98"/>
                    </a:lnTo>
                    <a:lnTo>
                      <a:pt x="6" y="114"/>
                    </a:lnTo>
                    <a:lnTo>
                      <a:pt x="9" y="129"/>
                    </a:lnTo>
                    <a:lnTo>
                      <a:pt x="10" y="132"/>
                    </a:lnTo>
                    <a:lnTo>
                      <a:pt x="12" y="132"/>
                    </a:lnTo>
                    <a:lnTo>
                      <a:pt x="15" y="132"/>
                    </a:lnTo>
                    <a:lnTo>
                      <a:pt x="18" y="132"/>
                    </a:lnTo>
                    <a:lnTo>
                      <a:pt x="21" y="135"/>
                    </a:lnTo>
                    <a:lnTo>
                      <a:pt x="23" y="139"/>
                    </a:lnTo>
                    <a:lnTo>
                      <a:pt x="24" y="142"/>
                    </a:lnTo>
                    <a:lnTo>
                      <a:pt x="23" y="146"/>
                    </a:lnTo>
                    <a:lnTo>
                      <a:pt x="23" y="155"/>
                    </a:lnTo>
                    <a:lnTo>
                      <a:pt x="22" y="171"/>
                    </a:lnTo>
                    <a:lnTo>
                      <a:pt x="19" y="178"/>
                    </a:lnTo>
                    <a:lnTo>
                      <a:pt x="18" y="180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1" y="187"/>
                    </a:lnTo>
                    <a:lnTo>
                      <a:pt x="10" y="191"/>
                    </a:lnTo>
                    <a:lnTo>
                      <a:pt x="11" y="197"/>
                    </a:lnTo>
                    <a:lnTo>
                      <a:pt x="14" y="203"/>
                    </a:lnTo>
                    <a:lnTo>
                      <a:pt x="21" y="219"/>
                    </a:lnTo>
                    <a:lnTo>
                      <a:pt x="26" y="236"/>
                    </a:lnTo>
                    <a:lnTo>
                      <a:pt x="27" y="253"/>
                    </a:lnTo>
                    <a:lnTo>
                      <a:pt x="18" y="267"/>
                    </a:lnTo>
                    <a:lnTo>
                      <a:pt x="20" y="270"/>
                    </a:lnTo>
                    <a:lnTo>
                      <a:pt x="26" y="278"/>
                    </a:lnTo>
                    <a:lnTo>
                      <a:pt x="38" y="294"/>
                    </a:lnTo>
                    <a:lnTo>
                      <a:pt x="44" y="299"/>
                    </a:lnTo>
                    <a:lnTo>
                      <a:pt x="47" y="300"/>
                    </a:lnTo>
                    <a:lnTo>
                      <a:pt x="49" y="299"/>
                    </a:lnTo>
                    <a:lnTo>
                      <a:pt x="52" y="297"/>
                    </a:lnTo>
                    <a:lnTo>
                      <a:pt x="56" y="291"/>
                    </a:lnTo>
                    <a:lnTo>
                      <a:pt x="62" y="277"/>
                    </a:lnTo>
                    <a:lnTo>
                      <a:pt x="65" y="262"/>
                    </a:lnTo>
                    <a:lnTo>
                      <a:pt x="66" y="246"/>
                    </a:lnTo>
                    <a:lnTo>
                      <a:pt x="69" y="212"/>
                    </a:lnTo>
                    <a:lnTo>
                      <a:pt x="70" y="204"/>
                    </a:lnTo>
                    <a:lnTo>
                      <a:pt x="71" y="193"/>
                    </a:lnTo>
                    <a:lnTo>
                      <a:pt x="75" y="170"/>
                    </a:lnTo>
                    <a:lnTo>
                      <a:pt x="82" y="124"/>
                    </a:lnTo>
                    <a:lnTo>
                      <a:pt x="104" y="84"/>
                    </a:lnTo>
                    <a:lnTo>
                      <a:pt x="113" y="73"/>
                    </a:lnTo>
                    <a:lnTo>
                      <a:pt x="112" y="67"/>
                    </a:lnTo>
                    <a:lnTo>
                      <a:pt x="110" y="55"/>
                    </a:lnTo>
                    <a:lnTo>
                      <a:pt x="106" y="31"/>
                    </a:lnTo>
                    <a:lnTo>
                      <a:pt x="102" y="7"/>
                    </a:lnTo>
                    <a:lnTo>
                      <a:pt x="101" y="0"/>
                    </a:lnTo>
                    <a:lnTo>
                      <a:pt x="99" y="1"/>
                    </a:lnTo>
                    <a:lnTo>
                      <a:pt x="89" y="3"/>
                    </a:lnTo>
                    <a:lnTo>
                      <a:pt x="54" y="14"/>
                    </a:lnTo>
                    <a:lnTo>
                      <a:pt x="38" y="23"/>
                    </a:lnTo>
                    <a:lnTo>
                      <a:pt x="32" y="28"/>
                    </a:lnTo>
                    <a:lnTo>
                      <a:pt x="28" y="34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39" name="Freeform 105"/>
              <p:cNvSpPr>
                <a:spLocks/>
              </p:cNvSpPr>
              <p:nvPr/>
            </p:nvSpPr>
            <p:spPr bwMode="auto">
              <a:xfrm>
                <a:off x="2737" y="1923"/>
                <a:ext cx="22" cy="26"/>
              </a:xfrm>
              <a:custGeom>
                <a:avLst/>
                <a:gdLst>
                  <a:gd name="T0" fmla="*/ 0 w 45"/>
                  <a:gd name="T1" fmla="*/ 1 h 51"/>
                  <a:gd name="T2" fmla="*/ 0 w 45"/>
                  <a:gd name="T3" fmla="*/ 1 h 51"/>
                  <a:gd name="T4" fmla="*/ 0 w 45"/>
                  <a:gd name="T5" fmla="*/ 0 h 51"/>
                  <a:gd name="T6" fmla="*/ 0 w 45"/>
                  <a:gd name="T7" fmla="*/ 0 h 51"/>
                  <a:gd name="T8" fmla="*/ 0 w 45"/>
                  <a:gd name="T9" fmla="*/ 1 h 51"/>
                  <a:gd name="T10" fmla="*/ 0 w 45"/>
                  <a:gd name="T11" fmla="*/ 1 h 51"/>
                  <a:gd name="T12" fmla="*/ 0 w 45"/>
                  <a:gd name="T13" fmla="*/ 1 h 51"/>
                  <a:gd name="T14" fmla="*/ 0 w 45"/>
                  <a:gd name="T15" fmla="*/ 1 h 51"/>
                  <a:gd name="T16" fmla="*/ 0 w 45"/>
                  <a:gd name="T17" fmla="*/ 1 h 51"/>
                  <a:gd name="T18" fmla="*/ 0 w 45"/>
                  <a:gd name="T19" fmla="*/ 1 h 51"/>
                  <a:gd name="T20" fmla="*/ 0 w 45"/>
                  <a:gd name="T21" fmla="*/ 1 h 51"/>
                  <a:gd name="T22" fmla="*/ 0 w 45"/>
                  <a:gd name="T23" fmla="*/ 1 h 51"/>
                  <a:gd name="T24" fmla="*/ 0 w 45"/>
                  <a:gd name="T25" fmla="*/ 1 h 51"/>
                  <a:gd name="T26" fmla="*/ 0 w 45"/>
                  <a:gd name="T27" fmla="*/ 1 h 51"/>
                  <a:gd name="T28" fmla="*/ 0 w 45"/>
                  <a:gd name="T29" fmla="*/ 1 h 51"/>
                  <a:gd name="T30" fmla="*/ 0 w 45"/>
                  <a:gd name="T31" fmla="*/ 1 h 51"/>
                  <a:gd name="T32" fmla="*/ 0 w 45"/>
                  <a:gd name="T33" fmla="*/ 1 h 51"/>
                  <a:gd name="T34" fmla="*/ 0 w 45"/>
                  <a:gd name="T35" fmla="*/ 1 h 51"/>
                  <a:gd name="T36" fmla="*/ 0 w 45"/>
                  <a:gd name="T37" fmla="*/ 1 h 51"/>
                  <a:gd name="T38" fmla="*/ 0 w 45"/>
                  <a:gd name="T39" fmla="*/ 1 h 51"/>
                  <a:gd name="T40" fmla="*/ 0 w 45"/>
                  <a:gd name="T41" fmla="*/ 1 h 5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5"/>
                  <a:gd name="T64" fmla="*/ 0 h 51"/>
                  <a:gd name="T65" fmla="*/ 45 w 45"/>
                  <a:gd name="T66" fmla="*/ 51 h 5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5" h="51">
                    <a:moveTo>
                      <a:pt x="14" y="3"/>
                    </a:moveTo>
                    <a:lnTo>
                      <a:pt x="18" y="2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3" y="8"/>
                    </a:lnTo>
                    <a:lnTo>
                      <a:pt x="45" y="15"/>
                    </a:lnTo>
                    <a:lnTo>
                      <a:pt x="45" y="19"/>
                    </a:lnTo>
                    <a:lnTo>
                      <a:pt x="43" y="24"/>
                    </a:lnTo>
                    <a:lnTo>
                      <a:pt x="40" y="28"/>
                    </a:lnTo>
                    <a:lnTo>
                      <a:pt x="37" y="33"/>
                    </a:lnTo>
                    <a:lnTo>
                      <a:pt x="27" y="40"/>
                    </a:lnTo>
                    <a:lnTo>
                      <a:pt x="17" y="45"/>
                    </a:lnTo>
                    <a:lnTo>
                      <a:pt x="1" y="51"/>
                    </a:lnTo>
                    <a:lnTo>
                      <a:pt x="0" y="45"/>
                    </a:lnTo>
                    <a:lnTo>
                      <a:pt x="1" y="26"/>
                    </a:lnTo>
                    <a:lnTo>
                      <a:pt x="4" y="15"/>
                    </a:lnTo>
                    <a:lnTo>
                      <a:pt x="10" y="7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0" name="Freeform 106"/>
              <p:cNvSpPr>
                <a:spLocks/>
              </p:cNvSpPr>
              <p:nvPr/>
            </p:nvSpPr>
            <p:spPr bwMode="auto">
              <a:xfrm>
                <a:off x="2666" y="2058"/>
                <a:ext cx="71" cy="57"/>
              </a:xfrm>
              <a:custGeom>
                <a:avLst/>
                <a:gdLst>
                  <a:gd name="T0" fmla="*/ 1 w 142"/>
                  <a:gd name="T1" fmla="*/ 0 h 114"/>
                  <a:gd name="T2" fmla="*/ 1 w 142"/>
                  <a:gd name="T3" fmla="*/ 1 h 114"/>
                  <a:gd name="T4" fmla="*/ 1 w 142"/>
                  <a:gd name="T5" fmla="*/ 1 h 114"/>
                  <a:gd name="T6" fmla="*/ 1 w 142"/>
                  <a:gd name="T7" fmla="*/ 1 h 114"/>
                  <a:gd name="T8" fmla="*/ 1 w 142"/>
                  <a:gd name="T9" fmla="*/ 1 h 114"/>
                  <a:gd name="T10" fmla="*/ 1 w 142"/>
                  <a:gd name="T11" fmla="*/ 1 h 114"/>
                  <a:gd name="T12" fmla="*/ 1 w 142"/>
                  <a:gd name="T13" fmla="*/ 1 h 114"/>
                  <a:gd name="T14" fmla="*/ 1 w 142"/>
                  <a:gd name="T15" fmla="*/ 1 h 114"/>
                  <a:gd name="T16" fmla="*/ 1 w 142"/>
                  <a:gd name="T17" fmla="*/ 1 h 114"/>
                  <a:gd name="T18" fmla="*/ 1 w 142"/>
                  <a:gd name="T19" fmla="*/ 1 h 114"/>
                  <a:gd name="T20" fmla="*/ 1 w 142"/>
                  <a:gd name="T21" fmla="*/ 1 h 114"/>
                  <a:gd name="T22" fmla="*/ 1 w 142"/>
                  <a:gd name="T23" fmla="*/ 1 h 114"/>
                  <a:gd name="T24" fmla="*/ 1 w 142"/>
                  <a:gd name="T25" fmla="*/ 1 h 114"/>
                  <a:gd name="T26" fmla="*/ 1 w 142"/>
                  <a:gd name="T27" fmla="*/ 1 h 114"/>
                  <a:gd name="T28" fmla="*/ 1 w 142"/>
                  <a:gd name="T29" fmla="*/ 1 h 114"/>
                  <a:gd name="T30" fmla="*/ 1 w 142"/>
                  <a:gd name="T31" fmla="*/ 1 h 114"/>
                  <a:gd name="T32" fmla="*/ 1 w 142"/>
                  <a:gd name="T33" fmla="*/ 1 h 114"/>
                  <a:gd name="T34" fmla="*/ 1 w 142"/>
                  <a:gd name="T35" fmla="*/ 1 h 114"/>
                  <a:gd name="T36" fmla="*/ 1 w 142"/>
                  <a:gd name="T37" fmla="*/ 1 h 114"/>
                  <a:gd name="T38" fmla="*/ 1 w 142"/>
                  <a:gd name="T39" fmla="*/ 1 h 114"/>
                  <a:gd name="T40" fmla="*/ 1 w 142"/>
                  <a:gd name="T41" fmla="*/ 1 h 114"/>
                  <a:gd name="T42" fmla="*/ 1 w 142"/>
                  <a:gd name="T43" fmla="*/ 1 h 114"/>
                  <a:gd name="T44" fmla="*/ 1 w 142"/>
                  <a:gd name="T45" fmla="*/ 1 h 114"/>
                  <a:gd name="T46" fmla="*/ 1 w 142"/>
                  <a:gd name="T47" fmla="*/ 1 h 114"/>
                  <a:gd name="T48" fmla="*/ 1 w 142"/>
                  <a:gd name="T49" fmla="*/ 1 h 114"/>
                  <a:gd name="T50" fmla="*/ 1 w 142"/>
                  <a:gd name="T51" fmla="*/ 1 h 114"/>
                  <a:gd name="T52" fmla="*/ 1 w 142"/>
                  <a:gd name="T53" fmla="*/ 1 h 114"/>
                  <a:gd name="T54" fmla="*/ 1 w 142"/>
                  <a:gd name="T55" fmla="*/ 1 h 114"/>
                  <a:gd name="T56" fmla="*/ 1 w 142"/>
                  <a:gd name="T57" fmla="*/ 1 h 114"/>
                  <a:gd name="T58" fmla="*/ 1 w 142"/>
                  <a:gd name="T59" fmla="*/ 1 h 114"/>
                  <a:gd name="T60" fmla="*/ 1 w 142"/>
                  <a:gd name="T61" fmla="*/ 1 h 114"/>
                  <a:gd name="T62" fmla="*/ 1 w 142"/>
                  <a:gd name="T63" fmla="*/ 1 h 114"/>
                  <a:gd name="T64" fmla="*/ 1 w 142"/>
                  <a:gd name="T65" fmla="*/ 1 h 114"/>
                  <a:gd name="T66" fmla="*/ 1 w 142"/>
                  <a:gd name="T67" fmla="*/ 1 h 114"/>
                  <a:gd name="T68" fmla="*/ 1 w 142"/>
                  <a:gd name="T69" fmla="*/ 1 h 114"/>
                  <a:gd name="T70" fmla="*/ 1 w 142"/>
                  <a:gd name="T71" fmla="*/ 1 h 114"/>
                  <a:gd name="T72" fmla="*/ 1 w 142"/>
                  <a:gd name="T73" fmla="*/ 1 h 114"/>
                  <a:gd name="T74" fmla="*/ 1 w 142"/>
                  <a:gd name="T75" fmla="*/ 1 h 114"/>
                  <a:gd name="T76" fmla="*/ 1 w 142"/>
                  <a:gd name="T77" fmla="*/ 1 h 114"/>
                  <a:gd name="T78" fmla="*/ 1 w 142"/>
                  <a:gd name="T79" fmla="*/ 1 h 114"/>
                  <a:gd name="T80" fmla="*/ 1 w 142"/>
                  <a:gd name="T81" fmla="*/ 1 h 114"/>
                  <a:gd name="T82" fmla="*/ 1 w 142"/>
                  <a:gd name="T83" fmla="*/ 1 h 114"/>
                  <a:gd name="T84" fmla="*/ 1 w 142"/>
                  <a:gd name="T85" fmla="*/ 1 h 114"/>
                  <a:gd name="T86" fmla="*/ 1 w 142"/>
                  <a:gd name="T87" fmla="*/ 1 h 114"/>
                  <a:gd name="T88" fmla="*/ 1 w 142"/>
                  <a:gd name="T89" fmla="*/ 1 h 114"/>
                  <a:gd name="T90" fmla="*/ 1 w 142"/>
                  <a:gd name="T91" fmla="*/ 1 h 114"/>
                  <a:gd name="T92" fmla="*/ 0 w 142"/>
                  <a:gd name="T93" fmla="*/ 1 h 114"/>
                  <a:gd name="T94" fmla="*/ 1 w 142"/>
                  <a:gd name="T95" fmla="*/ 1 h 114"/>
                  <a:gd name="T96" fmla="*/ 1 w 142"/>
                  <a:gd name="T97" fmla="*/ 1 h 114"/>
                  <a:gd name="T98" fmla="*/ 1 w 142"/>
                  <a:gd name="T99" fmla="*/ 1 h 114"/>
                  <a:gd name="T100" fmla="*/ 1 w 142"/>
                  <a:gd name="T101" fmla="*/ 1 h 114"/>
                  <a:gd name="T102" fmla="*/ 1 w 142"/>
                  <a:gd name="T103" fmla="*/ 0 h 114"/>
                  <a:gd name="T104" fmla="*/ 1 w 142"/>
                  <a:gd name="T105" fmla="*/ 0 h 1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2"/>
                  <a:gd name="T160" fmla="*/ 0 h 114"/>
                  <a:gd name="T161" fmla="*/ 142 w 142"/>
                  <a:gd name="T162" fmla="*/ 114 h 1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2" h="114">
                    <a:moveTo>
                      <a:pt x="142" y="0"/>
                    </a:moveTo>
                    <a:lnTo>
                      <a:pt x="133" y="3"/>
                    </a:lnTo>
                    <a:lnTo>
                      <a:pt x="117" y="7"/>
                    </a:lnTo>
                    <a:lnTo>
                      <a:pt x="83" y="15"/>
                    </a:lnTo>
                    <a:lnTo>
                      <a:pt x="48" y="21"/>
                    </a:lnTo>
                    <a:lnTo>
                      <a:pt x="40" y="22"/>
                    </a:lnTo>
                    <a:lnTo>
                      <a:pt x="46" y="27"/>
                    </a:lnTo>
                    <a:lnTo>
                      <a:pt x="60" y="35"/>
                    </a:lnTo>
                    <a:lnTo>
                      <a:pt x="75" y="38"/>
                    </a:lnTo>
                    <a:lnTo>
                      <a:pt x="91" y="38"/>
                    </a:lnTo>
                    <a:lnTo>
                      <a:pt x="124" y="37"/>
                    </a:lnTo>
                    <a:lnTo>
                      <a:pt x="133" y="36"/>
                    </a:lnTo>
                    <a:lnTo>
                      <a:pt x="132" y="38"/>
                    </a:lnTo>
                    <a:lnTo>
                      <a:pt x="131" y="41"/>
                    </a:lnTo>
                    <a:lnTo>
                      <a:pt x="130" y="47"/>
                    </a:lnTo>
                    <a:lnTo>
                      <a:pt x="128" y="54"/>
                    </a:lnTo>
                    <a:lnTo>
                      <a:pt x="128" y="55"/>
                    </a:lnTo>
                    <a:lnTo>
                      <a:pt x="122" y="56"/>
                    </a:lnTo>
                    <a:lnTo>
                      <a:pt x="112" y="57"/>
                    </a:lnTo>
                    <a:lnTo>
                      <a:pt x="90" y="60"/>
                    </a:lnTo>
                    <a:lnTo>
                      <a:pt x="68" y="63"/>
                    </a:lnTo>
                    <a:lnTo>
                      <a:pt x="63" y="63"/>
                    </a:lnTo>
                    <a:lnTo>
                      <a:pt x="63" y="65"/>
                    </a:lnTo>
                    <a:lnTo>
                      <a:pt x="64" y="69"/>
                    </a:lnTo>
                    <a:lnTo>
                      <a:pt x="66" y="76"/>
                    </a:lnTo>
                    <a:lnTo>
                      <a:pt x="69" y="83"/>
                    </a:lnTo>
                    <a:lnTo>
                      <a:pt x="70" y="84"/>
                    </a:lnTo>
                    <a:lnTo>
                      <a:pt x="73" y="85"/>
                    </a:lnTo>
                    <a:lnTo>
                      <a:pt x="80" y="85"/>
                    </a:lnTo>
                    <a:lnTo>
                      <a:pt x="96" y="87"/>
                    </a:lnTo>
                    <a:lnTo>
                      <a:pt x="111" y="88"/>
                    </a:lnTo>
                    <a:lnTo>
                      <a:pt x="115" y="88"/>
                    </a:lnTo>
                    <a:lnTo>
                      <a:pt x="114" y="90"/>
                    </a:lnTo>
                    <a:lnTo>
                      <a:pt x="114" y="94"/>
                    </a:lnTo>
                    <a:lnTo>
                      <a:pt x="113" y="101"/>
                    </a:lnTo>
                    <a:lnTo>
                      <a:pt x="112" y="109"/>
                    </a:lnTo>
                    <a:lnTo>
                      <a:pt x="112" y="110"/>
                    </a:lnTo>
                    <a:lnTo>
                      <a:pt x="108" y="111"/>
                    </a:lnTo>
                    <a:lnTo>
                      <a:pt x="102" y="112"/>
                    </a:lnTo>
                    <a:lnTo>
                      <a:pt x="90" y="113"/>
                    </a:lnTo>
                    <a:lnTo>
                      <a:pt x="76" y="114"/>
                    </a:lnTo>
                    <a:lnTo>
                      <a:pt x="73" y="114"/>
                    </a:lnTo>
                    <a:lnTo>
                      <a:pt x="67" y="103"/>
                    </a:lnTo>
                    <a:lnTo>
                      <a:pt x="57" y="83"/>
                    </a:lnTo>
                    <a:lnTo>
                      <a:pt x="35" y="47"/>
                    </a:lnTo>
                    <a:lnTo>
                      <a:pt x="8" y="11"/>
                    </a:lnTo>
                    <a:lnTo>
                      <a:pt x="0" y="2"/>
                    </a:lnTo>
                    <a:lnTo>
                      <a:pt x="12" y="2"/>
                    </a:lnTo>
                    <a:lnTo>
                      <a:pt x="35" y="1"/>
                    </a:lnTo>
                    <a:lnTo>
                      <a:pt x="84" y="1"/>
                    </a:lnTo>
                    <a:lnTo>
                      <a:pt x="130" y="1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1" name="Freeform 107"/>
              <p:cNvSpPr>
                <a:spLocks/>
              </p:cNvSpPr>
              <p:nvPr/>
            </p:nvSpPr>
            <p:spPr bwMode="auto">
              <a:xfrm>
                <a:off x="2615" y="1930"/>
                <a:ext cx="27" cy="24"/>
              </a:xfrm>
              <a:custGeom>
                <a:avLst/>
                <a:gdLst>
                  <a:gd name="T0" fmla="*/ 1 w 54"/>
                  <a:gd name="T1" fmla="*/ 1 h 47"/>
                  <a:gd name="T2" fmla="*/ 1 w 54"/>
                  <a:gd name="T3" fmla="*/ 1 h 47"/>
                  <a:gd name="T4" fmla="*/ 1 w 54"/>
                  <a:gd name="T5" fmla="*/ 1 h 47"/>
                  <a:gd name="T6" fmla="*/ 1 w 54"/>
                  <a:gd name="T7" fmla="*/ 1 h 47"/>
                  <a:gd name="T8" fmla="*/ 1 w 54"/>
                  <a:gd name="T9" fmla="*/ 1 h 47"/>
                  <a:gd name="T10" fmla="*/ 1 w 54"/>
                  <a:gd name="T11" fmla="*/ 1 h 47"/>
                  <a:gd name="T12" fmla="*/ 1 w 54"/>
                  <a:gd name="T13" fmla="*/ 0 h 47"/>
                  <a:gd name="T14" fmla="*/ 1 w 54"/>
                  <a:gd name="T15" fmla="*/ 0 h 47"/>
                  <a:gd name="T16" fmla="*/ 1 w 54"/>
                  <a:gd name="T17" fmla="*/ 0 h 47"/>
                  <a:gd name="T18" fmla="*/ 1 w 54"/>
                  <a:gd name="T19" fmla="*/ 1 h 47"/>
                  <a:gd name="T20" fmla="*/ 1 w 54"/>
                  <a:gd name="T21" fmla="*/ 1 h 47"/>
                  <a:gd name="T22" fmla="*/ 1 w 54"/>
                  <a:gd name="T23" fmla="*/ 1 h 47"/>
                  <a:gd name="T24" fmla="*/ 1 w 54"/>
                  <a:gd name="T25" fmla="*/ 1 h 47"/>
                  <a:gd name="T26" fmla="*/ 1 w 54"/>
                  <a:gd name="T27" fmla="*/ 1 h 47"/>
                  <a:gd name="T28" fmla="*/ 1 w 54"/>
                  <a:gd name="T29" fmla="*/ 1 h 47"/>
                  <a:gd name="T30" fmla="*/ 1 w 54"/>
                  <a:gd name="T31" fmla="*/ 1 h 47"/>
                  <a:gd name="T32" fmla="*/ 1 w 54"/>
                  <a:gd name="T33" fmla="*/ 1 h 47"/>
                  <a:gd name="T34" fmla="*/ 1 w 54"/>
                  <a:gd name="T35" fmla="*/ 1 h 47"/>
                  <a:gd name="T36" fmla="*/ 1 w 54"/>
                  <a:gd name="T37" fmla="*/ 1 h 47"/>
                  <a:gd name="T38" fmla="*/ 1 w 54"/>
                  <a:gd name="T39" fmla="*/ 1 h 47"/>
                  <a:gd name="T40" fmla="*/ 1 w 54"/>
                  <a:gd name="T41" fmla="*/ 1 h 47"/>
                  <a:gd name="T42" fmla="*/ 1 w 54"/>
                  <a:gd name="T43" fmla="*/ 1 h 47"/>
                  <a:gd name="T44" fmla="*/ 0 w 54"/>
                  <a:gd name="T45" fmla="*/ 1 h 47"/>
                  <a:gd name="T46" fmla="*/ 1 w 54"/>
                  <a:gd name="T47" fmla="*/ 1 h 47"/>
                  <a:gd name="T48" fmla="*/ 1 w 54"/>
                  <a:gd name="T49" fmla="*/ 1 h 4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4"/>
                  <a:gd name="T76" fmla="*/ 0 h 47"/>
                  <a:gd name="T77" fmla="*/ 54 w 54"/>
                  <a:gd name="T78" fmla="*/ 47 h 4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4" h="47">
                    <a:moveTo>
                      <a:pt x="1" y="15"/>
                    </a:moveTo>
                    <a:lnTo>
                      <a:pt x="2" y="11"/>
                    </a:lnTo>
                    <a:lnTo>
                      <a:pt x="6" y="8"/>
                    </a:lnTo>
                    <a:lnTo>
                      <a:pt x="10" y="5"/>
                    </a:lnTo>
                    <a:lnTo>
                      <a:pt x="15" y="3"/>
                    </a:lnTo>
                    <a:lnTo>
                      <a:pt x="27" y="1"/>
                    </a:lnTo>
                    <a:lnTo>
                      <a:pt x="39" y="0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2" y="3"/>
                    </a:lnTo>
                    <a:lnTo>
                      <a:pt x="52" y="9"/>
                    </a:lnTo>
                    <a:lnTo>
                      <a:pt x="53" y="21"/>
                    </a:lnTo>
                    <a:lnTo>
                      <a:pt x="53" y="33"/>
                    </a:lnTo>
                    <a:lnTo>
                      <a:pt x="54" y="36"/>
                    </a:lnTo>
                    <a:lnTo>
                      <a:pt x="51" y="37"/>
                    </a:lnTo>
                    <a:lnTo>
                      <a:pt x="45" y="39"/>
                    </a:lnTo>
                    <a:lnTo>
                      <a:pt x="33" y="43"/>
                    </a:lnTo>
                    <a:lnTo>
                      <a:pt x="21" y="47"/>
                    </a:lnTo>
                    <a:lnTo>
                      <a:pt x="19" y="47"/>
                    </a:lnTo>
                    <a:lnTo>
                      <a:pt x="15" y="45"/>
                    </a:lnTo>
                    <a:lnTo>
                      <a:pt x="6" y="35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2" name="Freeform 108"/>
              <p:cNvSpPr>
                <a:spLocks/>
              </p:cNvSpPr>
              <p:nvPr/>
            </p:nvSpPr>
            <p:spPr bwMode="auto">
              <a:xfrm>
                <a:off x="2625" y="1965"/>
                <a:ext cx="28" cy="25"/>
              </a:xfrm>
              <a:custGeom>
                <a:avLst/>
                <a:gdLst>
                  <a:gd name="T0" fmla="*/ 1 w 56"/>
                  <a:gd name="T1" fmla="*/ 1 h 50"/>
                  <a:gd name="T2" fmla="*/ 1 w 56"/>
                  <a:gd name="T3" fmla="*/ 1 h 50"/>
                  <a:gd name="T4" fmla="*/ 1 w 56"/>
                  <a:gd name="T5" fmla="*/ 1 h 50"/>
                  <a:gd name="T6" fmla="*/ 1 w 56"/>
                  <a:gd name="T7" fmla="*/ 0 h 50"/>
                  <a:gd name="T8" fmla="*/ 1 w 56"/>
                  <a:gd name="T9" fmla="*/ 0 h 50"/>
                  <a:gd name="T10" fmla="*/ 1 w 56"/>
                  <a:gd name="T11" fmla="*/ 1 h 50"/>
                  <a:gd name="T12" fmla="*/ 1 w 56"/>
                  <a:gd name="T13" fmla="*/ 1 h 50"/>
                  <a:gd name="T14" fmla="*/ 1 w 56"/>
                  <a:gd name="T15" fmla="*/ 1 h 50"/>
                  <a:gd name="T16" fmla="*/ 1 w 56"/>
                  <a:gd name="T17" fmla="*/ 1 h 50"/>
                  <a:gd name="T18" fmla="*/ 1 w 56"/>
                  <a:gd name="T19" fmla="*/ 1 h 50"/>
                  <a:gd name="T20" fmla="*/ 1 w 56"/>
                  <a:gd name="T21" fmla="*/ 1 h 50"/>
                  <a:gd name="T22" fmla="*/ 1 w 56"/>
                  <a:gd name="T23" fmla="*/ 1 h 50"/>
                  <a:gd name="T24" fmla="*/ 1 w 56"/>
                  <a:gd name="T25" fmla="*/ 1 h 50"/>
                  <a:gd name="T26" fmla="*/ 1 w 56"/>
                  <a:gd name="T27" fmla="*/ 1 h 50"/>
                  <a:gd name="T28" fmla="*/ 1 w 56"/>
                  <a:gd name="T29" fmla="*/ 1 h 50"/>
                  <a:gd name="T30" fmla="*/ 1 w 56"/>
                  <a:gd name="T31" fmla="*/ 1 h 50"/>
                  <a:gd name="T32" fmla="*/ 1 w 56"/>
                  <a:gd name="T33" fmla="*/ 1 h 50"/>
                  <a:gd name="T34" fmla="*/ 1 w 56"/>
                  <a:gd name="T35" fmla="*/ 1 h 50"/>
                  <a:gd name="T36" fmla="*/ 1 w 56"/>
                  <a:gd name="T37" fmla="*/ 1 h 50"/>
                  <a:gd name="T38" fmla="*/ 1 w 56"/>
                  <a:gd name="T39" fmla="*/ 1 h 50"/>
                  <a:gd name="T40" fmla="*/ 1 w 56"/>
                  <a:gd name="T41" fmla="*/ 1 h 50"/>
                  <a:gd name="T42" fmla="*/ 1 w 56"/>
                  <a:gd name="T43" fmla="*/ 1 h 50"/>
                  <a:gd name="T44" fmla="*/ 0 w 56"/>
                  <a:gd name="T45" fmla="*/ 1 h 50"/>
                  <a:gd name="T46" fmla="*/ 0 w 56"/>
                  <a:gd name="T47" fmla="*/ 1 h 50"/>
                  <a:gd name="T48" fmla="*/ 1 w 56"/>
                  <a:gd name="T49" fmla="*/ 1 h 50"/>
                  <a:gd name="T50" fmla="*/ 1 w 56"/>
                  <a:gd name="T51" fmla="*/ 1 h 50"/>
                  <a:gd name="T52" fmla="*/ 1 w 56"/>
                  <a:gd name="T53" fmla="*/ 1 h 5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6"/>
                  <a:gd name="T82" fmla="*/ 0 h 50"/>
                  <a:gd name="T83" fmla="*/ 56 w 56"/>
                  <a:gd name="T84" fmla="*/ 50 h 5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6" h="50">
                    <a:moveTo>
                      <a:pt x="5" y="9"/>
                    </a:moveTo>
                    <a:lnTo>
                      <a:pt x="7" y="8"/>
                    </a:lnTo>
                    <a:lnTo>
                      <a:pt x="14" y="4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5" y="4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5" y="26"/>
                    </a:lnTo>
                    <a:lnTo>
                      <a:pt x="56" y="33"/>
                    </a:lnTo>
                    <a:lnTo>
                      <a:pt x="54" y="40"/>
                    </a:lnTo>
                    <a:lnTo>
                      <a:pt x="52" y="43"/>
                    </a:lnTo>
                    <a:lnTo>
                      <a:pt x="49" y="47"/>
                    </a:lnTo>
                    <a:lnTo>
                      <a:pt x="45" y="49"/>
                    </a:lnTo>
                    <a:lnTo>
                      <a:pt x="41" y="50"/>
                    </a:lnTo>
                    <a:lnTo>
                      <a:pt x="36" y="50"/>
                    </a:lnTo>
                    <a:lnTo>
                      <a:pt x="26" y="49"/>
                    </a:lnTo>
                    <a:lnTo>
                      <a:pt x="16" y="46"/>
                    </a:lnTo>
                    <a:lnTo>
                      <a:pt x="8" y="44"/>
                    </a:lnTo>
                    <a:lnTo>
                      <a:pt x="6" y="42"/>
                    </a:lnTo>
                    <a:lnTo>
                      <a:pt x="4" y="39"/>
                    </a:lnTo>
                    <a:lnTo>
                      <a:pt x="0" y="26"/>
                    </a:lnTo>
                    <a:lnTo>
                      <a:pt x="0" y="19"/>
                    </a:lnTo>
                    <a:lnTo>
                      <a:pt x="2" y="12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3" name="Freeform 109"/>
              <p:cNvSpPr>
                <a:spLocks/>
              </p:cNvSpPr>
              <p:nvPr/>
            </p:nvSpPr>
            <p:spPr bwMode="auto">
              <a:xfrm>
                <a:off x="2618" y="1651"/>
                <a:ext cx="103" cy="177"/>
              </a:xfrm>
              <a:custGeom>
                <a:avLst/>
                <a:gdLst>
                  <a:gd name="T0" fmla="*/ 0 w 208"/>
                  <a:gd name="T1" fmla="*/ 0 h 355"/>
                  <a:gd name="T2" fmla="*/ 0 w 208"/>
                  <a:gd name="T3" fmla="*/ 0 h 355"/>
                  <a:gd name="T4" fmla="*/ 0 w 208"/>
                  <a:gd name="T5" fmla="*/ 0 h 355"/>
                  <a:gd name="T6" fmla="*/ 0 w 208"/>
                  <a:gd name="T7" fmla="*/ 0 h 355"/>
                  <a:gd name="T8" fmla="*/ 0 w 208"/>
                  <a:gd name="T9" fmla="*/ 0 h 355"/>
                  <a:gd name="T10" fmla="*/ 0 w 208"/>
                  <a:gd name="T11" fmla="*/ 0 h 355"/>
                  <a:gd name="T12" fmla="*/ 0 w 208"/>
                  <a:gd name="T13" fmla="*/ 0 h 355"/>
                  <a:gd name="T14" fmla="*/ 0 w 208"/>
                  <a:gd name="T15" fmla="*/ 0 h 355"/>
                  <a:gd name="T16" fmla="*/ 0 w 208"/>
                  <a:gd name="T17" fmla="*/ 0 h 355"/>
                  <a:gd name="T18" fmla="*/ 0 w 208"/>
                  <a:gd name="T19" fmla="*/ 0 h 355"/>
                  <a:gd name="T20" fmla="*/ 0 w 208"/>
                  <a:gd name="T21" fmla="*/ 0 h 355"/>
                  <a:gd name="T22" fmla="*/ 0 w 208"/>
                  <a:gd name="T23" fmla="*/ 0 h 355"/>
                  <a:gd name="T24" fmla="*/ 0 w 208"/>
                  <a:gd name="T25" fmla="*/ 0 h 355"/>
                  <a:gd name="T26" fmla="*/ 0 w 208"/>
                  <a:gd name="T27" fmla="*/ 0 h 355"/>
                  <a:gd name="T28" fmla="*/ 0 w 208"/>
                  <a:gd name="T29" fmla="*/ 0 h 355"/>
                  <a:gd name="T30" fmla="*/ 0 w 208"/>
                  <a:gd name="T31" fmla="*/ 0 h 355"/>
                  <a:gd name="T32" fmla="*/ 0 w 208"/>
                  <a:gd name="T33" fmla="*/ 0 h 355"/>
                  <a:gd name="T34" fmla="*/ 0 w 208"/>
                  <a:gd name="T35" fmla="*/ 0 h 355"/>
                  <a:gd name="T36" fmla="*/ 0 w 208"/>
                  <a:gd name="T37" fmla="*/ 0 h 355"/>
                  <a:gd name="T38" fmla="*/ 0 w 208"/>
                  <a:gd name="T39" fmla="*/ 0 h 355"/>
                  <a:gd name="T40" fmla="*/ 0 w 208"/>
                  <a:gd name="T41" fmla="*/ 0 h 355"/>
                  <a:gd name="T42" fmla="*/ 0 w 208"/>
                  <a:gd name="T43" fmla="*/ 0 h 355"/>
                  <a:gd name="T44" fmla="*/ 0 w 208"/>
                  <a:gd name="T45" fmla="*/ 0 h 355"/>
                  <a:gd name="T46" fmla="*/ 0 w 208"/>
                  <a:gd name="T47" fmla="*/ 0 h 355"/>
                  <a:gd name="T48" fmla="*/ 0 w 208"/>
                  <a:gd name="T49" fmla="*/ 0 h 355"/>
                  <a:gd name="T50" fmla="*/ 0 w 208"/>
                  <a:gd name="T51" fmla="*/ 0 h 355"/>
                  <a:gd name="T52" fmla="*/ 0 w 208"/>
                  <a:gd name="T53" fmla="*/ 0 h 355"/>
                  <a:gd name="T54" fmla="*/ 0 w 208"/>
                  <a:gd name="T55" fmla="*/ 0 h 355"/>
                  <a:gd name="T56" fmla="*/ 0 w 208"/>
                  <a:gd name="T57" fmla="*/ 0 h 355"/>
                  <a:gd name="T58" fmla="*/ 0 w 208"/>
                  <a:gd name="T59" fmla="*/ 0 h 355"/>
                  <a:gd name="T60" fmla="*/ 0 w 208"/>
                  <a:gd name="T61" fmla="*/ 0 h 355"/>
                  <a:gd name="T62" fmla="*/ 0 w 208"/>
                  <a:gd name="T63" fmla="*/ 0 h 355"/>
                  <a:gd name="T64" fmla="*/ 0 w 208"/>
                  <a:gd name="T65" fmla="*/ 0 h 355"/>
                  <a:gd name="T66" fmla="*/ 0 w 208"/>
                  <a:gd name="T67" fmla="*/ 0 h 3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8"/>
                  <a:gd name="T103" fmla="*/ 0 h 355"/>
                  <a:gd name="T104" fmla="*/ 208 w 208"/>
                  <a:gd name="T105" fmla="*/ 355 h 3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8" h="355">
                    <a:moveTo>
                      <a:pt x="134" y="253"/>
                    </a:moveTo>
                    <a:lnTo>
                      <a:pt x="133" y="254"/>
                    </a:lnTo>
                    <a:lnTo>
                      <a:pt x="131" y="255"/>
                    </a:lnTo>
                    <a:lnTo>
                      <a:pt x="128" y="254"/>
                    </a:lnTo>
                    <a:lnTo>
                      <a:pt x="124" y="253"/>
                    </a:lnTo>
                    <a:lnTo>
                      <a:pt x="116" y="251"/>
                    </a:lnTo>
                    <a:lnTo>
                      <a:pt x="92" y="246"/>
                    </a:lnTo>
                    <a:lnTo>
                      <a:pt x="65" y="246"/>
                    </a:lnTo>
                    <a:lnTo>
                      <a:pt x="36" y="255"/>
                    </a:lnTo>
                    <a:lnTo>
                      <a:pt x="8" y="281"/>
                    </a:lnTo>
                    <a:lnTo>
                      <a:pt x="0" y="295"/>
                    </a:lnTo>
                    <a:lnTo>
                      <a:pt x="2" y="300"/>
                    </a:lnTo>
                    <a:lnTo>
                      <a:pt x="6" y="305"/>
                    </a:lnTo>
                    <a:lnTo>
                      <a:pt x="11" y="311"/>
                    </a:lnTo>
                    <a:lnTo>
                      <a:pt x="28" y="323"/>
                    </a:lnTo>
                    <a:lnTo>
                      <a:pt x="73" y="344"/>
                    </a:lnTo>
                    <a:lnTo>
                      <a:pt x="124" y="355"/>
                    </a:lnTo>
                    <a:lnTo>
                      <a:pt x="147" y="354"/>
                    </a:lnTo>
                    <a:lnTo>
                      <a:pt x="167" y="347"/>
                    </a:lnTo>
                    <a:lnTo>
                      <a:pt x="182" y="333"/>
                    </a:lnTo>
                    <a:lnTo>
                      <a:pt x="189" y="311"/>
                    </a:lnTo>
                    <a:lnTo>
                      <a:pt x="187" y="280"/>
                    </a:lnTo>
                    <a:lnTo>
                      <a:pt x="183" y="261"/>
                    </a:lnTo>
                    <a:lnTo>
                      <a:pt x="184" y="251"/>
                    </a:lnTo>
                    <a:lnTo>
                      <a:pt x="191" y="232"/>
                    </a:lnTo>
                    <a:lnTo>
                      <a:pt x="205" y="198"/>
                    </a:lnTo>
                    <a:lnTo>
                      <a:pt x="208" y="181"/>
                    </a:lnTo>
                    <a:lnTo>
                      <a:pt x="207" y="161"/>
                    </a:lnTo>
                    <a:lnTo>
                      <a:pt x="204" y="151"/>
                    </a:lnTo>
                    <a:lnTo>
                      <a:pt x="189" y="139"/>
                    </a:lnTo>
                    <a:lnTo>
                      <a:pt x="168" y="116"/>
                    </a:lnTo>
                    <a:lnTo>
                      <a:pt x="159" y="97"/>
                    </a:lnTo>
                    <a:lnTo>
                      <a:pt x="156" y="75"/>
                    </a:lnTo>
                    <a:lnTo>
                      <a:pt x="155" y="52"/>
                    </a:lnTo>
                    <a:lnTo>
                      <a:pt x="151" y="22"/>
                    </a:lnTo>
                    <a:lnTo>
                      <a:pt x="148" y="3"/>
                    </a:lnTo>
                    <a:lnTo>
                      <a:pt x="147" y="2"/>
                    </a:lnTo>
                    <a:lnTo>
                      <a:pt x="146" y="1"/>
                    </a:lnTo>
                    <a:lnTo>
                      <a:pt x="142" y="0"/>
                    </a:lnTo>
                    <a:lnTo>
                      <a:pt x="141" y="0"/>
                    </a:lnTo>
                    <a:lnTo>
                      <a:pt x="137" y="0"/>
                    </a:lnTo>
                    <a:lnTo>
                      <a:pt x="133" y="0"/>
                    </a:lnTo>
                    <a:lnTo>
                      <a:pt x="131" y="2"/>
                    </a:lnTo>
                    <a:lnTo>
                      <a:pt x="130" y="9"/>
                    </a:lnTo>
                    <a:lnTo>
                      <a:pt x="129" y="23"/>
                    </a:lnTo>
                    <a:lnTo>
                      <a:pt x="132" y="50"/>
                    </a:lnTo>
                    <a:lnTo>
                      <a:pt x="132" y="76"/>
                    </a:lnTo>
                    <a:lnTo>
                      <a:pt x="131" y="82"/>
                    </a:lnTo>
                    <a:lnTo>
                      <a:pt x="129" y="85"/>
                    </a:lnTo>
                    <a:lnTo>
                      <a:pt x="126" y="89"/>
                    </a:lnTo>
                    <a:lnTo>
                      <a:pt x="123" y="91"/>
                    </a:lnTo>
                    <a:lnTo>
                      <a:pt x="116" y="95"/>
                    </a:lnTo>
                    <a:lnTo>
                      <a:pt x="100" y="102"/>
                    </a:lnTo>
                    <a:lnTo>
                      <a:pt x="95" y="109"/>
                    </a:lnTo>
                    <a:lnTo>
                      <a:pt x="95" y="112"/>
                    </a:lnTo>
                    <a:lnTo>
                      <a:pt x="95" y="115"/>
                    </a:lnTo>
                    <a:lnTo>
                      <a:pt x="97" y="117"/>
                    </a:lnTo>
                    <a:lnTo>
                      <a:pt x="99" y="119"/>
                    </a:lnTo>
                    <a:lnTo>
                      <a:pt x="105" y="123"/>
                    </a:lnTo>
                    <a:lnTo>
                      <a:pt x="110" y="127"/>
                    </a:lnTo>
                    <a:lnTo>
                      <a:pt x="116" y="131"/>
                    </a:lnTo>
                    <a:lnTo>
                      <a:pt x="121" y="134"/>
                    </a:lnTo>
                    <a:lnTo>
                      <a:pt x="121" y="137"/>
                    </a:lnTo>
                    <a:lnTo>
                      <a:pt x="123" y="151"/>
                    </a:lnTo>
                    <a:lnTo>
                      <a:pt x="130" y="202"/>
                    </a:lnTo>
                    <a:lnTo>
                      <a:pt x="134" y="248"/>
                    </a:lnTo>
                    <a:lnTo>
                      <a:pt x="134" y="25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4" name="Freeform 110"/>
              <p:cNvSpPr>
                <a:spLocks/>
              </p:cNvSpPr>
              <p:nvPr/>
            </p:nvSpPr>
            <p:spPr bwMode="auto">
              <a:xfrm>
                <a:off x="2561" y="1600"/>
                <a:ext cx="63" cy="17"/>
              </a:xfrm>
              <a:custGeom>
                <a:avLst/>
                <a:gdLst>
                  <a:gd name="T0" fmla="*/ 1 w 125"/>
                  <a:gd name="T1" fmla="*/ 1 h 34"/>
                  <a:gd name="T2" fmla="*/ 1 w 125"/>
                  <a:gd name="T3" fmla="*/ 1 h 34"/>
                  <a:gd name="T4" fmla="*/ 1 w 125"/>
                  <a:gd name="T5" fmla="*/ 1 h 34"/>
                  <a:gd name="T6" fmla="*/ 1 w 125"/>
                  <a:gd name="T7" fmla="*/ 1 h 34"/>
                  <a:gd name="T8" fmla="*/ 1 w 125"/>
                  <a:gd name="T9" fmla="*/ 1 h 34"/>
                  <a:gd name="T10" fmla="*/ 1 w 125"/>
                  <a:gd name="T11" fmla="*/ 1 h 34"/>
                  <a:gd name="T12" fmla="*/ 1 w 125"/>
                  <a:gd name="T13" fmla="*/ 1 h 34"/>
                  <a:gd name="T14" fmla="*/ 1 w 125"/>
                  <a:gd name="T15" fmla="*/ 1 h 34"/>
                  <a:gd name="T16" fmla="*/ 1 w 125"/>
                  <a:gd name="T17" fmla="*/ 1 h 34"/>
                  <a:gd name="T18" fmla="*/ 1 w 125"/>
                  <a:gd name="T19" fmla="*/ 1 h 34"/>
                  <a:gd name="T20" fmla="*/ 1 w 125"/>
                  <a:gd name="T21" fmla="*/ 1 h 34"/>
                  <a:gd name="T22" fmla="*/ 1 w 125"/>
                  <a:gd name="T23" fmla="*/ 1 h 34"/>
                  <a:gd name="T24" fmla="*/ 1 w 125"/>
                  <a:gd name="T25" fmla="*/ 1 h 34"/>
                  <a:gd name="T26" fmla="*/ 1 w 125"/>
                  <a:gd name="T27" fmla="*/ 0 h 34"/>
                  <a:gd name="T28" fmla="*/ 1 w 125"/>
                  <a:gd name="T29" fmla="*/ 1 h 34"/>
                  <a:gd name="T30" fmla="*/ 1 w 125"/>
                  <a:gd name="T31" fmla="*/ 1 h 34"/>
                  <a:gd name="T32" fmla="*/ 0 w 125"/>
                  <a:gd name="T33" fmla="*/ 1 h 34"/>
                  <a:gd name="T34" fmla="*/ 1 w 125"/>
                  <a:gd name="T35" fmla="*/ 1 h 34"/>
                  <a:gd name="T36" fmla="*/ 1 w 125"/>
                  <a:gd name="T37" fmla="*/ 1 h 34"/>
                  <a:gd name="T38" fmla="*/ 1 w 125"/>
                  <a:gd name="T39" fmla="*/ 1 h 34"/>
                  <a:gd name="T40" fmla="*/ 1 w 125"/>
                  <a:gd name="T41" fmla="*/ 1 h 34"/>
                  <a:gd name="T42" fmla="*/ 1 w 125"/>
                  <a:gd name="T43" fmla="*/ 1 h 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5"/>
                  <a:gd name="T67" fmla="*/ 0 h 34"/>
                  <a:gd name="T68" fmla="*/ 125 w 125"/>
                  <a:gd name="T69" fmla="*/ 34 h 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5" h="34">
                    <a:moveTo>
                      <a:pt x="55" y="24"/>
                    </a:moveTo>
                    <a:lnTo>
                      <a:pt x="63" y="24"/>
                    </a:lnTo>
                    <a:lnTo>
                      <a:pt x="79" y="24"/>
                    </a:lnTo>
                    <a:lnTo>
                      <a:pt x="102" y="29"/>
                    </a:lnTo>
                    <a:lnTo>
                      <a:pt x="113" y="34"/>
                    </a:lnTo>
                    <a:lnTo>
                      <a:pt x="114" y="34"/>
                    </a:lnTo>
                    <a:lnTo>
                      <a:pt x="114" y="32"/>
                    </a:lnTo>
                    <a:lnTo>
                      <a:pt x="117" y="25"/>
                    </a:lnTo>
                    <a:lnTo>
                      <a:pt x="124" y="12"/>
                    </a:lnTo>
                    <a:lnTo>
                      <a:pt x="125" y="7"/>
                    </a:lnTo>
                    <a:lnTo>
                      <a:pt x="124" y="3"/>
                    </a:lnTo>
                    <a:lnTo>
                      <a:pt x="122" y="2"/>
                    </a:lnTo>
                    <a:lnTo>
                      <a:pt x="111" y="1"/>
                    </a:lnTo>
                    <a:lnTo>
                      <a:pt x="91" y="0"/>
                    </a:lnTo>
                    <a:lnTo>
                      <a:pt x="49" y="3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8" y="20"/>
                    </a:lnTo>
                    <a:lnTo>
                      <a:pt x="46" y="25"/>
                    </a:lnTo>
                    <a:lnTo>
                      <a:pt x="55" y="2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5" name="Freeform 111"/>
              <p:cNvSpPr>
                <a:spLocks/>
              </p:cNvSpPr>
              <p:nvPr/>
            </p:nvSpPr>
            <p:spPr bwMode="auto">
              <a:xfrm>
                <a:off x="2568" y="1503"/>
                <a:ext cx="60" cy="24"/>
              </a:xfrm>
              <a:custGeom>
                <a:avLst/>
                <a:gdLst>
                  <a:gd name="T0" fmla="*/ 1 w 119"/>
                  <a:gd name="T1" fmla="*/ 1 h 47"/>
                  <a:gd name="T2" fmla="*/ 1 w 119"/>
                  <a:gd name="T3" fmla="*/ 1 h 47"/>
                  <a:gd name="T4" fmla="*/ 1 w 119"/>
                  <a:gd name="T5" fmla="*/ 1 h 47"/>
                  <a:gd name="T6" fmla="*/ 1 w 119"/>
                  <a:gd name="T7" fmla="*/ 1 h 47"/>
                  <a:gd name="T8" fmla="*/ 1 w 119"/>
                  <a:gd name="T9" fmla="*/ 1 h 47"/>
                  <a:gd name="T10" fmla="*/ 1 w 119"/>
                  <a:gd name="T11" fmla="*/ 1 h 47"/>
                  <a:gd name="T12" fmla="*/ 1 w 119"/>
                  <a:gd name="T13" fmla="*/ 1 h 47"/>
                  <a:gd name="T14" fmla="*/ 1 w 119"/>
                  <a:gd name="T15" fmla="*/ 1 h 47"/>
                  <a:gd name="T16" fmla="*/ 1 w 119"/>
                  <a:gd name="T17" fmla="*/ 1 h 47"/>
                  <a:gd name="T18" fmla="*/ 1 w 119"/>
                  <a:gd name="T19" fmla="*/ 1 h 47"/>
                  <a:gd name="T20" fmla="*/ 1 w 119"/>
                  <a:gd name="T21" fmla="*/ 1 h 47"/>
                  <a:gd name="T22" fmla="*/ 1 w 119"/>
                  <a:gd name="T23" fmla="*/ 1 h 47"/>
                  <a:gd name="T24" fmla="*/ 1 w 119"/>
                  <a:gd name="T25" fmla="*/ 1 h 47"/>
                  <a:gd name="T26" fmla="*/ 1 w 119"/>
                  <a:gd name="T27" fmla="*/ 1 h 47"/>
                  <a:gd name="T28" fmla="*/ 1 w 119"/>
                  <a:gd name="T29" fmla="*/ 1 h 47"/>
                  <a:gd name="T30" fmla="*/ 1 w 119"/>
                  <a:gd name="T31" fmla="*/ 1 h 47"/>
                  <a:gd name="T32" fmla="*/ 1 w 119"/>
                  <a:gd name="T33" fmla="*/ 1 h 47"/>
                  <a:gd name="T34" fmla="*/ 1 w 119"/>
                  <a:gd name="T35" fmla="*/ 1 h 47"/>
                  <a:gd name="T36" fmla="*/ 1 w 119"/>
                  <a:gd name="T37" fmla="*/ 1 h 47"/>
                  <a:gd name="T38" fmla="*/ 1 w 119"/>
                  <a:gd name="T39" fmla="*/ 1 h 47"/>
                  <a:gd name="T40" fmla="*/ 1 w 119"/>
                  <a:gd name="T41" fmla="*/ 1 h 47"/>
                  <a:gd name="T42" fmla="*/ 1 w 119"/>
                  <a:gd name="T43" fmla="*/ 1 h 47"/>
                  <a:gd name="T44" fmla="*/ 1 w 119"/>
                  <a:gd name="T45" fmla="*/ 1 h 47"/>
                  <a:gd name="T46" fmla="*/ 1 w 119"/>
                  <a:gd name="T47" fmla="*/ 1 h 47"/>
                  <a:gd name="T48" fmla="*/ 1 w 119"/>
                  <a:gd name="T49" fmla="*/ 1 h 47"/>
                  <a:gd name="T50" fmla="*/ 0 w 119"/>
                  <a:gd name="T51" fmla="*/ 0 h 47"/>
                  <a:gd name="T52" fmla="*/ 1 w 119"/>
                  <a:gd name="T53" fmla="*/ 1 h 47"/>
                  <a:gd name="T54" fmla="*/ 1 w 119"/>
                  <a:gd name="T55" fmla="*/ 1 h 47"/>
                  <a:gd name="T56" fmla="*/ 1 w 119"/>
                  <a:gd name="T57" fmla="*/ 1 h 47"/>
                  <a:gd name="T58" fmla="*/ 1 w 119"/>
                  <a:gd name="T59" fmla="*/ 1 h 47"/>
                  <a:gd name="T60" fmla="*/ 1 w 119"/>
                  <a:gd name="T61" fmla="*/ 1 h 47"/>
                  <a:gd name="T62" fmla="*/ 1 w 119"/>
                  <a:gd name="T63" fmla="*/ 1 h 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9"/>
                  <a:gd name="T97" fmla="*/ 0 h 47"/>
                  <a:gd name="T98" fmla="*/ 119 w 119"/>
                  <a:gd name="T99" fmla="*/ 47 h 4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9" h="47">
                    <a:moveTo>
                      <a:pt x="43" y="21"/>
                    </a:moveTo>
                    <a:lnTo>
                      <a:pt x="49" y="21"/>
                    </a:lnTo>
                    <a:lnTo>
                      <a:pt x="64" y="19"/>
                    </a:lnTo>
                    <a:lnTo>
                      <a:pt x="86" y="18"/>
                    </a:lnTo>
                    <a:lnTo>
                      <a:pt x="97" y="18"/>
                    </a:lnTo>
                    <a:lnTo>
                      <a:pt x="98" y="18"/>
                    </a:lnTo>
                    <a:lnTo>
                      <a:pt x="99" y="21"/>
                    </a:lnTo>
                    <a:lnTo>
                      <a:pt x="102" y="25"/>
                    </a:lnTo>
                    <a:lnTo>
                      <a:pt x="108" y="35"/>
                    </a:lnTo>
                    <a:lnTo>
                      <a:pt x="113" y="45"/>
                    </a:lnTo>
                    <a:lnTo>
                      <a:pt x="115" y="47"/>
                    </a:lnTo>
                    <a:lnTo>
                      <a:pt x="116" y="41"/>
                    </a:lnTo>
                    <a:lnTo>
                      <a:pt x="119" y="22"/>
                    </a:lnTo>
                    <a:lnTo>
                      <a:pt x="118" y="12"/>
                    </a:lnTo>
                    <a:lnTo>
                      <a:pt x="117" y="8"/>
                    </a:lnTo>
                    <a:lnTo>
                      <a:pt x="115" y="5"/>
                    </a:lnTo>
                    <a:lnTo>
                      <a:pt x="113" y="3"/>
                    </a:lnTo>
                    <a:lnTo>
                      <a:pt x="108" y="2"/>
                    </a:lnTo>
                    <a:lnTo>
                      <a:pt x="101" y="2"/>
                    </a:lnTo>
                    <a:lnTo>
                      <a:pt x="83" y="2"/>
                    </a:lnTo>
                    <a:lnTo>
                      <a:pt x="41" y="6"/>
                    </a:lnTo>
                    <a:lnTo>
                      <a:pt x="21" y="9"/>
                    </a:lnTo>
                    <a:lnTo>
                      <a:pt x="16" y="7"/>
                    </a:lnTo>
                    <a:lnTo>
                      <a:pt x="9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15" y="17"/>
                    </a:lnTo>
                    <a:lnTo>
                      <a:pt x="24" y="22"/>
                    </a:lnTo>
                    <a:lnTo>
                      <a:pt x="36" y="23"/>
                    </a:lnTo>
                    <a:lnTo>
                      <a:pt x="43" y="2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6" name="Freeform 112"/>
              <p:cNvSpPr>
                <a:spLocks/>
              </p:cNvSpPr>
              <p:nvPr/>
            </p:nvSpPr>
            <p:spPr bwMode="auto">
              <a:xfrm>
                <a:off x="2576" y="1443"/>
                <a:ext cx="43" cy="14"/>
              </a:xfrm>
              <a:custGeom>
                <a:avLst/>
                <a:gdLst>
                  <a:gd name="T0" fmla="*/ 1 w 85"/>
                  <a:gd name="T1" fmla="*/ 1 h 27"/>
                  <a:gd name="T2" fmla="*/ 1 w 85"/>
                  <a:gd name="T3" fmla="*/ 1 h 27"/>
                  <a:gd name="T4" fmla="*/ 1 w 85"/>
                  <a:gd name="T5" fmla="*/ 1 h 27"/>
                  <a:gd name="T6" fmla="*/ 1 w 85"/>
                  <a:gd name="T7" fmla="*/ 1 h 27"/>
                  <a:gd name="T8" fmla="*/ 1 w 85"/>
                  <a:gd name="T9" fmla="*/ 1 h 27"/>
                  <a:gd name="T10" fmla="*/ 1 w 85"/>
                  <a:gd name="T11" fmla="*/ 1 h 27"/>
                  <a:gd name="T12" fmla="*/ 1 w 85"/>
                  <a:gd name="T13" fmla="*/ 1 h 27"/>
                  <a:gd name="T14" fmla="*/ 1 w 85"/>
                  <a:gd name="T15" fmla="*/ 0 h 27"/>
                  <a:gd name="T16" fmla="*/ 1 w 85"/>
                  <a:gd name="T17" fmla="*/ 1 h 27"/>
                  <a:gd name="T18" fmla="*/ 1 w 85"/>
                  <a:gd name="T19" fmla="*/ 1 h 27"/>
                  <a:gd name="T20" fmla="*/ 0 w 85"/>
                  <a:gd name="T21" fmla="*/ 0 h 27"/>
                  <a:gd name="T22" fmla="*/ 1 w 85"/>
                  <a:gd name="T23" fmla="*/ 1 h 27"/>
                  <a:gd name="T24" fmla="*/ 1 w 85"/>
                  <a:gd name="T25" fmla="*/ 1 h 27"/>
                  <a:gd name="T26" fmla="*/ 1 w 85"/>
                  <a:gd name="T27" fmla="*/ 1 h 27"/>
                  <a:gd name="T28" fmla="*/ 1 w 85"/>
                  <a:gd name="T29" fmla="*/ 1 h 27"/>
                  <a:gd name="T30" fmla="*/ 1 w 85"/>
                  <a:gd name="T31" fmla="*/ 1 h 27"/>
                  <a:gd name="T32" fmla="*/ 1 w 85"/>
                  <a:gd name="T33" fmla="*/ 1 h 27"/>
                  <a:gd name="T34" fmla="*/ 1 w 85"/>
                  <a:gd name="T35" fmla="*/ 1 h 27"/>
                  <a:gd name="T36" fmla="*/ 1 w 85"/>
                  <a:gd name="T37" fmla="*/ 1 h 27"/>
                  <a:gd name="T38" fmla="*/ 1 w 85"/>
                  <a:gd name="T39" fmla="*/ 1 h 2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5"/>
                  <a:gd name="T61" fmla="*/ 0 h 27"/>
                  <a:gd name="T62" fmla="*/ 85 w 85"/>
                  <a:gd name="T63" fmla="*/ 27 h 2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5" h="27">
                    <a:moveTo>
                      <a:pt x="81" y="27"/>
                    </a:moveTo>
                    <a:lnTo>
                      <a:pt x="81" y="25"/>
                    </a:lnTo>
                    <a:lnTo>
                      <a:pt x="82" y="21"/>
                    </a:lnTo>
                    <a:lnTo>
                      <a:pt x="83" y="12"/>
                    </a:lnTo>
                    <a:lnTo>
                      <a:pt x="84" y="4"/>
                    </a:lnTo>
                    <a:lnTo>
                      <a:pt x="85" y="1"/>
                    </a:lnTo>
                    <a:lnTo>
                      <a:pt x="77" y="1"/>
                    </a:lnTo>
                    <a:lnTo>
                      <a:pt x="62" y="0"/>
                    </a:lnTo>
                    <a:lnTo>
                      <a:pt x="34" y="1"/>
                    </a:lnTo>
                    <a:lnTo>
                      <a:pt x="7" y="1"/>
                    </a:lnTo>
                    <a:lnTo>
                      <a:pt x="0" y="0"/>
                    </a:lnTo>
                    <a:lnTo>
                      <a:pt x="5" y="7"/>
                    </a:lnTo>
                    <a:lnTo>
                      <a:pt x="12" y="11"/>
                    </a:lnTo>
                    <a:lnTo>
                      <a:pt x="18" y="14"/>
                    </a:lnTo>
                    <a:lnTo>
                      <a:pt x="25" y="15"/>
                    </a:lnTo>
                    <a:lnTo>
                      <a:pt x="40" y="16"/>
                    </a:lnTo>
                    <a:lnTo>
                      <a:pt x="54" y="16"/>
                    </a:lnTo>
                    <a:lnTo>
                      <a:pt x="68" y="19"/>
                    </a:lnTo>
                    <a:lnTo>
                      <a:pt x="81" y="2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7" name="Freeform 113"/>
              <p:cNvSpPr>
                <a:spLocks/>
              </p:cNvSpPr>
              <p:nvPr/>
            </p:nvSpPr>
            <p:spPr bwMode="auto">
              <a:xfrm>
                <a:off x="2598" y="1373"/>
                <a:ext cx="24" cy="15"/>
              </a:xfrm>
              <a:custGeom>
                <a:avLst/>
                <a:gdLst>
                  <a:gd name="T0" fmla="*/ 1 w 46"/>
                  <a:gd name="T1" fmla="*/ 0 h 31"/>
                  <a:gd name="T2" fmla="*/ 1 w 46"/>
                  <a:gd name="T3" fmla="*/ 0 h 31"/>
                  <a:gd name="T4" fmla="*/ 1 w 46"/>
                  <a:gd name="T5" fmla="*/ 0 h 31"/>
                  <a:gd name="T6" fmla="*/ 1 w 46"/>
                  <a:gd name="T7" fmla="*/ 0 h 31"/>
                  <a:gd name="T8" fmla="*/ 1 w 46"/>
                  <a:gd name="T9" fmla="*/ 0 h 31"/>
                  <a:gd name="T10" fmla="*/ 1 w 46"/>
                  <a:gd name="T11" fmla="*/ 0 h 31"/>
                  <a:gd name="T12" fmla="*/ 1 w 46"/>
                  <a:gd name="T13" fmla="*/ 0 h 31"/>
                  <a:gd name="T14" fmla="*/ 1 w 46"/>
                  <a:gd name="T15" fmla="*/ 0 h 31"/>
                  <a:gd name="T16" fmla="*/ 1 w 46"/>
                  <a:gd name="T17" fmla="*/ 0 h 31"/>
                  <a:gd name="T18" fmla="*/ 1 w 46"/>
                  <a:gd name="T19" fmla="*/ 0 h 31"/>
                  <a:gd name="T20" fmla="*/ 1 w 46"/>
                  <a:gd name="T21" fmla="*/ 0 h 31"/>
                  <a:gd name="T22" fmla="*/ 1 w 46"/>
                  <a:gd name="T23" fmla="*/ 0 h 31"/>
                  <a:gd name="T24" fmla="*/ 1 w 46"/>
                  <a:gd name="T25" fmla="*/ 0 h 31"/>
                  <a:gd name="T26" fmla="*/ 0 w 46"/>
                  <a:gd name="T27" fmla="*/ 0 h 31"/>
                  <a:gd name="T28" fmla="*/ 1 w 46"/>
                  <a:gd name="T29" fmla="*/ 0 h 31"/>
                  <a:gd name="T30" fmla="*/ 1 w 46"/>
                  <a:gd name="T31" fmla="*/ 0 h 31"/>
                  <a:gd name="T32" fmla="*/ 1 w 46"/>
                  <a:gd name="T33" fmla="*/ 0 h 31"/>
                  <a:gd name="T34" fmla="*/ 1 w 46"/>
                  <a:gd name="T35" fmla="*/ 0 h 31"/>
                  <a:gd name="T36" fmla="*/ 1 w 46"/>
                  <a:gd name="T37" fmla="*/ 0 h 31"/>
                  <a:gd name="T38" fmla="*/ 1 w 46"/>
                  <a:gd name="T39" fmla="*/ 0 h 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6"/>
                  <a:gd name="T61" fmla="*/ 0 h 31"/>
                  <a:gd name="T62" fmla="*/ 46 w 46"/>
                  <a:gd name="T63" fmla="*/ 31 h 3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6" h="31">
                    <a:moveTo>
                      <a:pt x="37" y="0"/>
                    </a:moveTo>
                    <a:lnTo>
                      <a:pt x="39" y="2"/>
                    </a:lnTo>
                    <a:lnTo>
                      <a:pt x="42" y="5"/>
                    </a:lnTo>
                    <a:lnTo>
                      <a:pt x="43" y="8"/>
                    </a:lnTo>
                    <a:lnTo>
                      <a:pt x="45" y="11"/>
                    </a:lnTo>
                    <a:lnTo>
                      <a:pt x="46" y="18"/>
                    </a:lnTo>
                    <a:lnTo>
                      <a:pt x="46" y="25"/>
                    </a:lnTo>
                    <a:lnTo>
                      <a:pt x="46" y="30"/>
                    </a:lnTo>
                    <a:lnTo>
                      <a:pt x="46" y="31"/>
                    </a:lnTo>
                    <a:lnTo>
                      <a:pt x="42" y="30"/>
                    </a:lnTo>
                    <a:lnTo>
                      <a:pt x="34" y="27"/>
                    </a:lnTo>
                    <a:lnTo>
                      <a:pt x="18" y="20"/>
                    </a:lnTo>
                    <a:lnTo>
                      <a:pt x="3" y="14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17" y="3"/>
                    </a:lnTo>
                    <a:lnTo>
                      <a:pt x="25" y="0"/>
                    </a:lnTo>
                    <a:lnTo>
                      <a:pt x="33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8" name="Freeform 114"/>
              <p:cNvSpPr>
                <a:spLocks/>
              </p:cNvSpPr>
              <p:nvPr/>
            </p:nvSpPr>
            <p:spPr bwMode="auto">
              <a:xfrm>
                <a:off x="2637" y="1270"/>
                <a:ext cx="59" cy="396"/>
              </a:xfrm>
              <a:custGeom>
                <a:avLst/>
                <a:gdLst>
                  <a:gd name="T0" fmla="*/ 1 w 117"/>
                  <a:gd name="T1" fmla="*/ 0 h 793"/>
                  <a:gd name="T2" fmla="*/ 1 w 117"/>
                  <a:gd name="T3" fmla="*/ 0 h 793"/>
                  <a:gd name="T4" fmla="*/ 1 w 117"/>
                  <a:gd name="T5" fmla="*/ 0 h 793"/>
                  <a:gd name="T6" fmla="*/ 1 w 117"/>
                  <a:gd name="T7" fmla="*/ 0 h 793"/>
                  <a:gd name="T8" fmla="*/ 1 w 117"/>
                  <a:gd name="T9" fmla="*/ 0 h 793"/>
                  <a:gd name="T10" fmla="*/ 1 w 117"/>
                  <a:gd name="T11" fmla="*/ 0 h 793"/>
                  <a:gd name="T12" fmla="*/ 1 w 117"/>
                  <a:gd name="T13" fmla="*/ 0 h 793"/>
                  <a:gd name="T14" fmla="*/ 0 w 117"/>
                  <a:gd name="T15" fmla="*/ 0 h 793"/>
                  <a:gd name="T16" fmla="*/ 1 w 117"/>
                  <a:gd name="T17" fmla="*/ 0 h 793"/>
                  <a:gd name="T18" fmla="*/ 1 w 117"/>
                  <a:gd name="T19" fmla="*/ 0 h 793"/>
                  <a:gd name="T20" fmla="*/ 1 w 117"/>
                  <a:gd name="T21" fmla="*/ 0 h 793"/>
                  <a:gd name="T22" fmla="*/ 1 w 117"/>
                  <a:gd name="T23" fmla="*/ 0 h 793"/>
                  <a:gd name="T24" fmla="*/ 1 w 117"/>
                  <a:gd name="T25" fmla="*/ 0 h 793"/>
                  <a:gd name="T26" fmla="*/ 1 w 117"/>
                  <a:gd name="T27" fmla="*/ 0 h 793"/>
                  <a:gd name="T28" fmla="*/ 1 w 117"/>
                  <a:gd name="T29" fmla="*/ 0 h 793"/>
                  <a:gd name="T30" fmla="*/ 1 w 117"/>
                  <a:gd name="T31" fmla="*/ 0 h 793"/>
                  <a:gd name="T32" fmla="*/ 1 w 117"/>
                  <a:gd name="T33" fmla="*/ 0 h 793"/>
                  <a:gd name="T34" fmla="*/ 1 w 117"/>
                  <a:gd name="T35" fmla="*/ 0 h 793"/>
                  <a:gd name="T36" fmla="*/ 1 w 117"/>
                  <a:gd name="T37" fmla="*/ 0 h 793"/>
                  <a:gd name="T38" fmla="*/ 1 w 117"/>
                  <a:gd name="T39" fmla="*/ 0 h 793"/>
                  <a:gd name="T40" fmla="*/ 1 w 117"/>
                  <a:gd name="T41" fmla="*/ 0 h 793"/>
                  <a:gd name="T42" fmla="*/ 1 w 117"/>
                  <a:gd name="T43" fmla="*/ 0 h 793"/>
                  <a:gd name="T44" fmla="*/ 1 w 117"/>
                  <a:gd name="T45" fmla="*/ 0 h 793"/>
                  <a:gd name="T46" fmla="*/ 1 w 117"/>
                  <a:gd name="T47" fmla="*/ 0 h 793"/>
                  <a:gd name="T48" fmla="*/ 1 w 117"/>
                  <a:gd name="T49" fmla="*/ 0 h 793"/>
                  <a:gd name="T50" fmla="*/ 1 w 117"/>
                  <a:gd name="T51" fmla="*/ 0 h 793"/>
                  <a:gd name="T52" fmla="*/ 1 w 117"/>
                  <a:gd name="T53" fmla="*/ 0 h 793"/>
                  <a:gd name="T54" fmla="*/ 1 w 117"/>
                  <a:gd name="T55" fmla="*/ 0 h 793"/>
                  <a:gd name="T56" fmla="*/ 1 w 117"/>
                  <a:gd name="T57" fmla="*/ 0 h 793"/>
                  <a:gd name="T58" fmla="*/ 1 w 117"/>
                  <a:gd name="T59" fmla="*/ 0 h 793"/>
                  <a:gd name="T60" fmla="*/ 1 w 117"/>
                  <a:gd name="T61" fmla="*/ 0 h 793"/>
                  <a:gd name="T62" fmla="*/ 1 w 117"/>
                  <a:gd name="T63" fmla="*/ 0 h 793"/>
                  <a:gd name="T64" fmla="*/ 1 w 117"/>
                  <a:gd name="T65" fmla="*/ 0 h 793"/>
                  <a:gd name="T66" fmla="*/ 1 w 117"/>
                  <a:gd name="T67" fmla="*/ 0 h 793"/>
                  <a:gd name="T68" fmla="*/ 1 w 117"/>
                  <a:gd name="T69" fmla="*/ 0 h 793"/>
                  <a:gd name="T70" fmla="*/ 1 w 117"/>
                  <a:gd name="T71" fmla="*/ 0 h 793"/>
                  <a:gd name="T72" fmla="*/ 1 w 117"/>
                  <a:gd name="T73" fmla="*/ 0 h 793"/>
                  <a:gd name="T74" fmla="*/ 1 w 117"/>
                  <a:gd name="T75" fmla="*/ 0 h 793"/>
                  <a:gd name="T76" fmla="*/ 1 w 117"/>
                  <a:gd name="T77" fmla="*/ 0 h 793"/>
                  <a:gd name="T78" fmla="*/ 1 w 117"/>
                  <a:gd name="T79" fmla="*/ 0 h 793"/>
                  <a:gd name="T80" fmla="*/ 1 w 117"/>
                  <a:gd name="T81" fmla="*/ 0 h 793"/>
                  <a:gd name="T82" fmla="*/ 1 w 117"/>
                  <a:gd name="T83" fmla="*/ 0 h 793"/>
                  <a:gd name="T84" fmla="*/ 1 w 117"/>
                  <a:gd name="T85" fmla="*/ 0 h 793"/>
                  <a:gd name="T86" fmla="*/ 1 w 117"/>
                  <a:gd name="T87" fmla="*/ 0 h 793"/>
                  <a:gd name="T88" fmla="*/ 1 w 117"/>
                  <a:gd name="T89" fmla="*/ 0 h 793"/>
                  <a:gd name="T90" fmla="*/ 1 w 117"/>
                  <a:gd name="T91" fmla="*/ 0 h 793"/>
                  <a:gd name="T92" fmla="*/ 1 w 117"/>
                  <a:gd name="T93" fmla="*/ 0 h 793"/>
                  <a:gd name="T94" fmla="*/ 1 w 117"/>
                  <a:gd name="T95" fmla="*/ 0 h 79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7"/>
                  <a:gd name="T145" fmla="*/ 0 h 793"/>
                  <a:gd name="T146" fmla="*/ 117 w 117"/>
                  <a:gd name="T147" fmla="*/ 793 h 79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7" h="793">
                    <a:moveTo>
                      <a:pt x="66" y="212"/>
                    </a:moveTo>
                    <a:lnTo>
                      <a:pt x="67" y="217"/>
                    </a:lnTo>
                    <a:lnTo>
                      <a:pt x="71" y="233"/>
                    </a:lnTo>
                    <a:lnTo>
                      <a:pt x="70" y="244"/>
                    </a:lnTo>
                    <a:lnTo>
                      <a:pt x="66" y="253"/>
                    </a:lnTo>
                    <a:lnTo>
                      <a:pt x="62" y="256"/>
                    </a:lnTo>
                    <a:lnTo>
                      <a:pt x="57" y="260"/>
                    </a:lnTo>
                    <a:lnTo>
                      <a:pt x="49" y="266"/>
                    </a:lnTo>
                    <a:lnTo>
                      <a:pt x="38" y="275"/>
                    </a:lnTo>
                    <a:lnTo>
                      <a:pt x="33" y="279"/>
                    </a:lnTo>
                    <a:lnTo>
                      <a:pt x="30" y="282"/>
                    </a:lnTo>
                    <a:lnTo>
                      <a:pt x="25" y="286"/>
                    </a:lnTo>
                    <a:lnTo>
                      <a:pt x="14" y="294"/>
                    </a:lnTo>
                    <a:lnTo>
                      <a:pt x="2" y="302"/>
                    </a:lnTo>
                    <a:lnTo>
                      <a:pt x="0" y="304"/>
                    </a:lnTo>
                    <a:lnTo>
                      <a:pt x="2" y="306"/>
                    </a:lnTo>
                    <a:lnTo>
                      <a:pt x="11" y="310"/>
                    </a:lnTo>
                    <a:lnTo>
                      <a:pt x="30" y="316"/>
                    </a:lnTo>
                    <a:lnTo>
                      <a:pt x="36" y="316"/>
                    </a:lnTo>
                    <a:lnTo>
                      <a:pt x="42" y="317"/>
                    </a:lnTo>
                    <a:lnTo>
                      <a:pt x="53" y="318"/>
                    </a:lnTo>
                    <a:lnTo>
                      <a:pt x="70" y="317"/>
                    </a:lnTo>
                    <a:lnTo>
                      <a:pt x="77" y="317"/>
                    </a:lnTo>
                    <a:lnTo>
                      <a:pt x="78" y="316"/>
                    </a:lnTo>
                    <a:lnTo>
                      <a:pt x="77" y="324"/>
                    </a:lnTo>
                    <a:lnTo>
                      <a:pt x="75" y="340"/>
                    </a:lnTo>
                    <a:lnTo>
                      <a:pt x="72" y="372"/>
                    </a:lnTo>
                    <a:lnTo>
                      <a:pt x="68" y="405"/>
                    </a:lnTo>
                    <a:lnTo>
                      <a:pt x="68" y="412"/>
                    </a:lnTo>
                    <a:lnTo>
                      <a:pt x="68" y="420"/>
                    </a:lnTo>
                    <a:lnTo>
                      <a:pt x="69" y="436"/>
                    </a:lnTo>
                    <a:lnTo>
                      <a:pt x="71" y="468"/>
                    </a:lnTo>
                    <a:lnTo>
                      <a:pt x="71" y="499"/>
                    </a:lnTo>
                    <a:lnTo>
                      <a:pt x="72" y="506"/>
                    </a:lnTo>
                    <a:lnTo>
                      <a:pt x="72" y="507"/>
                    </a:lnTo>
                    <a:lnTo>
                      <a:pt x="73" y="511"/>
                    </a:lnTo>
                    <a:lnTo>
                      <a:pt x="74" y="528"/>
                    </a:lnTo>
                    <a:lnTo>
                      <a:pt x="73" y="537"/>
                    </a:lnTo>
                    <a:lnTo>
                      <a:pt x="70" y="546"/>
                    </a:lnTo>
                    <a:lnTo>
                      <a:pt x="68" y="549"/>
                    </a:lnTo>
                    <a:lnTo>
                      <a:pt x="65" y="552"/>
                    </a:lnTo>
                    <a:lnTo>
                      <a:pt x="60" y="555"/>
                    </a:lnTo>
                    <a:lnTo>
                      <a:pt x="51" y="561"/>
                    </a:lnTo>
                    <a:lnTo>
                      <a:pt x="32" y="569"/>
                    </a:lnTo>
                    <a:lnTo>
                      <a:pt x="23" y="572"/>
                    </a:lnTo>
                    <a:lnTo>
                      <a:pt x="29" y="574"/>
                    </a:lnTo>
                    <a:lnTo>
                      <a:pt x="41" y="577"/>
                    </a:lnTo>
                    <a:lnTo>
                      <a:pt x="66" y="583"/>
                    </a:lnTo>
                    <a:lnTo>
                      <a:pt x="90" y="588"/>
                    </a:lnTo>
                    <a:lnTo>
                      <a:pt x="96" y="589"/>
                    </a:lnTo>
                    <a:lnTo>
                      <a:pt x="95" y="599"/>
                    </a:lnTo>
                    <a:lnTo>
                      <a:pt x="93" y="620"/>
                    </a:lnTo>
                    <a:lnTo>
                      <a:pt x="91" y="658"/>
                    </a:lnTo>
                    <a:lnTo>
                      <a:pt x="90" y="697"/>
                    </a:lnTo>
                    <a:lnTo>
                      <a:pt x="90" y="706"/>
                    </a:lnTo>
                    <a:lnTo>
                      <a:pt x="90" y="714"/>
                    </a:lnTo>
                    <a:lnTo>
                      <a:pt x="91" y="728"/>
                    </a:lnTo>
                    <a:lnTo>
                      <a:pt x="94" y="757"/>
                    </a:lnTo>
                    <a:lnTo>
                      <a:pt x="97" y="786"/>
                    </a:lnTo>
                    <a:lnTo>
                      <a:pt x="98" y="793"/>
                    </a:lnTo>
                    <a:lnTo>
                      <a:pt x="99" y="785"/>
                    </a:lnTo>
                    <a:lnTo>
                      <a:pt x="102" y="768"/>
                    </a:lnTo>
                    <a:lnTo>
                      <a:pt x="108" y="735"/>
                    </a:lnTo>
                    <a:lnTo>
                      <a:pt x="115" y="702"/>
                    </a:lnTo>
                    <a:lnTo>
                      <a:pt x="117" y="692"/>
                    </a:lnTo>
                    <a:lnTo>
                      <a:pt x="116" y="666"/>
                    </a:lnTo>
                    <a:lnTo>
                      <a:pt x="114" y="613"/>
                    </a:lnTo>
                    <a:lnTo>
                      <a:pt x="110" y="507"/>
                    </a:lnTo>
                    <a:lnTo>
                      <a:pt x="106" y="401"/>
                    </a:lnTo>
                    <a:lnTo>
                      <a:pt x="105" y="373"/>
                    </a:lnTo>
                    <a:lnTo>
                      <a:pt x="104" y="356"/>
                    </a:lnTo>
                    <a:lnTo>
                      <a:pt x="102" y="322"/>
                    </a:lnTo>
                    <a:lnTo>
                      <a:pt x="97" y="251"/>
                    </a:lnTo>
                    <a:lnTo>
                      <a:pt x="92" y="181"/>
                    </a:lnTo>
                    <a:lnTo>
                      <a:pt x="91" y="162"/>
                    </a:lnTo>
                    <a:lnTo>
                      <a:pt x="92" y="159"/>
                    </a:lnTo>
                    <a:lnTo>
                      <a:pt x="95" y="152"/>
                    </a:lnTo>
                    <a:lnTo>
                      <a:pt x="102" y="139"/>
                    </a:lnTo>
                    <a:lnTo>
                      <a:pt x="108" y="127"/>
                    </a:lnTo>
                    <a:lnTo>
                      <a:pt x="110" y="123"/>
                    </a:lnTo>
                    <a:lnTo>
                      <a:pt x="106" y="113"/>
                    </a:lnTo>
                    <a:lnTo>
                      <a:pt x="100" y="93"/>
                    </a:lnTo>
                    <a:lnTo>
                      <a:pt x="87" y="52"/>
                    </a:lnTo>
                    <a:lnTo>
                      <a:pt x="73" y="12"/>
                    </a:lnTo>
                    <a:lnTo>
                      <a:pt x="70" y="0"/>
                    </a:lnTo>
                    <a:lnTo>
                      <a:pt x="69" y="13"/>
                    </a:lnTo>
                    <a:lnTo>
                      <a:pt x="68" y="36"/>
                    </a:lnTo>
                    <a:lnTo>
                      <a:pt x="66" y="83"/>
                    </a:lnTo>
                    <a:lnTo>
                      <a:pt x="62" y="130"/>
                    </a:lnTo>
                    <a:lnTo>
                      <a:pt x="62" y="141"/>
                    </a:lnTo>
                    <a:lnTo>
                      <a:pt x="62" y="147"/>
                    </a:lnTo>
                    <a:lnTo>
                      <a:pt x="62" y="158"/>
                    </a:lnTo>
                    <a:lnTo>
                      <a:pt x="63" y="183"/>
                    </a:lnTo>
                    <a:lnTo>
                      <a:pt x="65" y="207"/>
                    </a:lnTo>
                    <a:lnTo>
                      <a:pt x="66" y="21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49" name="Freeform 115"/>
              <p:cNvSpPr>
                <a:spLocks/>
              </p:cNvSpPr>
              <p:nvPr/>
            </p:nvSpPr>
            <p:spPr bwMode="auto">
              <a:xfrm>
                <a:off x="2623" y="439"/>
                <a:ext cx="67" cy="372"/>
              </a:xfrm>
              <a:custGeom>
                <a:avLst/>
                <a:gdLst>
                  <a:gd name="T0" fmla="*/ 1 w 133"/>
                  <a:gd name="T1" fmla="*/ 1 h 744"/>
                  <a:gd name="T2" fmla="*/ 1 w 133"/>
                  <a:gd name="T3" fmla="*/ 1 h 744"/>
                  <a:gd name="T4" fmla="*/ 1 w 133"/>
                  <a:gd name="T5" fmla="*/ 1 h 744"/>
                  <a:gd name="T6" fmla="*/ 1 w 133"/>
                  <a:gd name="T7" fmla="*/ 1 h 744"/>
                  <a:gd name="T8" fmla="*/ 1 w 133"/>
                  <a:gd name="T9" fmla="*/ 1 h 744"/>
                  <a:gd name="T10" fmla="*/ 1 w 133"/>
                  <a:gd name="T11" fmla="*/ 1 h 744"/>
                  <a:gd name="T12" fmla="*/ 1 w 133"/>
                  <a:gd name="T13" fmla="*/ 1 h 744"/>
                  <a:gd name="T14" fmla="*/ 1 w 133"/>
                  <a:gd name="T15" fmla="*/ 1 h 744"/>
                  <a:gd name="T16" fmla="*/ 1 w 133"/>
                  <a:gd name="T17" fmla="*/ 1 h 744"/>
                  <a:gd name="T18" fmla="*/ 1 w 133"/>
                  <a:gd name="T19" fmla="*/ 1 h 744"/>
                  <a:gd name="T20" fmla="*/ 1 w 133"/>
                  <a:gd name="T21" fmla="*/ 1 h 744"/>
                  <a:gd name="T22" fmla="*/ 1 w 133"/>
                  <a:gd name="T23" fmla="*/ 1 h 744"/>
                  <a:gd name="T24" fmla="*/ 1 w 133"/>
                  <a:gd name="T25" fmla="*/ 1 h 744"/>
                  <a:gd name="T26" fmla="*/ 1 w 133"/>
                  <a:gd name="T27" fmla="*/ 1 h 744"/>
                  <a:gd name="T28" fmla="*/ 1 w 133"/>
                  <a:gd name="T29" fmla="*/ 1 h 744"/>
                  <a:gd name="T30" fmla="*/ 1 w 133"/>
                  <a:gd name="T31" fmla="*/ 1 h 744"/>
                  <a:gd name="T32" fmla="*/ 1 w 133"/>
                  <a:gd name="T33" fmla="*/ 1 h 744"/>
                  <a:gd name="T34" fmla="*/ 1 w 133"/>
                  <a:gd name="T35" fmla="*/ 1 h 744"/>
                  <a:gd name="T36" fmla="*/ 1 w 133"/>
                  <a:gd name="T37" fmla="*/ 1 h 744"/>
                  <a:gd name="T38" fmla="*/ 1 w 133"/>
                  <a:gd name="T39" fmla="*/ 1 h 744"/>
                  <a:gd name="T40" fmla="*/ 1 w 133"/>
                  <a:gd name="T41" fmla="*/ 1 h 744"/>
                  <a:gd name="T42" fmla="*/ 1 w 133"/>
                  <a:gd name="T43" fmla="*/ 1 h 744"/>
                  <a:gd name="T44" fmla="*/ 1 w 133"/>
                  <a:gd name="T45" fmla="*/ 1 h 744"/>
                  <a:gd name="T46" fmla="*/ 1 w 133"/>
                  <a:gd name="T47" fmla="*/ 1 h 744"/>
                  <a:gd name="T48" fmla="*/ 1 w 133"/>
                  <a:gd name="T49" fmla="*/ 1 h 744"/>
                  <a:gd name="T50" fmla="*/ 1 w 133"/>
                  <a:gd name="T51" fmla="*/ 1 h 744"/>
                  <a:gd name="T52" fmla="*/ 1 w 133"/>
                  <a:gd name="T53" fmla="*/ 1 h 744"/>
                  <a:gd name="T54" fmla="*/ 1 w 133"/>
                  <a:gd name="T55" fmla="*/ 1 h 744"/>
                  <a:gd name="T56" fmla="*/ 1 w 133"/>
                  <a:gd name="T57" fmla="*/ 1 h 744"/>
                  <a:gd name="T58" fmla="*/ 1 w 133"/>
                  <a:gd name="T59" fmla="*/ 1 h 744"/>
                  <a:gd name="T60" fmla="*/ 1 w 133"/>
                  <a:gd name="T61" fmla="*/ 1 h 744"/>
                  <a:gd name="T62" fmla="*/ 1 w 133"/>
                  <a:gd name="T63" fmla="*/ 1 h 744"/>
                  <a:gd name="T64" fmla="*/ 1 w 133"/>
                  <a:gd name="T65" fmla="*/ 1 h 744"/>
                  <a:gd name="T66" fmla="*/ 1 w 133"/>
                  <a:gd name="T67" fmla="*/ 1 h 744"/>
                  <a:gd name="T68" fmla="*/ 1 w 133"/>
                  <a:gd name="T69" fmla="*/ 1 h 744"/>
                  <a:gd name="T70" fmla="*/ 1 w 133"/>
                  <a:gd name="T71" fmla="*/ 1 h 744"/>
                  <a:gd name="T72" fmla="*/ 1 w 133"/>
                  <a:gd name="T73" fmla="*/ 1 h 744"/>
                  <a:gd name="T74" fmla="*/ 1 w 133"/>
                  <a:gd name="T75" fmla="*/ 1 h 744"/>
                  <a:gd name="T76" fmla="*/ 1 w 133"/>
                  <a:gd name="T77" fmla="*/ 1 h 744"/>
                  <a:gd name="T78" fmla="*/ 1 w 133"/>
                  <a:gd name="T79" fmla="*/ 1 h 744"/>
                  <a:gd name="T80" fmla="*/ 1 w 133"/>
                  <a:gd name="T81" fmla="*/ 1 h 744"/>
                  <a:gd name="T82" fmla="*/ 1 w 133"/>
                  <a:gd name="T83" fmla="*/ 1 h 744"/>
                  <a:gd name="T84" fmla="*/ 1 w 133"/>
                  <a:gd name="T85" fmla="*/ 1 h 744"/>
                  <a:gd name="T86" fmla="*/ 1 w 133"/>
                  <a:gd name="T87" fmla="*/ 1 h 744"/>
                  <a:gd name="T88" fmla="*/ 1 w 133"/>
                  <a:gd name="T89" fmla="*/ 1 h 744"/>
                  <a:gd name="T90" fmla="*/ 1 w 133"/>
                  <a:gd name="T91" fmla="*/ 1 h 744"/>
                  <a:gd name="T92" fmla="*/ 1 w 133"/>
                  <a:gd name="T93" fmla="*/ 1 h 744"/>
                  <a:gd name="T94" fmla="*/ 1 w 133"/>
                  <a:gd name="T95" fmla="*/ 1 h 744"/>
                  <a:gd name="T96" fmla="*/ 1 w 133"/>
                  <a:gd name="T97" fmla="*/ 1 h 744"/>
                  <a:gd name="T98" fmla="*/ 0 w 133"/>
                  <a:gd name="T99" fmla="*/ 1 h 744"/>
                  <a:gd name="T100" fmla="*/ 1 w 133"/>
                  <a:gd name="T101" fmla="*/ 1 h 74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3"/>
                  <a:gd name="T154" fmla="*/ 0 h 744"/>
                  <a:gd name="T155" fmla="*/ 133 w 133"/>
                  <a:gd name="T156" fmla="*/ 744 h 74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3" h="744">
                    <a:moveTo>
                      <a:pt x="23" y="100"/>
                    </a:moveTo>
                    <a:lnTo>
                      <a:pt x="27" y="102"/>
                    </a:lnTo>
                    <a:lnTo>
                      <a:pt x="30" y="101"/>
                    </a:lnTo>
                    <a:lnTo>
                      <a:pt x="33" y="98"/>
                    </a:lnTo>
                    <a:lnTo>
                      <a:pt x="35" y="93"/>
                    </a:lnTo>
                    <a:lnTo>
                      <a:pt x="37" y="86"/>
                    </a:lnTo>
                    <a:lnTo>
                      <a:pt x="42" y="71"/>
                    </a:lnTo>
                    <a:lnTo>
                      <a:pt x="47" y="58"/>
                    </a:lnTo>
                    <a:lnTo>
                      <a:pt x="51" y="53"/>
                    </a:lnTo>
                    <a:lnTo>
                      <a:pt x="55" y="50"/>
                    </a:lnTo>
                    <a:lnTo>
                      <a:pt x="61" y="48"/>
                    </a:lnTo>
                    <a:lnTo>
                      <a:pt x="66" y="49"/>
                    </a:lnTo>
                    <a:lnTo>
                      <a:pt x="71" y="51"/>
                    </a:lnTo>
                    <a:lnTo>
                      <a:pt x="76" y="54"/>
                    </a:lnTo>
                    <a:lnTo>
                      <a:pt x="86" y="62"/>
                    </a:lnTo>
                    <a:lnTo>
                      <a:pt x="94" y="72"/>
                    </a:lnTo>
                    <a:lnTo>
                      <a:pt x="98" y="84"/>
                    </a:lnTo>
                    <a:lnTo>
                      <a:pt x="99" y="95"/>
                    </a:lnTo>
                    <a:lnTo>
                      <a:pt x="99" y="100"/>
                    </a:lnTo>
                    <a:lnTo>
                      <a:pt x="95" y="111"/>
                    </a:lnTo>
                    <a:lnTo>
                      <a:pt x="89" y="126"/>
                    </a:lnTo>
                    <a:lnTo>
                      <a:pt x="86" y="136"/>
                    </a:lnTo>
                    <a:lnTo>
                      <a:pt x="84" y="143"/>
                    </a:lnTo>
                    <a:lnTo>
                      <a:pt x="86" y="153"/>
                    </a:lnTo>
                    <a:lnTo>
                      <a:pt x="91" y="167"/>
                    </a:lnTo>
                    <a:lnTo>
                      <a:pt x="96" y="177"/>
                    </a:lnTo>
                    <a:lnTo>
                      <a:pt x="96" y="180"/>
                    </a:lnTo>
                    <a:lnTo>
                      <a:pt x="95" y="183"/>
                    </a:lnTo>
                    <a:lnTo>
                      <a:pt x="92" y="185"/>
                    </a:lnTo>
                    <a:lnTo>
                      <a:pt x="90" y="187"/>
                    </a:lnTo>
                    <a:lnTo>
                      <a:pt x="84" y="191"/>
                    </a:lnTo>
                    <a:lnTo>
                      <a:pt x="72" y="200"/>
                    </a:lnTo>
                    <a:lnTo>
                      <a:pt x="71" y="204"/>
                    </a:lnTo>
                    <a:lnTo>
                      <a:pt x="71" y="210"/>
                    </a:lnTo>
                    <a:lnTo>
                      <a:pt x="73" y="215"/>
                    </a:lnTo>
                    <a:lnTo>
                      <a:pt x="76" y="220"/>
                    </a:lnTo>
                    <a:lnTo>
                      <a:pt x="83" y="231"/>
                    </a:lnTo>
                    <a:lnTo>
                      <a:pt x="97" y="249"/>
                    </a:lnTo>
                    <a:lnTo>
                      <a:pt x="99" y="263"/>
                    </a:lnTo>
                    <a:lnTo>
                      <a:pt x="97" y="267"/>
                    </a:lnTo>
                    <a:lnTo>
                      <a:pt x="92" y="270"/>
                    </a:lnTo>
                    <a:lnTo>
                      <a:pt x="88" y="272"/>
                    </a:lnTo>
                    <a:lnTo>
                      <a:pt x="83" y="273"/>
                    </a:lnTo>
                    <a:lnTo>
                      <a:pt x="71" y="274"/>
                    </a:lnTo>
                    <a:lnTo>
                      <a:pt x="59" y="276"/>
                    </a:lnTo>
                    <a:lnTo>
                      <a:pt x="50" y="279"/>
                    </a:lnTo>
                    <a:lnTo>
                      <a:pt x="47" y="285"/>
                    </a:lnTo>
                    <a:lnTo>
                      <a:pt x="47" y="292"/>
                    </a:lnTo>
                    <a:lnTo>
                      <a:pt x="50" y="298"/>
                    </a:lnTo>
                    <a:lnTo>
                      <a:pt x="54" y="305"/>
                    </a:lnTo>
                    <a:lnTo>
                      <a:pt x="59" y="310"/>
                    </a:lnTo>
                    <a:lnTo>
                      <a:pt x="71" y="320"/>
                    </a:lnTo>
                    <a:lnTo>
                      <a:pt x="92" y="340"/>
                    </a:lnTo>
                    <a:lnTo>
                      <a:pt x="97" y="352"/>
                    </a:lnTo>
                    <a:lnTo>
                      <a:pt x="96" y="356"/>
                    </a:lnTo>
                    <a:lnTo>
                      <a:pt x="92" y="357"/>
                    </a:lnTo>
                    <a:lnTo>
                      <a:pt x="88" y="358"/>
                    </a:lnTo>
                    <a:lnTo>
                      <a:pt x="83" y="358"/>
                    </a:lnTo>
                    <a:lnTo>
                      <a:pt x="71" y="357"/>
                    </a:lnTo>
                    <a:lnTo>
                      <a:pt x="59" y="357"/>
                    </a:lnTo>
                    <a:lnTo>
                      <a:pt x="50" y="358"/>
                    </a:lnTo>
                    <a:lnTo>
                      <a:pt x="47" y="362"/>
                    </a:lnTo>
                    <a:lnTo>
                      <a:pt x="47" y="384"/>
                    </a:lnTo>
                    <a:lnTo>
                      <a:pt x="50" y="422"/>
                    </a:lnTo>
                    <a:lnTo>
                      <a:pt x="57" y="497"/>
                    </a:lnTo>
                    <a:lnTo>
                      <a:pt x="63" y="573"/>
                    </a:lnTo>
                    <a:lnTo>
                      <a:pt x="65" y="592"/>
                    </a:lnTo>
                    <a:lnTo>
                      <a:pt x="65" y="605"/>
                    </a:lnTo>
                    <a:lnTo>
                      <a:pt x="64" y="631"/>
                    </a:lnTo>
                    <a:lnTo>
                      <a:pt x="64" y="684"/>
                    </a:lnTo>
                    <a:lnTo>
                      <a:pt x="77" y="730"/>
                    </a:lnTo>
                    <a:lnTo>
                      <a:pt x="84" y="739"/>
                    </a:lnTo>
                    <a:lnTo>
                      <a:pt x="86" y="742"/>
                    </a:lnTo>
                    <a:lnTo>
                      <a:pt x="88" y="743"/>
                    </a:lnTo>
                    <a:lnTo>
                      <a:pt x="91" y="744"/>
                    </a:lnTo>
                    <a:lnTo>
                      <a:pt x="96" y="743"/>
                    </a:lnTo>
                    <a:lnTo>
                      <a:pt x="99" y="741"/>
                    </a:lnTo>
                    <a:lnTo>
                      <a:pt x="101" y="739"/>
                    </a:lnTo>
                    <a:lnTo>
                      <a:pt x="106" y="734"/>
                    </a:lnTo>
                    <a:lnTo>
                      <a:pt x="111" y="727"/>
                    </a:lnTo>
                    <a:lnTo>
                      <a:pt x="119" y="709"/>
                    </a:lnTo>
                    <a:lnTo>
                      <a:pt x="130" y="672"/>
                    </a:lnTo>
                    <a:lnTo>
                      <a:pt x="131" y="668"/>
                    </a:lnTo>
                    <a:lnTo>
                      <a:pt x="130" y="663"/>
                    </a:lnTo>
                    <a:lnTo>
                      <a:pt x="129" y="657"/>
                    </a:lnTo>
                    <a:lnTo>
                      <a:pt x="126" y="652"/>
                    </a:lnTo>
                    <a:lnTo>
                      <a:pt x="119" y="642"/>
                    </a:lnTo>
                    <a:lnTo>
                      <a:pt x="111" y="631"/>
                    </a:lnTo>
                    <a:lnTo>
                      <a:pt x="98" y="610"/>
                    </a:lnTo>
                    <a:lnTo>
                      <a:pt x="97" y="603"/>
                    </a:lnTo>
                    <a:lnTo>
                      <a:pt x="96" y="599"/>
                    </a:lnTo>
                    <a:lnTo>
                      <a:pt x="97" y="594"/>
                    </a:lnTo>
                    <a:lnTo>
                      <a:pt x="100" y="585"/>
                    </a:lnTo>
                    <a:lnTo>
                      <a:pt x="104" y="576"/>
                    </a:lnTo>
                    <a:lnTo>
                      <a:pt x="111" y="556"/>
                    </a:lnTo>
                    <a:lnTo>
                      <a:pt x="111" y="545"/>
                    </a:lnTo>
                    <a:lnTo>
                      <a:pt x="109" y="534"/>
                    </a:lnTo>
                    <a:lnTo>
                      <a:pt x="107" y="516"/>
                    </a:lnTo>
                    <a:lnTo>
                      <a:pt x="108" y="491"/>
                    </a:lnTo>
                    <a:lnTo>
                      <a:pt x="113" y="460"/>
                    </a:lnTo>
                    <a:lnTo>
                      <a:pt x="115" y="447"/>
                    </a:lnTo>
                    <a:lnTo>
                      <a:pt x="114" y="442"/>
                    </a:lnTo>
                    <a:lnTo>
                      <a:pt x="113" y="437"/>
                    </a:lnTo>
                    <a:lnTo>
                      <a:pt x="111" y="432"/>
                    </a:lnTo>
                    <a:lnTo>
                      <a:pt x="106" y="421"/>
                    </a:lnTo>
                    <a:lnTo>
                      <a:pt x="95" y="400"/>
                    </a:lnTo>
                    <a:lnTo>
                      <a:pt x="92" y="384"/>
                    </a:lnTo>
                    <a:lnTo>
                      <a:pt x="94" y="382"/>
                    </a:lnTo>
                    <a:lnTo>
                      <a:pt x="96" y="380"/>
                    </a:lnTo>
                    <a:lnTo>
                      <a:pt x="100" y="377"/>
                    </a:lnTo>
                    <a:lnTo>
                      <a:pt x="104" y="376"/>
                    </a:lnTo>
                    <a:lnTo>
                      <a:pt x="113" y="375"/>
                    </a:lnTo>
                    <a:lnTo>
                      <a:pt x="122" y="374"/>
                    </a:lnTo>
                    <a:lnTo>
                      <a:pt x="129" y="372"/>
                    </a:lnTo>
                    <a:lnTo>
                      <a:pt x="133" y="366"/>
                    </a:lnTo>
                    <a:lnTo>
                      <a:pt x="133" y="360"/>
                    </a:lnTo>
                    <a:lnTo>
                      <a:pt x="131" y="354"/>
                    </a:lnTo>
                    <a:lnTo>
                      <a:pt x="129" y="348"/>
                    </a:lnTo>
                    <a:lnTo>
                      <a:pt x="122" y="336"/>
                    </a:lnTo>
                    <a:lnTo>
                      <a:pt x="108" y="312"/>
                    </a:lnTo>
                    <a:lnTo>
                      <a:pt x="108" y="293"/>
                    </a:lnTo>
                    <a:lnTo>
                      <a:pt x="110" y="284"/>
                    </a:lnTo>
                    <a:lnTo>
                      <a:pt x="112" y="269"/>
                    </a:lnTo>
                    <a:lnTo>
                      <a:pt x="111" y="257"/>
                    </a:lnTo>
                    <a:lnTo>
                      <a:pt x="107" y="246"/>
                    </a:lnTo>
                    <a:lnTo>
                      <a:pt x="104" y="217"/>
                    </a:lnTo>
                    <a:lnTo>
                      <a:pt x="105" y="207"/>
                    </a:lnTo>
                    <a:lnTo>
                      <a:pt x="106" y="197"/>
                    </a:lnTo>
                    <a:lnTo>
                      <a:pt x="109" y="180"/>
                    </a:lnTo>
                    <a:lnTo>
                      <a:pt x="116" y="156"/>
                    </a:lnTo>
                    <a:lnTo>
                      <a:pt x="118" y="127"/>
                    </a:lnTo>
                    <a:lnTo>
                      <a:pt x="117" y="117"/>
                    </a:lnTo>
                    <a:lnTo>
                      <a:pt x="116" y="109"/>
                    </a:lnTo>
                    <a:lnTo>
                      <a:pt x="116" y="90"/>
                    </a:lnTo>
                    <a:lnTo>
                      <a:pt x="116" y="52"/>
                    </a:lnTo>
                    <a:lnTo>
                      <a:pt x="114" y="35"/>
                    </a:lnTo>
                    <a:lnTo>
                      <a:pt x="107" y="20"/>
                    </a:lnTo>
                    <a:lnTo>
                      <a:pt x="102" y="13"/>
                    </a:lnTo>
                    <a:lnTo>
                      <a:pt x="96" y="9"/>
                    </a:lnTo>
                    <a:lnTo>
                      <a:pt x="89" y="6"/>
                    </a:lnTo>
                    <a:lnTo>
                      <a:pt x="83" y="3"/>
                    </a:lnTo>
                    <a:lnTo>
                      <a:pt x="67" y="0"/>
                    </a:lnTo>
                    <a:lnTo>
                      <a:pt x="51" y="1"/>
                    </a:lnTo>
                    <a:lnTo>
                      <a:pt x="36" y="4"/>
                    </a:lnTo>
                    <a:lnTo>
                      <a:pt x="24" y="11"/>
                    </a:lnTo>
                    <a:lnTo>
                      <a:pt x="20" y="15"/>
                    </a:lnTo>
                    <a:lnTo>
                      <a:pt x="13" y="23"/>
                    </a:lnTo>
                    <a:lnTo>
                      <a:pt x="4" y="38"/>
                    </a:lnTo>
                    <a:lnTo>
                      <a:pt x="0" y="53"/>
                    </a:lnTo>
                    <a:lnTo>
                      <a:pt x="0" y="68"/>
                    </a:lnTo>
                    <a:lnTo>
                      <a:pt x="4" y="83"/>
                    </a:lnTo>
                    <a:lnTo>
                      <a:pt x="14" y="95"/>
                    </a:lnTo>
                    <a:lnTo>
                      <a:pt x="23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0" name="Freeform 116"/>
              <p:cNvSpPr>
                <a:spLocks/>
              </p:cNvSpPr>
              <p:nvPr/>
            </p:nvSpPr>
            <p:spPr bwMode="auto">
              <a:xfrm>
                <a:off x="2655" y="808"/>
                <a:ext cx="48" cy="549"/>
              </a:xfrm>
              <a:custGeom>
                <a:avLst/>
                <a:gdLst>
                  <a:gd name="T0" fmla="*/ 1 w 96"/>
                  <a:gd name="T1" fmla="*/ 0 h 1099"/>
                  <a:gd name="T2" fmla="*/ 1 w 96"/>
                  <a:gd name="T3" fmla="*/ 0 h 1099"/>
                  <a:gd name="T4" fmla="*/ 1 w 96"/>
                  <a:gd name="T5" fmla="*/ 0 h 1099"/>
                  <a:gd name="T6" fmla="*/ 1 w 96"/>
                  <a:gd name="T7" fmla="*/ 0 h 1099"/>
                  <a:gd name="T8" fmla="*/ 1 w 96"/>
                  <a:gd name="T9" fmla="*/ 0 h 1099"/>
                  <a:gd name="T10" fmla="*/ 1 w 96"/>
                  <a:gd name="T11" fmla="*/ 0 h 1099"/>
                  <a:gd name="T12" fmla="*/ 1 w 96"/>
                  <a:gd name="T13" fmla="*/ 0 h 1099"/>
                  <a:gd name="T14" fmla="*/ 1 w 96"/>
                  <a:gd name="T15" fmla="*/ 0 h 1099"/>
                  <a:gd name="T16" fmla="*/ 1 w 96"/>
                  <a:gd name="T17" fmla="*/ 0 h 1099"/>
                  <a:gd name="T18" fmla="*/ 1 w 96"/>
                  <a:gd name="T19" fmla="*/ 0 h 1099"/>
                  <a:gd name="T20" fmla="*/ 1 w 96"/>
                  <a:gd name="T21" fmla="*/ 0 h 1099"/>
                  <a:gd name="T22" fmla="*/ 1 w 96"/>
                  <a:gd name="T23" fmla="*/ 0 h 1099"/>
                  <a:gd name="T24" fmla="*/ 1 w 96"/>
                  <a:gd name="T25" fmla="*/ 0 h 1099"/>
                  <a:gd name="T26" fmla="*/ 1 w 96"/>
                  <a:gd name="T27" fmla="*/ 0 h 1099"/>
                  <a:gd name="T28" fmla="*/ 1 w 96"/>
                  <a:gd name="T29" fmla="*/ 0 h 1099"/>
                  <a:gd name="T30" fmla="*/ 1 w 96"/>
                  <a:gd name="T31" fmla="*/ 0 h 1099"/>
                  <a:gd name="T32" fmla="*/ 1 w 96"/>
                  <a:gd name="T33" fmla="*/ 0 h 1099"/>
                  <a:gd name="T34" fmla="*/ 1 w 96"/>
                  <a:gd name="T35" fmla="*/ 0 h 1099"/>
                  <a:gd name="T36" fmla="*/ 1 w 96"/>
                  <a:gd name="T37" fmla="*/ 0 h 1099"/>
                  <a:gd name="T38" fmla="*/ 1 w 96"/>
                  <a:gd name="T39" fmla="*/ 0 h 1099"/>
                  <a:gd name="T40" fmla="*/ 1 w 96"/>
                  <a:gd name="T41" fmla="*/ 0 h 1099"/>
                  <a:gd name="T42" fmla="*/ 1 w 96"/>
                  <a:gd name="T43" fmla="*/ 0 h 1099"/>
                  <a:gd name="T44" fmla="*/ 1 w 96"/>
                  <a:gd name="T45" fmla="*/ 0 h 1099"/>
                  <a:gd name="T46" fmla="*/ 1 w 96"/>
                  <a:gd name="T47" fmla="*/ 0 h 1099"/>
                  <a:gd name="T48" fmla="*/ 1 w 96"/>
                  <a:gd name="T49" fmla="*/ 0 h 1099"/>
                  <a:gd name="T50" fmla="*/ 1 w 96"/>
                  <a:gd name="T51" fmla="*/ 0 h 1099"/>
                  <a:gd name="T52" fmla="*/ 1 w 96"/>
                  <a:gd name="T53" fmla="*/ 0 h 1099"/>
                  <a:gd name="T54" fmla="*/ 1 w 96"/>
                  <a:gd name="T55" fmla="*/ 0 h 1099"/>
                  <a:gd name="T56" fmla="*/ 1 w 96"/>
                  <a:gd name="T57" fmla="*/ 0 h 1099"/>
                  <a:gd name="T58" fmla="*/ 1 w 96"/>
                  <a:gd name="T59" fmla="*/ 0 h 1099"/>
                  <a:gd name="T60" fmla="*/ 1 w 96"/>
                  <a:gd name="T61" fmla="*/ 0 h 1099"/>
                  <a:gd name="T62" fmla="*/ 1 w 96"/>
                  <a:gd name="T63" fmla="*/ 0 h 1099"/>
                  <a:gd name="T64" fmla="*/ 1 w 96"/>
                  <a:gd name="T65" fmla="*/ 0 h 1099"/>
                  <a:gd name="T66" fmla="*/ 1 w 96"/>
                  <a:gd name="T67" fmla="*/ 0 h 1099"/>
                  <a:gd name="T68" fmla="*/ 1 w 96"/>
                  <a:gd name="T69" fmla="*/ 0 h 1099"/>
                  <a:gd name="T70" fmla="*/ 1 w 96"/>
                  <a:gd name="T71" fmla="*/ 0 h 1099"/>
                  <a:gd name="T72" fmla="*/ 1 w 96"/>
                  <a:gd name="T73" fmla="*/ 0 h 1099"/>
                  <a:gd name="T74" fmla="*/ 1 w 96"/>
                  <a:gd name="T75" fmla="*/ 0 h 1099"/>
                  <a:gd name="T76" fmla="*/ 1 w 96"/>
                  <a:gd name="T77" fmla="*/ 0 h 1099"/>
                  <a:gd name="T78" fmla="*/ 1 w 96"/>
                  <a:gd name="T79" fmla="*/ 0 h 1099"/>
                  <a:gd name="T80" fmla="*/ 1 w 96"/>
                  <a:gd name="T81" fmla="*/ 0 h 1099"/>
                  <a:gd name="T82" fmla="*/ 1 w 96"/>
                  <a:gd name="T83" fmla="*/ 0 h 1099"/>
                  <a:gd name="T84" fmla="*/ 1 w 96"/>
                  <a:gd name="T85" fmla="*/ 0 h 1099"/>
                  <a:gd name="T86" fmla="*/ 1 w 96"/>
                  <a:gd name="T87" fmla="*/ 0 h 1099"/>
                  <a:gd name="T88" fmla="*/ 1 w 96"/>
                  <a:gd name="T89" fmla="*/ 0 h 1099"/>
                  <a:gd name="T90" fmla="*/ 1 w 96"/>
                  <a:gd name="T91" fmla="*/ 0 h 1099"/>
                  <a:gd name="T92" fmla="*/ 1 w 96"/>
                  <a:gd name="T93" fmla="*/ 0 h 1099"/>
                  <a:gd name="T94" fmla="*/ 1 w 96"/>
                  <a:gd name="T95" fmla="*/ 0 h 1099"/>
                  <a:gd name="T96" fmla="*/ 0 w 96"/>
                  <a:gd name="T97" fmla="*/ 0 h 1099"/>
                  <a:gd name="T98" fmla="*/ 1 w 96"/>
                  <a:gd name="T99" fmla="*/ 0 h 1099"/>
                  <a:gd name="T100" fmla="*/ 1 w 96"/>
                  <a:gd name="T101" fmla="*/ 0 h 1099"/>
                  <a:gd name="T102" fmla="*/ 1 w 96"/>
                  <a:gd name="T103" fmla="*/ 0 h 1099"/>
                  <a:gd name="T104" fmla="*/ 1 w 96"/>
                  <a:gd name="T105" fmla="*/ 0 h 1099"/>
                  <a:gd name="T106" fmla="*/ 1 w 96"/>
                  <a:gd name="T107" fmla="*/ 0 h 1099"/>
                  <a:gd name="T108" fmla="*/ 1 w 96"/>
                  <a:gd name="T109" fmla="*/ 0 h 1099"/>
                  <a:gd name="T110" fmla="*/ 1 w 96"/>
                  <a:gd name="T111" fmla="*/ 0 h 1099"/>
                  <a:gd name="T112" fmla="*/ 1 w 96"/>
                  <a:gd name="T113" fmla="*/ 0 h 1099"/>
                  <a:gd name="T114" fmla="*/ 1 w 96"/>
                  <a:gd name="T115" fmla="*/ 0 h 1099"/>
                  <a:gd name="T116" fmla="*/ 1 w 96"/>
                  <a:gd name="T117" fmla="*/ 0 h 1099"/>
                  <a:gd name="T118" fmla="*/ 1 w 96"/>
                  <a:gd name="T119" fmla="*/ 0 h 1099"/>
                  <a:gd name="T120" fmla="*/ 1 w 96"/>
                  <a:gd name="T121" fmla="*/ 0 h 1099"/>
                  <a:gd name="T122" fmla="*/ 1 w 96"/>
                  <a:gd name="T123" fmla="*/ 0 h 1099"/>
                  <a:gd name="T124" fmla="*/ 1 w 96"/>
                  <a:gd name="T125" fmla="*/ 0 h 109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6"/>
                  <a:gd name="T190" fmla="*/ 0 h 1099"/>
                  <a:gd name="T191" fmla="*/ 96 w 96"/>
                  <a:gd name="T192" fmla="*/ 1099 h 109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6" h="1099">
                    <a:moveTo>
                      <a:pt x="58" y="981"/>
                    </a:moveTo>
                    <a:lnTo>
                      <a:pt x="59" y="971"/>
                    </a:lnTo>
                    <a:lnTo>
                      <a:pt x="63" y="949"/>
                    </a:lnTo>
                    <a:lnTo>
                      <a:pt x="71" y="904"/>
                    </a:lnTo>
                    <a:lnTo>
                      <a:pt x="75" y="858"/>
                    </a:lnTo>
                    <a:lnTo>
                      <a:pt x="75" y="846"/>
                    </a:lnTo>
                    <a:lnTo>
                      <a:pt x="74" y="842"/>
                    </a:lnTo>
                    <a:lnTo>
                      <a:pt x="72" y="838"/>
                    </a:lnTo>
                    <a:lnTo>
                      <a:pt x="70" y="834"/>
                    </a:lnTo>
                    <a:lnTo>
                      <a:pt x="64" y="825"/>
                    </a:lnTo>
                    <a:lnTo>
                      <a:pt x="51" y="808"/>
                    </a:lnTo>
                    <a:lnTo>
                      <a:pt x="47" y="793"/>
                    </a:lnTo>
                    <a:lnTo>
                      <a:pt x="47" y="789"/>
                    </a:lnTo>
                    <a:lnTo>
                      <a:pt x="50" y="785"/>
                    </a:lnTo>
                    <a:lnTo>
                      <a:pt x="53" y="780"/>
                    </a:lnTo>
                    <a:lnTo>
                      <a:pt x="56" y="776"/>
                    </a:lnTo>
                    <a:lnTo>
                      <a:pt x="65" y="770"/>
                    </a:lnTo>
                    <a:lnTo>
                      <a:pt x="80" y="756"/>
                    </a:lnTo>
                    <a:lnTo>
                      <a:pt x="83" y="747"/>
                    </a:lnTo>
                    <a:lnTo>
                      <a:pt x="82" y="740"/>
                    </a:lnTo>
                    <a:lnTo>
                      <a:pt x="78" y="726"/>
                    </a:lnTo>
                    <a:lnTo>
                      <a:pt x="72" y="713"/>
                    </a:lnTo>
                    <a:lnTo>
                      <a:pt x="58" y="685"/>
                    </a:lnTo>
                    <a:lnTo>
                      <a:pt x="53" y="665"/>
                    </a:lnTo>
                    <a:lnTo>
                      <a:pt x="53" y="661"/>
                    </a:lnTo>
                    <a:lnTo>
                      <a:pt x="55" y="657"/>
                    </a:lnTo>
                    <a:lnTo>
                      <a:pt x="58" y="654"/>
                    </a:lnTo>
                    <a:lnTo>
                      <a:pt x="62" y="652"/>
                    </a:lnTo>
                    <a:lnTo>
                      <a:pt x="70" y="647"/>
                    </a:lnTo>
                    <a:lnTo>
                      <a:pt x="79" y="643"/>
                    </a:lnTo>
                    <a:lnTo>
                      <a:pt x="86" y="637"/>
                    </a:lnTo>
                    <a:lnTo>
                      <a:pt x="90" y="628"/>
                    </a:lnTo>
                    <a:lnTo>
                      <a:pt x="90" y="623"/>
                    </a:lnTo>
                    <a:lnTo>
                      <a:pt x="89" y="617"/>
                    </a:lnTo>
                    <a:lnTo>
                      <a:pt x="84" y="604"/>
                    </a:lnTo>
                    <a:lnTo>
                      <a:pt x="77" y="590"/>
                    </a:lnTo>
                    <a:lnTo>
                      <a:pt x="66" y="564"/>
                    </a:lnTo>
                    <a:lnTo>
                      <a:pt x="65" y="551"/>
                    </a:lnTo>
                    <a:lnTo>
                      <a:pt x="66" y="540"/>
                    </a:lnTo>
                    <a:lnTo>
                      <a:pt x="68" y="521"/>
                    </a:lnTo>
                    <a:lnTo>
                      <a:pt x="68" y="494"/>
                    </a:lnTo>
                    <a:lnTo>
                      <a:pt x="64" y="460"/>
                    </a:lnTo>
                    <a:lnTo>
                      <a:pt x="62" y="448"/>
                    </a:lnTo>
                    <a:lnTo>
                      <a:pt x="61" y="443"/>
                    </a:lnTo>
                    <a:lnTo>
                      <a:pt x="61" y="433"/>
                    </a:lnTo>
                    <a:lnTo>
                      <a:pt x="63" y="422"/>
                    </a:lnTo>
                    <a:lnTo>
                      <a:pt x="68" y="400"/>
                    </a:lnTo>
                    <a:lnTo>
                      <a:pt x="70" y="384"/>
                    </a:lnTo>
                    <a:lnTo>
                      <a:pt x="69" y="379"/>
                    </a:lnTo>
                    <a:lnTo>
                      <a:pt x="65" y="369"/>
                    </a:lnTo>
                    <a:lnTo>
                      <a:pt x="59" y="359"/>
                    </a:lnTo>
                    <a:lnTo>
                      <a:pt x="49" y="339"/>
                    </a:lnTo>
                    <a:lnTo>
                      <a:pt x="48" y="322"/>
                    </a:lnTo>
                    <a:lnTo>
                      <a:pt x="49" y="318"/>
                    </a:lnTo>
                    <a:lnTo>
                      <a:pt x="53" y="313"/>
                    </a:lnTo>
                    <a:lnTo>
                      <a:pt x="57" y="309"/>
                    </a:lnTo>
                    <a:lnTo>
                      <a:pt x="68" y="302"/>
                    </a:lnTo>
                    <a:lnTo>
                      <a:pt x="89" y="287"/>
                    </a:lnTo>
                    <a:lnTo>
                      <a:pt x="96" y="273"/>
                    </a:lnTo>
                    <a:lnTo>
                      <a:pt x="95" y="269"/>
                    </a:lnTo>
                    <a:lnTo>
                      <a:pt x="93" y="266"/>
                    </a:lnTo>
                    <a:lnTo>
                      <a:pt x="89" y="262"/>
                    </a:lnTo>
                    <a:lnTo>
                      <a:pt x="85" y="259"/>
                    </a:lnTo>
                    <a:lnTo>
                      <a:pt x="75" y="254"/>
                    </a:lnTo>
                    <a:lnTo>
                      <a:pt x="57" y="241"/>
                    </a:lnTo>
                    <a:lnTo>
                      <a:pt x="54" y="233"/>
                    </a:lnTo>
                    <a:lnTo>
                      <a:pt x="54" y="226"/>
                    </a:lnTo>
                    <a:lnTo>
                      <a:pt x="55" y="219"/>
                    </a:lnTo>
                    <a:lnTo>
                      <a:pt x="61" y="204"/>
                    </a:lnTo>
                    <a:lnTo>
                      <a:pt x="69" y="190"/>
                    </a:lnTo>
                    <a:lnTo>
                      <a:pt x="84" y="160"/>
                    </a:lnTo>
                    <a:lnTo>
                      <a:pt x="87" y="145"/>
                    </a:lnTo>
                    <a:lnTo>
                      <a:pt x="86" y="142"/>
                    </a:lnTo>
                    <a:lnTo>
                      <a:pt x="84" y="138"/>
                    </a:lnTo>
                    <a:lnTo>
                      <a:pt x="82" y="135"/>
                    </a:lnTo>
                    <a:lnTo>
                      <a:pt x="79" y="132"/>
                    </a:lnTo>
                    <a:lnTo>
                      <a:pt x="72" y="127"/>
                    </a:lnTo>
                    <a:lnTo>
                      <a:pt x="59" y="116"/>
                    </a:lnTo>
                    <a:lnTo>
                      <a:pt x="57" y="109"/>
                    </a:lnTo>
                    <a:lnTo>
                      <a:pt x="56" y="105"/>
                    </a:lnTo>
                    <a:lnTo>
                      <a:pt x="56" y="100"/>
                    </a:lnTo>
                    <a:lnTo>
                      <a:pt x="57" y="88"/>
                    </a:lnTo>
                    <a:lnTo>
                      <a:pt x="61" y="77"/>
                    </a:lnTo>
                    <a:lnTo>
                      <a:pt x="65" y="55"/>
                    </a:lnTo>
                    <a:lnTo>
                      <a:pt x="65" y="44"/>
                    </a:lnTo>
                    <a:lnTo>
                      <a:pt x="62" y="40"/>
                    </a:lnTo>
                    <a:lnTo>
                      <a:pt x="58" y="34"/>
                    </a:lnTo>
                    <a:lnTo>
                      <a:pt x="46" y="20"/>
                    </a:lnTo>
                    <a:lnTo>
                      <a:pt x="31" y="9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0" y="20"/>
                    </a:lnTo>
                    <a:lnTo>
                      <a:pt x="2" y="43"/>
                    </a:lnTo>
                    <a:lnTo>
                      <a:pt x="9" y="88"/>
                    </a:lnTo>
                    <a:lnTo>
                      <a:pt x="15" y="133"/>
                    </a:lnTo>
                    <a:lnTo>
                      <a:pt x="16" y="144"/>
                    </a:lnTo>
                    <a:lnTo>
                      <a:pt x="15" y="160"/>
                    </a:lnTo>
                    <a:lnTo>
                      <a:pt x="13" y="192"/>
                    </a:lnTo>
                    <a:lnTo>
                      <a:pt x="7" y="255"/>
                    </a:lnTo>
                    <a:lnTo>
                      <a:pt x="2" y="318"/>
                    </a:lnTo>
                    <a:lnTo>
                      <a:pt x="2" y="334"/>
                    </a:lnTo>
                    <a:lnTo>
                      <a:pt x="2" y="366"/>
                    </a:lnTo>
                    <a:lnTo>
                      <a:pt x="4" y="429"/>
                    </a:lnTo>
                    <a:lnTo>
                      <a:pt x="11" y="557"/>
                    </a:lnTo>
                    <a:lnTo>
                      <a:pt x="18" y="682"/>
                    </a:lnTo>
                    <a:lnTo>
                      <a:pt x="20" y="714"/>
                    </a:lnTo>
                    <a:lnTo>
                      <a:pt x="20" y="746"/>
                    </a:lnTo>
                    <a:lnTo>
                      <a:pt x="20" y="809"/>
                    </a:lnTo>
                    <a:lnTo>
                      <a:pt x="21" y="936"/>
                    </a:lnTo>
                    <a:lnTo>
                      <a:pt x="28" y="1060"/>
                    </a:lnTo>
                    <a:lnTo>
                      <a:pt x="33" y="1091"/>
                    </a:lnTo>
                    <a:lnTo>
                      <a:pt x="34" y="1098"/>
                    </a:lnTo>
                    <a:lnTo>
                      <a:pt x="35" y="1099"/>
                    </a:lnTo>
                    <a:lnTo>
                      <a:pt x="36" y="1098"/>
                    </a:lnTo>
                    <a:lnTo>
                      <a:pt x="37" y="1097"/>
                    </a:lnTo>
                    <a:lnTo>
                      <a:pt x="38" y="1095"/>
                    </a:lnTo>
                    <a:lnTo>
                      <a:pt x="40" y="1086"/>
                    </a:lnTo>
                    <a:lnTo>
                      <a:pt x="45" y="1063"/>
                    </a:lnTo>
                    <a:lnTo>
                      <a:pt x="54" y="1004"/>
                    </a:lnTo>
                    <a:lnTo>
                      <a:pt x="58" y="98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1" name="Freeform 117"/>
              <p:cNvSpPr>
                <a:spLocks/>
              </p:cNvSpPr>
              <p:nvPr/>
            </p:nvSpPr>
            <p:spPr bwMode="auto">
              <a:xfrm>
                <a:off x="2944" y="1020"/>
                <a:ext cx="40" cy="112"/>
              </a:xfrm>
              <a:custGeom>
                <a:avLst/>
                <a:gdLst>
                  <a:gd name="T0" fmla="*/ 0 w 81"/>
                  <a:gd name="T1" fmla="*/ 0 h 225"/>
                  <a:gd name="T2" fmla="*/ 0 w 81"/>
                  <a:gd name="T3" fmla="*/ 0 h 225"/>
                  <a:gd name="T4" fmla="*/ 0 w 81"/>
                  <a:gd name="T5" fmla="*/ 0 h 225"/>
                  <a:gd name="T6" fmla="*/ 0 w 81"/>
                  <a:gd name="T7" fmla="*/ 0 h 225"/>
                  <a:gd name="T8" fmla="*/ 0 w 81"/>
                  <a:gd name="T9" fmla="*/ 0 h 225"/>
                  <a:gd name="T10" fmla="*/ 0 w 81"/>
                  <a:gd name="T11" fmla="*/ 0 h 225"/>
                  <a:gd name="T12" fmla="*/ 0 w 81"/>
                  <a:gd name="T13" fmla="*/ 0 h 225"/>
                  <a:gd name="T14" fmla="*/ 0 w 81"/>
                  <a:gd name="T15" fmla="*/ 0 h 225"/>
                  <a:gd name="T16" fmla="*/ 0 w 81"/>
                  <a:gd name="T17" fmla="*/ 0 h 225"/>
                  <a:gd name="T18" fmla="*/ 0 w 81"/>
                  <a:gd name="T19" fmla="*/ 0 h 225"/>
                  <a:gd name="T20" fmla="*/ 0 w 81"/>
                  <a:gd name="T21" fmla="*/ 0 h 225"/>
                  <a:gd name="T22" fmla="*/ 0 w 81"/>
                  <a:gd name="T23" fmla="*/ 0 h 225"/>
                  <a:gd name="T24" fmla="*/ 0 w 81"/>
                  <a:gd name="T25" fmla="*/ 0 h 225"/>
                  <a:gd name="T26" fmla="*/ 0 w 81"/>
                  <a:gd name="T27" fmla="*/ 0 h 225"/>
                  <a:gd name="T28" fmla="*/ 0 w 81"/>
                  <a:gd name="T29" fmla="*/ 0 h 225"/>
                  <a:gd name="T30" fmla="*/ 0 w 81"/>
                  <a:gd name="T31" fmla="*/ 0 h 225"/>
                  <a:gd name="T32" fmla="*/ 0 w 81"/>
                  <a:gd name="T33" fmla="*/ 0 h 225"/>
                  <a:gd name="T34" fmla="*/ 0 w 81"/>
                  <a:gd name="T35" fmla="*/ 0 h 225"/>
                  <a:gd name="T36" fmla="*/ 0 w 81"/>
                  <a:gd name="T37" fmla="*/ 0 h 225"/>
                  <a:gd name="T38" fmla="*/ 0 w 81"/>
                  <a:gd name="T39" fmla="*/ 0 h 225"/>
                  <a:gd name="T40" fmla="*/ 0 w 81"/>
                  <a:gd name="T41" fmla="*/ 0 h 225"/>
                  <a:gd name="T42" fmla="*/ 0 w 81"/>
                  <a:gd name="T43" fmla="*/ 0 h 225"/>
                  <a:gd name="T44" fmla="*/ 0 w 81"/>
                  <a:gd name="T45" fmla="*/ 0 h 225"/>
                  <a:gd name="T46" fmla="*/ 0 w 81"/>
                  <a:gd name="T47" fmla="*/ 0 h 225"/>
                  <a:gd name="T48" fmla="*/ 0 w 81"/>
                  <a:gd name="T49" fmla="*/ 0 h 225"/>
                  <a:gd name="T50" fmla="*/ 0 w 81"/>
                  <a:gd name="T51" fmla="*/ 0 h 2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1"/>
                  <a:gd name="T79" fmla="*/ 0 h 225"/>
                  <a:gd name="T80" fmla="*/ 81 w 81"/>
                  <a:gd name="T81" fmla="*/ 225 h 2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1" h="225">
                    <a:moveTo>
                      <a:pt x="81" y="115"/>
                    </a:moveTo>
                    <a:lnTo>
                      <a:pt x="80" y="124"/>
                    </a:lnTo>
                    <a:lnTo>
                      <a:pt x="80" y="147"/>
                    </a:lnTo>
                    <a:lnTo>
                      <a:pt x="77" y="194"/>
                    </a:lnTo>
                    <a:lnTo>
                      <a:pt x="75" y="224"/>
                    </a:lnTo>
                    <a:lnTo>
                      <a:pt x="75" y="225"/>
                    </a:lnTo>
                    <a:lnTo>
                      <a:pt x="73" y="221"/>
                    </a:lnTo>
                    <a:lnTo>
                      <a:pt x="70" y="213"/>
                    </a:lnTo>
                    <a:lnTo>
                      <a:pt x="65" y="195"/>
                    </a:lnTo>
                    <a:lnTo>
                      <a:pt x="60" y="179"/>
                    </a:lnTo>
                    <a:lnTo>
                      <a:pt x="59" y="175"/>
                    </a:lnTo>
                    <a:lnTo>
                      <a:pt x="54" y="168"/>
                    </a:lnTo>
                    <a:lnTo>
                      <a:pt x="43" y="152"/>
                    </a:lnTo>
                    <a:lnTo>
                      <a:pt x="24" y="120"/>
                    </a:lnTo>
                    <a:lnTo>
                      <a:pt x="4" y="89"/>
                    </a:lnTo>
                    <a:lnTo>
                      <a:pt x="0" y="81"/>
                    </a:lnTo>
                    <a:lnTo>
                      <a:pt x="3" y="75"/>
                    </a:lnTo>
                    <a:lnTo>
                      <a:pt x="9" y="62"/>
                    </a:lnTo>
                    <a:lnTo>
                      <a:pt x="21" y="34"/>
                    </a:lnTo>
                    <a:lnTo>
                      <a:pt x="33" y="7"/>
                    </a:lnTo>
                    <a:lnTo>
                      <a:pt x="36" y="0"/>
                    </a:lnTo>
                    <a:lnTo>
                      <a:pt x="42" y="14"/>
                    </a:lnTo>
                    <a:lnTo>
                      <a:pt x="64" y="59"/>
                    </a:lnTo>
                    <a:lnTo>
                      <a:pt x="80" y="107"/>
                    </a:lnTo>
                    <a:lnTo>
                      <a:pt x="81" y="11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2" name="Freeform 118"/>
              <p:cNvSpPr>
                <a:spLocks/>
              </p:cNvSpPr>
              <p:nvPr/>
            </p:nvSpPr>
            <p:spPr bwMode="auto">
              <a:xfrm>
                <a:off x="2920" y="1073"/>
                <a:ext cx="76" cy="158"/>
              </a:xfrm>
              <a:custGeom>
                <a:avLst/>
                <a:gdLst>
                  <a:gd name="T0" fmla="*/ 1 w 152"/>
                  <a:gd name="T1" fmla="*/ 1 h 316"/>
                  <a:gd name="T2" fmla="*/ 1 w 152"/>
                  <a:gd name="T3" fmla="*/ 1 h 316"/>
                  <a:gd name="T4" fmla="*/ 1 w 152"/>
                  <a:gd name="T5" fmla="*/ 1 h 316"/>
                  <a:gd name="T6" fmla="*/ 1 w 152"/>
                  <a:gd name="T7" fmla="*/ 1 h 316"/>
                  <a:gd name="T8" fmla="*/ 1 w 152"/>
                  <a:gd name="T9" fmla="*/ 1 h 316"/>
                  <a:gd name="T10" fmla="*/ 1 w 152"/>
                  <a:gd name="T11" fmla="*/ 1 h 316"/>
                  <a:gd name="T12" fmla="*/ 1 w 152"/>
                  <a:gd name="T13" fmla="*/ 1 h 316"/>
                  <a:gd name="T14" fmla="*/ 1 w 152"/>
                  <a:gd name="T15" fmla="*/ 1 h 316"/>
                  <a:gd name="T16" fmla="*/ 1 w 152"/>
                  <a:gd name="T17" fmla="*/ 1 h 316"/>
                  <a:gd name="T18" fmla="*/ 1 w 152"/>
                  <a:gd name="T19" fmla="*/ 1 h 316"/>
                  <a:gd name="T20" fmla="*/ 1 w 152"/>
                  <a:gd name="T21" fmla="*/ 1 h 316"/>
                  <a:gd name="T22" fmla="*/ 1 w 152"/>
                  <a:gd name="T23" fmla="*/ 1 h 316"/>
                  <a:gd name="T24" fmla="*/ 1 w 152"/>
                  <a:gd name="T25" fmla="*/ 1 h 316"/>
                  <a:gd name="T26" fmla="*/ 1 w 152"/>
                  <a:gd name="T27" fmla="*/ 1 h 316"/>
                  <a:gd name="T28" fmla="*/ 1 w 152"/>
                  <a:gd name="T29" fmla="*/ 1 h 316"/>
                  <a:gd name="T30" fmla="*/ 0 w 152"/>
                  <a:gd name="T31" fmla="*/ 1 h 316"/>
                  <a:gd name="T32" fmla="*/ 1 w 152"/>
                  <a:gd name="T33" fmla="*/ 1 h 316"/>
                  <a:gd name="T34" fmla="*/ 1 w 152"/>
                  <a:gd name="T35" fmla="*/ 1 h 316"/>
                  <a:gd name="T36" fmla="*/ 1 w 152"/>
                  <a:gd name="T37" fmla="*/ 1 h 316"/>
                  <a:gd name="T38" fmla="*/ 1 w 152"/>
                  <a:gd name="T39" fmla="*/ 1 h 316"/>
                  <a:gd name="T40" fmla="*/ 1 w 152"/>
                  <a:gd name="T41" fmla="*/ 0 h 316"/>
                  <a:gd name="T42" fmla="*/ 1 w 152"/>
                  <a:gd name="T43" fmla="*/ 1 h 316"/>
                  <a:gd name="T44" fmla="*/ 1 w 152"/>
                  <a:gd name="T45" fmla="*/ 1 h 316"/>
                  <a:gd name="T46" fmla="*/ 1 w 152"/>
                  <a:gd name="T47" fmla="*/ 1 h 316"/>
                  <a:gd name="T48" fmla="*/ 1 w 152"/>
                  <a:gd name="T49" fmla="*/ 1 h 316"/>
                  <a:gd name="T50" fmla="*/ 1 w 152"/>
                  <a:gd name="T51" fmla="*/ 1 h 316"/>
                  <a:gd name="T52" fmla="*/ 1 w 152"/>
                  <a:gd name="T53" fmla="*/ 1 h 3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2"/>
                  <a:gd name="T82" fmla="*/ 0 h 316"/>
                  <a:gd name="T83" fmla="*/ 152 w 152"/>
                  <a:gd name="T84" fmla="*/ 316 h 3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2" h="316">
                    <a:moveTo>
                      <a:pt x="129" y="138"/>
                    </a:moveTo>
                    <a:lnTo>
                      <a:pt x="133" y="150"/>
                    </a:lnTo>
                    <a:lnTo>
                      <a:pt x="136" y="165"/>
                    </a:lnTo>
                    <a:lnTo>
                      <a:pt x="142" y="202"/>
                    </a:lnTo>
                    <a:lnTo>
                      <a:pt x="150" y="279"/>
                    </a:lnTo>
                    <a:lnTo>
                      <a:pt x="152" y="316"/>
                    </a:lnTo>
                    <a:lnTo>
                      <a:pt x="147" y="307"/>
                    </a:lnTo>
                    <a:lnTo>
                      <a:pt x="139" y="289"/>
                    </a:lnTo>
                    <a:lnTo>
                      <a:pt x="123" y="250"/>
                    </a:lnTo>
                    <a:lnTo>
                      <a:pt x="108" y="211"/>
                    </a:lnTo>
                    <a:lnTo>
                      <a:pt x="105" y="201"/>
                    </a:lnTo>
                    <a:lnTo>
                      <a:pt x="96" y="190"/>
                    </a:lnTo>
                    <a:lnTo>
                      <a:pt x="78" y="166"/>
                    </a:lnTo>
                    <a:lnTo>
                      <a:pt x="43" y="120"/>
                    </a:lnTo>
                    <a:lnTo>
                      <a:pt x="8" y="73"/>
                    </a:lnTo>
                    <a:lnTo>
                      <a:pt x="0" y="61"/>
                    </a:lnTo>
                    <a:lnTo>
                      <a:pt x="2" y="56"/>
                    </a:lnTo>
                    <a:lnTo>
                      <a:pt x="6" y="46"/>
                    </a:lnTo>
                    <a:lnTo>
                      <a:pt x="16" y="26"/>
                    </a:lnTo>
                    <a:lnTo>
                      <a:pt x="25" y="5"/>
                    </a:lnTo>
                    <a:lnTo>
                      <a:pt x="28" y="0"/>
                    </a:lnTo>
                    <a:lnTo>
                      <a:pt x="29" y="2"/>
                    </a:lnTo>
                    <a:lnTo>
                      <a:pt x="41" y="17"/>
                    </a:lnTo>
                    <a:lnTo>
                      <a:pt x="82" y="71"/>
                    </a:lnTo>
                    <a:lnTo>
                      <a:pt x="123" y="128"/>
                    </a:lnTo>
                    <a:lnTo>
                      <a:pt x="129" y="13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3" name="Freeform 119"/>
              <p:cNvSpPr>
                <a:spLocks/>
              </p:cNvSpPr>
              <p:nvPr/>
            </p:nvSpPr>
            <p:spPr bwMode="auto">
              <a:xfrm>
                <a:off x="2851" y="1124"/>
                <a:ext cx="145" cy="466"/>
              </a:xfrm>
              <a:custGeom>
                <a:avLst/>
                <a:gdLst>
                  <a:gd name="T0" fmla="*/ 1 w 290"/>
                  <a:gd name="T1" fmla="*/ 1 h 931"/>
                  <a:gd name="T2" fmla="*/ 1 w 290"/>
                  <a:gd name="T3" fmla="*/ 1 h 931"/>
                  <a:gd name="T4" fmla="*/ 1 w 290"/>
                  <a:gd name="T5" fmla="*/ 1 h 931"/>
                  <a:gd name="T6" fmla="*/ 1 w 290"/>
                  <a:gd name="T7" fmla="*/ 1 h 931"/>
                  <a:gd name="T8" fmla="*/ 1 w 290"/>
                  <a:gd name="T9" fmla="*/ 1 h 931"/>
                  <a:gd name="T10" fmla="*/ 1 w 290"/>
                  <a:gd name="T11" fmla="*/ 1 h 931"/>
                  <a:gd name="T12" fmla="*/ 1 w 290"/>
                  <a:gd name="T13" fmla="*/ 1 h 931"/>
                  <a:gd name="T14" fmla="*/ 1 w 290"/>
                  <a:gd name="T15" fmla="*/ 1 h 931"/>
                  <a:gd name="T16" fmla="*/ 1 w 290"/>
                  <a:gd name="T17" fmla="*/ 1 h 931"/>
                  <a:gd name="T18" fmla="*/ 1 w 290"/>
                  <a:gd name="T19" fmla="*/ 1 h 931"/>
                  <a:gd name="T20" fmla="*/ 1 w 290"/>
                  <a:gd name="T21" fmla="*/ 1 h 931"/>
                  <a:gd name="T22" fmla="*/ 1 w 290"/>
                  <a:gd name="T23" fmla="*/ 1 h 931"/>
                  <a:gd name="T24" fmla="*/ 1 w 290"/>
                  <a:gd name="T25" fmla="*/ 1 h 931"/>
                  <a:gd name="T26" fmla="*/ 1 w 290"/>
                  <a:gd name="T27" fmla="*/ 1 h 931"/>
                  <a:gd name="T28" fmla="*/ 1 w 290"/>
                  <a:gd name="T29" fmla="*/ 1 h 931"/>
                  <a:gd name="T30" fmla="*/ 1 w 290"/>
                  <a:gd name="T31" fmla="*/ 1 h 931"/>
                  <a:gd name="T32" fmla="*/ 1 w 290"/>
                  <a:gd name="T33" fmla="*/ 1 h 931"/>
                  <a:gd name="T34" fmla="*/ 1 w 290"/>
                  <a:gd name="T35" fmla="*/ 1 h 931"/>
                  <a:gd name="T36" fmla="*/ 1 w 290"/>
                  <a:gd name="T37" fmla="*/ 1 h 931"/>
                  <a:gd name="T38" fmla="*/ 1 w 290"/>
                  <a:gd name="T39" fmla="*/ 1 h 931"/>
                  <a:gd name="T40" fmla="*/ 1 w 290"/>
                  <a:gd name="T41" fmla="*/ 1 h 931"/>
                  <a:gd name="T42" fmla="*/ 1 w 290"/>
                  <a:gd name="T43" fmla="*/ 1 h 931"/>
                  <a:gd name="T44" fmla="*/ 1 w 290"/>
                  <a:gd name="T45" fmla="*/ 1 h 931"/>
                  <a:gd name="T46" fmla="*/ 1 w 290"/>
                  <a:gd name="T47" fmla="*/ 1 h 931"/>
                  <a:gd name="T48" fmla="*/ 1 w 290"/>
                  <a:gd name="T49" fmla="*/ 1 h 931"/>
                  <a:gd name="T50" fmla="*/ 1 w 290"/>
                  <a:gd name="T51" fmla="*/ 1 h 931"/>
                  <a:gd name="T52" fmla="*/ 1 w 290"/>
                  <a:gd name="T53" fmla="*/ 1 h 931"/>
                  <a:gd name="T54" fmla="*/ 1 w 290"/>
                  <a:gd name="T55" fmla="*/ 1 h 931"/>
                  <a:gd name="T56" fmla="*/ 1 w 290"/>
                  <a:gd name="T57" fmla="*/ 1 h 931"/>
                  <a:gd name="T58" fmla="*/ 1 w 290"/>
                  <a:gd name="T59" fmla="*/ 1 h 931"/>
                  <a:gd name="T60" fmla="*/ 1 w 290"/>
                  <a:gd name="T61" fmla="*/ 1 h 931"/>
                  <a:gd name="T62" fmla="*/ 1 w 290"/>
                  <a:gd name="T63" fmla="*/ 1 h 931"/>
                  <a:gd name="T64" fmla="*/ 1 w 290"/>
                  <a:gd name="T65" fmla="*/ 1 h 931"/>
                  <a:gd name="T66" fmla="*/ 1 w 290"/>
                  <a:gd name="T67" fmla="*/ 1 h 931"/>
                  <a:gd name="T68" fmla="*/ 1 w 290"/>
                  <a:gd name="T69" fmla="*/ 1 h 931"/>
                  <a:gd name="T70" fmla="*/ 1 w 290"/>
                  <a:gd name="T71" fmla="*/ 1 h 931"/>
                  <a:gd name="T72" fmla="*/ 1 w 290"/>
                  <a:gd name="T73" fmla="*/ 1 h 931"/>
                  <a:gd name="T74" fmla="*/ 1 w 290"/>
                  <a:gd name="T75" fmla="*/ 1 h 931"/>
                  <a:gd name="T76" fmla="*/ 1 w 290"/>
                  <a:gd name="T77" fmla="*/ 1 h 931"/>
                  <a:gd name="T78" fmla="*/ 1 w 290"/>
                  <a:gd name="T79" fmla="*/ 1 h 931"/>
                  <a:gd name="T80" fmla="*/ 1 w 290"/>
                  <a:gd name="T81" fmla="*/ 1 h 931"/>
                  <a:gd name="T82" fmla="*/ 1 w 290"/>
                  <a:gd name="T83" fmla="*/ 1 h 931"/>
                  <a:gd name="T84" fmla="*/ 1 w 290"/>
                  <a:gd name="T85" fmla="*/ 1 h 931"/>
                  <a:gd name="T86" fmla="*/ 1 w 290"/>
                  <a:gd name="T87" fmla="*/ 1 h 931"/>
                  <a:gd name="T88" fmla="*/ 1 w 290"/>
                  <a:gd name="T89" fmla="*/ 1 h 931"/>
                  <a:gd name="T90" fmla="*/ 1 w 290"/>
                  <a:gd name="T91" fmla="*/ 1 h 931"/>
                  <a:gd name="T92" fmla="*/ 1 w 290"/>
                  <a:gd name="T93" fmla="*/ 1 h 931"/>
                  <a:gd name="T94" fmla="*/ 1 w 290"/>
                  <a:gd name="T95" fmla="*/ 1 h 931"/>
                  <a:gd name="T96" fmla="*/ 1 w 290"/>
                  <a:gd name="T97" fmla="*/ 1 h 9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90"/>
                  <a:gd name="T148" fmla="*/ 0 h 931"/>
                  <a:gd name="T149" fmla="*/ 290 w 290"/>
                  <a:gd name="T150" fmla="*/ 931 h 93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90" h="931">
                    <a:moveTo>
                      <a:pt x="194" y="905"/>
                    </a:moveTo>
                    <a:lnTo>
                      <a:pt x="191" y="908"/>
                    </a:lnTo>
                    <a:lnTo>
                      <a:pt x="187" y="914"/>
                    </a:lnTo>
                    <a:lnTo>
                      <a:pt x="179" y="922"/>
                    </a:lnTo>
                    <a:lnTo>
                      <a:pt x="171" y="930"/>
                    </a:lnTo>
                    <a:lnTo>
                      <a:pt x="170" y="931"/>
                    </a:lnTo>
                    <a:lnTo>
                      <a:pt x="170" y="929"/>
                    </a:lnTo>
                    <a:lnTo>
                      <a:pt x="172" y="908"/>
                    </a:lnTo>
                    <a:lnTo>
                      <a:pt x="176" y="828"/>
                    </a:lnTo>
                    <a:lnTo>
                      <a:pt x="172" y="734"/>
                    </a:lnTo>
                    <a:lnTo>
                      <a:pt x="169" y="714"/>
                    </a:lnTo>
                    <a:lnTo>
                      <a:pt x="163" y="694"/>
                    </a:lnTo>
                    <a:lnTo>
                      <a:pt x="144" y="641"/>
                    </a:lnTo>
                    <a:lnTo>
                      <a:pt x="96" y="525"/>
                    </a:lnTo>
                    <a:lnTo>
                      <a:pt x="61" y="451"/>
                    </a:lnTo>
                    <a:lnTo>
                      <a:pt x="60" y="447"/>
                    </a:lnTo>
                    <a:lnTo>
                      <a:pt x="57" y="440"/>
                    </a:lnTo>
                    <a:lnTo>
                      <a:pt x="52" y="424"/>
                    </a:lnTo>
                    <a:lnTo>
                      <a:pt x="43" y="394"/>
                    </a:lnTo>
                    <a:lnTo>
                      <a:pt x="33" y="361"/>
                    </a:lnTo>
                    <a:lnTo>
                      <a:pt x="31" y="353"/>
                    </a:lnTo>
                    <a:lnTo>
                      <a:pt x="42" y="363"/>
                    </a:lnTo>
                    <a:lnTo>
                      <a:pt x="79" y="397"/>
                    </a:lnTo>
                    <a:lnTo>
                      <a:pt x="118" y="437"/>
                    </a:lnTo>
                    <a:lnTo>
                      <a:pt x="126" y="446"/>
                    </a:lnTo>
                    <a:lnTo>
                      <a:pt x="132" y="459"/>
                    </a:lnTo>
                    <a:lnTo>
                      <a:pt x="148" y="492"/>
                    </a:lnTo>
                    <a:lnTo>
                      <a:pt x="181" y="580"/>
                    </a:lnTo>
                    <a:lnTo>
                      <a:pt x="201" y="655"/>
                    </a:lnTo>
                    <a:lnTo>
                      <a:pt x="202" y="665"/>
                    </a:lnTo>
                    <a:lnTo>
                      <a:pt x="202" y="674"/>
                    </a:lnTo>
                    <a:lnTo>
                      <a:pt x="203" y="694"/>
                    </a:lnTo>
                    <a:lnTo>
                      <a:pt x="208" y="730"/>
                    </a:lnTo>
                    <a:lnTo>
                      <a:pt x="211" y="751"/>
                    </a:lnTo>
                    <a:lnTo>
                      <a:pt x="212" y="752"/>
                    </a:lnTo>
                    <a:lnTo>
                      <a:pt x="213" y="744"/>
                    </a:lnTo>
                    <a:lnTo>
                      <a:pt x="216" y="728"/>
                    </a:lnTo>
                    <a:lnTo>
                      <a:pt x="222" y="695"/>
                    </a:lnTo>
                    <a:lnTo>
                      <a:pt x="228" y="660"/>
                    </a:lnTo>
                    <a:lnTo>
                      <a:pt x="231" y="651"/>
                    </a:lnTo>
                    <a:lnTo>
                      <a:pt x="229" y="648"/>
                    </a:lnTo>
                    <a:lnTo>
                      <a:pt x="225" y="627"/>
                    </a:lnTo>
                    <a:lnTo>
                      <a:pt x="207" y="545"/>
                    </a:lnTo>
                    <a:lnTo>
                      <a:pt x="186" y="462"/>
                    </a:lnTo>
                    <a:lnTo>
                      <a:pt x="181" y="446"/>
                    </a:lnTo>
                    <a:lnTo>
                      <a:pt x="174" y="434"/>
                    </a:lnTo>
                    <a:lnTo>
                      <a:pt x="154" y="406"/>
                    </a:lnTo>
                    <a:lnTo>
                      <a:pt x="107" y="352"/>
                    </a:lnTo>
                    <a:lnTo>
                      <a:pt x="74" y="321"/>
                    </a:lnTo>
                    <a:lnTo>
                      <a:pt x="73" y="319"/>
                    </a:lnTo>
                    <a:lnTo>
                      <a:pt x="69" y="311"/>
                    </a:lnTo>
                    <a:lnTo>
                      <a:pt x="62" y="293"/>
                    </a:lnTo>
                    <a:lnTo>
                      <a:pt x="48" y="259"/>
                    </a:lnTo>
                    <a:lnTo>
                      <a:pt x="35" y="226"/>
                    </a:lnTo>
                    <a:lnTo>
                      <a:pt x="32" y="216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40" y="218"/>
                    </a:lnTo>
                    <a:lnTo>
                      <a:pt x="47" y="223"/>
                    </a:lnTo>
                    <a:lnTo>
                      <a:pt x="65" y="236"/>
                    </a:lnTo>
                    <a:lnTo>
                      <a:pt x="114" y="279"/>
                    </a:lnTo>
                    <a:lnTo>
                      <a:pt x="215" y="415"/>
                    </a:lnTo>
                    <a:lnTo>
                      <a:pt x="247" y="539"/>
                    </a:lnTo>
                    <a:lnTo>
                      <a:pt x="247" y="532"/>
                    </a:lnTo>
                    <a:lnTo>
                      <a:pt x="248" y="515"/>
                    </a:lnTo>
                    <a:lnTo>
                      <a:pt x="251" y="483"/>
                    </a:lnTo>
                    <a:lnTo>
                      <a:pt x="253" y="450"/>
                    </a:lnTo>
                    <a:lnTo>
                      <a:pt x="254" y="442"/>
                    </a:lnTo>
                    <a:lnTo>
                      <a:pt x="253" y="440"/>
                    </a:lnTo>
                    <a:lnTo>
                      <a:pt x="248" y="424"/>
                    </a:lnTo>
                    <a:lnTo>
                      <a:pt x="226" y="361"/>
                    </a:lnTo>
                    <a:lnTo>
                      <a:pt x="191" y="292"/>
                    </a:lnTo>
                    <a:lnTo>
                      <a:pt x="181" y="278"/>
                    </a:lnTo>
                    <a:lnTo>
                      <a:pt x="168" y="265"/>
                    </a:lnTo>
                    <a:lnTo>
                      <a:pt x="134" y="235"/>
                    </a:lnTo>
                    <a:lnTo>
                      <a:pt x="54" y="173"/>
                    </a:lnTo>
                    <a:lnTo>
                      <a:pt x="2" y="134"/>
                    </a:lnTo>
                    <a:lnTo>
                      <a:pt x="0" y="132"/>
                    </a:lnTo>
                    <a:lnTo>
                      <a:pt x="18" y="138"/>
                    </a:lnTo>
                    <a:lnTo>
                      <a:pt x="32" y="140"/>
                    </a:lnTo>
                    <a:lnTo>
                      <a:pt x="42" y="139"/>
                    </a:lnTo>
                    <a:lnTo>
                      <a:pt x="50" y="135"/>
                    </a:lnTo>
                    <a:lnTo>
                      <a:pt x="54" y="130"/>
                    </a:lnTo>
                    <a:lnTo>
                      <a:pt x="56" y="123"/>
                    </a:lnTo>
                    <a:lnTo>
                      <a:pt x="55" y="114"/>
                    </a:lnTo>
                    <a:lnTo>
                      <a:pt x="51" y="105"/>
                    </a:lnTo>
                    <a:lnTo>
                      <a:pt x="46" y="95"/>
                    </a:lnTo>
                    <a:lnTo>
                      <a:pt x="29" y="77"/>
                    </a:lnTo>
                    <a:lnTo>
                      <a:pt x="19" y="67"/>
                    </a:lnTo>
                    <a:lnTo>
                      <a:pt x="40" y="78"/>
                    </a:lnTo>
                    <a:lnTo>
                      <a:pt x="84" y="101"/>
                    </a:lnTo>
                    <a:lnTo>
                      <a:pt x="161" y="160"/>
                    </a:lnTo>
                    <a:lnTo>
                      <a:pt x="219" y="234"/>
                    </a:lnTo>
                    <a:lnTo>
                      <a:pt x="231" y="254"/>
                    </a:lnTo>
                    <a:lnTo>
                      <a:pt x="234" y="263"/>
                    </a:lnTo>
                    <a:lnTo>
                      <a:pt x="242" y="279"/>
                    </a:lnTo>
                    <a:lnTo>
                      <a:pt x="255" y="303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58" y="305"/>
                    </a:lnTo>
                    <a:lnTo>
                      <a:pt x="253" y="286"/>
                    </a:lnTo>
                    <a:lnTo>
                      <a:pt x="244" y="248"/>
                    </a:lnTo>
                    <a:lnTo>
                      <a:pt x="229" y="212"/>
                    </a:lnTo>
                    <a:lnTo>
                      <a:pt x="224" y="204"/>
                    </a:lnTo>
                    <a:lnTo>
                      <a:pt x="212" y="190"/>
                    </a:lnTo>
                    <a:lnTo>
                      <a:pt x="186" y="162"/>
                    </a:lnTo>
                    <a:lnTo>
                      <a:pt x="126" y="108"/>
                    </a:lnTo>
                    <a:lnTo>
                      <a:pt x="73" y="51"/>
                    </a:lnTo>
                    <a:lnTo>
                      <a:pt x="64" y="35"/>
                    </a:lnTo>
                    <a:lnTo>
                      <a:pt x="62" y="31"/>
                    </a:lnTo>
                    <a:lnTo>
                      <a:pt x="63" y="28"/>
                    </a:lnTo>
                    <a:lnTo>
                      <a:pt x="65" y="24"/>
                    </a:lnTo>
                    <a:lnTo>
                      <a:pt x="68" y="21"/>
                    </a:lnTo>
                    <a:lnTo>
                      <a:pt x="72" y="18"/>
                    </a:lnTo>
                    <a:lnTo>
                      <a:pt x="84" y="13"/>
                    </a:lnTo>
                    <a:lnTo>
                      <a:pt x="106" y="3"/>
                    </a:lnTo>
                    <a:lnTo>
                      <a:pt x="111" y="0"/>
                    </a:lnTo>
                    <a:lnTo>
                      <a:pt x="124" y="12"/>
                    </a:lnTo>
                    <a:lnTo>
                      <a:pt x="169" y="55"/>
                    </a:lnTo>
                    <a:lnTo>
                      <a:pt x="219" y="119"/>
                    </a:lnTo>
                    <a:lnTo>
                      <a:pt x="229" y="136"/>
                    </a:lnTo>
                    <a:lnTo>
                      <a:pt x="238" y="153"/>
                    </a:lnTo>
                    <a:lnTo>
                      <a:pt x="252" y="180"/>
                    </a:lnTo>
                    <a:lnTo>
                      <a:pt x="272" y="221"/>
                    </a:lnTo>
                    <a:lnTo>
                      <a:pt x="284" y="264"/>
                    </a:lnTo>
                    <a:lnTo>
                      <a:pt x="287" y="276"/>
                    </a:lnTo>
                    <a:lnTo>
                      <a:pt x="289" y="291"/>
                    </a:lnTo>
                    <a:lnTo>
                      <a:pt x="290" y="323"/>
                    </a:lnTo>
                    <a:lnTo>
                      <a:pt x="285" y="386"/>
                    </a:lnTo>
                    <a:lnTo>
                      <a:pt x="280" y="423"/>
                    </a:lnTo>
                    <a:lnTo>
                      <a:pt x="280" y="424"/>
                    </a:lnTo>
                    <a:lnTo>
                      <a:pt x="280" y="427"/>
                    </a:lnTo>
                    <a:lnTo>
                      <a:pt x="281" y="444"/>
                    </a:lnTo>
                    <a:lnTo>
                      <a:pt x="282" y="508"/>
                    </a:lnTo>
                    <a:lnTo>
                      <a:pt x="276" y="565"/>
                    </a:lnTo>
                    <a:lnTo>
                      <a:pt x="273" y="572"/>
                    </a:lnTo>
                    <a:lnTo>
                      <a:pt x="269" y="579"/>
                    </a:lnTo>
                    <a:lnTo>
                      <a:pt x="266" y="588"/>
                    </a:lnTo>
                    <a:lnTo>
                      <a:pt x="260" y="611"/>
                    </a:lnTo>
                    <a:lnTo>
                      <a:pt x="253" y="664"/>
                    </a:lnTo>
                    <a:lnTo>
                      <a:pt x="245" y="709"/>
                    </a:lnTo>
                    <a:lnTo>
                      <a:pt x="242" y="720"/>
                    </a:lnTo>
                    <a:lnTo>
                      <a:pt x="233" y="753"/>
                    </a:lnTo>
                    <a:lnTo>
                      <a:pt x="210" y="842"/>
                    </a:lnTo>
                    <a:lnTo>
                      <a:pt x="194" y="902"/>
                    </a:lnTo>
                    <a:lnTo>
                      <a:pt x="194" y="90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4" name="Freeform 120"/>
              <p:cNvSpPr>
                <a:spLocks/>
              </p:cNvSpPr>
              <p:nvPr/>
            </p:nvSpPr>
            <p:spPr bwMode="auto">
              <a:xfrm>
                <a:off x="2845" y="1387"/>
                <a:ext cx="76" cy="218"/>
              </a:xfrm>
              <a:custGeom>
                <a:avLst/>
                <a:gdLst>
                  <a:gd name="T0" fmla="*/ 1 w 151"/>
                  <a:gd name="T1" fmla="*/ 1 h 435"/>
                  <a:gd name="T2" fmla="*/ 1 w 151"/>
                  <a:gd name="T3" fmla="*/ 1 h 435"/>
                  <a:gd name="T4" fmla="*/ 1 w 151"/>
                  <a:gd name="T5" fmla="*/ 1 h 435"/>
                  <a:gd name="T6" fmla="*/ 1 w 151"/>
                  <a:gd name="T7" fmla="*/ 1 h 435"/>
                  <a:gd name="T8" fmla="*/ 1 w 151"/>
                  <a:gd name="T9" fmla="*/ 1 h 435"/>
                  <a:gd name="T10" fmla="*/ 1 w 151"/>
                  <a:gd name="T11" fmla="*/ 1 h 435"/>
                  <a:gd name="T12" fmla="*/ 1 w 151"/>
                  <a:gd name="T13" fmla="*/ 1 h 435"/>
                  <a:gd name="T14" fmla="*/ 1 w 151"/>
                  <a:gd name="T15" fmla="*/ 1 h 435"/>
                  <a:gd name="T16" fmla="*/ 1 w 151"/>
                  <a:gd name="T17" fmla="*/ 1 h 435"/>
                  <a:gd name="T18" fmla="*/ 1 w 151"/>
                  <a:gd name="T19" fmla="*/ 1 h 435"/>
                  <a:gd name="T20" fmla="*/ 1 w 151"/>
                  <a:gd name="T21" fmla="*/ 1 h 435"/>
                  <a:gd name="T22" fmla="*/ 1 w 151"/>
                  <a:gd name="T23" fmla="*/ 1 h 435"/>
                  <a:gd name="T24" fmla="*/ 1 w 151"/>
                  <a:gd name="T25" fmla="*/ 1 h 435"/>
                  <a:gd name="T26" fmla="*/ 1 w 151"/>
                  <a:gd name="T27" fmla="*/ 1 h 435"/>
                  <a:gd name="T28" fmla="*/ 1 w 151"/>
                  <a:gd name="T29" fmla="*/ 1 h 435"/>
                  <a:gd name="T30" fmla="*/ 1 w 151"/>
                  <a:gd name="T31" fmla="*/ 1 h 435"/>
                  <a:gd name="T32" fmla="*/ 1 w 151"/>
                  <a:gd name="T33" fmla="*/ 1 h 435"/>
                  <a:gd name="T34" fmla="*/ 1 w 151"/>
                  <a:gd name="T35" fmla="*/ 1 h 435"/>
                  <a:gd name="T36" fmla="*/ 1 w 151"/>
                  <a:gd name="T37" fmla="*/ 1 h 435"/>
                  <a:gd name="T38" fmla="*/ 0 w 151"/>
                  <a:gd name="T39" fmla="*/ 1 h 435"/>
                  <a:gd name="T40" fmla="*/ 0 w 151"/>
                  <a:gd name="T41" fmla="*/ 1 h 435"/>
                  <a:gd name="T42" fmla="*/ 1 w 151"/>
                  <a:gd name="T43" fmla="*/ 1 h 435"/>
                  <a:gd name="T44" fmla="*/ 1 w 151"/>
                  <a:gd name="T45" fmla="*/ 1 h 435"/>
                  <a:gd name="T46" fmla="*/ 1 w 151"/>
                  <a:gd name="T47" fmla="*/ 1 h 435"/>
                  <a:gd name="T48" fmla="*/ 1 w 151"/>
                  <a:gd name="T49" fmla="*/ 1 h 435"/>
                  <a:gd name="T50" fmla="*/ 1 w 151"/>
                  <a:gd name="T51" fmla="*/ 0 h 435"/>
                  <a:gd name="T52" fmla="*/ 1 w 151"/>
                  <a:gd name="T53" fmla="*/ 1 h 435"/>
                  <a:gd name="T54" fmla="*/ 1 w 151"/>
                  <a:gd name="T55" fmla="*/ 1 h 435"/>
                  <a:gd name="T56" fmla="*/ 1 w 151"/>
                  <a:gd name="T57" fmla="*/ 1 h 435"/>
                  <a:gd name="T58" fmla="*/ 1 w 151"/>
                  <a:gd name="T59" fmla="*/ 1 h 435"/>
                  <a:gd name="T60" fmla="*/ 1 w 151"/>
                  <a:gd name="T61" fmla="*/ 1 h 4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1"/>
                  <a:gd name="T94" fmla="*/ 0 h 435"/>
                  <a:gd name="T95" fmla="*/ 151 w 151"/>
                  <a:gd name="T96" fmla="*/ 435 h 4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1" h="435">
                    <a:moveTo>
                      <a:pt x="116" y="117"/>
                    </a:moveTo>
                    <a:lnTo>
                      <a:pt x="123" y="132"/>
                    </a:lnTo>
                    <a:lnTo>
                      <a:pt x="135" y="169"/>
                    </a:lnTo>
                    <a:lnTo>
                      <a:pt x="149" y="252"/>
                    </a:lnTo>
                    <a:lnTo>
                      <a:pt x="151" y="327"/>
                    </a:lnTo>
                    <a:lnTo>
                      <a:pt x="151" y="341"/>
                    </a:lnTo>
                    <a:lnTo>
                      <a:pt x="149" y="354"/>
                    </a:lnTo>
                    <a:lnTo>
                      <a:pt x="147" y="378"/>
                    </a:lnTo>
                    <a:lnTo>
                      <a:pt x="141" y="416"/>
                    </a:lnTo>
                    <a:lnTo>
                      <a:pt x="139" y="435"/>
                    </a:lnTo>
                    <a:lnTo>
                      <a:pt x="138" y="432"/>
                    </a:lnTo>
                    <a:lnTo>
                      <a:pt x="138" y="407"/>
                    </a:lnTo>
                    <a:lnTo>
                      <a:pt x="130" y="310"/>
                    </a:lnTo>
                    <a:lnTo>
                      <a:pt x="103" y="205"/>
                    </a:lnTo>
                    <a:lnTo>
                      <a:pt x="92" y="185"/>
                    </a:lnTo>
                    <a:lnTo>
                      <a:pt x="80" y="168"/>
                    </a:lnTo>
                    <a:lnTo>
                      <a:pt x="57" y="135"/>
                    </a:lnTo>
                    <a:lnTo>
                      <a:pt x="19" y="83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2" y="51"/>
                    </a:lnTo>
                    <a:lnTo>
                      <a:pt x="8" y="42"/>
                    </a:lnTo>
                    <a:lnTo>
                      <a:pt x="21" y="24"/>
                    </a:lnTo>
                    <a:lnTo>
                      <a:pt x="33" y="6"/>
                    </a:lnTo>
                    <a:lnTo>
                      <a:pt x="36" y="0"/>
                    </a:lnTo>
                    <a:lnTo>
                      <a:pt x="43" y="11"/>
                    </a:lnTo>
                    <a:lnTo>
                      <a:pt x="71" y="49"/>
                    </a:lnTo>
                    <a:lnTo>
                      <a:pt x="107" y="103"/>
                    </a:lnTo>
                    <a:lnTo>
                      <a:pt x="116" y="11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5" name="Freeform 121"/>
              <p:cNvSpPr>
                <a:spLocks/>
              </p:cNvSpPr>
              <p:nvPr/>
            </p:nvSpPr>
            <p:spPr bwMode="auto">
              <a:xfrm>
                <a:off x="2778" y="1393"/>
                <a:ext cx="82" cy="142"/>
              </a:xfrm>
              <a:custGeom>
                <a:avLst/>
                <a:gdLst>
                  <a:gd name="T0" fmla="*/ 1 w 164"/>
                  <a:gd name="T1" fmla="*/ 1 h 282"/>
                  <a:gd name="T2" fmla="*/ 1 w 164"/>
                  <a:gd name="T3" fmla="*/ 1 h 282"/>
                  <a:gd name="T4" fmla="*/ 1 w 164"/>
                  <a:gd name="T5" fmla="*/ 1 h 282"/>
                  <a:gd name="T6" fmla="*/ 1 w 164"/>
                  <a:gd name="T7" fmla="*/ 1 h 282"/>
                  <a:gd name="T8" fmla="*/ 1 w 164"/>
                  <a:gd name="T9" fmla="*/ 1 h 282"/>
                  <a:gd name="T10" fmla="*/ 1 w 164"/>
                  <a:gd name="T11" fmla="*/ 1 h 282"/>
                  <a:gd name="T12" fmla="*/ 0 w 164"/>
                  <a:gd name="T13" fmla="*/ 0 h 282"/>
                  <a:gd name="T14" fmla="*/ 1 w 164"/>
                  <a:gd name="T15" fmla="*/ 1 h 282"/>
                  <a:gd name="T16" fmla="*/ 1 w 164"/>
                  <a:gd name="T17" fmla="*/ 1 h 282"/>
                  <a:gd name="T18" fmla="*/ 1 w 164"/>
                  <a:gd name="T19" fmla="*/ 1 h 282"/>
                  <a:gd name="T20" fmla="*/ 1 w 164"/>
                  <a:gd name="T21" fmla="*/ 1 h 282"/>
                  <a:gd name="T22" fmla="*/ 1 w 164"/>
                  <a:gd name="T23" fmla="*/ 1 h 282"/>
                  <a:gd name="T24" fmla="*/ 1 w 164"/>
                  <a:gd name="T25" fmla="*/ 1 h 282"/>
                  <a:gd name="T26" fmla="*/ 1 w 164"/>
                  <a:gd name="T27" fmla="*/ 1 h 282"/>
                  <a:gd name="T28" fmla="*/ 1 w 164"/>
                  <a:gd name="T29" fmla="*/ 1 h 282"/>
                  <a:gd name="T30" fmla="*/ 1 w 164"/>
                  <a:gd name="T31" fmla="*/ 1 h 282"/>
                  <a:gd name="T32" fmla="*/ 1 w 164"/>
                  <a:gd name="T33" fmla="*/ 1 h 282"/>
                  <a:gd name="T34" fmla="*/ 1 w 164"/>
                  <a:gd name="T35" fmla="*/ 1 h 282"/>
                  <a:gd name="T36" fmla="*/ 1 w 164"/>
                  <a:gd name="T37" fmla="*/ 1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282"/>
                  <a:gd name="T59" fmla="*/ 164 w 164"/>
                  <a:gd name="T60" fmla="*/ 282 h 28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282">
                    <a:moveTo>
                      <a:pt x="67" y="146"/>
                    </a:moveTo>
                    <a:lnTo>
                      <a:pt x="67" y="134"/>
                    </a:lnTo>
                    <a:lnTo>
                      <a:pt x="65" y="122"/>
                    </a:lnTo>
                    <a:lnTo>
                      <a:pt x="57" y="96"/>
                    </a:lnTo>
                    <a:lnTo>
                      <a:pt x="44" y="70"/>
                    </a:lnTo>
                    <a:lnTo>
                      <a:pt x="13" y="20"/>
                    </a:lnTo>
                    <a:lnTo>
                      <a:pt x="0" y="0"/>
                    </a:lnTo>
                    <a:lnTo>
                      <a:pt x="19" y="17"/>
                    </a:lnTo>
                    <a:lnTo>
                      <a:pt x="57" y="56"/>
                    </a:lnTo>
                    <a:lnTo>
                      <a:pt x="129" y="152"/>
                    </a:lnTo>
                    <a:lnTo>
                      <a:pt x="153" y="204"/>
                    </a:lnTo>
                    <a:lnTo>
                      <a:pt x="164" y="257"/>
                    </a:lnTo>
                    <a:lnTo>
                      <a:pt x="164" y="282"/>
                    </a:lnTo>
                    <a:lnTo>
                      <a:pt x="156" y="272"/>
                    </a:lnTo>
                    <a:lnTo>
                      <a:pt x="139" y="250"/>
                    </a:lnTo>
                    <a:lnTo>
                      <a:pt x="109" y="202"/>
                    </a:lnTo>
                    <a:lnTo>
                      <a:pt x="75" y="157"/>
                    </a:lnTo>
                    <a:lnTo>
                      <a:pt x="67" y="14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6" name="Freeform 122"/>
              <p:cNvSpPr>
                <a:spLocks/>
              </p:cNvSpPr>
              <p:nvPr/>
            </p:nvSpPr>
            <p:spPr bwMode="auto">
              <a:xfrm>
                <a:off x="2485" y="449"/>
                <a:ext cx="118" cy="292"/>
              </a:xfrm>
              <a:custGeom>
                <a:avLst/>
                <a:gdLst>
                  <a:gd name="T0" fmla="*/ 1 w 236"/>
                  <a:gd name="T1" fmla="*/ 1 h 583"/>
                  <a:gd name="T2" fmla="*/ 1 w 236"/>
                  <a:gd name="T3" fmla="*/ 1 h 583"/>
                  <a:gd name="T4" fmla="*/ 1 w 236"/>
                  <a:gd name="T5" fmla="*/ 1 h 583"/>
                  <a:gd name="T6" fmla="*/ 1 w 236"/>
                  <a:gd name="T7" fmla="*/ 1 h 583"/>
                  <a:gd name="T8" fmla="*/ 1 w 236"/>
                  <a:gd name="T9" fmla="*/ 1 h 583"/>
                  <a:gd name="T10" fmla="*/ 1 w 236"/>
                  <a:gd name="T11" fmla="*/ 1 h 583"/>
                  <a:gd name="T12" fmla="*/ 1 w 236"/>
                  <a:gd name="T13" fmla="*/ 1 h 583"/>
                  <a:gd name="T14" fmla="*/ 1 w 236"/>
                  <a:gd name="T15" fmla="*/ 1 h 583"/>
                  <a:gd name="T16" fmla="*/ 1 w 236"/>
                  <a:gd name="T17" fmla="*/ 1 h 583"/>
                  <a:gd name="T18" fmla="*/ 1 w 236"/>
                  <a:gd name="T19" fmla="*/ 1 h 583"/>
                  <a:gd name="T20" fmla="*/ 1 w 236"/>
                  <a:gd name="T21" fmla="*/ 1 h 583"/>
                  <a:gd name="T22" fmla="*/ 1 w 236"/>
                  <a:gd name="T23" fmla="*/ 1 h 583"/>
                  <a:gd name="T24" fmla="*/ 1 w 236"/>
                  <a:gd name="T25" fmla="*/ 1 h 583"/>
                  <a:gd name="T26" fmla="*/ 1 w 236"/>
                  <a:gd name="T27" fmla="*/ 1 h 583"/>
                  <a:gd name="T28" fmla="*/ 1 w 236"/>
                  <a:gd name="T29" fmla="*/ 1 h 583"/>
                  <a:gd name="T30" fmla="*/ 1 w 236"/>
                  <a:gd name="T31" fmla="*/ 1 h 583"/>
                  <a:gd name="T32" fmla="*/ 1 w 236"/>
                  <a:gd name="T33" fmla="*/ 1 h 583"/>
                  <a:gd name="T34" fmla="*/ 1 w 236"/>
                  <a:gd name="T35" fmla="*/ 1 h 583"/>
                  <a:gd name="T36" fmla="*/ 1 w 236"/>
                  <a:gd name="T37" fmla="*/ 1 h 583"/>
                  <a:gd name="T38" fmla="*/ 1 w 236"/>
                  <a:gd name="T39" fmla="*/ 1 h 583"/>
                  <a:gd name="T40" fmla="*/ 1 w 236"/>
                  <a:gd name="T41" fmla="*/ 1 h 583"/>
                  <a:gd name="T42" fmla="*/ 1 w 236"/>
                  <a:gd name="T43" fmla="*/ 1 h 583"/>
                  <a:gd name="T44" fmla="*/ 1 w 236"/>
                  <a:gd name="T45" fmla="*/ 1 h 583"/>
                  <a:gd name="T46" fmla="*/ 1 w 236"/>
                  <a:gd name="T47" fmla="*/ 1 h 583"/>
                  <a:gd name="T48" fmla="*/ 1 w 236"/>
                  <a:gd name="T49" fmla="*/ 1 h 583"/>
                  <a:gd name="T50" fmla="*/ 1 w 236"/>
                  <a:gd name="T51" fmla="*/ 1 h 583"/>
                  <a:gd name="T52" fmla="*/ 1 w 236"/>
                  <a:gd name="T53" fmla="*/ 1 h 583"/>
                  <a:gd name="T54" fmla="*/ 1 w 236"/>
                  <a:gd name="T55" fmla="*/ 1 h 583"/>
                  <a:gd name="T56" fmla="*/ 1 w 236"/>
                  <a:gd name="T57" fmla="*/ 1 h 583"/>
                  <a:gd name="T58" fmla="*/ 1 w 236"/>
                  <a:gd name="T59" fmla="*/ 1 h 583"/>
                  <a:gd name="T60" fmla="*/ 1 w 236"/>
                  <a:gd name="T61" fmla="*/ 1 h 583"/>
                  <a:gd name="T62" fmla="*/ 1 w 236"/>
                  <a:gd name="T63" fmla="*/ 1 h 583"/>
                  <a:gd name="T64" fmla="*/ 1 w 236"/>
                  <a:gd name="T65" fmla="*/ 1 h 583"/>
                  <a:gd name="T66" fmla="*/ 1 w 236"/>
                  <a:gd name="T67" fmla="*/ 1 h 583"/>
                  <a:gd name="T68" fmla="*/ 1 w 236"/>
                  <a:gd name="T69" fmla="*/ 1 h 583"/>
                  <a:gd name="T70" fmla="*/ 1 w 236"/>
                  <a:gd name="T71" fmla="*/ 1 h 583"/>
                  <a:gd name="T72" fmla="*/ 1 w 236"/>
                  <a:gd name="T73" fmla="*/ 1 h 583"/>
                  <a:gd name="T74" fmla="*/ 1 w 236"/>
                  <a:gd name="T75" fmla="*/ 1 h 583"/>
                  <a:gd name="T76" fmla="*/ 1 w 236"/>
                  <a:gd name="T77" fmla="*/ 1 h 583"/>
                  <a:gd name="T78" fmla="*/ 1 w 236"/>
                  <a:gd name="T79" fmla="*/ 1 h 583"/>
                  <a:gd name="T80" fmla="*/ 1 w 236"/>
                  <a:gd name="T81" fmla="*/ 1 h 583"/>
                  <a:gd name="T82" fmla="*/ 1 w 236"/>
                  <a:gd name="T83" fmla="*/ 1 h 583"/>
                  <a:gd name="T84" fmla="*/ 1 w 236"/>
                  <a:gd name="T85" fmla="*/ 1 h 583"/>
                  <a:gd name="T86" fmla="*/ 1 w 236"/>
                  <a:gd name="T87" fmla="*/ 1 h 583"/>
                  <a:gd name="T88" fmla="*/ 1 w 236"/>
                  <a:gd name="T89" fmla="*/ 1 h 583"/>
                  <a:gd name="T90" fmla="*/ 1 w 236"/>
                  <a:gd name="T91" fmla="*/ 1 h 583"/>
                  <a:gd name="T92" fmla="*/ 1 w 236"/>
                  <a:gd name="T93" fmla="*/ 1 h 583"/>
                  <a:gd name="T94" fmla="*/ 1 w 236"/>
                  <a:gd name="T95" fmla="*/ 1 h 583"/>
                  <a:gd name="T96" fmla="*/ 1 w 236"/>
                  <a:gd name="T97" fmla="*/ 1 h 583"/>
                  <a:gd name="T98" fmla="*/ 1 w 236"/>
                  <a:gd name="T99" fmla="*/ 1 h 583"/>
                  <a:gd name="T100" fmla="*/ 1 w 236"/>
                  <a:gd name="T101" fmla="*/ 1 h 58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6"/>
                  <a:gd name="T154" fmla="*/ 0 h 583"/>
                  <a:gd name="T155" fmla="*/ 236 w 236"/>
                  <a:gd name="T156" fmla="*/ 583 h 58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6" h="583">
                    <a:moveTo>
                      <a:pt x="190" y="87"/>
                    </a:moveTo>
                    <a:lnTo>
                      <a:pt x="195" y="90"/>
                    </a:lnTo>
                    <a:lnTo>
                      <a:pt x="205" y="95"/>
                    </a:lnTo>
                    <a:lnTo>
                      <a:pt x="213" y="100"/>
                    </a:lnTo>
                    <a:lnTo>
                      <a:pt x="217" y="104"/>
                    </a:lnTo>
                    <a:lnTo>
                      <a:pt x="218" y="107"/>
                    </a:lnTo>
                    <a:lnTo>
                      <a:pt x="218" y="109"/>
                    </a:lnTo>
                    <a:lnTo>
                      <a:pt x="217" y="112"/>
                    </a:lnTo>
                    <a:lnTo>
                      <a:pt x="215" y="116"/>
                    </a:lnTo>
                    <a:lnTo>
                      <a:pt x="212" y="119"/>
                    </a:lnTo>
                    <a:lnTo>
                      <a:pt x="207" y="123"/>
                    </a:lnTo>
                    <a:lnTo>
                      <a:pt x="198" y="131"/>
                    </a:lnTo>
                    <a:lnTo>
                      <a:pt x="182" y="144"/>
                    </a:lnTo>
                    <a:lnTo>
                      <a:pt x="180" y="147"/>
                    </a:lnTo>
                    <a:lnTo>
                      <a:pt x="178" y="150"/>
                    </a:lnTo>
                    <a:lnTo>
                      <a:pt x="178" y="153"/>
                    </a:lnTo>
                    <a:lnTo>
                      <a:pt x="179" y="156"/>
                    </a:lnTo>
                    <a:lnTo>
                      <a:pt x="182" y="158"/>
                    </a:lnTo>
                    <a:lnTo>
                      <a:pt x="185" y="161"/>
                    </a:lnTo>
                    <a:lnTo>
                      <a:pt x="189" y="163"/>
                    </a:lnTo>
                    <a:lnTo>
                      <a:pt x="199" y="167"/>
                    </a:lnTo>
                    <a:lnTo>
                      <a:pt x="218" y="175"/>
                    </a:lnTo>
                    <a:lnTo>
                      <a:pt x="222" y="184"/>
                    </a:lnTo>
                    <a:lnTo>
                      <a:pt x="217" y="187"/>
                    </a:lnTo>
                    <a:lnTo>
                      <a:pt x="212" y="190"/>
                    </a:lnTo>
                    <a:lnTo>
                      <a:pt x="199" y="196"/>
                    </a:lnTo>
                    <a:lnTo>
                      <a:pt x="172" y="210"/>
                    </a:lnTo>
                    <a:lnTo>
                      <a:pt x="167" y="225"/>
                    </a:lnTo>
                    <a:lnTo>
                      <a:pt x="171" y="229"/>
                    </a:lnTo>
                    <a:lnTo>
                      <a:pt x="175" y="232"/>
                    </a:lnTo>
                    <a:lnTo>
                      <a:pt x="185" y="236"/>
                    </a:lnTo>
                    <a:lnTo>
                      <a:pt x="195" y="239"/>
                    </a:lnTo>
                    <a:lnTo>
                      <a:pt x="204" y="241"/>
                    </a:lnTo>
                    <a:lnTo>
                      <a:pt x="207" y="243"/>
                    </a:lnTo>
                    <a:lnTo>
                      <a:pt x="210" y="244"/>
                    </a:lnTo>
                    <a:lnTo>
                      <a:pt x="211" y="247"/>
                    </a:lnTo>
                    <a:lnTo>
                      <a:pt x="212" y="249"/>
                    </a:lnTo>
                    <a:lnTo>
                      <a:pt x="211" y="251"/>
                    </a:lnTo>
                    <a:lnTo>
                      <a:pt x="210" y="252"/>
                    </a:lnTo>
                    <a:lnTo>
                      <a:pt x="208" y="255"/>
                    </a:lnTo>
                    <a:lnTo>
                      <a:pt x="202" y="262"/>
                    </a:lnTo>
                    <a:lnTo>
                      <a:pt x="185" y="279"/>
                    </a:lnTo>
                    <a:lnTo>
                      <a:pt x="169" y="300"/>
                    </a:lnTo>
                    <a:lnTo>
                      <a:pt x="163" y="310"/>
                    </a:lnTo>
                    <a:lnTo>
                      <a:pt x="161" y="319"/>
                    </a:lnTo>
                    <a:lnTo>
                      <a:pt x="161" y="323"/>
                    </a:lnTo>
                    <a:lnTo>
                      <a:pt x="163" y="326"/>
                    </a:lnTo>
                    <a:lnTo>
                      <a:pt x="166" y="329"/>
                    </a:lnTo>
                    <a:lnTo>
                      <a:pt x="171" y="332"/>
                    </a:lnTo>
                    <a:lnTo>
                      <a:pt x="177" y="334"/>
                    </a:lnTo>
                    <a:lnTo>
                      <a:pt x="185" y="335"/>
                    </a:lnTo>
                    <a:lnTo>
                      <a:pt x="195" y="335"/>
                    </a:lnTo>
                    <a:lnTo>
                      <a:pt x="201" y="335"/>
                    </a:lnTo>
                    <a:lnTo>
                      <a:pt x="199" y="341"/>
                    </a:lnTo>
                    <a:lnTo>
                      <a:pt x="190" y="357"/>
                    </a:lnTo>
                    <a:lnTo>
                      <a:pt x="176" y="375"/>
                    </a:lnTo>
                    <a:lnTo>
                      <a:pt x="172" y="378"/>
                    </a:lnTo>
                    <a:lnTo>
                      <a:pt x="158" y="386"/>
                    </a:lnTo>
                    <a:lnTo>
                      <a:pt x="141" y="398"/>
                    </a:lnTo>
                    <a:lnTo>
                      <a:pt x="137" y="402"/>
                    </a:lnTo>
                    <a:lnTo>
                      <a:pt x="137" y="405"/>
                    </a:lnTo>
                    <a:lnTo>
                      <a:pt x="137" y="406"/>
                    </a:lnTo>
                    <a:lnTo>
                      <a:pt x="137" y="407"/>
                    </a:lnTo>
                    <a:lnTo>
                      <a:pt x="138" y="408"/>
                    </a:lnTo>
                    <a:lnTo>
                      <a:pt x="140" y="409"/>
                    </a:lnTo>
                    <a:lnTo>
                      <a:pt x="142" y="410"/>
                    </a:lnTo>
                    <a:lnTo>
                      <a:pt x="149" y="412"/>
                    </a:lnTo>
                    <a:lnTo>
                      <a:pt x="167" y="414"/>
                    </a:lnTo>
                    <a:lnTo>
                      <a:pt x="190" y="417"/>
                    </a:lnTo>
                    <a:lnTo>
                      <a:pt x="184" y="420"/>
                    </a:lnTo>
                    <a:lnTo>
                      <a:pt x="172" y="425"/>
                    </a:lnTo>
                    <a:lnTo>
                      <a:pt x="149" y="437"/>
                    </a:lnTo>
                    <a:lnTo>
                      <a:pt x="127" y="450"/>
                    </a:lnTo>
                    <a:lnTo>
                      <a:pt x="123" y="454"/>
                    </a:lnTo>
                    <a:lnTo>
                      <a:pt x="112" y="463"/>
                    </a:lnTo>
                    <a:lnTo>
                      <a:pt x="94" y="479"/>
                    </a:lnTo>
                    <a:lnTo>
                      <a:pt x="58" y="511"/>
                    </a:lnTo>
                    <a:lnTo>
                      <a:pt x="14" y="564"/>
                    </a:lnTo>
                    <a:lnTo>
                      <a:pt x="0" y="583"/>
                    </a:lnTo>
                    <a:lnTo>
                      <a:pt x="11" y="577"/>
                    </a:lnTo>
                    <a:lnTo>
                      <a:pt x="33" y="564"/>
                    </a:lnTo>
                    <a:lnTo>
                      <a:pt x="75" y="533"/>
                    </a:lnTo>
                    <a:lnTo>
                      <a:pt x="114" y="500"/>
                    </a:lnTo>
                    <a:lnTo>
                      <a:pt x="124" y="491"/>
                    </a:lnTo>
                    <a:lnTo>
                      <a:pt x="130" y="489"/>
                    </a:lnTo>
                    <a:lnTo>
                      <a:pt x="139" y="486"/>
                    </a:lnTo>
                    <a:lnTo>
                      <a:pt x="144" y="482"/>
                    </a:lnTo>
                    <a:lnTo>
                      <a:pt x="155" y="474"/>
                    </a:lnTo>
                    <a:lnTo>
                      <a:pt x="161" y="470"/>
                    </a:lnTo>
                    <a:lnTo>
                      <a:pt x="164" y="469"/>
                    </a:lnTo>
                    <a:lnTo>
                      <a:pt x="168" y="470"/>
                    </a:lnTo>
                    <a:lnTo>
                      <a:pt x="171" y="471"/>
                    </a:lnTo>
                    <a:lnTo>
                      <a:pt x="175" y="474"/>
                    </a:lnTo>
                    <a:lnTo>
                      <a:pt x="178" y="477"/>
                    </a:lnTo>
                    <a:lnTo>
                      <a:pt x="184" y="485"/>
                    </a:lnTo>
                    <a:lnTo>
                      <a:pt x="197" y="502"/>
                    </a:lnTo>
                    <a:lnTo>
                      <a:pt x="201" y="505"/>
                    </a:lnTo>
                    <a:lnTo>
                      <a:pt x="201" y="500"/>
                    </a:lnTo>
                    <a:lnTo>
                      <a:pt x="198" y="480"/>
                    </a:lnTo>
                    <a:lnTo>
                      <a:pt x="195" y="470"/>
                    </a:lnTo>
                    <a:lnTo>
                      <a:pt x="189" y="462"/>
                    </a:lnTo>
                    <a:lnTo>
                      <a:pt x="186" y="458"/>
                    </a:lnTo>
                    <a:lnTo>
                      <a:pt x="179" y="454"/>
                    </a:lnTo>
                    <a:lnTo>
                      <a:pt x="176" y="451"/>
                    </a:lnTo>
                    <a:lnTo>
                      <a:pt x="175" y="449"/>
                    </a:lnTo>
                    <a:lnTo>
                      <a:pt x="175" y="447"/>
                    </a:lnTo>
                    <a:lnTo>
                      <a:pt x="175" y="446"/>
                    </a:lnTo>
                    <a:lnTo>
                      <a:pt x="176" y="445"/>
                    </a:lnTo>
                    <a:lnTo>
                      <a:pt x="177" y="443"/>
                    </a:lnTo>
                    <a:lnTo>
                      <a:pt x="179" y="442"/>
                    </a:lnTo>
                    <a:lnTo>
                      <a:pt x="183" y="439"/>
                    </a:lnTo>
                    <a:lnTo>
                      <a:pt x="192" y="433"/>
                    </a:lnTo>
                    <a:lnTo>
                      <a:pt x="208" y="418"/>
                    </a:lnTo>
                    <a:lnTo>
                      <a:pt x="211" y="406"/>
                    </a:lnTo>
                    <a:lnTo>
                      <a:pt x="215" y="380"/>
                    </a:lnTo>
                    <a:lnTo>
                      <a:pt x="219" y="327"/>
                    </a:lnTo>
                    <a:lnTo>
                      <a:pt x="222" y="274"/>
                    </a:lnTo>
                    <a:lnTo>
                      <a:pt x="223" y="260"/>
                    </a:lnTo>
                    <a:lnTo>
                      <a:pt x="224" y="248"/>
                    </a:lnTo>
                    <a:lnTo>
                      <a:pt x="225" y="224"/>
                    </a:lnTo>
                    <a:lnTo>
                      <a:pt x="226" y="179"/>
                    </a:lnTo>
                    <a:lnTo>
                      <a:pt x="230" y="135"/>
                    </a:lnTo>
                    <a:lnTo>
                      <a:pt x="233" y="121"/>
                    </a:lnTo>
                    <a:lnTo>
                      <a:pt x="233" y="117"/>
                    </a:lnTo>
                    <a:lnTo>
                      <a:pt x="234" y="109"/>
                    </a:lnTo>
                    <a:lnTo>
                      <a:pt x="233" y="100"/>
                    </a:lnTo>
                    <a:lnTo>
                      <a:pt x="229" y="87"/>
                    </a:lnTo>
                    <a:lnTo>
                      <a:pt x="228" y="81"/>
                    </a:lnTo>
                    <a:lnTo>
                      <a:pt x="227" y="75"/>
                    </a:lnTo>
                    <a:lnTo>
                      <a:pt x="227" y="69"/>
                    </a:lnTo>
                    <a:lnTo>
                      <a:pt x="230" y="55"/>
                    </a:lnTo>
                    <a:lnTo>
                      <a:pt x="236" y="27"/>
                    </a:lnTo>
                    <a:lnTo>
                      <a:pt x="232" y="2"/>
                    </a:lnTo>
                    <a:lnTo>
                      <a:pt x="229" y="0"/>
                    </a:lnTo>
                    <a:lnTo>
                      <a:pt x="226" y="1"/>
                    </a:lnTo>
                    <a:lnTo>
                      <a:pt x="224" y="3"/>
                    </a:lnTo>
                    <a:lnTo>
                      <a:pt x="222" y="7"/>
                    </a:lnTo>
                    <a:lnTo>
                      <a:pt x="220" y="13"/>
                    </a:lnTo>
                    <a:lnTo>
                      <a:pt x="217" y="26"/>
                    </a:lnTo>
                    <a:lnTo>
                      <a:pt x="211" y="56"/>
                    </a:lnTo>
                    <a:lnTo>
                      <a:pt x="210" y="61"/>
                    </a:lnTo>
                    <a:lnTo>
                      <a:pt x="203" y="64"/>
                    </a:lnTo>
                    <a:lnTo>
                      <a:pt x="187" y="72"/>
                    </a:lnTo>
                    <a:lnTo>
                      <a:pt x="184" y="75"/>
                    </a:lnTo>
                    <a:lnTo>
                      <a:pt x="183" y="78"/>
                    </a:lnTo>
                    <a:lnTo>
                      <a:pt x="183" y="81"/>
                    </a:lnTo>
                    <a:lnTo>
                      <a:pt x="185" y="84"/>
                    </a:lnTo>
                    <a:lnTo>
                      <a:pt x="190" y="8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7" name="Freeform 123"/>
              <p:cNvSpPr>
                <a:spLocks/>
              </p:cNvSpPr>
              <p:nvPr/>
            </p:nvSpPr>
            <p:spPr bwMode="auto">
              <a:xfrm>
                <a:off x="2671" y="453"/>
                <a:ext cx="85" cy="252"/>
              </a:xfrm>
              <a:custGeom>
                <a:avLst/>
                <a:gdLst>
                  <a:gd name="T0" fmla="*/ 1 w 170"/>
                  <a:gd name="T1" fmla="*/ 1 h 504"/>
                  <a:gd name="T2" fmla="*/ 1 w 170"/>
                  <a:gd name="T3" fmla="*/ 1 h 504"/>
                  <a:gd name="T4" fmla="*/ 1 w 170"/>
                  <a:gd name="T5" fmla="*/ 1 h 504"/>
                  <a:gd name="T6" fmla="*/ 1 w 170"/>
                  <a:gd name="T7" fmla="*/ 1 h 504"/>
                  <a:gd name="T8" fmla="*/ 1 w 170"/>
                  <a:gd name="T9" fmla="*/ 1 h 504"/>
                  <a:gd name="T10" fmla="*/ 1 w 170"/>
                  <a:gd name="T11" fmla="*/ 1 h 504"/>
                  <a:gd name="T12" fmla="*/ 1 w 170"/>
                  <a:gd name="T13" fmla="*/ 1 h 504"/>
                  <a:gd name="T14" fmla="*/ 1 w 170"/>
                  <a:gd name="T15" fmla="*/ 1 h 504"/>
                  <a:gd name="T16" fmla="*/ 1 w 170"/>
                  <a:gd name="T17" fmla="*/ 1 h 504"/>
                  <a:gd name="T18" fmla="*/ 1 w 170"/>
                  <a:gd name="T19" fmla="*/ 1 h 504"/>
                  <a:gd name="T20" fmla="*/ 1 w 170"/>
                  <a:gd name="T21" fmla="*/ 1 h 504"/>
                  <a:gd name="T22" fmla="*/ 1 w 170"/>
                  <a:gd name="T23" fmla="*/ 1 h 504"/>
                  <a:gd name="T24" fmla="*/ 1 w 170"/>
                  <a:gd name="T25" fmla="*/ 1 h 504"/>
                  <a:gd name="T26" fmla="*/ 1 w 170"/>
                  <a:gd name="T27" fmla="*/ 1 h 504"/>
                  <a:gd name="T28" fmla="*/ 1 w 170"/>
                  <a:gd name="T29" fmla="*/ 1 h 504"/>
                  <a:gd name="T30" fmla="*/ 1 w 170"/>
                  <a:gd name="T31" fmla="*/ 1 h 504"/>
                  <a:gd name="T32" fmla="*/ 1 w 170"/>
                  <a:gd name="T33" fmla="*/ 1 h 504"/>
                  <a:gd name="T34" fmla="*/ 1 w 170"/>
                  <a:gd name="T35" fmla="*/ 1 h 504"/>
                  <a:gd name="T36" fmla="*/ 1 w 170"/>
                  <a:gd name="T37" fmla="*/ 1 h 504"/>
                  <a:gd name="T38" fmla="*/ 1 w 170"/>
                  <a:gd name="T39" fmla="*/ 1 h 504"/>
                  <a:gd name="T40" fmla="*/ 1 w 170"/>
                  <a:gd name="T41" fmla="*/ 1 h 504"/>
                  <a:gd name="T42" fmla="*/ 1 w 170"/>
                  <a:gd name="T43" fmla="*/ 1 h 504"/>
                  <a:gd name="T44" fmla="*/ 1 w 170"/>
                  <a:gd name="T45" fmla="*/ 1 h 504"/>
                  <a:gd name="T46" fmla="*/ 1 w 170"/>
                  <a:gd name="T47" fmla="*/ 1 h 504"/>
                  <a:gd name="T48" fmla="*/ 1 w 170"/>
                  <a:gd name="T49" fmla="*/ 1 h 504"/>
                  <a:gd name="T50" fmla="*/ 1 w 170"/>
                  <a:gd name="T51" fmla="*/ 1 h 504"/>
                  <a:gd name="T52" fmla="*/ 1 w 170"/>
                  <a:gd name="T53" fmla="*/ 1 h 504"/>
                  <a:gd name="T54" fmla="*/ 1 w 170"/>
                  <a:gd name="T55" fmla="*/ 1 h 504"/>
                  <a:gd name="T56" fmla="*/ 1 w 170"/>
                  <a:gd name="T57" fmla="*/ 1 h 504"/>
                  <a:gd name="T58" fmla="*/ 1 w 170"/>
                  <a:gd name="T59" fmla="*/ 1 h 504"/>
                  <a:gd name="T60" fmla="*/ 1 w 170"/>
                  <a:gd name="T61" fmla="*/ 1 h 504"/>
                  <a:gd name="T62" fmla="*/ 1 w 170"/>
                  <a:gd name="T63" fmla="*/ 1 h 504"/>
                  <a:gd name="T64" fmla="*/ 1 w 170"/>
                  <a:gd name="T65" fmla="*/ 1 h 504"/>
                  <a:gd name="T66" fmla="*/ 1 w 170"/>
                  <a:gd name="T67" fmla="*/ 1 h 504"/>
                  <a:gd name="T68" fmla="*/ 1 w 170"/>
                  <a:gd name="T69" fmla="*/ 1 h 504"/>
                  <a:gd name="T70" fmla="*/ 1 w 170"/>
                  <a:gd name="T71" fmla="*/ 1 h 504"/>
                  <a:gd name="T72" fmla="*/ 1 w 170"/>
                  <a:gd name="T73" fmla="*/ 1 h 504"/>
                  <a:gd name="T74" fmla="*/ 1 w 170"/>
                  <a:gd name="T75" fmla="*/ 1 h 504"/>
                  <a:gd name="T76" fmla="*/ 1 w 170"/>
                  <a:gd name="T77" fmla="*/ 1 h 504"/>
                  <a:gd name="T78" fmla="*/ 1 w 170"/>
                  <a:gd name="T79" fmla="*/ 1 h 504"/>
                  <a:gd name="T80" fmla="*/ 1 w 170"/>
                  <a:gd name="T81" fmla="*/ 1 h 504"/>
                  <a:gd name="T82" fmla="*/ 1 w 170"/>
                  <a:gd name="T83" fmla="*/ 1 h 504"/>
                  <a:gd name="T84" fmla="*/ 1 w 170"/>
                  <a:gd name="T85" fmla="*/ 1 h 504"/>
                  <a:gd name="T86" fmla="*/ 1 w 170"/>
                  <a:gd name="T87" fmla="*/ 1 h 504"/>
                  <a:gd name="T88" fmla="*/ 1 w 170"/>
                  <a:gd name="T89" fmla="*/ 1 h 504"/>
                  <a:gd name="T90" fmla="*/ 1 w 170"/>
                  <a:gd name="T91" fmla="*/ 1 h 504"/>
                  <a:gd name="T92" fmla="*/ 1 w 170"/>
                  <a:gd name="T93" fmla="*/ 0 h 504"/>
                  <a:gd name="T94" fmla="*/ 1 w 170"/>
                  <a:gd name="T95" fmla="*/ 1 h 504"/>
                  <a:gd name="T96" fmla="*/ 1 w 170"/>
                  <a:gd name="T97" fmla="*/ 1 h 504"/>
                  <a:gd name="T98" fmla="*/ 1 w 170"/>
                  <a:gd name="T99" fmla="*/ 1 h 50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0"/>
                  <a:gd name="T151" fmla="*/ 0 h 504"/>
                  <a:gd name="T152" fmla="*/ 170 w 170"/>
                  <a:gd name="T153" fmla="*/ 504 h 50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0" h="504">
                    <a:moveTo>
                      <a:pt x="72" y="58"/>
                    </a:moveTo>
                    <a:lnTo>
                      <a:pt x="68" y="63"/>
                    </a:lnTo>
                    <a:lnTo>
                      <a:pt x="61" y="73"/>
                    </a:lnTo>
                    <a:lnTo>
                      <a:pt x="46" y="88"/>
                    </a:lnTo>
                    <a:lnTo>
                      <a:pt x="36" y="96"/>
                    </a:lnTo>
                    <a:lnTo>
                      <a:pt x="45" y="97"/>
                    </a:lnTo>
                    <a:lnTo>
                      <a:pt x="51" y="100"/>
                    </a:lnTo>
                    <a:lnTo>
                      <a:pt x="55" y="105"/>
                    </a:lnTo>
                    <a:lnTo>
                      <a:pt x="58" y="112"/>
                    </a:lnTo>
                    <a:lnTo>
                      <a:pt x="58" y="121"/>
                    </a:lnTo>
                    <a:lnTo>
                      <a:pt x="58" y="129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2"/>
                    </a:lnTo>
                    <a:lnTo>
                      <a:pt x="49" y="179"/>
                    </a:lnTo>
                    <a:lnTo>
                      <a:pt x="59" y="193"/>
                    </a:lnTo>
                    <a:lnTo>
                      <a:pt x="66" y="209"/>
                    </a:lnTo>
                    <a:lnTo>
                      <a:pt x="67" y="224"/>
                    </a:lnTo>
                    <a:lnTo>
                      <a:pt x="66" y="230"/>
                    </a:lnTo>
                    <a:lnTo>
                      <a:pt x="62" y="236"/>
                    </a:lnTo>
                    <a:lnTo>
                      <a:pt x="57" y="241"/>
                    </a:lnTo>
                    <a:lnTo>
                      <a:pt x="49" y="245"/>
                    </a:lnTo>
                    <a:lnTo>
                      <a:pt x="40" y="248"/>
                    </a:lnTo>
                    <a:lnTo>
                      <a:pt x="50" y="251"/>
                    </a:lnTo>
                    <a:lnTo>
                      <a:pt x="58" y="255"/>
                    </a:lnTo>
                    <a:lnTo>
                      <a:pt x="64" y="261"/>
                    </a:lnTo>
                    <a:lnTo>
                      <a:pt x="68" y="268"/>
                    </a:lnTo>
                    <a:lnTo>
                      <a:pt x="72" y="276"/>
                    </a:lnTo>
                    <a:lnTo>
                      <a:pt x="73" y="285"/>
                    </a:lnTo>
                    <a:lnTo>
                      <a:pt x="72" y="304"/>
                    </a:lnTo>
                    <a:lnTo>
                      <a:pt x="67" y="322"/>
                    </a:lnTo>
                    <a:lnTo>
                      <a:pt x="64" y="339"/>
                    </a:lnTo>
                    <a:lnTo>
                      <a:pt x="59" y="339"/>
                    </a:lnTo>
                    <a:lnTo>
                      <a:pt x="51" y="338"/>
                    </a:lnTo>
                    <a:lnTo>
                      <a:pt x="33" y="337"/>
                    </a:lnTo>
                    <a:lnTo>
                      <a:pt x="16" y="336"/>
                    </a:lnTo>
                    <a:lnTo>
                      <a:pt x="12" y="335"/>
                    </a:lnTo>
                    <a:lnTo>
                      <a:pt x="19" y="337"/>
                    </a:lnTo>
                    <a:lnTo>
                      <a:pt x="42" y="345"/>
                    </a:lnTo>
                    <a:lnTo>
                      <a:pt x="55" y="353"/>
                    </a:lnTo>
                    <a:lnTo>
                      <a:pt x="64" y="360"/>
                    </a:lnTo>
                    <a:lnTo>
                      <a:pt x="67" y="364"/>
                    </a:lnTo>
                    <a:lnTo>
                      <a:pt x="68" y="369"/>
                    </a:lnTo>
                    <a:lnTo>
                      <a:pt x="68" y="374"/>
                    </a:lnTo>
                    <a:lnTo>
                      <a:pt x="67" y="380"/>
                    </a:lnTo>
                    <a:lnTo>
                      <a:pt x="65" y="392"/>
                    </a:lnTo>
                    <a:lnTo>
                      <a:pt x="57" y="414"/>
                    </a:lnTo>
                    <a:lnTo>
                      <a:pt x="54" y="420"/>
                    </a:lnTo>
                    <a:lnTo>
                      <a:pt x="49" y="420"/>
                    </a:lnTo>
                    <a:lnTo>
                      <a:pt x="40" y="419"/>
                    </a:lnTo>
                    <a:lnTo>
                      <a:pt x="22" y="417"/>
                    </a:lnTo>
                    <a:lnTo>
                      <a:pt x="4" y="415"/>
                    </a:lnTo>
                    <a:lnTo>
                      <a:pt x="0" y="414"/>
                    </a:lnTo>
                    <a:lnTo>
                      <a:pt x="10" y="417"/>
                    </a:lnTo>
                    <a:lnTo>
                      <a:pt x="40" y="427"/>
                    </a:lnTo>
                    <a:lnTo>
                      <a:pt x="55" y="434"/>
                    </a:lnTo>
                    <a:lnTo>
                      <a:pt x="61" y="438"/>
                    </a:lnTo>
                    <a:lnTo>
                      <a:pt x="65" y="442"/>
                    </a:lnTo>
                    <a:lnTo>
                      <a:pt x="67" y="445"/>
                    </a:lnTo>
                    <a:lnTo>
                      <a:pt x="67" y="454"/>
                    </a:lnTo>
                    <a:lnTo>
                      <a:pt x="65" y="462"/>
                    </a:lnTo>
                    <a:lnTo>
                      <a:pt x="62" y="468"/>
                    </a:lnTo>
                    <a:lnTo>
                      <a:pt x="56" y="479"/>
                    </a:lnTo>
                    <a:lnTo>
                      <a:pt x="55" y="483"/>
                    </a:lnTo>
                    <a:lnTo>
                      <a:pt x="54" y="485"/>
                    </a:lnTo>
                    <a:lnTo>
                      <a:pt x="54" y="486"/>
                    </a:lnTo>
                    <a:lnTo>
                      <a:pt x="55" y="487"/>
                    </a:lnTo>
                    <a:lnTo>
                      <a:pt x="56" y="488"/>
                    </a:lnTo>
                    <a:lnTo>
                      <a:pt x="57" y="488"/>
                    </a:lnTo>
                    <a:lnTo>
                      <a:pt x="59" y="488"/>
                    </a:lnTo>
                    <a:lnTo>
                      <a:pt x="63" y="489"/>
                    </a:lnTo>
                    <a:lnTo>
                      <a:pt x="73" y="488"/>
                    </a:lnTo>
                    <a:lnTo>
                      <a:pt x="87" y="486"/>
                    </a:lnTo>
                    <a:lnTo>
                      <a:pt x="101" y="484"/>
                    </a:lnTo>
                    <a:lnTo>
                      <a:pt x="105" y="484"/>
                    </a:lnTo>
                    <a:lnTo>
                      <a:pt x="111" y="485"/>
                    </a:lnTo>
                    <a:lnTo>
                      <a:pt x="125" y="489"/>
                    </a:lnTo>
                    <a:lnTo>
                      <a:pt x="155" y="498"/>
                    </a:lnTo>
                    <a:lnTo>
                      <a:pt x="170" y="504"/>
                    </a:lnTo>
                    <a:lnTo>
                      <a:pt x="164" y="495"/>
                    </a:lnTo>
                    <a:lnTo>
                      <a:pt x="151" y="479"/>
                    </a:lnTo>
                    <a:lnTo>
                      <a:pt x="123" y="452"/>
                    </a:lnTo>
                    <a:lnTo>
                      <a:pt x="93" y="426"/>
                    </a:lnTo>
                    <a:lnTo>
                      <a:pt x="86" y="418"/>
                    </a:lnTo>
                    <a:lnTo>
                      <a:pt x="102" y="422"/>
                    </a:lnTo>
                    <a:lnTo>
                      <a:pt x="113" y="422"/>
                    </a:lnTo>
                    <a:lnTo>
                      <a:pt x="117" y="421"/>
                    </a:lnTo>
                    <a:lnTo>
                      <a:pt x="119" y="419"/>
                    </a:lnTo>
                    <a:lnTo>
                      <a:pt x="121" y="416"/>
                    </a:lnTo>
                    <a:lnTo>
                      <a:pt x="122" y="413"/>
                    </a:lnTo>
                    <a:lnTo>
                      <a:pt x="122" y="410"/>
                    </a:lnTo>
                    <a:lnTo>
                      <a:pt x="122" y="406"/>
                    </a:lnTo>
                    <a:lnTo>
                      <a:pt x="119" y="397"/>
                    </a:lnTo>
                    <a:lnTo>
                      <a:pt x="114" y="387"/>
                    </a:lnTo>
                    <a:lnTo>
                      <a:pt x="103" y="368"/>
                    </a:lnTo>
                    <a:lnTo>
                      <a:pt x="94" y="354"/>
                    </a:lnTo>
                    <a:lnTo>
                      <a:pt x="92" y="348"/>
                    </a:lnTo>
                    <a:lnTo>
                      <a:pt x="90" y="339"/>
                    </a:lnTo>
                    <a:lnTo>
                      <a:pt x="89" y="332"/>
                    </a:lnTo>
                    <a:lnTo>
                      <a:pt x="90" y="328"/>
                    </a:lnTo>
                    <a:lnTo>
                      <a:pt x="92" y="326"/>
                    </a:lnTo>
                    <a:lnTo>
                      <a:pt x="95" y="325"/>
                    </a:lnTo>
                    <a:lnTo>
                      <a:pt x="98" y="324"/>
                    </a:lnTo>
                    <a:lnTo>
                      <a:pt x="105" y="324"/>
                    </a:lnTo>
                    <a:lnTo>
                      <a:pt x="109" y="322"/>
                    </a:lnTo>
                    <a:lnTo>
                      <a:pt x="111" y="318"/>
                    </a:lnTo>
                    <a:lnTo>
                      <a:pt x="113" y="312"/>
                    </a:lnTo>
                    <a:lnTo>
                      <a:pt x="114" y="303"/>
                    </a:lnTo>
                    <a:lnTo>
                      <a:pt x="113" y="297"/>
                    </a:lnTo>
                    <a:lnTo>
                      <a:pt x="111" y="290"/>
                    </a:lnTo>
                    <a:lnTo>
                      <a:pt x="105" y="277"/>
                    </a:lnTo>
                    <a:lnTo>
                      <a:pt x="97" y="265"/>
                    </a:lnTo>
                    <a:lnTo>
                      <a:pt x="83" y="251"/>
                    </a:lnTo>
                    <a:lnTo>
                      <a:pt x="81" y="248"/>
                    </a:lnTo>
                    <a:lnTo>
                      <a:pt x="88" y="245"/>
                    </a:lnTo>
                    <a:lnTo>
                      <a:pt x="94" y="241"/>
                    </a:lnTo>
                    <a:lnTo>
                      <a:pt x="97" y="235"/>
                    </a:lnTo>
                    <a:lnTo>
                      <a:pt x="98" y="229"/>
                    </a:lnTo>
                    <a:lnTo>
                      <a:pt x="98" y="223"/>
                    </a:lnTo>
                    <a:lnTo>
                      <a:pt x="97" y="217"/>
                    </a:lnTo>
                    <a:lnTo>
                      <a:pt x="91" y="203"/>
                    </a:lnTo>
                    <a:lnTo>
                      <a:pt x="84" y="189"/>
                    </a:lnTo>
                    <a:lnTo>
                      <a:pt x="77" y="178"/>
                    </a:lnTo>
                    <a:lnTo>
                      <a:pt x="80" y="174"/>
                    </a:lnTo>
                    <a:lnTo>
                      <a:pt x="89" y="166"/>
                    </a:lnTo>
                    <a:lnTo>
                      <a:pt x="105" y="151"/>
                    </a:lnTo>
                    <a:lnTo>
                      <a:pt x="112" y="143"/>
                    </a:lnTo>
                    <a:lnTo>
                      <a:pt x="116" y="134"/>
                    </a:lnTo>
                    <a:lnTo>
                      <a:pt x="117" y="129"/>
                    </a:lnTo>
                    <a:lnTo>
                      <a:pt x="118" y="118"/>
                    </a:lnTo>
                    <a:lnTo>
                      <a:pt x="118" y="97"/>
                    </a:lnTo>
                    <a:lnTo>
                      <a:pt x="114" y="55"/>
                    </a:lnTo>
                    <a:lnTo>
                      <a:pt x="102" y="15"/>
                    </a:lnTo>
                    <a:lnTo>
                      <a:pt x="98" y="5"/>
                    </a:lnTo>
                    <a:lnTo>
                      <a:pt x="96" y="3"/>
                    </a:lnTo>
                    <a:lnTo>
                      <a:pt x="94" y="1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5" y="0"/>
                    </a:lnTo>
                    <a:lnTo>
                      <a:pt x="77" y="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61" y="11"/>
                    </a:lnTo>
                    <a:lnTo>
                      <a:pt x="69" y="30"/>
                    </a:lnTo>
                    <a:lnTo>
                      <a:pt x="73" y="41"/>
                    </a:lnTo>
                    <a:lnTo>
                      <a:pt x="73" y="53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8" name="Freeform 124"/>
              <p:cNvSpPr>
                <a:spLocks/>
              </p:cNvSpPr>
              <p:nvPr/>
            </p:nvSpPr>
            <p:spPr bwMode="auto">
              <a:xfrm>
                <a:off x="2472" y="735"/>
                <a:ext cx="130" cy="55"/>
              </a:xfrm>
              <a:custGeom>
                <a:avLst/>
                <a:gdLst>
                  <a:gd name="T0" fmla="*/ 0 w 261"/>
                  <a:gd name="T1" fmla="*/ 0 h 112"/>
                  <a:gd name="T2" fmla="*/ 0 w 261"/>
                  <a:gd name="T3" fmla="*/ 0 h 112"/>
                  <a:gd name="T4" fmla="*/ 0 w 261"/>
                  <a:gd name="T5" fmla="*/ 0 h 112"/>
                  <a:gd name="T6" fmla="*/ 0 w 261"/>
                  <a:gd name="T7" fmla="*/ 0 h 112"/>
                  <a:gd name="T8" fmla="*/ 0 w 261"/>
                  <a:gd name="T9" fmla="*/ 0 h 112"/>
                  <a:gd name="T10" fmla="*/ 0 w 261"/>
                  <a:gd name="T11" fmla="*/ 0 h 112"/>
                  <a:gd name="T12" fmla="*/ 0 w 261"/>
                  <a:gd name="T13" fmla="*/ 0 h 112"/>
                  <a:gd name="T14" fmla="*/ 0 w 261"/>
                  <a:gd name="T15" fmla="*/ 0 h 112"/>
                  <a:gd name="T16" fmla="*/ 0 w 261"/>
                  <a:gd name="T17" fmla="*/ 0 h 112"/>
                  <a:gd name="T18" fmla="*/ 0 w 261"/>
                  <a:gd name="T19" fmla="*/ 0 h 112"/>
                  <a:gd name="T20" fmla="*/ 0 w 261"/>
                  <a:gd name="T21" fmla="*/ 0 h 112"/>
                  <a:gd name="T22" fmla="*/ 0 w 261"/>
                  <a:gd name="T23" fmla="*/ 0 h 112"/>
                  <a:gd name="T24" fmla="*/ 0 w 261"/>
                  <a:gd name="T25" fmla="*/ 0 h 112"/>
                  <a:gd name="T26" fmla="*/ 0 w 261"/>
                  <a:gd name="T27" fmla="*/ 0 h 112"/>
                  <a:gd name="T28" fmla="*/ 0 w 261"/>
                  <a:gd name="T29" fmla="*/ 0 h 112"/>
                  <a:gd name="T30" fmla="*/ 0 w 261"/>
                  <a:gd name="T31" fmla="*/ 0 h 112"/>
                  <a:gd name="T32" fmla="*/ 0 w 261"/>
                  <a:gd name="T33" fmla="*/ 0 h 112"/>
                  <a:gd name="T34" fmla="*/ 0 w 261"/>
                  <a:gd name="T35" fmla="*/ 0 h 112"/>
                  <a:gd name="T36" fmla="*/ 0 w 261"/>
                  <a:gd name="T37" fmla="*/ 0 h 112"/>
                  <a:gd name="T38" fmla="*/ 0 w 261"/>
                  <a:gd name="T39" fmla="*/ 0 h 112"/>
                  <a:gd name="T40" fmla="*/ 0 w 261"/>
                  <a:gd name="T41" fmla="*/ 0 h 112"/>
                  <a:gd name="T42" fmla="*/ 0 w 261"/>
                  <a:gd name="T43" fmla="*/ 0 h 112"/>
                  <a:gd name="T44" fmla="*/ 0 w 261"/>
                  <a:gd name="T45" fmla="*/ 0 h 112"/>
                  <a:gd name="T46" fmla="*/ 0 w 261"/>
                  <a:gd name="T47" fmla="*/ 0 h 112"/>
                  <a:gd name="T48" fmla="*/ 0 w 261"/>
                  <a:gd name="T49" fmla="*/ 0 h 112"/>
                  <a:gd name="T50" fmla="*/ 0 w 261"/>
                  <a:gd name="T51" fmla="*/ 0 h 112"/>
                  <a:gd name="T52" fmla="*/ 0 w 261"/>
                  <a:gd name="T53" fmla="*/ 0 h 112"/>
                  <a:gd name="T54" fmla="*/ 0 w 261"/>
                  <a:gd name="T55" fmla="*/ 0 h 112"/>
                  <a:gd name="T56" fmla="*/ 0 w 261"/>
                  <a:gd name="T57" fmla="*/ 0 h 112"/>
                  <a:gd name="T58" fmla="*/ 0 w 261"/>
                  <a:gd name="T59" fmla="*/ 0 h 112"/>
                  <a:gd name="T60" fmla="*/ 0 w 261"/>
                  <a:gd name="T61" fmla="*/ 0 h 112"/>
                  <a:gd name="T62" fmla="*/ 0 w 261"/>
                  <a:gd name="T63" fmla="*/ 0 h 112"/>
                  <a:gd name="T64" fmla="*/ 0 w 261"/>
                  <a:gd name="T65" fmla="*/ 0 h 11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61"/>
                  <a:gd name="T100" fmla="*/ 0 h 112"/>
                  <a:gd name="T101" fmla="*/ 261 w 261"/>
                  <a:gd name="T102" fmla="*/ 112 h 11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61" h="112">
                    <a:moveTo>
                      <a:pt x="163" y="0"/>
                    </a:moveTo>
                    <a:lnTo>
                      <a:pt x="164" y="2"/>
                    </a:lnTo>
                    <a:lnTo>
                      <a:pt x="166" y="6"/>
                    </a:lnTo>
                    <a:lnTo>
                      <a:pt x="171" y="12"/>
                    </a:lnTo>
                    <a:lnTo>
                      <a:pt x="177" y="20"/>
                    </a:lnTo>
                    <a:lnTo>
                      <a:pt x="179" y="21"/>
                    </a:lnTo>
                    <a:lnTo>
                      <a:pt x="182" y="20"/>
                    </a:lnTo>
                    <a:lnTo>
                      <a:pt x="188" y="18"/>
                    </a:lnTo>
                    <a:lnTo>
                      <a:pt x="200" y="12"/>
                    </a:lnTo>
                    <a:lnTo>
                      <a:pt x="212" y="7"/>
                    </a:lnTo>
                    <a:lnTo>
                      <a:pt x="216" y="5"/>
                    </a:lnTo>
                    <a:lnTo>
                      <a:pt x="223" y="11"/>
                    </a:lnTo>
                    <a:lnTo>
                      <a:pt x="237" y="21"/>
                    </a:lnTo>
                    <a:lnTo>
                      <a:pt x="247" y="30"/>
                    </a:lnTo>
                    <a:lnTo>
                      <a:pt x="256" y="39"/>
                    </a:lnTo>
                    <a:lnTo>
                      <a:pt x="260" y="50"/>
                    </a:lnTo>
                    <a:lnTo>
                      <a:pt x="261" y="66"/>
                    </a:lnTo>
                    <a:lnTo>
                      <a:pt x="261" y="75"/>
                    </a:lnTo>
                    <a:lnTo>
                      <a:pt x="243" y="69"/>
                    </a:lnTo>
                    <a:lnTo>
                      <a:pt x="191" y="49"/>
                    </a:lnTo>
                    <a:lnTo>
                      <a:pt x="139" y="36"/>
                    </a:lnTo>
                    <a:lnTo>
                      <a:pt x="132" y="36"/>
                    </a:lnTo>
                    <a:lnTo>
                      <a:pt x="124" y="39"/>
                    </a:lnTo>
                    <a:lnTo>
                      <a:pt x="114" y="44"/>
                    </a:lnTo>
                    <a:lnTo>
                      <a:pt x="86" y="59"/>
                    </a:lnTo>
                    <a:lnTo>
                      <a:pt x="29" y="94"/>
                    </a:lnTo>
                    <a:lnTo>
                      <a:pt x="0" y="112"/>
                    </a:lnTo>
                    <a:lnTo>
                      <a:pt x="12" y="99"/>
                    </a:lnTo>
                    <a:lnTo>
                      <a:pt x="38" y="74"/>
                    </a:lnTo>
                    <a:lnTo>
                      <a:pt x="87" y="37"/>
                    </a:lnTo>
                    <a:lnTo>
                      <a:pt x="146" y="7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59" name="Freeform 125"/>
              <p:cNvSpPr>
                <a:spLocks/>
              </p:cNvSpPr>
              <p:nvPr/>
            </p:nvSpPr>
            <p:spPr bwMode="auto">
              <a:xfrm>
                <a:off x="2498" y="869"/>
                <a:ext cx="115" cy="44"/>
              </a:xfrm>
              <a:custGeom>
                <a:avLst/>
                <a:gdLst>
                  <a:gd name="T0" fmla="*/ 1 w 230"/>
                  <a:gd name="T1" fmla="*/ 0 h 88"/>
                  <a:gd name="T2" fmla="*/ 1 w 230"/>
                  <a:gd name="T3" fmla="*/ 1 h 88"/>
                  <a:gd name="T4" fmla="*/ 1 w 230"/>
                  <a:gd name="T5" fmla="*/ 1 h 88"/>
                  <a:gd name="T6" fmla="*/ 1 w 230"/>
                  <a:gd name="T7" fmla="*/ 1 h 88"/>
                  <a:gd name="T8" fmla="*/ 1 w 230"/>
                  <a:gd name="T9" fmla="*/ 1 h 88"/>
                  <a:gd name="T10" fmla="*/ 1 w 230"/>
                  <a:gd name="T11" fmla="*/ 1 h 88"/>
                  <a:gd name="T12" fmla="*/ 1 w 230"/>
                  <a:gd name="T13" fmla="*/ 1 h 88"/>
                  <a:gd name="T14" fmla="*/ 1 w 230"/>
                  <a:gd name="T15" fmla="*/ 1 h 88"/>
                  <a:gd name="T16" fmla="*/ 1 w 230"/>
                  <a:gd name="T17" fmla="*/ 1 h 88"/>
                  <a:gd name="T18" fmla="*/ 1 w 230"/>
                  <a:gd name="T19" fmla="*/ 1 h 88"/>
                  <a:gd name="T20" fmla="*/ 1 w 230"/>
                  <a:gd name="T21" fmla="*/ 1 h 88"/>
                  <a:gd name="T22" fmla="*/ 1 w 230"/>
                  <a:gd name="T23" fmla="*/ 1 h 88"/>
                  <a:gd name="T24" fmla="*/ 1 w 230"/>
                  <a:gd name="T25" fmla="*/ 1 h 88"/>
                  <a:gd name="T26" fmla="*/ 1 w 230"/>
                  <a:gd name="T27" fmla="*/ 1 h 88"/>
                  <a:gd name="T28" fmla="*/ 1 w 230"/>
                  <a:gd name="T29" fmla="*/ 1 h 88"/>
                  <a:gd name="T30" fmla="*/ 1 w 230"/>
                  <a:gd name="T31" fmla="*/ 1 h 88"/>
                  <a:gd name="T32" fmla="*/ 1 w 230"/>
                  <a:gd name="T33" fmla="*/ 1 h 88"/>
                  <a:gd name="T34" fmla="*/ 1 w 230"/>
                  <a:gd name="T35" fmla="*/ 1 h 88"/>
                  <a:gd name="T36" fmla="*/ 1 w 230"/>
                  <a:gd name="T37" fmla="*/ 1 h 88"/>
                  <a:gd name="T38" fmla="*/ 0 w 230"/>
                  <a:gd name="T39" fmla="*/ 1 h 88"/>
                  <a:gd name="T40" fmla="*/ 1 w 230"/>
                  <a:gd name="T41" fmla="*/ 1 h 88"/>
                  <a:gd name="T42" fmla="*/ 1 w 230"/>
                  <a:gd name="T43" fmla="*/ 1 h 88"/>
                  <a:gd name="T44" fmla="*/ 1 w 230"/>
                  <a:gd name="T45" fmla="*/ 1 h 88"/>
                  <a:gd name="T46" fmla="*/ 1 w 230"/>
                  <a:gd name="T47" fmla="*/ 1 h 88"/>
                  <a:gd name="T48" fmla="*/ 1 w 230"/>
                  <a:gd name="T49" fmla="*/ 0 h 88"/>
                  <a:gd name="T50" fmla="*/ 1 w 230"/>
                  <a:gd name="T51" fmla="*/ 0 h 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0"/>
                  <a:gd name="T79" fmla="*/ 0 h 88"/>
                  <a:gd name="T80" fmla="*/ 230 w 230"/>
                  <a:gd name="T81" fmla="*/ 88 h 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0" h="88">
                    <a:moveTo>
                      <a:pt x="164" y="0"/>
                    </a:moveTo>
                    <a:lnTo>
                      <a:pt x="166" y="2"/>
                    </a:lnTo>
                    <a:lnTo>
                      <a:pt x="171" y="6"/>
                    </a:lnTo>
                    <a:lnTo>
                      <a:pt x="180" y="13"/>
                    </a:lnTo>
                    <a:lnTo>
                      <a:pt x="188" y="21"/>
                    </a:lnTo>
                    <a:lnTo>
                      <a:pt x="191" y="22"/>
                    </a:lnTo>
                    <a:lnTo>
                      <a:pt x="197" y="22"/>
                    </a:lnTo>
                    <a:lnTo>
                      <a:pt x="215" y="19"/>
                    </a:lnTo>
                    <a:lnTo>
                      <a:pt x="229" y="18"/>
                    </a:lnTo>
                    <a:lnTo>
                      <a:pt x="230" y="17"/>
                    </a:lnTo>
                    <a:lnTo>
                      <a:pt x="230" y="20"/>
                    </a:lnTo>
                    <a:lnTo>
                      <a:pt x="230" y="25"/>
                    </a:lnTo>
                    <a:lnTo>
                      <a:pt x="230" y="35"/>
                    </a:lnTo>
                    <a:lnTo>
                      <a:pt x="230" y="45"/>
                    </a:lnTo>
                    <a:lnTo>
                      <a:pt x="230" y="47"/>
                    </a:lnTo>
                    <a:lnTo>
                      <a:pt x="211" y="48"/>
                    </a:lnTo>
                    <a:lnTo>
                      <a:pt x="172" y="53"/>
                    </a:lnTo>
                    <a:lnTo>
                      <a:pt x="95" y="68"/>
                    </a:lnTo>
                    <a:lnTo>
                      <a:pt x="18" y="85"/>
                    </a:lnTo>
                    <a:lnTo>
                      <a:pt x="0" y="88"/>
                    </a:lnTo>
                    <a:lnTo>
                      <a:pt x="12" y="77"/>
                    </a:lnTo>
                    <a:lnTo>
                      <a:pt x="37" y="58"/>
                    </a:lnTo>
                    <a:lnTo>
                      <a:pt x="65" y="43"/>
                    </a:lnTo>
                    <a:lnTo>
                      <a:pt x="122" y="21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0" name="Freeform 126"/>
              <p:cNvSpPr>
                <a:spLocks/>
              </p:cNvSpPr>
              <p:nvPr/>
            </p:nvSpPr>
            <p:spPr bwMode="auto">
              <a:xfrm>
                <a:off x="2471" y="1078"/>
                <a:ext cx="149" cy="117"/>
              </a:xfrm>
              <a:custGeom>
                <a:avLst/>
                <a:gdLst>
                  <a:gd name="T0" fmla="*/ 0 w 299"/>
                  <a:gd name="T1" fmla="*/ 1 h 233"/>
                  <a:gd name="T2" fmla="*/ 0 w 299"/>
                  <a:gd name="T3" fmla="*/ 1 h 233"/>
                  <a:gd name="T4" fmla="*/ 0 w 299"/>
                  <a:gd name="T5" fmla="*/ 1 h 233"/>
                  <a:gd name="T6" fmla="*/ 0 w 299"/>
                  <a:gd name="T7" fmla="*/ 1 h 233"/>
                  <a:gd name="T8" fmla="*/ 0 w 299"/>
                  <a:gd name="T9" fmla="*/ 1 h 233"/>
                  <a:gd name="T10" fmla="*/ 0 w 299"/>
                  <a:gd name="T11" fmla="*/ 0 h 233"/>
                  <a:gd name="T12" fmla="*/ 0 w 299"/>
                  <a:gd name="T13" fmla="*/ 1 h 233"/>
                  <a:gd name="T14" fmla="*/ 0 w 299"/>
                  <a:gd name="T15" fmla="*/ 1 h 233"/>
                  <a:gd name="T16" fmla="*/ 0 w 299"/>
                  <a:gd name="T17" fmla="*/ 1 h 233"/>
                  <a:gd name="T18" fmla="*/ 0 w 299"/>
                  <a:gd name="T19" fmla="*/ 1 h 233"/>
                  <a:gd name="T20" fmla="*/ 0 w 299"/>
                  <a:gd name="T21" fmla="*/ 1 h 233"/>
                  <a:gd name="T22" fmla="*/ 0 w 299"/>
                  <a:gd name="T23" fmla="*/ 1 h 233"/>
                  <a:gd name="T24" fmla="*/ 0 w 299"/>
                  <a:gd name="T25" fmla="*/ 1 h 233"/>
                  <a:gd name="T26" fmla="*/ 0 w 299"/>
                  <a:gd name="T27" fmla="*/ 1 h 233"/>
                  <a:gd name="T28" fmla="*/ 0 w 299"/>
                  <a:gd name="T29" fmla="*/ 1 h 233"/>
                  <a:gd name="T30" fmla="*/ 0 w 299"/>
                  <a:gd name="T31" fmla="*/ 1 h 233"/>
                  <a:gd name="T32" fmla="*/ 0 w 299"/>
                  <a:gd name="T33" fmla="*/ 1 h 233"/>
                  <a:gd name="T34" fmla="*/ 0 w 299"/>
                  <a:gd name="T35" fmla="*/ 1 h 233"/>
                  <a:gd name="T36" fmla="*/ 0 w 299"/>
                  <a:gd name="T37" fmla="*/ 1 h 233"/>
                  <a:gd name="T38" fmla="*/ 0 w 299"/>
                  <a:gd name="T39" fmla="*/ 1 h 233"/>
                  <a:gd name="T40" fmla="*/ 0 w 299"/>
                  <a:gd name="T41" fmla="*/ 1 h 233"/>
                  <a:gd name="T42" fmla="*/ 0 w 299"/>
                  <a:gd name="T43" fmla="*/ 1 h 233"/>
                  <a:gd name="T44" fmla="*/ 0 w 299"/>
                  <a:gd name="T45" fmla="*/ 1 h 233"/>
                  <a:gd name="T46" fmla="*/ 0 w 299"/>
                  <a:gd name="T47" fmla="*/ 1 h 233"/>
                  <a:gd name="T48" fmla="*/ 0 w 299"/>
                  <a:gd name="T49" fmla="*/ 1 h 233"/>
                  <a:gd name="T50" fmla="*/ 0 w 299"/>
                  <a:gd name="T51" fmla="*/ 1 h 233"/>
                  <a:gd name="T52" fmla="*/ 0 w 299"/>
                  <a:gd name="T53" fmla="*/ 1 h 233"/>
                  <a:gd name="T54" fmla="*/ 0 w 299"/>
                  <a:gd name="T55" fmla="*/ 1 h 233"/>
                  <a:gd name="T56" fmla="*/ 0 w 299"/>
                  <a:gd name="T57" fmla="*/ 1 h 233"/>
                  <a:gd name="T58" fmla="*/ 0 w 299"/>
                  <a:gd name="T59" fmla="*/ 1 h 233"/>
                  <a:gd name="T60" fmla="*/ 0 w 299"/>
                  <a:gd name="T61" fmla="*/ 1 h 233"/>
                  <a:gd name="T62" fmla="*/ 0 w 299"/>
                  <a:gd name="T63" fmla="*/ 1 h 233"/>
                  <a:gd name="T64" fmla="*/ 0 w 299"/>
                  <a:gd name="T65" fmla="*/ 1 h 233"/>
                  <a:gd name="T66" fmla="*/ 0 w 299"/>
                  <a:gd name="T67" fmla="*/ 1 h 233"/>
                  <a:gd name="T68" fmla="*/ 0 w 299"/>
                  <a:gd name="T69" fmla="*/ 1 h 23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9"/>
                  <a:gd name="T106" fmla="*/ 0 h 233"/>
                  <a:gd name="T107" fmla="*/ 299 w 299"/>
                  <a:gd name="T108" fmla="*/ 233 h 23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9" h="233">
                    <a:moveTo>
                      <a:pt x="236" y="37"/>
                    </a:moveTo>
                    <a:lnTo>
                      <a:pt x="236" y="35"/>
                    </a:lnTo>
                    <a:lnTo>
                      <a:pt x="237" y="29"/>
                    </a:lnTo>
                    <a:lnTo>
                      <a:pt x="240" y="17"/>
                    </a:lnTo>
                    <a:lnTo>
                      <a:pt x="243" y="4"/>
                    </a:lnTo>
                    <a:lnTo>
                      <a:pt x="244" y="0"/>
                    </a:lnTo>
                    <a:lnTo>
                      <a:pt x="248" y="8"/>
                    </a:lnTo>
                    <a:lnTo>
                      <a:pt x="257" y="21"/>
                    </a:lnTo>
                    <a:lnTo>
                      <a:pt x="264" y="30"/>
                    </a:lnTo>
                    <a:lnTo>
                      <a:pt x="273" y="36"/>
                    </a:lnTo>
                    <a:lnTo>
                      <a:pt x="293" y="50"/>
                    </a:lnTo>
                    <a:lnTo>
                      <a:pt x="299" y="55"/>
                    </a:lnTo>
                    <a:lnTo>
                      <a:pt x="297" y="58"/>
                    </a:lnTo>
                    <a:lnTo>
                      <a:pt x="294" y="63"/>
                    </a:lnTo>
                    <a:lnTo>
                      <a:pt x="287" y="71"/>
                    </a:lnTo>
                    <a:lnTo>
                      <a:pt x="281" y="79"/>
                    </a:lnTo>
                    <a:lnTo>
                      <a:pt x="280" y="80"/>
                    </a:lnTo>
                    <a:lnTo>
                      <a:pt x="249" y="82"/>
                    </a:lnTo>
                    <a:lnTo>
                      <a:pt x="199" y="94"/>
                    </a:lnTo>
                    <a:lnTo>
                      <a:pt x="157" y="114"/>
                    </a:lnTo>
                    <a:lnTo>
                      <a:pt x="120" y="143"/>
                    </a:lnTo>
                    <a:lnTo>
                      <a:pt x="86" y="177"/>
                    </a:lnTo>
                    <a:lnTo>
                      <a:pt x="53" y="214"/>
                    </a:lnTo>
                    <a:lnTo>
                      <a:pt x="36" y="232"/>
                    </a:lnTo>
                    <a:lnTo>
                      <a:pt x="33" y="233"/>
                    </a:lnTo>
                    <a:lnTo>
                      <a:pt x="26" y="233"/>
                    </a:lnTo>
                    <a:lnTo>
                      <a:pt x="14" y="233"/>
                    </a:lnTo>
                    <a:lnTo>
                      <a:pt x="2" y="233"/>
                    </a:lnTo>
                    <a:lnTo>
                      <a:pt x="0" y="233"/>
                    </a:lnTo>
                    <a:lnTo>
                      <a:pt x="18" y="216"/>
                    </a:lnTo>
                    <a:lnTo>
                      <a:pt x="56" y="181"/>
                    </a:lnTo>
                    <a:lnTo>
                      <a:pt x="131" y="113"/>
                    </a:lnTo>
                    <a:lnTo>
                      <a:pt x="213" y="52"/>
                    </a:lnTo>
                    <a:lnTo>
                      <a:pt x="236" y="3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1" name="Freeform 127"/>
              <p:cNvSpPr>
                <a:spLocks/>
              </p:cNvSpPr>
              <p:nvPr/>
            </p:nvSpPr>
            <p:spPr bwMode="auto">
              <a:xfrm>
                <a:off x="2481" y="1036"/>
                <a:ext cx="138" cy="86"/>
              </a:xfrm>
              <a:custGeom>
                <a:avLst/>
                <a:gdLst>
                  <a:gd name="T0" fmla="*/ 0 w 277"/>
                  <a:gd name="T1" fmla="*/ 1 h 171"/>
                  <a:gd name="T2" fmla="*/ 0 w 277"/>
                  <a:gd name="T3" fmla="*/ 1 h 171"/>
                  <a:gd name="T4" fmla="*/ 0 w 277"/>
                  <a:gd name="T5" fmla="*/ 1 h 171"/>
                  <a:gd name="T6" fmla="*/ 0 w 277"/>
                  <a:gd name="T7" fmla="*/ 1 h 171"/>
                  <a:gd name="T8" fmla="*/ 0 w 277"/>
                  <a:gd name="T9" fmla="*/ 1 h 171"/>
                  <a:gd name="T10" fmla="*/ 0 w 277"/>
                  <a:gd name="T11" fmla="*/ 0 h 171"/>
                  <a:gd name="T12" fmla="*/ 0 w 277"/>
                  <a:gd name="T13" fmla="*/ 1 h 171"/>
                  <a:gd name="T14" fmla="*/ 0 w 277"/>
                  <a:gd name="T15" fmla="*/ 1 h 171"/>
                  <a:gd name="T16" fmla="*/ 0 w 277"/>
                  <a:gd name="T17" fmla="*/ 1 h 171"/>
                  <a:gd name="T18" fmla="*/ 0 w 277"/>
                  <a:gd name="T19" fmla="*/ 1 h 171"/>
                  <a:gd name="T20" fmla="*/ 0 w 277"/>
                  <a:gd name="T21" fmla="*/ 1 h 171"/>
                  <a:gd name="T22" fmla="*/ 0 w 277"/>
                  <a:gd name="T23" fmla="*/ 1 h 171"/>
                  <a:gd name="T24" fmla="*/ 0 w 277"/>
                  <a:gd name="T25" fmla="*/ 1 h 171"/>
                  <a:gd name="T26" fmla="*/ 0 w 277"/>
                  <a:gd name="T27" fmla="*/ 1 h 171"/>
                  <a:gd name="T28" fmla="*/ 0 w 277"/>
                  <a:gd name="T29" fmla="*/ 1 h 171"/>
                  <a:gd name="T30" fmla="*/ 0 w 277"/>
                  <a:gd name="T31" fmla="*/ 1 h 171"/>
                  <a:gd name="T32" fmla="*/ 0 w 277"/>
                  <a:gd name="T33" fmla="*/ 1 h 171"/>
                  <a:gd name="T34" fmla="*/ 0 w 277"/>
                  <a:gd name="T35" fmla="*/ 1 h 171"/>
                  <a:gd name="T36" fmla="*/ 0 w 277"/>
                  <a:gd name="T37" fmla="*/ 1 h 171"/>
                  <a:gd name="T38" fmla="*/ 0 w 277"/>
                  <a:gd name="T39" fmla="*/ 1 h 171"/>
                  <a:gd name="T40" fmla="*/ 0 w 277"/>
                  <a:gd name="T41" fmla="*/ 1 h 171"/>
                  <a:gd name="T42" fmla="*/ 0 w 277"/>
                  <a:gd name="T43" fmla="*/ 1 h 171"/>
                  <a:gd name="T44" fmla="*/ 0 w 277"/>
                  <a:gd name="T45" fmla="*/ 1 h 171"/>
                  <a:gd name="T46" fmla="*/ 0 w 277"/>
                  <a:gd name="T47" fmla="*/ 1 h 171"/>
                  <a:gd name="T48" fmla="*/ 0 w 277"/>
                  <a:gd name="T49" fmla="*/ 1 h 171"/>
                  <a:gd name="T50" fmla="*/ 0 w 277"/>
                  <a:gd name="T51" fmla="*/ 1 h 171"/>
                  <a:gd name="T52" fmla="*/ 0 w 277"/>
                  <a:gd name="T53" fmla="*/ 1 h 171"/>
                  <a:gd name="T54" fmla="*/ 0 w 277"/>
                  <a:gd name="T55" fmla="*/ 1 h 171"/>
                  <a:gd name="T56" fmla="*/ 0 w 277"/>
                  <a:gd name="T57" fmla="*/ 1 h 171"/>
                  <a:gd name="T58" fmla="*/ 0 w 277"/>
                  <a:gd name="T59" fmla="*/ 1 h 171"/>
                  <a:gd name="T60" fmla="*/ 0 w 277"/>
                  <a:gd name="T61" fmla="*/ 1 h 171"/>
                  <a:gd name="T62" fmla="*/ 0 w 277"/>
                  <a:gd name="T63" fmla="*/ 1 h 171"/>
                  <a:gd name="T64" fmla="*/ 0 w 277"/>
                  <a:gd name="T65" fmla="*/ 1 h 171"/>
                  <a:gd name="T66" fmla="*/ 0 w 277"/>
                  <a:gd name="T67" fmla="*/ 1 h 171"/>
                  <a:gd name="T68" fmla="*/ 0 w 277"/>
                  <a:gd name="T69" fmla="*/ 1 h 171"/>
                  <a:gd name="T70" fmla="*/ 0 w 277"/>
                  <a:gd name="T71" fmla="*/ 1 h 171"/>
                  <a:gd name="T72" fmla="*/ 0 w 277"/>
                  <a:gd name="T73" fmla="*/ 1 h 17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77"/>
                  <a:gd name="T112" fmla="*/ 0 h 171"/>
                  <a:gd name="T113" fmla="*/ 277 w 277"/>
                  <a:gd name="T114" fmla="*/ 171 h 17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77" h="171">
                    <a:moveTo>
                      <a:pt x="212" y="17"/>
                    </a:moveTo>
                    <a:lnTo>
                      <a:pt x="213" y="16"/>
                    </a:lnTo>
                    <a:lnTo>
                      <a:pt x="216" y="13"/>
                    </a:lnTo>
                    <a:lnTo>
                      <a:pt x="221" y="8"/>
                    </a:lnTo>
                    <a:lnTo>
                      <a:pt x="226" y="2"/>
                    </a:lnTo>
                    <a:lnTo>
                      <a:pt x="228" y="0"/>
                    </a:lnTo>
                    <a:lnTo>
                      <a:pt x="229" y="3"/>
                    </a:lnTo>
                    <a:lnTo>
                      <a:pt x="233" y="7"/>
                    </a:lnTo>
                    <a:lnTo>
                      <a:pt x="239" y="16"/>
                    </a:lnTo>
                    <a:lnTo>
                      <a:pt x="244" y="26"/>
                    </a:lnTo>
                    <a:lnTo>
                      <a:pt x="246" y="28"/>
                    </a:lnTo>
                    <a:lnTo>
                      <a:pt x="248" y="28"/>
                    </a:lnTo>
                    <a:lnTo>
                      <a:pt x="253" y="28"/>
                    </a:lnTo>
                    <a:lnTo>
                      <a:pt x="263" y="27"/>
                    </a:lnTo>
                    <a:lnTo>
                      <a:pt x="274" y="25"/>
                    </a:lnTo>
                    <a:lnTo>
                      <a:pt x="277" y="24"/>
                    </a:lnTo>
                    <a:lnTo>
                      <a:pt x="277" y="26"/>
                    </a:lnTo>
                    <a:lnTo>
                      <a:pt x="277" y="30"/>
                    </a:lnTo>
                    <a:lnTo>
                      <a:pt x="277" y="38"/>
                    </a:lnTo>
                    <a:lnTo>
                      <a:pt x="277" y="46"/>
                    </a:lnTo>
                    <a:lnTo>
                      <a:pt x="277" y="48"/>
                    </a:lnTo>
                    <a:lnTo>
                      <a:pt x="275" y="48"/>
                    </a:lnTo>
                    <a:lnTo>
                      <a:pt x="264" y="47"/>
                    </a:lnTo>
                    <a:lnTo>
                      <a:pt x="222" y="45"/>
                    </a:lnTo>
                    <a:lnTo>
                      <a:pt x="181" y="46"/>
                    </a:lnTo>
                    <a:lnTo>
                      <a:pt x="175" y="47"/>
                    </a:lnTo>
                    <a:lnTo>
                      <a:pt x="155" y="54"/>
                    </a:lnTo>
                    <a:lnTo>
                      <a:pt x="121" y="71"/>
                    </a:lnTo>
                    <a:lnTo>
                      <a:pt x="66" y="114"/>
                    </a:lnTo>
                    <a:lnTo>
                      <a:pt x="15" y="160"/>
                    </a:lnTo>
                    <a:lnTo>
                      <a:pt x="0" y="171"/>
                    </a:lnTo>
                    <a:lnTo>
                      <a:pt x="12" y="150"/>
                    </a:lnTo>
                    <a:lnTo>
                      <a:pt x="36" y="110"/>
                    </a:lnTo>
                    <a:lnTo>
                      <a:pt x="98" y="49"/>
                    </a:lnTo>
                    <a:lnTo>
                      <a:pt x="185" y="19"/>
                    </a:lnTo>
                    <a:lnTo>
                      <a:pt x="212" y="1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2" name="Freeform 128"/>
              <p:cNvSpPr>
                <a:spLocks/>
              </p:cNvSpPr>
              <p:nvPr/>
            </p:nvSpPr>
            <p:spPr bwMode="auto">
              <a:xfrm>
                <a:off x="2479" y="981"/>
                <a:ext cx="138" cy="72"/>
              </a:xfrm>
              <a:custGeom>
                <a:avLst/>
                <a:gdLst>
                  <a:gd name="T0" fmla="*/ 1 w 276"/>
                  <a:gd name="T1" fmla="*/ 0 h 144"/>
                  <a:gd name="T2" fmla="*/ 1 w 276"/>
                  <a:gd name="T3" fmla="*/ 1 h 144"/>
                  <a:gd name="T4" fmla="*/ 1 w 276"/>
                  <a:gd name="T5" fmla="*/ 1 h 144"/>
                  <a:gd name="T6" fmla="*/ 1 w 276"/>
                  <a:gd name="T7" fmla="*/ 1 h 144"/>
                  <a:gd name="T8" fmla="*/ 1 w 276"/>
                  <a:gd name="T9" fmla="*/ 1 h 144"/>
                  <a:gd name="T10" fmla="*/ 1 w 276"/>
                  <a:gd name="T11" fmla="*/ 1 h 144"/>
                  <a:gd name="T12" fmla="*/ 1 w 276"/>
                  <a:gd name="T13" fmla="*/ 1 h 144"/>
                  <a:gd name="T14" fmla="*/ 1 w 276"/>
                  <a:gd name="T15" fmla="*/ 1 h 144"/>
                  <a:gd name="T16" fmla="*/ 1 w 276"/>
                  <a:gd name="T17" fmla="*/ 1 h 144"/>
                  <a:gd name="T18" fmla="*/ 1 w 276"/>
                  <a:gd name="T19" fmla="*/ 1 h 144"/>
                  <a:gd name="T20" fmla="*/ 1 w 276"/>
                  <a:gd name="T21" fmla="*/ 1 h 144"/>
                  <a:gd name="T22" fmla="*/ 1 w 276"/>
                  <a:gd name="T23" fmla="*/ 1 h 144"/>
                  <a:gd name="T24" fmla="*/ 1 w 276"/>
                  <a:gd name="T25" fmla="*/ 1 h 144"/>
                  <a:gd name="T26" fmla="*/ 1 w 276"/>
                  <a:gd name="T27" fmla="*/ 1 h 144"/>
                  <a:gd name="T28" fmla="*/ 1 w 276"/>
                  <a:gd name="T29" fmla="*/ 1 h 144"/>
                  <a:gd name="T30" fmla="*/ 1 w 276"/>
                  <a:gd name="T31" fmla="*/ 1 h 144"/>
                  <a:gd name="T32" fmla="*/ 1 w 276"/>
                  <a:gd name="T33" fmla="*/ 1 h 144"/>
                  <a:gd name="T34" fmla="*/ 1 w 276"/>
                  <a:gd name="T35" fmla="*/ 1 h 144"/>
                  <a:gd name="T36" fmla="*/ 1 w 276"/>
                  <a:gd name="T37" fmla="*/ 1 h 144"/>
                  <a:gd name="T38" fmla="*/ 1 w 276"/>
                  <a:gd name="T39" fmla="*/ 1 h 144"/>
                  <a:gd name="T40" fmla="*/ 1 w 276"/>
                  <a:gd name="T41" fmla="*/ 1 h 144"/>
                  <a:gd name="T42" fmla="*/ 1 w 276"/>
                  <a:gd name="T43" fmla="*/ 1 h 144"/>
                  <a:gd name="T44" fmla="*/ 1 w 276"/>
                  <a:gd name="T45" fmla="*/ 1 h 144"/>
                  <a:gd name="T46" fmla="*/ 1 w 276"/>
                  <a:gd name="T47" fmla="*/ 1 h 144"/>
                  <a:gd name="T48" fmla="*/ 1 w 276"/>
                  <a:gd name="T49" fmla="*/ 1 h 144"/>
                  <a:gd name="T50" fmla="*/ 1 w 276"/>
                  <a:gd name="T51" fmla="*/ 1 h 144"/>
                  <a:gd name="T52" fmla="*/ 0 w 276"/>
                  <a:gd name="T53" fmla="*/ 1 h 144"/>
                  <a:gd name="T54" fmla="*/ 1 w 276"/>
                  <a:gd name="T55" fmla="*/ 1 h 144"/>
                  <a:gd name="T56" fmla="*/ 1 w 276"/>
                  <a:gd name="T57" fmla="*/ 1 h 144"/>
                  <a:gd name="T58" fmla="*/ 1 w 276"/>
                  <a:gd name="T59" fmla="*/ 1 h 144"/>
                  <a:gd name="T60" fmla="*/ 1 w 276"/>
                  <a:gd name="T61" fmla="*/ 1 h 144"/>
                  <a:gd name="T62" fmla="*/ 1 w 276"/>
                  <a:gd name="T63" fmla="*/ 0 h 144"/>
                  <a:gd name="T64" fmla="*/ 1 w 276"/>
                  <a:gd name="T65" fmla="*/ 0 h 14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6"/>
                  <a:gd name="T100" fmla="*/ 0 h 144"/>
                  <a:gd name="T101" fmla="*/ 276 w 276"/>
                  <a:gd name="T102" fmla="*/ 144 h 14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6" h="144">
                    <a:moveTo>
                      <a:pt x="221" y="0"/>
                    </a:moveTo>
                    <a:lnTo>
                      <a:pt x="225" y="6"/>
                    </a:lnTo>
                    <a:lnTo>
                      <a:pt x="230" y="9"/>
                    </a:lnTo>
                    <a:lnTo>
                      <a:pt x="237" y="12"/>
                    </a:lnTo>
                    <a:lnTo>
                      <a:pt x="249" y="16"/>
                    </a:lnTo>
                    <a:lnTo>
                      <a:pt x="260" y="20"/>
                    </a:lnTo>
                    <a:lnTo>
                      <a:pt x="269" y="25"/>
                    </a:lnTo>
                    <a:lnTo>
                      <a:pt x="273" y="28"/>
                    </a:lnTo>
                    <a:lnTo>
                      <a:pt x="275" y="33"/>
                    </a:lnTo>
                    <a:lnTo>
                      <a:pt x="276" y="39"/>
                    </a:lnTo>
                    <a:lnTo>
                      <a:pt x="275" y="42"/>
                    </a:lnTo>
                    <a:lnTo>
                      <a:pt x="274" y="45"/>
                    </a:lnTo>
                    <a:lnTo>
                      <a:pt x="273" y="46"/>
                    </a:lnTo>
                    <a:lnTo>
                      <a:pt x="271" y="47"/>
                    </a:lnTo>
                    <a:lnTo>
                      <a:pt x="269" y="48"/>
                    </a:lnTo>
                    <a:lnTo>
                      <a:pt x="266" y="48"/>
                    </a:lnTo>
                    <a:lnTo>
                      <a:pt x="263" y="48"/>
                    </a:lnTo>
                    <a:lnTo>
                      <a:pt x="256" y="47"/>
                    </a:lnTo>
                    <a:lnTo>
                      <a:pt x="238" y="41"/>
                    </a:lnTo>
                    <a:lnTo>
                      <a:pt x="201" y="31"/>
                    </a:lnTo>
                    <a:lnTo>
                      <a:pt x="191" y="31"/>
                    </a:lnTo>
                    <a:lnTo>
                      <a:pt x="175" y="37"/>
                    </a:lnTo>
                    <a:lnTo>
                      <a:pt x="142" y="53"/>
                    </a:lnTo>
                    <a:lnTo>
                      <a:pt x="77" y="95"/>
                    </a:lnTo>
                    <a:lnTo>
                      <a:pt x="15" y="137"/>
                    </a:lnTo>
                    <a:lnTo>
                      <a:pt x="0" y="144"/>
                    </a:lnTo>
                    <a:lnTo>
                      <a:pt x="16" y="125"/>
                    </a:lnTo>
                    <a:lnTo>
                      <a:pt x="47" y="91"/>
                    </a:lnTo>
                    <a:lnTo>
                      <a:pt x="115" y="41"/>
                    </a:lnTo>
                    <a:lnTo>
                      <a:pt x="197" y="7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3" name="Freeform 129"/>
              <p:cNvSpPr>
                <a:spLocks/>
              </p:cNvSpPr>
              <p:nvPr/>
            </p:nvSpPr>
            <p:spPr bwMode="auto">
              <a:xfrm>
                <a:off x="2488" y="1149"/>
                <a:ext cx="132" cy="114"/>
              </a:xfrm>
              <a:custGeom>
                <a:avLst/>
                <a:gdLst>
                  <a:gd name="T0" fmla="*/ 1 w 264"/>
                  <a:gd name="T1" fmla="*/ 1 h 227"/>
                  <a:gd name="T2" fmla="*/ 1 w 264"/>
                  <a:gd name="T3" fmla="*/ 1 h 227"/>
                  <a:gd name="T4" fmla="*/ 1 w 264"/>
                  <a:gd name="T5" fmla="*/ 1 h 227"/>
                  <a:gd name="T6" fmla="*/ 1 w 264"/>
                  <a:gd name="T7" fmla="*/ 1 h 227"/>
                  <a:gd name="T8" fmla="*/ 1 w 264"/>
                  <a:gd name="T9" fmla="*/ 1 h 227"/>
                  <a:gd name="T10" fmla="*/ 1 w 264"/>
                  <a:gd name="T11" fmla="*/ 1 h 227"/>
                  <a:gd name="T12" fmla="*/ 1 w 264"/>
                  <a:gd name="T13" fmla="*/ 1 h 227"/>
                  <a:gd name="T14" fmla="*/ 1 w 264"/>
                  <a:gd name="T15" fmla="*/ 1 h 227"/>
                  <a:gd name="T16" fmla="*/ 1 w 264"/>
                  <a:gd name="T17" fmla="*/ 1 h 227"/>
                  <a:gd name="T18" fmla="*/ 1 w 264"/>
                  <a:gd name="T19" fmla="*/ 1 h 227"/>
                  <a:gd name="T20" fmla="*/ 1 w 264"/>
                  <a:gd name="T21" fmla="*/ 0 h 227"/>
                  <a:gd name="T22" fmla="*/ 1 w 264"/>
                  <a:gd name="T23" fmla="*/ 1 h 227"/>
                  <a:gd name="T24" fmla="*/ 1 w 264"/>
                  <a:gd name="T25" fmla="*/ 1 h 227"/>
                  <a:gd name="T26" fmla="*/ 1 w 264"/>
                  <a:gd name="T27" fmla="*/ 1 h 227"/>
                  <a:gd name="T28" fmla="*/ 1 w 264"/>
                  <a:gd name="T29" fmla="*/ 1 h 227"/>
                  <a:gd name="T30" fmla="*/ 1 w 264"/>
                  <a:gd name="T31" fmla="*/ 1 h 227"/>
                  <a:gd name="T32" fmla="*/ 1 w 264"/>
                  <a:gd name="T33" fmla="*/ 1 h 227"/>
                  <a:gd name="T34" fmla="*/ 1 w 264"/>
                  <a:gd name="T35" fmla="*/ 1 h 227"/>
                  <a:gd name="T36" fmla="*/ 1 w 264"/>
                  <a:gd name="T37" fmla="*/ 1 h 227"/>
                  <a:gd name="T38" fmla="*/ 1 w 264"/>
                  <a:gd name="T39" fmla="*/ 1 h 227"/>
                  <a:gd name="T40" fmla="*/ 1 w 264"/>
                  <a:gd name="T41" fmla="*/ 1 h 227"/>
                  <a:gd name="T42" fmla="*/ 1 w 264"/>
                  <a:gd name="T43" fmla="*/ 1 h 227"/>
                  <a:gd name="T44" fmla="*/ 1 w 264"/>
                  <a:gd name="T45" fmla="*/ 1 h 227"/>
                  <a:gd name="T46" fmla="*/ 1 w 264"/>
                  <a:gd name="T47" fmla="*/ 1 h 227"/>
                  <a:gd name="T48" fmla="*/ 1 w 264"/>
                  <a:gd name="T49" fmla="*/ 1 h 227"/>
                  <a:gd name="T50" fmla="*/ 1 w 264"/>
                  <a:gd name="T51" fmla="*/ 1 h 227"/>
                  <a:gd name="T52" fmla="*/ 1 w 264"/>
                  <a:gd name="T53" fmla="*/ 1 h 227"/>
                  <a:gd name="T54" fmla="*/ 1 w 264"/>
                  <a:gd name="T55" fmla="*/ 1 h 227"/>
                  <a:gd name="T56" fmla="*/ 1 w 264"/>
                  <a:gd name="T57" fmla="*/ 1 h 227"/>
                  <a:gd name="T58" fmla="*/ 1 w 264"/>
                  <a:gd name="T59" fmla="*/ 1 h 227"/>
                  <a:gd name="T60" fmla="*/ 1 w 264"/>
                  <a:gd name="T61" fmla="*/ 1 h 227"/>
                  <a:gd name="T62" fmla="*/ 0 w 264"/>
                  <a:gd name="T63" fmla="*/ 1 h 227"/>
                  <a:gd name="T64" fmla="*/ 1 w 264"/>
                  <a:gd name="T65" fmla="*/ 1 h 227"/>
                  <a:gd name="T66" fmla="*/ 1 w 264"/>
                  <a:gd name="T67" fmla="*/ 1 h 227"/>
                  <a:gd name="T68" fmla="*/ 1 w 264"/>
                  <a:gd name="T69" fmla="*/ 1 h 227"/>
                  <a:gd name="T70" fmla="*/ 1 w 264"/>
                  <a:gd name="T71" fmla="*/ 1 h 227"/>
                  <a:gd name="T72" fmla="*/ 1 w 264"/>
                  <a:gd name="T73" fmla="*/ 1 h 227"/>
                  <a:gd name="T74" fmla="*/ 1 w 264"/>
                  <a:gd name="T75" fmla="*/ 1 h 22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64"/>
                  <a:gd name="T115" fmla="*/ 0 h 227"/>
                  <a:gd name="T116" fmla="*/ 264 w 264"/>
                  <a:gd name="T117" fmla="*/ 227 h 22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64" h="227">
                    <a:moveTo>
                      <a:pt x="74" y="108"/>
                    </a:moveTo>
                    <a:lnTo>
                      <a:pt x="83" y="101"/>
                    </a:lnTo>
                    <a:lnTo>
                      <a:pt x="106" y="83"/>
                    </a:lnTo>
                    <a:lnTo>
                      <a:pt x="159" y="50"/>
                    </a:lnTo>
                    <a:lnTo>
                      <a:pt x="193" y="30"/>
                    </a:lnTo>
                    <a:lnTo>
                      <a:pt x="195" y="29"/>
                    </a:lnTo>
                    <a:lnTo>
                      <a:pt x="196" y="27"/>
                    </a:lnTo>
                    <a:lnTo>
                      <a:pt x="199" y="22"/>
                    </a:lnTo>
                    <a:lnTo>
                      <a:pt x="206" y="12"/>
                    </a:lnTo>
                    <a:lnTo>
                      <a:pt x="212" y="3"/>
                    </a:lnTo>
                    <a:lnTo>
                      <a:pt x="214" y="0"/>
                    </a:lnTo>
                    <a:lnTo>
                      <a:pt x="216" y="2"/>
                    </a:lnTo>
                    <a:lnTo>
                      <a:pt x="220" y="6"/>
                    </a:lnTo>
                    <a:lnTo>
                      <a:pt x="226" y="13"/>
                    </a:lnTo>
                    <a:lnTo>
                      <a:pt x="233" y="20"/>
                    </a:lnTo>
                    <a:lnTo>
                      <a:pt x="235" y="21"/>
                    </a:lnTo>
                    <a:lnTo>
                      <a:pt x="237" y="22"/>
                    </a:lnTo>
                    <a:lnTo>
                      <a:pt x="242" y="24"/>
                    </a:lnTo>
                    <a:lnTo>
                      <a:pt x="251" y="27"/>
                    </a:lnTo>
                    <a:lnTo>
                      <a:pt x="261" y="29"/>
                    </a:lnTo>
                    <a:lnTo>
                      <a:pt x="264" y="29"/>
                    </a:lnTo>
                    <a:lnTo>
                      <a:pt x="263" y="32"/>
                    </a:lnTo>
                    <a:lnTo>
                      <a:pt x="263" y="37"/>
                    </a:lnTo>
                    <a:lnTo>
                      <a:pt x="262" y="47"/>
                    </a:lnTo>
                    <a:lnTo>
                      <a:pt x="262" y="52"/>
                    </a:lnTo>
                    <a:lnTo>
                      <a:pt x="260" y="55"/>
                    </a:lnTo>
                    <a:lnTo>
                      <a:pt x="259" y="55"/>
                    </a:lnTo>
                    <a:lnTo>
                      <a:pt x="253" y="59"/>
                    </a:lnTo>
                    <a:lnTo>
                      <a:pt x="219" y="82"/>
                    </a:lnTo>
                    <a:lnTo>
                      <a:pt x="97" y="163"/>
                    </a:lnTo>
                    <a:lnTo>
                      <a:pt x="5" y="224"/>
                    </a:lnTo>
                    <a:lnTo>
                      <a:pt x="0" y="227"/>
                    </a:lnTo>
                    <a:lnTo>
                      <a:pt x="5" y="213"/>
                    </a:lnTo>
                    <a:lnTo>
                      <a:pt x="15" y="188"/>
                    </a:lnTo>
                    <a:lnTo>
                      <a:pt x="37" y="147"/>
                    </a:lnTo>
                    <a:lnTo>
                      <a:pt x="65" y="116"/>
                    </a:lnTo>
                    <a:lnTo>
                      <a:pt x="74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4" name="Freeform 130"/>
              <p:cNvSpPr>
                <a:spLocks/>
              </p:cNvSpPr>
              <p:nvPr/>
            </p:nvSpPr>
            <p:spPr bwMode="auto">
              <a:xfrm>
                <a:off x="2484" y="1212"/>
                <a:ext cx="133" cy="112"/>
              </a:xfrm>
              <a:custGeom>
                <a:avLst/>
                <a:gdLst>
                  <a:gd name="T0" fmla="*/ 0 w 267"/>
                  <a:gd name="T1" fmla="*/ 1 h 224"/>
                  <a:gd name="T2" fmla="*/ 0 w 267"/>
                  <a:gd name="T3" fmla="*/ 1 h 224"/>
                  <a:gd name="T4" fmla="*/ 0 w 267"/>
                  <a:gd name="T5" fmla="*/ 1 h 224"/>
                  <a:gd name="T6" fmla="*/ 0 w 267"/>
                  <a:gd name="T7" fmla="*/ 1 h 224"/>
                  <a:gd name="T8" fmla="*/ 0 w 267"/>
                  <a:gd name="T9" fmla="*/ 1 h 224"/>
                  <a:gd name="T10" fmla="*/ 0 w 267"/>
                  <a:gd name="T11" fmla="*/ 1 h 224"/>
                  <a:gd name="T12" fmla="*/ 0 w 267"/>
                  <a:gd name="T13" fmla="*/ 1 h 224"/>
                  <a:gd name="T14" fmla="*/ 0 w 267"/>
                  <a:gd name="T15" fmla="*/ 1 h 224"/>
                  <a:gd name="T16" fmla="*/ 0 w 267"/>
                  <a:gd name="T17" fmla="*/ 1 h 224"/>
                  <a:gd name="T18" fmla="*/ 0 w 267"/>
                  <a:gd name="T19" fmla="*/ 1 h 224"/>
                  <a:gd name="T20" fmla="*/ 0 w 267"/>
                  <a:gd name="T21" fmla="*/ 1 h 224"/>
                  <a:gd name="T22" fmla="*/ 0 w 267"/>
                  <a:gd name="T23" fmla="*/ 1 h 224"/>
                  <a:gd name="T24" fmla="*/ 0 w 267"/>
                  <a:gd name="T25" fmla="*/ 1 h 224"/>
                  <a:gd name="T26" fmla="*/ 0 w 267"/>
                  <a:gd name="T27" fmla="*/ 1 h 224"/>
                  <a:gd name="T28" fmla="*/ 0 w 267"/>
                  <a:gd name="T29" fmla="*/ 1 h 224"/>
                  <a:gd name="T30" fmla="*/ 0 w 267"/>
                  <a:gd name="T31" fmla="*/ 1 h 224"/>
                  <a:gd name="T32" fmla="*/ 0 w 267"/>
                  <a:gd name="T33" fmla="*/ 1 h 224"/>
                  <a:gd name="T34" fmla="*/ 0 w 267"/>
                  <a:gd name="T35" fmla="*/ 1 h 224"/>
                  <a:gd name="T36" fmla="*/ 0 w 267"/>
                  <a:gd name="T37" fmla="*/ 1 h 224"/>
                  <a:gd name="T38" fmla="*/ 0 w 267"/>
                  <a:gd name="T39" fmla="*/ 1 h 224"/>
                  <a:gd name="T40" fmla="*/ 0 w 267"/>
                  <a:gd name="T41" fmla="*/ 1 h 224"/>
                  <a:gd name="T42" fmla="*/ 0 w 267"/>
                  <a:gd name="T43" fmla="*/ 1 h 224"/>
                  <a:gd name="T44" fmla="*/ 0 w 267"/>
                  <a:gd name="T45" fmla="*/ 1 h 224"/>
                  <a:gd name="T46" fmla="*/ 0 w 267"/>
                  <a:gd name="T47" fmla="*/ 1 h 224"/>
                  <a:gd name="T48" fmla="*/ 0 w 267"/>
                  <a:gd name="T49" fmla="*/ 1 h 224"/>
                  <a:gd name="T50" fmla="*/ 0 w 267"/>
                  <a:gd name="T51" fmla="*/ 1 h 224"/>
                  <a:gd name="T52" fmla="*/ 0 w 267"/>
                  <a:gd name="T53" fmla="*/ 1 h 224"/>
                  <a:gd name="T54" fmla="*/ 0 w 267"/>
                  <a:gd name="T55" fmla="*/ 1 h 224"/>
                  <a:gd name="T56" fmla="*/ 0 w 267"/>
                  <a:gd name="T57" fmla="*/ 1 h 224"/>
                  <a:gd name="T58" fmla="*/ 0 w 267"/>
                  <a:gd name="T59" fmla="*/ 1 h 224"/>
                  <a:gd name="T60" fmla="*/ 0 w 267"/>
                  <a:gd name="T61" fmla="*/ 1 h 224"/>
                  <a:gd name="T62" fmla="*/ 0 w 267"/>
                  <a:gd name="T63" fmla="*/ 0 h 224"/>
                  <a:gd name="T64" fmla="*/ 0 w 267"/>
                  <a:gd name="T65" fmla="*/ 1 h 224"/>
                  <a:gd name="T66" fmla="*/ 0 w 267"/>
                  <a:gd name="T67" fmla="*/ 1 h 224"/>
                  <a:gd name="T68" fmla="*/ 0 w 267"/>
                  <a:gd name="T69" fmla="*/ 1 h 224"/>
                  <a:gd name="T70" fmla="*/ 0 w 267"/>
                  <a:gd name="T71" fmla="*/ 1 h 224"/>
                  <a:gd name="T72" fmla="*/ 0 w 267"/>
                  <a:gd name="T73" fmla="*/ 1 h 224"/>
                  <a:gd name="T74" fmla="*/ 0 w 267"/>
                  <a:gd name="T75" fmla="*/ 1 h 2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67"/>
                  <a:gd name="T115" fmla="*/ 0 h 224"/>
                  <a:gd name="T116" fmla="*/ 267 w 267"/>
                  <a:gd name="T117" fmla="*/ 224 h 2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67" h="224">
                    <a:moveTo>
                      <a:pt x="30" y="153"/>
                    </a:moveTo>
                    <a:lnTo>
                      <a:pt x="26" y="157"/>
                    </a:lnTo>
                    <a:lnTo>
                      <a:pt x="23" y="162"/>
                    </a:lnTo>
                    <a:lnTo>
                      <a:pt x="17" y="175"/>
                    </a:lnTo>
                    <a:lnTo>
                      <a:pt x="5" y="206"/>
                    </a:lnTo>
                    <a:lnTo>
                      <a:pt x="0" y="220"/>
                    </a:lnTo>
                    <a:lnTo>
                      <a:pt x="5" y="222"/>
                    </a:lnTo>
                    <a:lnTo>
                      <a:pt x="11" y="224"/>
                    </a:lnTo>
                    <a:lnTo>
                      <a:pt x="20" y="224"/>
                    </a:lnTo>
                    <a:lnTo>
                      <a:pt x="32" y="220"/>
                    </a:lnTo>
                    <a:lnTo>
                      <a:pt x="45" y="212"/>
                    </a:lnTo>
                    <a:lnTo>
                      <a:pt x="52" y="205"/>
                    </a:lnTo>
                    <a:lnTo>
                      <a:pt x="60" y="196"/>
                    </a:lnTo>
                    <a:lnTo>
                      <a:pt x="83" y="176"/>
                    </a:lnTo>
                    <a:lnTo>
                      <a:pt x="136" y="129"/>
                    </a:lnTo>
                    <a:lnTo>
                      <a:pt x="172" y="98"/>
                    </a:lnTo>
                    <a:lnTo>
                      <a:pt x="174" y="96"/>
                    </a:lnTo>
                    <a:lnTo>
                      <a:pt x="179" y="93"/>
                    </a:lnTo>
                    <a:lnTo>
                      <a:pt x="191" y="88"/>
                    </a:lnTo>
                    <a:lnTo>
                      <a:pt x="214" y="76"/>
                    </a:lnTo>
                    <a:lnTo>
                      <a:pt x="238" y="64"/>
                    </a:lnTo>
                    <a:lnTo>
                      <a:pt x="244" y="61"/>
                    </a:lnTo>
                    <a:lnTo>
                      <a:pt x="242" y="58"/>
                    </a:lnTo>
                    <a:lnTo>
                      <a:pt x="239" y="44"/>
                    </a:lnTo>
                    <a:lnTo>
                      <a:pt x="238" y="36"/>
                    </a:lnTo>
                    <a:lnTo>
                      <a:pt x="239" y="29"/>
                    </a:lnTo>
                    <a:lnTo>
                      <a:pt x="241" y="26"/>
                    </a:lnTo>
                    <a:lnTo>
                      <a:pt x="243" y="24"/>
                    </a:lnTo>
                    <a:lnTo>
                      <a:pt x="248" y="18"/>
                    </a:lnTo>
                    <a:lnTo>
                      <a:pt x="259" y="7"/>
                    </a:lnTo>
                    <a:lnTo>
                      <a:pt x="266" y="1"/>
                    </a:lnTo>
                    <a:lnTo>
                      <a:pt x="267" y="0"/>
                    </a:lnTo>
                    <a:lnTo>
                      <a:pt x="262" y="3"/>
                    </a:lnTo>
                    <a:lnTo>
                      <a:pt x="231" y="22"/>
                    </a:lnTo>
                    <a:lnTo>
                      <a:pt x="123" y="91"/>
                    </a:lnTo>
                    <a:lnTo>
                      <a:pt x="36" y="148"/>
                    </a:lnTo>
                    <a:lnTo>
                      <a:pt x="30" y="15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5" name="Freeform 131"/>
              <p:cNvSpPr>
                <a:spLocks/>
              </p:cNvSpPr>
              <p:nvPr/>
            </p:nvSpPr>
            <p:spPr bwMode="auto">
              <a:xfrm>
                <a:off x="2419" y="1288"/>
                <a:ext cx="207" cy="335"/>
              </a:xfrm>
              <a:custGeom>
                <a:avLst/>
                <a:gdLst>
                  <a:gd name="T0" fmla="*/ 1 w 413"/>
                  <a:gd name="T1" fmla="*/ 1 h 670"/>
                  <a:gd name="T2" fmla="*/ 1 w 413"/>
                  <a:gd name="T3" fmla="*/ 1 h 670"/>
                  <a:gd name="T4" fmla="*/ 1 w 413"/>
                  <a:gd name="T5" fmla="*/ 1 h 670"/>
                  <a:gd name="T6" fmla="*/ 1 w 413"/>
                  <a:gd name="T7" fmla="*/ 1 h 670"/>
                  <a:gd name="T8" fmla="*/ 1 w 413"/>
                  <a:gd name="T9" fmla="*/ 1 h 670"/>
                  <a:gd name="T10" fmla="*/ 1 w 413"/>
                  <a:gd name="T11" fmla="*/ 1 h 670"/>
                  <a:gd name="T12" fmla="*/ 1 w 413"/>
                  <a:gd name="T13" fmla="*/ 1 h 670"/>
                  <a:gd name="T14" fmla="*/ 1 w 413"/>
                  <a:gd name="T15" fmla="*/ 1 h 670"/>
                  <a:gd name="T16" fmla="*/ 1 w 413"/>
                  <a:gd name="T17" fmla="*/ 1 h 670"/>
                  <a:gd name="T18" fmla="*/ 1 w 413"/>
                  <a:gd name="T19" fmla="*/ 1 h 670"/>
                  <a:gd name="T20" fmla="*/ 1 w 413"/>
                  <a:gd name="T21" fmla="*/ 1 h 670"/>
                  <a:gd name="T22" fmla="*/ 1 w 413"/>
                  <a:gd name="T23" fmla="*/ 1 h 670"/>
                  <a:gd name="T24" fmla="*/ 1 w 413"/>
                  <a:gd name="T25" fmla="*/ 1 h 670"/>
                  <a:gd name="T26" fmla="*/ 1 w 413"/>
                  <a:gd name="T27" fmla="*/ 1 h 670"/>
                  <a:gd name="T28" fmla="*/ 1 w 413"/>
                  <a:gd name="T29" fmla="*/ 1 h 670"/>
                  <a:gd name="T30" fmla="*/ 1 w 413"/>
                  <a:gd name="T31" fmla="*/ 1 h 670"/>
                  <a:gd name="T32" fmla="*/ 1 w 413"/>
                  <a:gd name="T33" fmla="*/ 1 h 670"/>
                  <a:gd name="T34" fmla="*/ 1 w 413"/>
                  <a:gd name="T35" fmla="*/ 1 h 670"/>
                  <a:gd name="T36" fmla="*/ 1 w 413"/>
                  <a:gd name="T37" fmla="*/ 1 h 670"/>
                  <a:gd name="T38" fmla="*/ 1 w 413"/>
                  <a:gd name="T39" fmla="*/ 1 h 670"/>
                  <a:gd name="T40" fmla="*/ 1 w 413"/>
                  <a:gd name="T41" fmla="*/ 1 h 670"/>
                  <a:gd name="T42" fmla="*/ 1 w 413"/>
                  <a:gd name="T43" fmla="*/ 1 h 670"/>
                  <a:gd name="T44" fmla="*/ 1 w 413"/>
                  <a:gd name="T45" fmla="*/ 1 h 670"/>
                  <a:gd name="T46" fmla="*/ 1 w 413"/>
                  <a:gd name="T47" fmla="*/ 1 h 670"/>
                  <a:gd name="T48" fmla="*/ 1 w 413"/>
                  <a:gd name="T49" fmla="*/ 1 h 670"/>
                  <a:gd name="T50" fmla="*/ 1 w 413"/>
                  <a:gd name="T51" fmla="*/ 1 h 670"/>
                  <a:gd name="T52" fmla="*/ 1 w 413"/>
                  <a:gd name="T53" fmla="*/ 1 h 670"/>
                  <a:gd name="T54" fmla="*/ 1 w 413"/>
                  <a:gd name="T55" fmla="*/ 1 h 670"/>
                  <a:gd name="T56" fmla="*/ 1 w 413"/>
                  <a:gd name="T57" fmla="*/ 1 h 670"/>
                  <a:gd name="T58" fmla="*/ 1 w 413"/>
                  <a:gd name="T59" fmla="*/ 1 h 670"/>
                  <a:gd name="T60" fmla="*/ 1 w 413"/>
                  <a:gd name="T61" fmla="*/ 1 h 670"/>
                  <a:gd name="T62" fmla="*/ 1 w 413"/>
                  <a:gd name="T63" fmla="*/ 1 h 670"/>
                  <a:gd name="T64" fmla="*/ 1 w 413"/>
                  <a:gd name="T65" fmla="*/ 1 h 670"/>
                  <a:gd name="T66" fmla="*/ 1 w 413"/>
                  <a:gd name="T67" fmla="*/ 1 h 670"/>
                  <a:gd name="T68" fmla="*/ 0 w 413"/>
                  <a:gd name="T69" fmla="*/ 1 h 670"/>
                  <a:gd name="T70" fmla="*/ 1 w 413"/>
                  <a:gd name="T71" fmla="*/ 1 h 670"/>
                  <a:gd name="T72" fmla="*/ 1 w 413"/>
                  <a:gd name="T73" fmla="*/ 1 h 670"/>
                  <a:gd name="T74" fmla="*/ 1 w 413"/>
                  <a:gd name="T75" fmla="*/ 1 h 670"/>
                  <a:gd name="T76" fmla="*/ 1 w 413"/>
                  <a:gd name="T77" fmla="*/ 1 h 670"/>
                  <a:gd name="T78" fmla="*/ 1 w 413"/>
                  <a:gd name="T79" fmla="*/ 1 h 670"/>
                  <a:gd name="T80" fmla="*/ 1 w 413"/>
                  <a:gd name="T81" fmla="*/ 1 h 670"/>
                  <a:gd name="T82" fmla="*/ 1 w 413"/>
                  <a:gd name="T83" fmla="*/ 1 h 670"/>
                  <a:gd name="T84" fmla="*/ 1 w 413"/>
                  <a:gd name="T85" fmla="*/ 1 h 670"/>
                  <a:gd name="T86" fmla="*/ 1 w 413"/>
                  <a:gd name="T87" fmla="*/ 1 h 670"/>
                  <a:gd name="T88" fmla="*/ 1 w 413"/>
                  <a:gd name="T89" fmla="*/ 1 h 670"/>
                  <a:gd name="T90" fmla="*/ 1 w 413"/>
                  <a:gd name="T91" fmla="*/ 0 h 670"/>
                  <a:gd name="T92" fmla="*/ 1 w 413"/>
                  <a:gd name="T93" fmla="*/ 1 h 670"/>
                  <a:gd name="T94" fmla="*/ 1 w 413"/>
                  <a:gd name="T95" fmla="*/ 1 h 670"/>
                  <a:gd name="T96" fmla="*/ 1 w 413"/>
                  <a:gd name="T97" fmla="*/ 1 h 670"/>
                  <a:gd name="T98" fmla="*/ 1 w 413"/>
                  <a:gd name="T99" fmla="*/ 1 h 670"/>
                  <a:gd name="T100" fmla="*/ 1 w 413"/>
                  <a:gd name="T101" fmla="*/ 1 h 670"/>
                  <a:gd name="T102" fmla="*/ 1 w 413"/>
                  <a:gd name="T103" fmla="*/ 1 h 670"/>
                  <a:gd name="T104" fmla="*/ 1 w 413"/>
                  <a:gd name="T105" fmla="*/ 1 h 67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13"/>
                  <a:gd name="T160" fmla="*/ 0 h 670"/>
                  <a:gd name="T161" fmla="*/ 413 w 413"/>
                  <a:gd name="T162" fmla="*/ 670 h 67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13" h="670">
                    <a:moveTo>
                      <a:pt x="377" y="30"/>
                    </a:moveTo>
                    <a:lnTo>
                      <a:pt x="381" y="30"/>
                    </a:lnTo>
                    <a:lnTo>
                      <a:pt x="389" y="27"/>
                    </a:lnTo>
                    <a:lnTo>
                      <a:pt x="396" y="23"/>
                    </a:lnTo>
                    <a:lnTo>
                      <a:pt x="402" y="18"/>
                    </a:lnTo>
                    <a:lnTo>
                      <a:pt x="407" y="12"/>
                    </a:lnTo>
                    <a:lnTo>
                      <a:pt x="408" y="11"/>
                    </a:lnTo>
                    <a:lnTo>
                      <a:pt x="408" y="14"/>
                    </a:lnTo>
                    <a:lnTo>
                      <a:pt x="408" y="20"/>
                    </a:lnTo>
                    <a:lnTo>
                      <a:pt x="410" y="32"/>
                    </a:lnTo>
                    <a:lnTo>
                      <a:pt x="412" y="44"/>
                    </a:lnTo>
                    <a:lnTo>
                      <a:pt x="413" y="46"/>
                    </a:lnTo>
                    <a:lnTo>
                      <a:pt x="408" y="46"/>
                    </a:lnTo>
                    <a:lnTo>
                      <a:pt x="398" y="45"/>
                    </a:lnTo>
                    <a:lnTo>
                      <a:pt x="379" y="44"/>
                    </a:lnTo>
                    <a:lnTo>
                      <a:pt x="359" y="43"/>
                    </a:lnTo>
                    <a:lnTo>
                      <a:pt x="355" y="42"/>
                    </a:lnTo>
                    <a:lnTo>
                      <a:pt x="335" y="62"/>
                    </a:lnTo>
                    <a:lnTo>
                      <a:pt x="298" y="98"/>
                    </a:lnTo>
                    <a:lnTo>
                      <a:pt x="223" y="172"/>
                    </a:lnTo>
                    <a:lnTo>
                      <a:pt x="147" y="246"/>
                    </a:lnTo>
                    <a:lnTo>
                      <a:pt x="128" y="264"/>
                    </a:lnTo>
                    <a:lnTo>
                      <a:pt x="121" y="279"/>
                    </a:lnTo>
                    <a:lnTo>
                      <a:pt x="107" y="307"/>
                    </a:lnTo>
                    <a:lnTo>
                      <a:pt x="78" y="362"/>
                    </a:lnTo>
                    <a:lnTo>
                      <a:pt x="49" y="417"/>
                    </a:lnTo>
                    <a:lnTo>
                      <a:pt x="42" y="431"/>
                    </a:lnTo>
                    <a:lnTo>
                      <a:pt x="39" y="451"/>
                    </a:lnTo>
                    <a:lnTo>
                      <a:pt x="34" y="491"/>
                    </a:lnTo>
                    <a:lnTo>
                      <a:pt x="25" y="570"/>
                    </a:lnTo>
                    <a:lnTo>
                      <a:pt x="16" y="650"/>
                    </a:lnTo>
                    <a:lnTo>
                      <a:pt x="14" y="670"/>
                    </a:lnTo>
                    <a:lnTo>
                      <a:pt x="11" y="659"/>
                    </a:lnTo>
                    <a:lnTo>
                      <a:pt x="4" y="615"/>
                    </a:lnTo>
                    <a:lnTo>
                      <a:pt x="0" y="557"/>
                    </a:lnTo>
                    <a:lnTo>
                      <a:pt x="1" y="542"/>
                    </a:lnTo>
                    <a:lnTo>
                      <a:pt x="2" y="527"/>
                    </a:lnTo>
                    <a:lnTo>
                      <a:pt x="6" y="488"/>
                    </a:lnTo>
                    <a:lnTo>
                      <a:pt x="26" y="393"/>
                    </a:lnTo>
                    <a:lnTo>
                      <a:pt x="68" y="296"/>
                    </a:lnTo>
                    <a:lnTo>
                      <a:pt x="83" y="272"/>
                    </a:lnTo>
                    <a:lnTo>
                      <a:pt x="101" y="249"/>
                    </a:lnTo>
                    <a:lnTo>
                      <a:pt x="153" y="194"/>
                    </a:lnTo>
                    <a:lnTo>
                      <a:pt x="276" y="77"/>
                    </a:lnTo>
                    <a:lnTo>
                      <a:pt x="359" y="4"/>
                    </a:lnTo>
                    <a:lnTo>
                      <a:pt x="364" y="0"/>
                    </a:lnTo>
                    <a:lnTo>
                      <a:pt x="363" y="6"/>
                    </a:lnTo>
                    <a:lnTo>
                      <a:pt x="364" y="20"/>
                    </a:lnTo>
                    <a:lnTo>
                      <a:pt x="366" y="27"/>
                    </a:lnTo>
                    <a:lnTo>
                      <a:pt x="369" y="29"/>
                    </a:lnTo>
                    <a:lnTo>
                      <a:pt x="372" y="31"/>
                    </a:lnTo>
                    <a:lnTo>
                      <a:pt x="377" y="3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6" name="Freeform 132"/>
              <p:cNvSpPr>
                <a:spLocks/>
              </p:cNvSpPr>
              <p:nvPr/>
            </p:nvSpPr>
            <p:spPr bwMode="auto">
              <a:xfrm>
                <a:off x="2468" y="1377"/>
                <a:ext cx="128" cy="188"/>
              </a:xfrm>
              <a:custGeom>
                <a:avLst/>
                <a:gdLst>
                  <a:gd name="T0" fmla="*/ 0 w 257"/>
                  <a:gd name="T1" fmla="*/ 1 h 375"/>
                  <a:gd name="T2" fmla="*/ 0 w 257"/>
                  <a:gd name="T3" fmla="*/ 1 h 375"/>
                  <a:gd name="T4" fmla="*/ 0 w 257"/>
                  <a:gd name="T5" fmla="*/ 1 h 375"/>
                  <a:gd name="T6" fmla="*/ 0 w 257"/>
                  <a:gd name="T7" fmla="*/ 1 h 375"/>
                  <a:gd name="T8" fmla="*/ 0 w 257"/>
                  <a:gd name="T9" fmla="*/ 1 h 375"/>
                  <a:gd name="T10" fmla="*/ 0 w 257"/>
                  <a:gd name="T11" fmla="*/ 1 h 375"/>
                  <a:gd name="T12" fmla="*/ 0 w 257"/>
                  <a:gd name="T13" fmla="*/ 1 h 375"/>
                  <a:gd name="T14" fmla="*/ 0 w 257"/>
                  <a:gd name="T15" fmla="*/ 1 h 375"/>
                  <a:gd name="T16" fmla="*/ 0 w 257"/>
                  <a:gd name="T17" fmla="*/ 1 h 375"/>
                  <a:gd name="T18" fmla="*/ 0 w 257"/>
                  <a:gd name="T19" fmla="*/ 1 h 375"/>
                  <a:gd name="T20" fmla="*/ 0 w 257"/>
                  <a:gd name="T21" fmla="*/ 1 h 375"/>
                  <a:gd name="T22" fmla="*/ 0 w 257"/>
                  <a:gd name="T23" fmla="*/ 1 h 375"/>
                  <a:gd name="T24" fmla="*/ 0 w 257"/>
                  <a:gd name="T25" fmla="*/ 1 h 375"/>
                  <a:gd name="T26" fmla="*/ 0 w 257"/>
                  <a:gd name="T27" fmla="*/ 1 h 375"/>
                  <a:gd name="T28" fmla="*/ 0 w 257"/>
                  <a:gd name="T29" fmla="*/ 1 h 375"/>
                  <a:gd name="T30" fmla="*/ 0 w 257"/>
                  <a:gd name="T31" fmla="*/ 1 h 375"/>
                  <a:gd name="T32" fmla="*/ 0 w 257"/>
                  <a:gd name="T33" fmla="*/ 1 h 375"/>
                  <a:gd name="T34" fmla="*/ 0 w 257"/>
                  <a:gd name="T35" fmla="*/ 1 h 375"/>
                  <a:gd name="T36" fmla="*/ 0 w 257"/>
                  <a:gd name="T37" fmla="*/ 1 h 375"/>
                  <a:gd name="T38" fmla="*/ 0 w 257"/>
                  <a:gd name="T39" fmla="*/ 1 h 375"/>
                  <a:gd name="T40" fmla="*/ 0 w 257"/>
                  <a:gd name="T41" fmla="*/ 1 h 375"/>
                  <a:gd name="T42" fmla="*/ 0 w 257"/>
                  <a:gd name="T43" fmla="*/ 1 h 375"/>
                  <a:gd name="T44" fmla="*/ 0 w 257"/>
                  <a:gd name="T45" fmla="*/ 1 h 375"/>
                  <a:gd name="T46" fmla="*/ 0 w 257"/>
                  <a:gd name="T47" fmla="*/ 1 h 375"/>
                  <a:gd name="T48" fmla="*/ 0 w 257"/>
                  <a:gd name="T49" fmla="*/ 1 h 375"/>
                  <a:gd name="T50" fmla="*/ 0 w 257"/>
                  <a:gd name="T51" fmla="*/ 1 h 375"/>
                  <a:gd name="T52" fmla="*/ 0 w 257"/>
                  <a:gd name="T53" fmla="*/ 1 h 375"/>
                  <a:gd name="T54" fmla="*/ 0 w 257"/>
                  <a:gd name="T55" fmla="*/ 1 h 375"/>
                  <a:gd name="T56" fmla="*/ 0 w 257"/>
                  <a:gd name="T57" fmla="*/ 0 h 375"/>
                  <a:gd name="T58" fmla="*/ 0 w 257"/>
                  <a:gd name="T59" fmla="*/ 1 h 375"/>
                  <a:gd name="T60" fmla="*/ 0 w 257"/>
                  <a:gd name="T61" fmla="*/ 1 h 375"/>
                  <a:gd name="T62" fmla="*/ 0 w 257"/>
                  <a:gd name="T63" fmla="*/ 1 h 375"/>
                  <a:gd name="T64" fmla="*/ 0 w 257"/>
                  <a:gd name="T65" fmla="*/ 1 h 375"/>
                  <a:gd name="T66" fmla="*/ 0 w 257"/>
                  <a:gd name="T67" fmla="*/ 1 h 375"/>
                  <a:gd name="T68" fmla="*/ 0 w 257"/>
                  <a:gd name="T69" fmla="*/ 1 h 37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7"/>
                  <a:gd name="T106" fmla="*/ 0 h 375"/>
                  <a:gd name="T107" fmla="*/ 257 w 257"/>
                  <a:gd name="T108" fmla="*/ 375 h 37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7" h="375">
                    <a:moveTo>
                      <a:pt x="153" y="65"/>
                    </a:moveTo>
                    <a:lnTo>
                      <a:pt x="146" y="75"/>
                    </a:lnTo>
                    <a:lnTo>
                      <a:pt x="126" y="104"/>
                    </a:lnTo>
                    <a:lnTo>
                      <a:pt x="73" y="187"/>
                    </a:lnTo>
                    <a:lnTo>
                      <a:pt x="26" y="269"/>
                    </a:lnTo>
                    <a:lnTo>
                      <a:pt x="19" y="284"/>
                    </a:lnTo>
                    <a:lnTo>
                      <a:pt x="14" y="297"/>
                    </a:lnTo>
                    <a:lnTo>
                      <a:pt x="6" y="321"/>
                    </a:lnTo>
                    <a:lnTo>
                      <a:pt x="0" y="358"/>
                    </a:lnTo>
                    <a:lnTo>
                      <a:pt x="2" y="369"/>
                    </a:lnTo>
                    <a:lnTo>
                      <a:pt x="4" y="373"/>
                    </a:lnTo>
                    <a:lnTo>
                      <a:pt x="5" y="374"/>
                    </a:lnTo>
                    <a:lnTo>
                      <a:pt x="8" y="375"/>
                    </a:lnTo>
                    <a:lnTo>
                      <a:pt x="10" y="374"/>
                    </a:lnTo>
                    <a:lnTo>
                      <a:pt x="10" y="372"/>
                    </a:lnTo>
                    <a:lnTo>
                      <a:pt x="16" y="358"/>
                    </a:lnTo>
                    <a:lnTo>
                      <a:pt x="37" y="308"/>
                    </a:lnTo>
                    <a:lnTo>
                      <a:pt x="58" y="268"/>
                    </a:lnTo>
                    <a:lnTo>
                      <a:pt x="62" y="264"/>
                    </a:lnTo>
                    <a:lnTo>
                      <a:pt x="65" y="261"/>
                    </a:lnTo>
                    <a:lnTo>
                      <a:pt x="78" y="247"/>
                    </a:lnTo>
                    <a:lnTo>
                      <a:pt x="113" y="207"/>
                    </a:lnTo>
                    <a:lnTo>
                      <a:pt x="137" y="178"/>
                    </a:lnTo>
                    <a:lnTo>
                      <a:pt x="139" y="175"/>
                    </a:lnTo>
                    <a:lnTo>
                      <a:pt x="146" y="157"/>
                    </a:lnTo>
                    <a:lnTo>
                      <a:pt x="160" y="124"/>
                    </a:lnTo>
                    <a:lnTo>
                      <a:pt x="193" y="65"/>
                    </a:lnTo>
                    <a:lnTo>
                      <a:pt x="240" y="13"/>
                    </a:lnTo>
                    <a:lnTo>
                      <a:pt x="257" y="0"/>
                    </a:lnTo>
                    <a:lnTo>
                      <a:pt x="254" y="1"/>
                    </a:lnTo>
                    <a:lnTo>
                      <a:pt x="243" y="7"/>
                    </a:lnTo>
                    <a:lnTo>
                      <a:pt x="202" y="30"/>
                    </a:lnTo>
                    <a:lnTo>
                      <a:pt x="159" y="59"/>
                    </a:lnTo>
                    <a:lnTo>
                      <a:pt x="153" y="6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7" name="Freeform 133"/>
              <p:cNvSpPr>
                <a:spLocks/>
              </p:cNvSpPr>
              <p:nvPr/>
            </p:nvSpPr>
            <p:spPr bwMode="auto">
              <a:xfrm>
                <a:off x="2376" y="1367"/>
                <a:ext cx="59" cy="225"/>
              </a:xfrm>
              <a:custGeom>
                <a:avLst/>
                <a:gdLst>
                  <a:gd name="T0" fmla="*/ 1 w 117"/>
                  <a:gd name="T1" fmla="*/ 0 h 451"/>
                  <a:gd name="T2" fmla="*/ 1 w 117"/>
                  <a:gd name="T3" fmla="*/ 0 h 451"/>
                  <a:gd name="T4" fmla="*/ 1 w 117"/>
                  <a:gd name="T5" fmla="*/ 0 h 451"/>
                  <a:gd name="T6" fmla="*/ 1 w 117"/>
                  <a:gd name="T7" fmla="*/ 0 h 451"/>
                  <a:gd name="T8" fmla="*/ 1 w 117"/>
                  <a:gd name="T9" fmla="*/ 0 h 451"/>
                  <a:gd name="T10" fmla="*/ 1 w 117"/>
                  <a:gd name="T11" fmla="*/ 0 h 451"/>
                  <a:gd name="T12" fmla="*/ 1 w 117"/>
                  <a:gd name="T13" fmla="*/ 0 h 451"/>
                  <a:gd name="T14" fmla="*/ 1 w 117"/>
                  <a:gd name="T15" fmla="*/ 0 h 451"/>
                  <a:gd name="T16" fmla="*/ 1 w 117"/>
                  <a:gd name="T17" fmla="*/ 0 h 451"/>
                  <a:gd name="T18" fmla="*/ 1 w 117"/>
                  <a:gd name="T19" fmla="*/ 0 h 451"/>
                  <a:gd name="T20" fmla="*/ 1 w 117"/>
                  <a:gd name="T21" fmla="*/ 0 h 451"/>
                  <a:gd name="T22" fmla="*/ 1 w 117"/>
                  <a:gd name="T23" fmla="*/ 0 h 451"/>
                  <a:gd name="T24" fmla="*/ 1 w 117"/>
                  <a:gd name="T25" fmla="*/ 0 h 451"/>
                  <a:gd name="T26" fmla="*/ 1 w 117"/>
                  <a:gd name="T27" fmla="*/ 0 h 451"/>
                  <a:gd name="T28" fmla="*/ 1 w 117"/>
                  <a:gd name="T29" fmla="*/ 0 h 451"/>
                  <a:gd name="T30" fmla="*/ 1 w 117"/>
                  <a:gd name="T31" fmla="*/ 0 h 451"/>
                  <a:gd name="T32" fmla="*/ 1 w 117"/>
                  <a:gd name="T33" fmla="*/ 0 h 451"/>
                  <a:gd name="T34" fmla="*/ 0 w 117"/>
                  <a:gd name="T35" fmla="*/ 0 h 451"/>
                  <a:gd name="T36" fmla="*/ 1 w 117"/>
                  <a:gd name="T37" fmla="*/ 0 h 451"/>
                  <a:gd name="T38" fmla="*/ 1 w 117"/>
                  <a:gd name="T39" fmla="*/ 0 h 451"/>
                  <a:gd name="T40" fmla="*/ 1 w 117"/>
                  <a:gd name="T41" fmla="*/ 0 h 451"/>
                  <a:gd name="T42" fmla="*/ 1 w 117"/>
                  <a:gd name="T43" fmla="*/ 0 h 451"/>
                  <a:gd name="T44" fmla="*/ 1 w 117"/>
                  <a:gd name="T45" fmla="*/ 0 h 451"/>
                  <a:gd name="T46" fmla="*/ 1 w 117"/>
                  <a:gd name="T47" fmla="*/ 0 h 451"/>
                  <a:gd name="T48" fmla="*/ 1 w 117"/>
                  <a:gd name="T49" fmla="*/ 0 h 451"/>
                  <a:gd name="T50" fmla="*/ 1 w 117"/>
                  <a:gd name="T51" fmla="*/ 0 h 451"/>
                  <a:gd name="T52" fmla="*/ 1 w 117"/>
                  <a:gd name="T53" fmla="*/ 0 h 451"/>
                  <a:gd name="T54" fmla="*/ 1 w 117"/>
                  <a:gd name="T55" fmla="*/ 0 h 451"/>
                  <a:gd name="T56" fmla="*/ 1 w 117"/>
                  <a:gd name="T57" fmla="*/ 0 h 451"/>
                  <a:gd name="T58" fmla="*/ 1 w 117"/>
                  <a:gd name="T59" fmla="*/ 0 h 451"/>
                  <a:gd name="T60" fmla="*/ 1 w 117"/>
                  <a:gd name="T61" fmla="*/ 0 h 4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17"/>
                  <a:gd name="T94" fmla="*/ 0 h 451"/>
                  <a:gd name="T95" fmla="*/ 117 w 117"/>
                  <a:gd name="T96" fmla="*/ 451 h 45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17" h="451">
                    <a:moveTo>
                      <a:pt x="35" y="235"/>
                    </a:moveTo>
                    <a:lnTo>
                      <a:pt x="33" y="246"/>
                    </a:lnTo>
                    <a:lnTo>
                      <a:pt x="30" y="265"/>
                    </a:lnTo>
                    <a:lnTo>
                      <a:pt x="27" y="300"/>
                    </a:lnTo>
                    <a:lnTo>
                      <a:pt x="31" y="334"/>
                    </a:lnTo>
                    <a:lnTo>
                      <a:pt x="33" y="342"/>
                    </a:lnTo>
                    <a:lnTo>
                      <a:pt x="34" y="353"/>
                    </a:lnTo>
                    <a:lnTo>
                      <a:pt x="38" y="375"/>
                    </a:lnTo>
                    <a:lnTo>
                      <a:pt x="42" y="421"/>
                    </a:lnTo>
                    <a:lnTo>
                      <a:pt x="44" y="450"/>
                    </a:lnTo>
                    <a:lnTo>
                      <a:pt x="45" y="451"/>
                    </a:lnTo>
                    <a:lnTo>
                      <a:pt x="38" y="444"/>
                    </a:lnTo>
                    <a:lnTo>
                      <a:pt x="18" y="418"/>
                    </a:lnTo>
                    <a:lnTo>
                      <a:pt x="3" y="387"/>
                    </a:lnTo>
                    <a:lnTo>
                      <a:pt x="3" y="379"/>
                    </a:lnTo>
                    <a:lnTo>
                      <a:pt x="2" y="372"/>
                    </a:lnTo>
                    <a:lnTo>
                      <a:pt x="1" y="352"/>
                    </a:lnTo>
                    <a:lnTo>
                      <a:pt x="0" y="293"/>
                    </a:lnTo>
                    <a:lnTo>
                      <a:pt x="10" y="216"/>
                    </a:lnTo>
                    <a:lnTo>
                      <a:pt x="15" y="193"/>
                    </a:lnTo>
                    <a:lnTo>
                      <a:pt x="21" y="171"/>
                    </a:lnTo>
                    <a:lnTo>
                      <a:pt x="40" y="127"/>
                    </a:lnTo>
                    <a:lnTo>
                      <a:pt x="85" y="47"/>
                    </a:lnTo>
                    <a:lnTo>
                      <a:pt x="115" y="3"/>
                    </a:lnTo>
                    <a:lnTo>
                      <a:pt x="117" y="0"/>
                    </a:lnTo>
                    <a:lnTo>
                      <a:pt x="110" y="19"/>
                    </a:lnTo>
                    <a:lnTo>
                      <a:pt x="95" y="58"/>
                    </a:lnTo>
                    <a:lnTo>
                      <a:pt x="63" y="137"/>
                    </a:lnTo>
                    <a:lnTo>
                      <a:pt x="38" y="216"/>
                    </a:lnTo>
                    <a:lnTo>
                      <a:pt x="35" y="23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8" name="Freeform 134"/>
              <p:cNvSpPr>
                <a:spLocks/>
              </p:cNvSpPr>
              <p:nvPr/>
            </p:nvSpPr>
            <p:spPr bwMode="auto">
              <a:xfrm>
                <a:off x="2132" y="868"/>
                <a:ext cx="100" cy="632"/>
              </a:xfrm>
              <a:custGeom>
                <a:avLst/>
                <a:gdLst>
                  <a:gd name="T0" fmla="*/ 1 w 199"/>
                  <a:gd name="T1" fmla="*/ 1 h 1263"/>
                  <a:gd name="T2" fmla="*/ 1 w 199"/>
                  <a:gd name="T3" fmla="*/ 1 h 1263"/>
                  <a:gd name="T4" fmla="*/ 1 w 199"/>
                  <a:gd name="T5" fmla="*/ 1 h 1263"/>
                  <a:gd name="T6" fmla="*/ 1 w 199"/>
                  <a:gd name="T7" fmla="*/ 1 h 1263"/>
                  <a:gd name="T8" fmla="*/ 0 w 199"/>
                  <a:gd name="T9" fmla="*/ 1 h 1263"/>
                  <a:gd name="T10" fmla="*/ 0 w 199"/>
                  <a:gd name="T11" fmla="*/ 1 h 1263"/>
                  <a:gd name="T12" fmla="*/ 1 w 199"/>
                  <a:gd name="T13" fmla="*/ 1 h 1263"/>
                  <a:gd name="T14" fmla="*/ 1 w 199"/>
                  <a:gd name="T15" fmla="*/ 1 h 1263"/>
                  <a:gd name="T16" fmla="*/ 1 w 199"/>
                  <a:gd name="T17" fmla="*/ 1 h 1263"/>
                  <a:gd name="T18" fmla="*/ 1 w 199"/>
                  <a:gd name="T19" fmla="*/ 1 h 1263"/>
                  <a:gd name="T20" fmla="*/ 1 w 199"/>
                  <a:gd name="T21" fmla="*/ 1 h 1263"/>
                  <a:gd name="T22" fmla="*/ 1 w 199"/>
                  <a:gd name="T23" fmla="*/ 1 h 1263"/>
                  <a:gd name="T24" fmla="*/ 1 w 199"/>
                  <a:gd name="T25" fmla="*/ 1 h 1263"/>
                  <a:gd name="T26" fmla="*/ 1 w 199"/>
                  <a:gd name="T27" fmla="*/ 1 h 1263"/>
                  <a:gd name="T28" fmla="*/ 1 w 199"/>
                  <a:gd name="T29" fmla="*/ 1 h 1263"/>
                  <a:gd name="T30" fmla="*/ 1 w 199"/>
                  <a:gd name="T31" fmla="*/ 1 h 1263"/>
                  <a:gd name="T32" fmla="*/ 1 w 199"/>
                  <a:gd name="T33" fmla="*/ 1 h 1263"/>
                  <a:gd name="T34" fmla="*/ 1 w 199"/>
                  <a:gd name="T35" fmla="*/ 1 h 1263"/>
                  <a:gd name="T36" fmla="*/ 1 w 199"/>
                  <a:gd name="T37" fmla="*/ 1 h 1263"/>
                  <a:gd name="T38" fmla="*/ 1 w 199"/>
                  <a:gd name="T39" fmla="*/ 1 h 1263"/>
                  <a:gd name="T40" fmla="*/ 1 w 199"/>
                  <a:gd name="T41" fmla="*/ 1 h 1263"/>
                  <a:gd name="T42" fmla="*/ 1 w 199"/>
                  <a:gd name="T43" fmla="*/ 1 h 1263"/>
                  <a:gd name="T44" fmla="*/ 1 w 199"/>
                  <a:gd name="T45" fmla="*/ 1 h 1263"/>
                  <a:gd name="T46" fmla="*/ 1 w 199"/>
                  <a:gd name="T47" fmla="*/ 1 h 1263"/>
                  <a:gd name="T48" fmla="*/ 1 w 199"/>
                  <a:gd name="T49" fmla="*/ 1 h 1263"/>
                  <a:gd name="T50" fmla="*/ 1 w 199"/>
                  <a:gd name="T51" fmla="*/ 1 h 1263"/>
                  <a:gd name="T52" fmla="*/ 1 w 199"/>
                  <a:gd name="T53" fmla="*/ 1 h 1263"/>
                  <a:gd name="T54" fmla="*/ 1 w 199"/>
                  <a:gd name="T55" fmla="*/ 1 h 1263"/>
                  <a:gd name="T56" fmla="*/ 1 w 199"/>
                  <a:gd name="T57" fmla="*/ 1 h 1263"/>
                  <a:gd name="T58" fmla="*/ 1 w 199"/>
                  <a:gd name="T59" fmla="*/ 1 h 1263"/>
                  <a:gd name="T60" fmla="*/ 1 w 199"/>
                  <a:gd name="T61" fmla="*/ 1 h 1263"/>
                  <a:gd name="T62" fmla="*/ 1 w 199"/>
                  <a:gd name="T63" fmla="*/ 1 h 1263"/>
                  <a:gd name="T64" fmla="*/ 1 w 199"/>
                  <a:gd name="T65" fmla="*/ 1 h 1263"/>
                  <a:gd name="T66" fmla="*/ 1 w 199"/>
                  <a:gd name="T67" fmla="*/ 1 h 1263"/>
                  <a:gd name="T68" fmla="*/ 1 w 199"/>
                  <a:gd name="T69" fmla="*/ 1 h 1263"/>
                  <a:gd name="T70" fmla="*/ 1 w 199"/>
                  <a:gd name="T71" fmla="*/ 1 h 1263"/>
                  <a:gd name="T72" fmla="*/ 1 w 199"/>
                  <a:gd name="T73" fmla="*/ 1 h 1263"/>
                  <a:gd name="T74" fmla="*/ 1 w 199"/>
                  <a:gd name="T75" fmla="*/ 1 h 1263"/>
                  <a:gd name="T76" fmla="*/ 1 w 199"/>
                  <a:gd name="T77" fmla="*/ 1 h 1263"/>
                  <a:gd name="T78" fmla="*/ 1 w 199"/>
                  <a:gd name="T79" fmla="*/ 1 h 1263"/>
                  <a:gd name="T80" fmla="*/ 1 w 199"/>
                  <a:gd name="T81" fmla="*/ 1 h 1263"/>
                  <a:gd name="T82" fmla="*/ 1 w 199"/>
                  <a:gd name="T83" fmla="*/ 1 h 1263"/>
                  <a:gd name="T84" fmla="*/ 1 w 199"/>
                  <a:gd name="T85" fmla="*/ 1 h 1263"/>
                  <a:gd name="T86" fmla="*/ 1 w 199"/>
                  <a:gd name="T87" fmla="*/ 1 h 1263"/>
                  <a:gd name="T88" fmla="*/ 1 w 199"/>
                  <a:gd name="T89" fmla="*/ 0 h 1263"/>
                  <a:gd name="T90" fmla="*/ 1 w 199"/>
                  <a:gd name="T91" fmla="*/ 1 h 1263"/>
                  <a:gd name="T92" fmla="*/ 1 w 199"/>
                  <a:gd name="T93" fmla="*/ 1 h 1263"/>
                  <a:gd name="T94" fmla="*/ 1 w 199"/>
                  <a:gd name="T95" fmla="*/ 1 h 1263"/>
                  <a:gd name="T96" fmla="*/ 1 w 199"/>
                  <a:gd name="T97" fmla="*/ 1 h 1263"/>
                  <a:gd name="T98" fmla="*/ 1 w 199"/>
                  <a:gd name="T99" fmla="*/ 1 h 1263"/>
                  <a:gd name="T100" fmla="*/ 1 w 199"/>
                  <a:gd name="T101" fmla="*/ 1 h 1263"/>
                  <a:gd name="T102" fmla="*/ 1 w 199"/>
                  <a:gd name="T103" fmla="*/ 1 h 1263"/>
                  <a:gd name="T104" fmla="*/ 1 w 199"/>
                  <a:gd name="T105" fmla="*/ 1 h 1263"/>
                  <a:gd name="T106" fmla="*/ 1 w 199"/>
                  <a:gd name="T107" fmla="*/ 1 h 1263"/>
                  <a:gd name="T108" fmla="*/ 1 w 199"/>
                  <a:gd name="T109" fmla="*/ 1 h 1263"/>
                  <a:gd name="T110" fmla="*/ 1 w 199"/>
                  <a:gd name="T111" fmla="*/ 1 h 1263"/>
                  <a:gd name="T112" fmla="*/ 1 w 199"/>
                  <a:gd name="T113" fmla="*/ 1 h 1263"/>
                  <a:gd name="T114" fmla="*/ 1 w 199"/>
                  <a:gd name="T115" fmla="*/ 1 h 1263"/>
                  <a:gd name="T116" fmla="*/ 1 w 199"/>
                  <a:gd name="T117" fmla="*/ 1 h 1263"/>
                  <a:gd name="T118" fmla="*/ 1 w 199"/>
                  <a:gd name="T119" fmla="*/ 1 h 1263"/>
                  <a:gd name="T120" fmla="*/ 1 w 199"/>
                  <a:gd name="T121" fmla="*/ 1 h 1263"/>
                  <a:gd name="T122" fmla="*/ 1 w 199"/>
                  <a:gd name="T123" fmla="*/ 1 h 1263"/>
                  <a:gd name="T124" fmla="*/ 1 w 199"/>
                  <a:gd name="T125" fmla="*/ 1 h 12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9"/>
                  <a:gd name="T190" fmla="*/ 0 h 1263"/>
                  <a:gd name="T191" fmla="*/ 199 w 199"/>
                  <a:gd name="T192" fmla="*/ 1263 h 126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9" h="1263">
                    <a:moveTo>
                      <a:pt x="27" y="1109"/>
                    </a:moveTo>
                    <a:lnTo>
                      <a:pt x="24" y="1119"/>
                    </a:lnTo>
                    <a:lnTo>
                      <a:pt x="17" y="1136"/>
                    </a:lnTo>
                    <a:lnTo>
                      <a:pt x="3" y="1172"/>
                    </a:lnTo>
                    <a:lnTo>
                      <a:pt x="0" y="1189"/>
                    </a:lnTo>
                    <a:lnTo>
                      <a:pt x="0" y="1207"/>
                    </a:lnTo>
                    <a:lnTo>
                      <a:pt x="2" y="1215"/>
                    </a:lnTo>
                    <a:lnTo>
                      <a:pt x="4" y="1222"/>
                    </a:lnTo>
                    <a:lnTo>
                      <a:pt x="9" y="1227"/>
                    </a:lnTo>
                    <a:lnTo>
                      <a:pt x="14" y="1232"/>
                    </a:lnTo>
                    <a:lnTo>
                      <a:pt x="26" y="1240"/>
                    </a:lnTo>
                    <a:lnTo>
                      <a:pt x="42" y="1247"/>
                    </a:lnTo>
                    <a:lnTo>
                      <a:pt x="73" y="1260"/>
                    </a:lnTo>
                    <a:lnTo>
                      <a:pt x="80" y="1263"/>
                    </a:lnTo>
                    <a:lnTo>
                      <a:pt x="79" y="1262"/>
                    </a:lnTo>
                    <a:lnTo>
                      <a:pt x="72" y="1254"/>
                    </a:lnTo>
                    <a:lnTo>
                      <a:pt x="53" y="1218"/>
                    </a:lnTo>
                    <a:lnTo>
                      <a:pt x="46" y="1195"/>
                    </a:lnTo>
                    <a:lnTo>
                      <a:pt x="46" y="1168"/>
                    </a:lnTo>
                    <a:lnTo>
                      <a:pt x="49" y="1155"/>
                    </a:lnTo>
                    <a:lnTo>
                      <a:pt x="70" y="1094"/>
                    </a:lnTo>
                    <a:lnTo>
                      <a:pt x="105" y="973"/>
                    </a:lnTo>
                    <a:lnTo>
                      <a:pt x="156" y="736"/>
                    </a:lnTo>
                    <a:lnTo>
                      <a:pt x="187" y="495"/>
                    </a:lnTo>
                    <a:lnTo>
                      <a:pt x="194" y="432"/>
                    </a:lnTo>
                    <a:lnTo>
                      <a:pt x="191" y="442"/>
                    </a:lnTo>
                    <a:lnTo>
                      <a:pt x="187" y="459"/>
                    </a:lnTo>
                    <a:lnTo>
                      <a:pt x="177" y="495"/>
                    </a:lnTo>
                    <a:lnTo>
                      <a:pt x="169" y="530"/>
                    </a:lnTo>
                    <a:lnTo>
                      <a:pt x="167" y="538"/>
                    </a:lnTo>
                    <a:lnTo>
                      <a:pt x="167" y="535"/>
                    </a:lnTo>
                    <a:lnTo>
                      <a:pt x="168" y="513"/>
                    </a:lnTo>
                    <a:lnTo>
                      <a:pt x="175" y="426"/>
                    </a:lnTo>
                    <a:lnTo>
                      <a:pt x="186" y="326"/>
                    </a:lnTo>
                    <a:lnTo>
                      <a:pt x="190" y="305"/>
                    </a:lnTo>
                    <a:lnTo>
                      <a:pt x="194" y="279"/>
                    </a:lnTo>
                    <a:lnTo>
                      <a:pt x="199" y="232"/>
                    </a:lnTo>
                    <a:lnTo>
                      <a:pt x="197" y="147"/>
                    </a:lnTo>
                    <a:lnTo>
                      <a:pt x="170" y="62"/>
                    </a:lnTo>
                    <a:lnTo>
                      <a:pt x="160" y="37"/>
                    </a:lnTo>
                    <a:lnTo>
                      <a:pt x="160" y="34"/>
                    </a:lnTo>
                    <a:lnTo>
                      <a:pt x="160" y="28"/>
                    </a:lnTo>
                    <a:lnTo>
                      <a:pt x="160" y="15"/>
                    </a:lnTo>
                    <a:lnTo>
                      <a:pt x="160" y="3"/>
                    </a:lnTo>
                    <a:lnTo>
                      <a:pt x="161" y="0"/>
                    </a:lnTo>
                    <a:lnTo>
                      <a:pt x="149" y="13"/>
                    </a:lnTo>
                    <a:lnTo>
                      <a:pt x="142" y="32"/>
                    </a:lnTo>
                    <a:lnTo>
                      <a:pt x="139" y="56"/>
                    </a:lnTo>
                    <a:lnTo>
                      <a:pt x="139" y="84"/>
                    </a:lnTo>
                    <a:lnTo>
                      <a:pt x="144" y="147"/>
                    </a:lnTo>
                    <a:lnTo>
                      <a:pt x="160" y="273"/>
                    </a:lnTo>
                    <a:lnTo>
                      <a:pt x="158" y="318"/>
                    </a:lnTo>
                    <a:lnTo>
                      <a:pt x="155" y="338"/>
                    </a:lnTo>
                    <a:lnTo>
                      <a:pt x="146" y="416"/>
                    </a:lnTo>
                    <a:lnTo>
                      <a:pt x="126" y="643"/>
                    </a:lnTo>
                    <a:lnTo>
                      <a:pt x="113" y="807"/>
                    </a:lnTo>
                    <a:lnTo>
                      <a:pt x="113" y="816"/>
                    </a:lnTo>
                    <a:lnTo>
                      <a:pt x="105" y="841"/>
                    </a:lnTo>
                    <a:lnTo>
                      <a:pt x="91" y="889"/>
                    </a:lnTo>
                    <a:lnTo>
                      <a:pt x="62" y="987"/>
                    </a:lnTo>
                    <a:lnTo>
                      <a:pt x="33" y="1085"/>
                    </a:lnTo>
                    <a:lnTo>
                      <a:pt x="27" y="110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69" name="Freeform 135"/>
              <p:cNvSpPr>
                <a:spLocks/>
              </p:cNvSpPr>
              <p:nvPr/>
            </p:nvSpPr>
            <p:spPr bwMode="auto">
              <a:xfrm>
                <a:off x="2039" y="1459"/>
                <a:ext cx="179" cy="620"/>
              </a:xfrm>
              <a:custGeom>
                <a:avLst/>
                <a:gdLst>
                  <a:gd name="T0" fmla="*/ 1 w 357"/>
                  <a:gd name="T1" fmla="*/ 0 h 1242"/>
                  <a:gd name="T2" fmla="*/ 1 w 357"/>
                  <a:gd name="T3" fmla="*/ 0 h 1242"/>
                  <a:gd name="T4" fmla="*/ 1 w 357"/>
                  <a:gd name="T5" fmla="*/ 0 h 1242"/>
                  <a:gd name="T6" fmla="*/ 1 w 357"/>
                  <a:gd name="T7" fmla="*/ 0 h 1242"/>
                  <a:gd name="T8" fmla="*/ 1 w 357"/>
                  <a:gd name="T9" fmla="*/ 0 h 1242"/>
                  <a:gd name="T10" fmla="*/ 1 w 357"/>
                  <a:gd name="T11" fmla="*/ 0 h 1242"/>
                  <a:gd name="T12" fmla="*/ 1 w 357"/>
                  <a:gd name="T13" fmla="*/ 0 h 1242"/>
                  <a:gd name="T14" fmla="*/ 1 w 357"/>
                  <a:gd name="T15" fmla="*/ 0 h 1242"/>
                  <a:gd name="T16" fmla="*/ 1 w 357"/>
                  <a:gd name="T17" fmla="*/ 0 h 1242"/>
                  <a:gd name="T18" fmla="*/ 1 w 357"/>
                  <a:gd name="T19" fmla="*/ 0 h 1242"/>
                  <a:gd name="T20" fmla="*/ 1 w 357"/>
                  <a:gd name="T21" fmla="*/ 0 h 1242"/>
                  <a:gd name="T22" fmla="*/ 1 w 357"/>
                  <a:gd name="T23" fmla="*/ 0 h 1242"/>
                  <a:gd name="T24" fmla="*/ 0 w 357"/>
                  <a:gd name="T25" fmla="*/ 0 h 1242"/>
                  <a:gd name="T26" fmla="*/ 1 w 357"/>
                  <a:gd name="T27" fmla="*/ 0 h 1242"/>
                  <a:gd name="T28" fmla="*/ 1 w 357"/>
                  <a:gd name="T29" fmla="*/ 0 h 1242"/>
                  <a:gd name="T30" fmla="*/ 1 w 357"/>
                  <a:gd name="T31" fmla="*/ 0 h 1242"/>
                  <a:gd name="T32" fmla="*/ 1 w 357"/>
                  <a:gd name="T33" fmla="*/ 0 h 1242"/>
                  <a:gd name="T34" fmla="*/ 1 w 357"/>
                  <a:gd name="T35" fmla="*/ 0 h 1242"/>
                  <a:gd name="T36" fmla="*/ 1 w 357"/>
                  <a:gd name="T37" fmla="*/ 0 h 1242"/>
                  <a:gd name="T38" fmla="*/ 1 w 357"/>
                  <a:gd name="T39" fmla="*/ 0 h 1242"/>
                  <a:gd name="T40" fmla="*/ 1 w 357"/>
                  <a:gd name="T41" fmla="*/ 0 h 1242"/>
                  <a:gd name="T42" fmla="*/ 1 w 357"/>
                  <a:gd name="T43" fmla="*/ 0 h 1242"/>
                  <a:gd name="T44" fmla="*/ 1 w 357"/>
                  <a:gd name="T45" fmla="*/ 0 h 1242"/>
                  <a:gd name="T46" fmla="*/ 1 w 357"/>
                  <a:gd name="T47" fmla="*/ 0 h 1242"/>
                  <a:gd name="T48" fmla="*/ 1 w 357"/>
                  <a:gd name="T49" fmla="*/ 0 h 1242"/>
                  <a:gd name="T50" fmla="*/ 1 w 357"/>
                  <a:gd name="T51" fmla="*/ 0 h 1242"/>
                  <a:gd name="T52" fmla="*/ 1 w 357"/>
                  <a:gd name="T53" fmla="*/ 0 h 1242"/>
                  <a:gd name="T54" fmla="*/ 1 w 357"/>
                  <a:gd name="T55" fmla="*/ 0 h 1242"/>
                  <a:gd name="T56" fmla="*/ 1 w 357"/>
                  <a:gd name="T57" fmla="*/ 0 h 1242"/>
                  <a:gd name="T58" fmla="*/ 1 w 357"/>
                  <a:gd name="T59" fmla="*/ 0 h 1242"/>
                  <a:gd name="T60" fmla="*/ 1 w 357"/>
                  <a:gd name="T61" fmla="*/ 0 h 1242"/>
                  <a:gd name="T62" fmla="*/ 1 w 357"/>
                  <a:gd name="T63" fmla="*/ 0 h 1242"/>
                  <a:gd name="T64" fmla="*/ 1 w 357"/>
                  <a:gd name="T65" fmla="*/ 0 h 1242"/>
                  <a:gd name="T66" fmla="*/ 1 w 357"/>
                  <a:gd name="T67" fmla="*/ 0 h 124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7"/>
                  <a:gd name="T103" fmla="*/ 0 h 1242"/>
                  <a:gd name="T104" fmla="*/ 357 w 357"/>
                  <a:gd name="T105" fmla="*/ 1242 h 124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7" h="1242">
                    <a:moveTo>
                      <a:pt x="318" y="66"/>
                    </a:moveTo>
                    <a:lnTo>
                      <a:pt x="317" y="80"/>
                    </a:lnTo>
                    <a:lnTo>
                      <a:pt x="317" y="104"/>
                    </a:lnTo>
                    <a:lnTo>
                      <a:pt x="322" y="150"/>
                    </a:lnTo>
                    <a:lnTo>
                      <a:pt x="318" y="210"/>
                    </a:lnTo>
                    <a:lnTo>
                      <a:pt x="315" y="229"/>
                    </a:lnTo>
                    <a:lnTo>
                      <a:pt x="309" y="256"/>
                    </a:lnTo>
                    <a:lnTo>
                      <a:pt x="293" y="332"/>
                    </a:lnTo>
                    <a:lnTo>
                      <a:pt x="252" y="532"/>
                    </a:lnTo>
                    <a:lnTo>
                      <a:pt x="214" y="707"/>
                    </a:lnTo>
                    <a:lnTo>
                      <a:pt x="208" y="733"/>
                    </a:lnTo>
                    <a:lnTo>
                      <a:pt x="200" y="760"/>
                    </a:lnTo>
                    <a:lnTo>
                      <a:pt x="172" y="837"/>
                    </a:lnTo>
                    <a:lnTo>
                      <a:pt x="94" y="1027"/>
                    </a:lnTo>
                    <a:lnTo>
                      <a:pt x="38" y="1154"/>
                    </a:lnTo>
                    <a:lnTo>
                      <a:pt x="36" y="1161"/>
                    </a:lnTo>
                    <a:lnTo>
                      <a:pt x="37" y="1168"/>
                    </a:lnTo>
                    <a:lnTo>
                      <a:pt x="39" y="1181"/>
                    </a:lnTo>
                    <a:lnTo>
                      <a:pt x="43" y="1207"/>
                    </a:lnTo>
                    <a:lnTo>
                      <a:pt x="47" y="1234"/>
                    </a:lnTo>
                    <a:lnTo>
                      <a:pt x="49" y="1240"/>
                    </a:lnTo>
                    <a:lnTo>
                      <a:pt x="42" y="1241"/>
                    </a:lnTo>
                    <a:lnTo>
                      <a:pt x="33" y="1242"/>
                    </a:lnTo>
                    <a:lnTo>
                      <a:pt x="19" y="1240"/>
                    </a:lnTo>
                    <a:lnTo>
                      <a:pt x="5" y="1230"/>
                    </a:lnTo>
                    <a:lnTo>
                      <a:pt x="0" y="1226"/>
                    </a:lnTo>
                    <a:lnTo>
                      <a:pt x="3" y="1217"/>
                    </a:lnTo>
                    <a:lnTo>
                      <a:pt x="8" y="1200"/>
                    </a:lnTo>
                    <a:lnTo>
                      <a:pt x="15" y="1168"/>
                    </a:lnTo>
                    <a:lnTo>
                      <a:pt x="17" y="1133"/>
                    </a:lnTo>
                    <a:lnTo>
                      <a:pt x="18" y="1123"/>
                    </a:lnTo>
                    <a:lnTo>
                      <a:pt x="19" y="1121"/>
                    </a:lnTo>
                    <a:lnTo>
                      <a:pt x="31" y="1099"/>
                    </a:lnTo>
                    <a:lnTo>
                      <a:pt x="74" y="1014"/>
                    </a:lnTo>
                    <a:lnTo>
                      <a:pt x="119" y="915"/>
                    </a:lnTo>
                    <a:lnTo>
                      <a:pt x="126" y="894"/>
                    </a:lnTo>
                    <a:lnTo>
                      <a:pt x="132" y="869"/>
                    </a:lnTo>
                    <a:lnTo>
                      <a:pt x="149" y="789"/>
                    </a:lnTo>
                    <a:lnTo>
                      <a:pt x="191" y="581"/>
                    </a:lnTo>
                    <a:lnTo>
                      <a:pt x="218" y="437"/>
                    </a:lnTo>
                    <a:lnTo>
                      <a:pt x="220" y="429"/>
                    </a:lnTo>
                    <a:lnTo>
                      <a:pt x="225" y="410"/>
                    </a:lnTo>
                    <a:lnTo>
                      <a:pt x="235" y="371"/>
                    </a:lnTo>
                    <a:lnTo>
                      <a:pt x="255" y="294"/>
                    </a:lnTo>
                    <a:lnTo>
                      <a:pt x="275" y="216"/>
                    </a:lnTo>
                    <a:lnTo>
                      <a:pt x="280" y="196"/>
                    </a:lnTo>
                    <a:lnTo>
                      <a:pt x="279" y="185"/>
                    </a:lnTo>
                    <a:lnTo>
                      <a:pt x="277" y="162"/>
                    </a:lnTo>
                    <a:lnTo>
                      <a:pt x="275" y="116"/>
                    </a:lnTo>
                    <a:lnTo>
                      <a:pt x="272" y="70"/>
                    </a:lnTo>
                    <a:lnTo>
                      <a:pt x="272" y="58"/>
                    </a:lnTo>
                    <a:lnTo>
                      <a:pt x="276" y="48"/>
                    </a:lnTo>
                    <a:lnTo>
                      <a:pt x="285" y="28"/>
                    </a:lnTo>
                    <a:lnTo>
                      <a:pt x="297" y="12"/>
                    </a:lnTo>
                    <a:lnTo>
                      <a:pt x="312" y="2"/>
                    </a:lnTo>
                    <a:lnTo>
                      <a:pt x="320" y="0"/>
                    </a:lnTo>
                    <a:lnTo>
                      <a:pt x="328" y="0"/>
                    </a:lnTo>
                    <a:lnTo>
                      <a:pt x="337" y="3"/>
                    </a:lnTo>
                    <a:lnTo>
                      <a:pt x="347" y="9"/>
                    </a:lnTo>
                    <a:lnTo>
                      <a:pt x="357" y="19"/>
                    </a:lnTo>
                    <a:lnTo>
                      <a:pt x="356" y="19"/>
                    </a:lnTo>
                    <a:lnTo>
                      <a:pt x="352" y="19"/>
                    </a:lnTo>
                    <a:lnTo>
                      <a:pt x="344" y="20"/>
                    </a:lnTo>
                    <a:lnTo>
                      <a:pt x="336" y="25"/>
                    </a:lnTo>
                    <a:lnTo>
                      <a:pt x="327" y="36"/>
                    </a:lnTo>
                    <a:lnTo>
                      <a:pt x="320" y="54"/>
                    </a:lnTo>
                    <a:lnTo>
                      <a:pt x="318" y="6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0" name="Freeform 136"/>
              <p:cNvSpPr>
                <a:spLocks/>
              </p:cNvSpPr>
              <p:nvPr/>
            </p:nvSpPr>
            <p:spPr bwMode="auto">
              <a:xfrm>
                <a:off x="1958" y="1534"/>
                <a:ext cx="191" cy="527"/>
              </a:xfrm>
              <a:custGeom>
                <a:avLst/>
                <a:gdLst>
                  <a:gd name="T0" fmla="*/ 1 w 382"/>
                  <a:gd name="T1" fmla="*/ 1 h 1053"/>
                  <a:gd name="T2" fmla="*/ 1 w 382"/>
                  <a:gd name="T3" fmla="*/ 1 h 1053"/>
                  <a:gd name="T4" fmla="*/ 1 w 382"/>
                  <a:gd name="T5" fmla="*/ 1 h 1053"/>
                  <a:gd name="T6" fmla="*/ 1 w 382"/>
                  <a:gd name="T7" fmla="*/ 1 h 1053"/>
                  <a:gd name="T8" fmla="*/ 1 w 382"/>
                  <a:gd name="T9" fmla="*/ 1 h 1053"/>
                  <a:gd name="T10" fmla="*/ 1 w 382"/>
                  <a:gd name="T11" fmla="*/ 1 h 1053"/>
                  <a:gd name="T12" fmla="*/ 1 w 382"/>
                  <a:gd name="T13" fmla="*/ 1 h 1053"/>
                  <a:gd name="T14" fmla="*/ 1 w 382"/>
                  <a:gd name="T15" fmla="*/ 1 h 1053"/>
                  <a:gd name="T16" fmla="*/ 1 w 382"/>
                  <a:gd name="T17" fmla="*/ 1 h 1053"/>
                  <a:gd name="T18" fmla="*/ 1 w 382"/>
                  <a:gd name="T19" fmla="*/ 1 h 1053"/>
                  <a:gd name="T20" fmla="*/ 1 w 382"/>
                  <a:gd name="T21" fmla="*/ 1 h 1053"/>
                  <a:gd name="T22" fmla="*/ 1 w 382"/>
                  <a:gd name="T23" fmla="*/ 1 h 1053"/>
                  <a:gd name="T24" fmla="*/ 1 w 382"/>
                  <a:gd name="T25" fmla="*/ 1 h 1053"/>
                  <a:gd name="T26" fmla="*/ 1 w 382"/>
                  <a:gd name="T27" fmla="*/ 1 h 1053"/>
                  <a:gd name="T28" fmla="*/ 1 w 382"/>
                  <a:gd name="T29" fmla="*/ 1 h 1053"/>
                  <a:gd name="T30" fmla="*/ 1 w 382"/>
                  <a:gd name="T31" fmla="*/ 1 h 1053"/>
                  <a:gd name="T32" fmla="*/ 1 w 382"/>
                  <a:gd name="T33" fmla="*/ 1 h 1053"/>
                  <a:gd name="T34" fmla="*/ 1 w 382"/>
                  <a:gd name="T35" fmla="*/ 1 h 1053"/>
                  <a:gd name="T36" fmla="*/ 1 w 382"/>
                  <a:gd name="T37" fmla="*/ 1 h 1053"/>
                  <a:gd name="T38" fmla="*/ 1 w 382"/>
                  <a:gd name="T39" fmla="*/ 1 h 1053"/>
                  <a:gd name="T40" fmla="*/ 1 w 382"/>
                  <a:gd name="T41" fmla="*/ 1 h 1053"/>
                  <a:gd name="T42" fmla="*/ 1 w 382"/>
                  <a:gd name="T43" fmla="*/ 1 h 1053"/>
                  <a:gd name="T44" fmla="*/ 1 w 382"/>
                  <a:gd name="T45" fmla="*/ 1 h 1053"/>
                  <a:gd name="T46" fmla="*/ 1 w 382"/>
                  <a:gd name="T47" fmla="*/ 1 h 1053"/>
                  <a:gd name="T48" fmla="*/ 1 w 382"/>
                  <a:gd name="T49" fmla="*/ 1 h 1053"/>
                  <a:gd name="T50" fmla="*/ 1 w 382"/>
                  <a:gd name="T51" fmla="*/ 1 h 1053"/>
                  <a:gd name="T52" fmla="*/ 1 w 382"/>
                  <a:gd name="T53" fmla="*/ 1 h 1053"/>
                  <a:gd name="T54" fmla="*/ 1 w 382"/>
                  <a:gd name="T55" fmla="*/ 1 h 1053"/>
                  <a:gd name="T56" fmla="*/ 1 w 382"/>
                  <a:gd name="T57" fmla="*/ 1 h 1053"/>
                  <a:gd name="T58" fmla="*/ 1 w 382"/>
                  <a:gd name="T59" fmla="*/ 1 h 1053"/>
                  <a:gd name="T60" fmla="*/ 1 w 382"/>
                  <a:gd name="T61" fmla="*/ 1 h 1053"/>
                  <a:gd name="T62" fmla="*/ 0 w 382"/>
                  <a:gd name="T63" fmla="*/ 1 h 1053"/>
                  <a:gd name="T64" fmla="*/ 1 w 382"/>
                  <a:gd name="T65" fmla="*/ 1 h 1053"/>
                  <a:gd name="T66" fmla="*/ 1 w 382"/>
                  <a:gd name="T67" fmla="*/ 1 h 1053"/>
                  <a:gd name="T68" fmla="*/ 1 w 382"/>
                  <a:gd name="T69" fmla="*/ 1 h 1053"/>
                  <a:gd name="T70" fmla="*/ 1 w 382"/>
                  <a:gd name="T71" fmla="*/ 1 h 1053"/>
                  <a:gd name="T72" fmla="*/ 1 w 382"/>
                  <a:gd name="T73" fmla="*/ 1 h 1053"/>
                  <a:gd name="T74" fmla="*/ 1 w 382"/>
                  <a:gd name="T75" fmla="*/ 1 h 1053"/>
                  <a:gd name="T76" fmla="*/ 1 w 382"/>
                  <a:gd name="T77" fmla="*/ 1 h 1053"/>
                  <a:gd name="T78" fmla="*/ 1 w 382"/>
                  <a:gd name="T79" fmla="*/ 1 h 1053"/>
                  <a:gd name="T80" fmla="*/ 1 w 382"/>
                  <a:gd name="T81" fmla="*/ 1 h 1053"/>
                  <a:gd name="T82" fmla="*/ 1 w 382"/>
                  <a:gd name="T83" fmla="*/ 1 h 1053"/>
                  <a:gd name="T84" fmla="*/ 1 w 382"/>
                  <a:gd name="T85" fmla="*/ 1 h 1053"/>
                  <a:gd name="T86" fmla="*/ 1 w 382"/>
                  <a:gd name="T87" fmla="*/ 1 h 1053"/>
                  <a:gd name="T88" fmla="*/ 1 w 382"/>
                  <a:gd name="T89" fmla="*/ 1 h 1053"/>
                  <a:gd name="T90" fmla="*/ 1 w 382"/>
                  <a:gd name="T91" fmla="*/ 1 h 1053"/>
                  <a:gd name="T92" fmla="*/ 1 w 382"/>
                  <a:gd name="T93" fmla="*/ 1 h 1053"/>
                  <a:gd name="T94" fmla="*/ 1 w 382"/>
                  <a:gd name="T95" fmla="*/ 1 h 1053"/>
                  <a:gd name="T96" fmla="*/ 1 w 382"/>
                  <a:gd name="T97" fmla="*/ 1 h 1053"/>
                  <a:gd name="T98" fmla="*/ 1 w 382"/>
                  <a:gd name="T99" fmla="*/ 0 h 1053"/>
                  <a:gd name="T100" fmla="*/ 1 w 382"/>
                  <a:gd name="T101" fmla="*/ 1 h 1053"/>
                  <a:gd name="T102" fmla="*/ 1 w 382"/>
                  <a:gd name="T103" fmla="*/ 1 h 1053"/>
                  <a:gd name="T104" fmla="*/ 1 w 382"/>
                  <a:gd name="T105" fmla="*/ 1 h 1053"/>
                  <a:gd name="T106" fmla="*/ 1 w 382"/>
                  <a:gd name="T107" fmla="*/ 1 h 1053"/>
                  <a:gd name="T108" fmla="*/ 1 w 382"/>
                  <a:gd name="T109" fmla="*/ 1 h 1053"/>
                  <a:gd name="T110" fmla="*/ 1 w 382"/>
                  <a:gd name="T111" fmla="*/ 1 h 10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2"/>
                  <a:gd name="T169" fmla="*/ 0 h 1053"/>
                  <a:gd name="T170" fmla="*/ 382 w 382"/>
                  <a:gd name="T171" fmla="*/ 1053 h 10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2" h="1053">
                    <a:moveTo>
                      <a:pt x="382" y="6"/>
                    </a:moveTo>
                    <a:lnTo>
                      <a:pt x="381" y="20"/>
                    </a:lnTo>
                    <a:lnTo>
                      <a:pt x="380" y="45"/>
                    </a:lnTo>
                    <a:lnTo>
                      <a:pt x="378" y="99"/>
                    </a:lnTo>
                    <a:lnTo>
                      <a:pt x="370" y="148"/>
                    </a:lnTo>
                    <a:lnTo>
                      <a:pt x="367" y="159"/>
                    </a:lnTo>
                    <a:lnTo>
                      <a:pt x="351" y="203"/>
                    </a:lnTo>
                    <a:lnTo>
                      <a:pt x="321" y="290"/>
                    </a:lnTo>
                    <a:lnTo>
                      <a:pt x="260" y="466"/>
                    </a:lnTo>
                    <a:lnTo>
                      <a:pt x="195" y="640"/>
                    </a:lnTo>
                    <a:lnTo>
                      <a:pt x="178" y="681"/>
                    </a:lnTo>
                    <a:lnTo>
                      <a:pt x="170" y="698"/>
                    </a:lnTo>
                    <a:lnTo>
                      <a:pt x="147" y="748"/>
                    </a:lnTo>
                    <a:lnTo>
                      <a:pt x="89" y="872"/>
                    </a:lnTo>
                    <a:lnTo>
                      <a:pt x="50" y="956"/>
                    </a:lnTo>
                    <a:lnTo>
                      <a:pt x="48" y="960"/>
                    </a:lnTo>
                    <a:lnTo>
                      <a:pt x="51" y="957"/>
                    </a:lnTo>
                    <a:lnTo>
                      <a:pt x="59" y="950"/>
                    </a:lnTo>
                    <a:lnTo>
                      <a:pt x="75" y="936"/>
                    </a:lnTo>
                    <a:lnTo>
                      <a:pt x="91" y="922"/>
                    </a:lnTo>
                    <a:lnTo>
                      <a:pt x="95" y="918"/>
                    </a:lnTo>
                    <a:lnTo>
                      <a:pt x="93" y="930"/>
                    </a:lnTo>
                    <a:lnTo>
                      <a:pt x="89" y="950"/>
                    </a:lnTo>
                    <a:lnTo>
                      <a:pt x="81" y="992"/>
                    </a:lnTo>
                    <a:lnTo>
                      <a:pt x="73" y="1035"/>
                    </a:lnTo>
                    <a:lnTo>
                      <a:pt x="72" y="1045"/>
                    </a:lnTo>
                    <a:lnTo>
                      <a:pt x="66" y="1046"/>
                    </a:lnTo>
                    <a:lnTo>
                      <a:pt x="54" y="1047"/>
                    </a:lnTo>
                    <a:lnTo>
                      <a:pt x="31" y="1050"/>
                    </a:lnTo>
                    <a:lnTo>
                      <a:pt x="6" y="1053"/>
                    </a:lnTo>
                    <a:lnTo>
                      <a:pt x="1" y="1053"/>
                    </a:lnTo>
                    <a:lnTo>
                      <a:pt x="0" y="1043"/>
                    </a:lnTo>
                    <a:lnTo>
                      <a:pt x="4" y="1006"/>
                    </a:lnTo>
                    <a:lnTo>
                      <a:pt x="20" y="955"/>
                    </a:lnTo>
                    <a:lnTo>
                      <a:pt x="27" y="941"/>
                    </a:lnTo>
                    <a:lnTo>
                      <a:pt x="48" y="899"/>
                    </a:lnTo>
                    <a:lnTo>
                      <a:pt x="89" y="814"/>
                    </a:lnTo>
                    <a:lnTo>
                      <a:pt x="162" y="640"/>
                    </a:lnTo>
                    <a:lnTo>
                      <a:pt x="229" y="463"/>
                    </a:lnTo>
                    <a:lnTo>
                      <a:pt x="247" y="419"/>
                    </a:lnTo>
                    <a:lnTo>
                      <a:pt x="256" y="392"/>
                    </a:lnTo>
                    <a:lnTo>
                      <a:pt x="275" y="340"/>
                    </a:lnTo>
                    <a:lnTo>
                      <a:pt x="315" y="235"/>
                    </a:lnTo>
                    <a:lnTo>
                      <a:pt x="355" y="131"/>
                    </a:lnTo>
                    <a:lnTo>
                      <a:pt x="366" y="105"/>
                    </a:lnTo>
                    <a:lnTo>
                      <a:pt x="363" y="96"/>
                    </a:lnTo>
                    <a:lnTo>
                      <a:pt x="357" y="77"/>
                    </a:lnTo>
                    <a:lnTo>
                      <a:pt x="351" y="45"/>
                    </a:lnTo>
                    <a:lnTo>
                      <a:pt x="354" y="10"/>
                    </a:lnTo>
                    <a:lnTo>
                      <a:pt x="357" y="0"/>
                    </a:lnTo>
                    <a:lnTo>
                      <a:pt x="359" y="1"/>
                    </a:lnTo>
                    <a:lnTo>
                      <a:pt x="363" y="2"/>
                    </a:lnTo>
                    <a:lnTo>
                      <a:pt x="371" y="4"/>
                    </a:lnTo>
                    <a:lnTo>
                      <a:pt x="379" y="6"/>
                    </a:lnTo>
                    <a:lnTo>
                      <a:pt x="382" y="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1" name="Freeform 137"/>
              <p:cNvSpPr>
                <a:spLocks/>
              </p:cNvSpPr>
              <p:nvPr/>
            </p:nvSpPr>
            <p:spPr bwMode="auto">
              <a:xfrm>
                <a:off x="2005" y="2015"/>
                <a:ext cx="30" cy="58"/>
              </a:xfrm>
              <a:custGeom>
                <a:avLst/>
                <a:gdLst>
                  <a:gd name="T0" fmla="*/ 1 w 60"/>
                  <a:gd name="T1" fmla="*/ 0 h 115"/>
                  <a:gd name="T2" fmla="*/ 1 w 60"/>
                  <a:gd name="T3" fmla="*/ 1 h 115"/>
                  <a:gd name="T4" fmla="*/ 1 w 60"/>
                  <a:gd name="T5" fmla="*/ 1 h 115"/>
                  <a:gd name="T6" fmla="*/ 1 w 60"/>
                  <a:gd name="T7" fmla="*/ 1 h 115"/>
                  <a:gd name="T8" fmla="*/ 1 w 60"/>
                  <a:gd name="T9" fmla="*/ 1 h 115"/>
                  <a:gd name="T10" fmla="*/ 1 w 60"/>
                  <a:gd name="T11" fmla="*/ 1 h 115"/>
                  <a:gd name="T12" fmla="*/ 1 w 60"/>
                  <a:gd name="T13" fmla="*/ 1 h 115"/>
                  <a:gd name="T14" fmla="*/ 1 w 60"/>
                  <a:gd name="T15" fmla="*/ 1 h 115"/>
                  <a:gd name="T16" fmla="*/ 1 w 60"/>
                  <a:gd name="T17" fmla="*/ 1 h 115"/>
                  <a:gd name="T18" fmla="*/ 1 w 60"/>
                  <a:gd name="T19" fmla="*/ 1 h 115"/>
                  <a:gd name="T20" fmla="*/ 0 w 60"/>
                  <a:gd name="T21" fmla="*/ 1 h 115"/>
                  <a:gd name="T22" fmla="*/ 1 w 60"/>
                  <a:gd name="T23" fmla="*/ 1 h 115"/>
                  <a:gd name="T24" fmla="*/ 1 w 60"/>
                  <a:gd name="T25" fmla="*/ 1 h 115"/>
                  <a:gd name="T26" fmla="*/ 1 w 60"/>
                  <a:gd name="T27" fmla="*/ 1 h 115"/>
                  <a:gd name="T28" fmla="*/ 1 w 60"/>
                  <a:gd name="T29" fmla="*/ 1 h 115"/>
                  <a:gd name="T30" fmla="*/ 1 w 60"/>
                  <a:gd name="T31" fmla="*/ 0 h 115"/>
                  <a:gd name="T32" fmla="*/ 1 w 60"/>
                  <a:gd name="T33" fmla="*/ 0 h 11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0"/>
                  <a:gd name="T52" fmla="*/ 0 h 115"/>
                  <a:gd name="T53" fmla="*/ 60 w 60"/>
                  <a:gd name="T54" fmla="*/ 115 h 11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0" h="115">
                    <a:moveTo>
                      <a:pt x="44" y="0"/>
                    </a:moveTo>
                    <a:lnTo>
                      <a:pt x="45" y="10"/>
                    </a:lnTo>
                    <a:lnTo>
                      <a:pt x="47" y="30"/>
                    </a:lnTo>
                    <a:lnTo>
                      <a:pt x="52" y="69"/>
                    </a:lnTo>
                    <a:lnTo>
                      <a:pt x="58" y="106"/>
                    </a:lnTo>
                    <a:lnTo>
                      <a:pt x="60" y="115"/>
                    </a:lnTo>
                    <a:lnTo>
                      <a:pt x="54" y="113"/>
                    </a:lnTo>
                    <a:lnTo>
                      <a:pt x="44" y="109"/>
                    </a:lnTo>
                    <a:lnTo>
                      <a:pt x="24" y="99"/>
                    </a:lnTo>
                    <a:lnTo>
                      <a:pt x="4" y="88"/>
                    </a:lnTo>
                    <a:lnTo>
                      <a:pt x="0" y="85"/>
                    </a:lnTo>
                    <a:lnTo>
                      <a:pt x="3" y="78"/>
                    </a:lnTo>
                    <a:lnTo>
                      <a:pt x="10" y="64"/>
                    </a:lnTo>
                    <a:lnTo>
                      <a:pt x="25" y="36"/>
                    </a:lnTo>
                    <a:lnTo>
                      <a:pt x="40" y="8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2" name="Freeform 138"/>
              <p:cNvSpPr>
                <a:spLocks/>
              </p:cNvSpPr>
              <p:nvPr/>
            </p:nvSpPr>
            <p:spPr bwMode="auto">
              <a:xfrm>
                <a:off x="2169" y="1519"/>
                <a:ext cx="91" cy="308"/>
              </a:xfrm>
              <a:custGeom>
                <a:avLst/>
                <a:gdLst>
                  <a:gd name="T0" fmla="*/ 1 w 181"/>
                  <a:gd name="T1" fmla="*/ 1 h 616"/>
                  <a:gd name="T2" fmla="*/ 1 w 181"/>
                  <a:gd name="T3" fmla="*/ 1 h 616"/>
                  <a:gd name="T4" fmla="*/ 1 w 181"/>
                  <a:gd name="T5" fmla="*/ 1 h 616"/>
                  <a:gd name="T6" fmla="*/ 1 w 181"/>
                  <a:gd name="T7" fmla="*/ 1 h 616"/>
                  <a:gd name="T8" fmla="*/ 1 w 181"/>
                  <a:gd name="T9" fmla="*/ 1 h 616"/>
                  <a:gd name="T10" fmla="*/ 1 w 181"/>
                  <a:gd name="T11" fmla="*/ 1 h 616"/>
                  <a:gd name="T12" fmla="*/ 1 w 181"/>
                  <a:gd name="T13" fmla="*/ 1 h 616"/>
                  <a:gd name="T14" fmla="*/ 1 w 181"/>
                  <a:gd name="T15" fmla="*/ 1 h 616"/>
                  <a:gd name="T16" fmla="*/ 1 w 181"/>
                  <a:gd name="T17" fmla="*/ 1 h 616"/>
                  <a:gd name="T18" fmla="*/ 0 w 181"/>
                  <a:gd name="T19" fmla="*/ 1 h 616"/>
                  <a:gd name="T20" fmla="*/ 0 w 181"/>
                  <a:gd name="T21" fmla="*/ 1 h 616"/>
                  <a:gd name="T22" fmla="*/ 0 w 181"/>
                  <a:gd name="T23" fmla="*/ 1 h 616"/>
                  <a:gd name="T24" fmla="*/ 1 w 181"/>
                  <a:gd name="T25" fmla="*/ 1 h 616"/>
                  <a:gd name="T26" fmla="*/ 1 w 181"/>
                  <a:gd name="T27" fmla="*/ 1 h 616"/>
                  <a:gd name="T28" fmla="*/ 1 w 181"/>
                  <a:gd name="T29" fmla="*/ 1 h 616"/>
                  <a:gd name="T30" fmla="*/ 1 w 181"/>
                  <a:gd name="T31" fmla="*/ 1 h 616"/>
                  <a:gd name="T32" fmla="*/ 1 w 181"/>
                  <a:gd name="T33" fmla="*/ 1 h 616"/>
                  <a:gd name="T34" fmla="*/ 1 w 181"/>
                  <a:gd name="T35" fmla="*/ 1 h 616"/>
                  <a:gd name="T36" fmla="*/ 1 w 181"/>
                  <a:gd name="T37" fmla="*/ 1 h 616"/>
                  <a:gd name="T38" fmla="*/ 1 w 181"/>
                  <a:gd name="T39" fmla="*/ 1 h 616"/>
                  <a:gd name="T40" fmla="*/ 1 w 181"/>
                  <a:gd name="T41" fmla="*/ 0 h 616"/>
                  <a:gd name="T42" fmla="*/ 1 w 181"/>
                  <a:gd name="T43" fmla="*/ 1 h 616"/>
                  <a:gd name="T44" fmla="*/ 1 w 181"/>
                  <a:gd name="T45" fmla="*/ 1 h 616"/>
                  <a:gd name="T46" fmla="*/ 1 w 181"/>
                  <a:gd name="T47" fmla="*/ 1 h 616"/>
                  <a:gd name="T48" fmla="*/ 1 w 181"/>
                  <a:gd name="T49" fmla="*/ 1 h 616"/>
                  <a:gd name="T50" fmla="*/ 1 w 181"/>
                  <a:gd name="T51" fmla="*/ 1 h 616"/>
                  <a:gd name="T52" fmla="*/ 1 w 181"/>
                  <a:gd name="T53" fmla="*/ 1 h 616"/>
                  <a:gd name="T54" fmla="*/ 1 w 181"/>
                  <a:gd name="T55" fmla="*/ 1 h 616"/>
                  <a:gd name="T56" fmla="*/ 1 w 181"/>
                  <a:gd name="T57" fmla="*/ 1 h 61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81"/>
                  <a:gd name="T88" fmla="*/ 0 h 616"/>
                  <a:gd name="T89" fmla="*/ 181 w 181"/>
                  <a:gd name="T90" fmla="*/ 616 h 61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81" h="616">
                    <a:moveTo>
                      <a:pt x="156" y="128"/>
                    </a:moveTo>
                    <a:lnTo>
                      <a:pt x="147" y="137"/>
                    </a:lnTo>
                    <a:lnTo>
                      <a:pt x="131" y="160"/>
                    </a:lnTo>
                    <a:lnTo>
                      <a:pt x="115" y="191"/>
                    </a:lnTo>
                    <a:lnTo>
                      <a:pt x="86" y="265"/>
                    </a:lnTo>
                    <a:lnTo>
                      <a:pt x="69" y="320"/>
                    </a:lnTo>
                    <a:lnTo>
                      <a:pt x="63" y="340"/>
                    </a:lnTo>
                    <a:lnTo>
                      <a:pt x="50" y="395"/>
                    </a:lnTo>
                    <a:lnTo>
                      <a:pt x="20" y="526"/>
                    </a:lnTo>
                    <a:lnTo>
                      <a:pt x="0" y="612"/>
                    </a:lnTo>
                    <a:lnTo>
                      <a:pt x="0" y="616"/>
                    </a:lnTo>
                    <a:lnTo>
                      <a:pt x="0" y="611"/>
                    </a:lnTo>
                    <a:lnTo>
                      <a:pt x="7" y="569"/>
                    </a:lnTo>
                    <a:lnTo>
                      <a:pt x="31" y="418"/>
                    </a:lnTo>
                    <a:lnTo>
                      <a:pt x="60" y="274"/>
                    </a:lnTo>
                    <a:lnTo>
                      <a:pt x="66" y="251"/>
                    </a:lnTo>
                    <a:lnTo>
                      <a:pt x="72" y="231"/>
                    </a:lnTo>
                    <a:lnTo>
                      <a:pt x="86" y="190"/>
                    </a:lnTo>
                    <a:lnTo>
                      <a:pt x="115" y="105"/>
                    </a:lnTo>
                    <a:lnTo>
                      <a:pt x="141" y="21"/>
                    </a:lnTo>
                    <a:lnTo>
                      <a:pt x="148" y="0"/>
                    </a:lnTo>
                    <a:lnTo>
                      <a:pt x="154" y="12"/>
                    </a:lnTo>
                    <a:lnTo>
                      <a:pt x="166" y="34"/>
                    </a:lnTo>
                    <a:lnTo>
                      <a:pt x="176" y="56"/>
                    </a:lnTo>
                    <a:lnTo>
                      <a:pt x="181" y="75"/>
                    </a:lnTo>
                    <a:lnTo>
                      <a:pt x="179" y="95"/>
                    </a:lnTo>
                    <a:lnTo>
                      <a:pt x="167" y="116"/>
                    </a:lnTo>
                    <a:lnTo>
                      <a:pt x="156" y="12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3" name="Freeform 139"/>
              <p:cNvSpPr>
                <a:spLocks/>
              </p:cNvSpPr>
              <p:nvPr/>
            </p:nvSpPr>
            <p:spPr bwMode="auto">
              <a:xfrm>
                <a:off x="2609" y="388"/>
                <a:ext cx="194" cy="182"/>
              </a:xfrm>
              <a:custGeom>
                <a:avLst/>
                <a:gdLst>
                  <a:gd name="T0" fmla="*/ 1 w 388"/>
                  <a:gd name="T1" fmla="*/ 0 h 365"/>
                  <a:gd name="T2" fmla="*/ 1 w 388"/>
                  <a:gd name="T3" fmla="*/ 0 h 365"/>
                  <a:gd name="T4" fmla="*/ 1 w 388"/>
                  <a:gd name="T5" fmla="*/ 0 h 365"/>
                  <a:gd name="T6" fmla="*/ 1 w 388"/>
                  <a:gd name="T7" fmla="*/ 0 h 365"/>
                  <a:gd name="T8" fmla="*/ 1 w 388"/>
                  <a:gd name="T9" fmla="*/ 0 h 365"/>
                  <a:gd name="T10" fmla="*/ 1 w 388"/>
                  <a:gd name="T11" fmla="*/ 0 h 365"/>
                  <a:gd name="T12" fmla="*/ 1 w 388"/>
                  <a:gd name="T13" fmla="*/ 0 h 365"/>
                  <a:gd name="T14" fmla="*/ 1 w 388"/>
                  <a:gd name="T15" fmla="*/ 0 h 365"/>
                  <a:gd name="T16" fmla="*/ 1 w 388"/>
                  <a:gd name="T17" fmla="*/ 0 h 365"/>
                  <a:gd name="T18" fmla="*/ 1 w 388"/>
                  <a:gd name="T19" fmla="*/ 0 h 365"/>
                  <a:gd name="T20" fmla="*/ 1 w 388"/>
                  <a:gd name="T21" fmla="*/ 0 h 365"/>
                  <a:gd name="T22" fmla="*/ 1 w 388"/>
                  <a:gd name="T23" fmla="*/ 0 h 365"/>
                  <a:gd name="T24" fmla="*/ 1 w 388"/>
                  <a:gd name="T25" fmla="*/ 0 h 365"/>
                  <a:gd name="T26" fmla="*/ 1 w 388"/>
                  <a:gd name="T27" fmla="*/ 0 h 365"/>
                  <a:gd name="T28" fmla="*/ 1 w 388"/>
                  <a:gd name="T29" fmla="*/ 0 h 365"/>
                  <a:gd name="T30" fmla="*/ 1 w 388"/>
                  <a:gd name="T31" fmla="*/ 0 h 365"/>
                  <a:gd name="T32" fmla="*/ 1 w 388"/>
                  <a:gd name="T33" fmla="*/ 0 h 365"/>
                  <a:gd name="T34" fmla="*/ 1 w 388"/>
                  <a:gd name="T35" fmla="*/ 0 h 365"/>
                  <a:gd name="T36" fmla="*/ 1 w 388"/>
                  <a:gd name="T37" fmla="*/ 0 h 365"/>
                  <a:gd name="T38" fmla="*/ 1 w 388"/>
                  <a:gd name="T39" fmla="*/ 0 h 365"/>
                  <a:gd name="T40" fmla="*/ 1 w 388"/>
                  <a:gd name="T41" fmla="*/ 0 h 365"/>
                  <a:gd name="T42" fmla="*/ 1 w 388"/>
                  <a:gd name="T43" fmla="*/ 0 h 365"/>
                  <a:gd name="T44" fmla="*/ 1 w 388"/>
                  <a:gd name="T45" fmla="*/ 0 h 365"/>
                  <a:gd name="T46" fmla="*/ 1 w 388"/>
                  <a:gd name="T47" fmla="*/ 0 h 365"/>
                  <a:gd name="T48" fmla="*/ 1 w 388"/>
                  <a:gd name="T49" fmla="*/ 0 h 365"/>
                  <a:gd name="T50" fmla="*/ 1 w 388"/>
                  <a:gd name="T51" fmla="*/ 0 h 365"/>
                  <a:gd name="T52" fmla="*/ 1 w 388"/>
                  <a:gd name="T53" fmla="*/ 0 h 365"/>
                  <a:gd name="T54" fmla="*/ 1 w 388"/>
                  <a:gd name="T55" fmla="*/ 0 h 365"/>
                  <a:gd name="T56" fmla="*/ 1 w 388"/>
                  <a:gd name="T57" fmla="*/ 0 h 365"/>
                  <a:gd name="T58" fmla="*/ 1 w 388"/>
                  <a:gd name="T59" fmla="*/ 0 h 365"/>
                  <a:gd name="T60" fmla="*/ 1 w 388"/>
                  <a:gd name="T61" fmla="*/ 0 h 365"/>
                  <a:gd name="T62" fmla="*/ 1 w 388"/>
                  <a:gd name="T63" fmla="*/ 0 h 365"/>
                  <a:gd name="T64" fmla="*/ 1 w 388"/>
                  <a:gd name="T65" fmla="*/ 0 h 365"/>
                  <a:gd name="T66" fmla="*/ 1 w 388"/>
                  <a:gd name="T67" fmla="*/ 0 h 365"/>
                  <a:gd name="T68" fmla="*/ 1 w 388"/>
                  <a:gd name="T69" fmla="*/ 0 h 365"/>
                  <a:gd name="T70" fmla="*/ 1 w 388"/>
                  <a:gd name="T71" fmla="*/ 0 h 365"/>
                  <a:gd name="T72" fmla="*/ 1 w 388"/>
                  <a:gd name="T73" fmla="*/ 0 h 365"/>
                  <a:gd name="T74" fmla="*/ 1 w 388"/>
                  <a:gd name="T75" fmla="*/ 0 h 365"/>
                  <a:gd name="T76" fmla="*/ 1 w 388"/>
                  <a:gd name="T77" fmla="*/ 0 h 365"/>
                  <a:gd name="T78" fmla="*/ 1 w 388"/>
                  <a:gd name="T79" fmla="*/ 0 h 365"/>
                  <a:gd name="T80" fmla="*/ 1 w 388"/>
                  <a:gd name="T81" fmla="*/ 0 h 365"/>
                  <a:gd name="T82" fmla="*/ 1 w 388"/>
                  <a:gd name="T83" fmla="*/ 0 h 365"/>
                  <a:gd name="T84" fmla="*/ 1 w 388"/>
                  <a:gd name="T85" fmla="*/ 0 h 365"/>
                  <a:gd name="T86" fmla="*/ 1 w 388"/>
                  <a:gd name="T87" fmla="*/ 0 h 365"/>
                  <a:gd name="T88" fmla="*/ 1 w 388"/>
                  <a:gd name="T89" fmla="*/ 0 h 365"/>
                  <a:gd name="T90" fmla="*/ 1 w 388"/>
                  <a:gd name="T91" fmla="*/ 0 h 365"/>
                  <a:gd name="T92" fmla="*/ 1 w 388"/>
                  <a:gd name="T93" fmla="*/ 0 h 365"/>
                  <a:gd name="T94" fmla="*/ 1 w 388"/>
                  <a:gd name="T95" fmla="*/ 0 h 365"/>
                  <a:gd name="T96" fmla="*/ 1 w 388"/>
                  <a:gd name="T97" fmla="*/ 0 h 365"/>
                  <a:gd name="T98" fmla="*/ 1 w 388"/>
                  <a:gd name="T99" fmla="*/ 0 h 365"/>
                  <a:gd name="T100" fmla="*/ 1 w 388"/>
                  <a:gd name="T101" fmla="*/ 0 h 3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88"/>
                  <a:gd name="T154" fmla="*/ 0 h 365"/>
                  <a:gd name="T155" fmla="*/ 388 w 388"/>
                  <a:gd name="T156" fmla="*/ 365 h 3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88" h="365">
                    <a:moveTo>
                      <a:pt x="378" y="110"/>
                    </a:moveTo>
                    <a:lnTo>
                      <a:pt x="378" y="118"/>
                    </a:lnTo>
                    <a:lnTo>
                      <a:pt x="378" y="143"/>
                    </a:lnTo>
                    <a:lnTo>
                      <a:pt x="374" y="210"/>
                    </a:lnTo>
                    <a:lnTo>
                      <a:pt x="370" y="268"/>
                    </a:lnTo>
                    <a:lnTo>
                      <a:pt x="370" y="276"/>
                    </a:lnTo>
                    <a:lnTo>
                      <a:pt x="370" y="284"/>
                    </a:lnTo>
                    <a:lnTo>
                      <a:pt x="372" y="302"/>
                    </a:lnTo>
                    <a:lnTo>
                      <a:pt x="381" y="341"/>
                    </a:lnTo>
                    <a:lnTo>
                      <a:pt x="387" y="364"/>
                    </a:lnTo>
                    <a:lnTo>
                      <a:pt x="388" y="365"/>
                    </a:lnTo>
                    <a:lnTo>
                      <a:pt x="379" y="362"/>
                    </a:lnTo>
                    <a:lnTo>
                      <a:pt x="353" y="352"/>
                    </a:lnTo>
                    <a:lnTo>
                      <a:pt x="279" y="332"/>
                    </a:lnTo>
                    <a:lnTo>
                      <a:pt x="243" y="327"/>
                    </a:lnTo>
                    <a:lnTo>
                      <a:pt x="217" y="330"/>
                    </a:lnTo>
                    <a:lnTo>
                      <a:pt x="209" y="334"/>
                    </a:lnTo>
                    <a:lnTo>
                      <a:pt x="204" y="323"/>
                    </a:lnTo>
                    <a:lnTo>
                      <a:pt x="199" y="309"/>
                    </a:lnTo>
                    <a:lnTo>
                      <a:pt x="198" y="304"/>
                    </a:lnTo>
                    <a:lnTo>
                      <a:pt x="199" y="301"/>
                    </a:lnTo>
                    <a:lnTo>
                      <a:pt x="201" y="297"/>
                    </a:lnTo>
                    <a:lnTo>
                      <a:pt x="203" y="294"/>
                    </a:lnTo>
                    <a:lnTo>
                      <a:pt x="210" y="286"/>
                    </a:lnTo>
                    <a:lnTo>
                      <a:pt x="220" y="272"/>
                    </a:lnTo>
                    <a:lnTo>
                      <a:pt x="226" y="262"/>
                    </a:lnTo>
                    <a:lnTo>
                      <a:pt x="226" y="259"/>
                    </a:lnTo>
                    <a:lnTo>
                      <a:pt x="225" y="256"/>
                    </a:lnTo>
                    <a:lnTo>
                      <a:pt x="222" y="253"/>
                    </a:lnTo>
                    <a:lnTo>
                      <a:pt x="217" y="249"/>
                    </a:lnTo>
                    <a:lnTo>
                      <a:pt x="206" y="243"/>
                    </a:lnTo>
                    <a:lnTo>
                      <a:pt x="194" y="238"/>
                    </a:lnTo>
                    <a:lnTo>
                      <a:pt x="187" y="232"/>
                    </a:lnTo>
                    <a:lnTo>
                      <a:pt x="187" y="225"/>
                    </a:lnTo>
                    <a:lnTo>
                      <a:pt x="193" y="215"/>
                    </a:lnTo>
                    <a:lnTo>
                      <a:pt x="206" y="199"/>
                    </a:lnTo>
                    <a:lnTo>
                      <a:pt x="213" y="188"/>
                    </a:lnTo>
                    <a:lnTo>
                      <a:pt x="216" y="178"/>
                    </a:lnTo>
                    <a:lnTo>
                      <a:pt x="216" y="172"/>
                    </a:lnTo>
                    <a:lnTo>
                      <a:pt x="214" y="167"/>
                    </a:lnTo>
                    <a:lnTo>
                      <a:pt x="211" y="161"/>
                    </a:lnTo>
                    <a:lnTo>
                      <a:pt x="200" y="144"/>
                    </a:lnTo>
                    <a:lnTo>
                      <a:pt x="195" y="141"/>
                    </a:lnTo>
                    <a:lnTo>
                      <a:pt x="191" y="138"/>
                    </a:lnTo>
                    <a:lnTo>
                      <a:pt x="187" y="136"/>
                    </a:lnTo>
                    <a:lnTo>
                      <a:pt x="176" y="134"/>
                    </a:lnTo>
                    <a:lnTo>
                      <a:pt x="165" y="134"/>
                    </a:lnTo>
                    <a:lnTo>
                      <a:pt x="142" y="134"/>
                    </a:lnTo>
                    <a:lnTo>
                      <a:pt x="138" y="133"/>
                    </a:lnTo>
                    <a:lnTo>
                      <a:pt x="146" y="127"/>
                    </a:lnTo>
                    <a:lnTo>
                      <a:pt x="165" y="119"/>
                    </a:lnTo>
                    <a:lnTo>
                      <a:pt x="186" y="115"/>
                    </a:lnTo>
                    <a:lnTo>
                      <a:pt x="209" y="115"/>
                    </a:lnTo>
                    <a:lnTo>
                      <a:pt x="252" y="121"/>
                    </a:lnTo>
                    <a:lnTo>
                      <a:pt x="262" y="122"/>
                    </a:lnTo>
                    <a:lnTo>
                      <a:pt x="262" y="111"/>
                    </a:lnTo>
                    <a:lnTo>
                      <a:pt x="259" y="101"/>
                    </a:lnTo>
                    <a:lnTo>
                      <a:pt x="254" y="93"/>
                    </a:lnTo>
                    <a:lnTo>
                      <a:pt x="248" y="87"/>
                    </a:lnTo>
                    <a:lnTo>
                      <a:pt x="239" y="84"/>
                    </a:lnTo>
                    <a:lnTo>
                      <a:pt x="228" y="82"/>
                    </a:lnTo>
                    <a:lnTo>
                      <a:pt x="216" y="81"/>
                    </a:lnTo>
                    <a:lnTo>
                      <a:pt x="188" y="83"/>
                    </a:lnTo>
                    <a:lnTo>
                      <a:pt x="125" y="93"/>
                    </a:lnTo>
                    <a:lnTo>
                      <a:pt x="63" y="101"/>
                    </a:lnTo>
                    <a:lnTo>
                      <a:pt x="36" y="98"/>
                    </a:lnTo>
                    <a:lnTo>
                      <a:pt x="16" y="90"/>
                    </a:lnTo>
                    <a:lnTo>
                      <a:pt x="9" y="83"/>
                    </a:lnTo>
                    <a:lnTo>
                      <a:pt x="3" y="74"/>
                    </a:lnTo>
                    <a:lnTo>
                      <a:pt x="1" y="62"/>
                    </a:lnTo>
                    <a:lnTo>
                      <a:pt x="0" y="55"/>
                    </a:lnTo>
                    <a:lnTo>
                      <a:pt x="1" y="48"/>
                    </a:lnTo>
                    <a:lnTo>
                      <a:pt x="4" y="43"/>
                    </a:lnTo>
                    <a:lnTo>
                      <a:pt x="8" y="39"/>
                    </a:lnTo>
                    <a:lnTo>
                      <a:pt x="13" y="36"/>
                    </a:lnTo>
                    <a:lnTo>
                      <a:pt x="20" y="34"/>
                    </a:lnTo>
                    <a:lnTo>
                      <a:pt x="28" y="32"/>
                    </a:lnTo>
                    <a:lnTo>
                      <a:pt x="46" y="32"/>
                    </a:lnTo>
                    <a:lnTo>
                      <a:pt x="68" y="34"/>
                    </a:lnTo>
                    <a:lnTo>
                      <a:pt x="116" y="43"/>
                    </a:lnTo>
                    <a:lnTo>
                      <a:pt x="211" y="56"/>
                    </a:lnTo>
                    <a:lnTo>
                      <a:pt x="221" y="55"/>
                    </a:lnTo>
                    <a:lnTo>
                      <a:pt x="224" y="55"/>
                    </a:lnTo>
                    <a:lnTo>
                      <a:pt x="230" y="53"/>
                    </a:lnTo>
                    <a:lnTo>
                      <a:pt x="236" y="49"/>
                    </a:lnTo>
                    <a:lnTo>
                      <a:pt x="248" y="40"/>
                    </a:lnTo>
                    <a:lnTo>
                      <a:pt x="257" y="33"/>
                    </a:lnTo>
                    <a:lnTo>
                      <a:pt x="272" y="52"/>
                    </a:lnTo>
                    <a:lnTo>
                      <a:pt x="299" y="74"/>
                    </a:lnTo>
                    <a:lnTo>
                      <a:pt x="311" y="79"/>
                    </a:lnTo>
                    <a:lnTo>
                      <a:pt x="322" y="80"/>
                    </a:lnTo>
                    <a:lnTo>
                      <a:pt x="332" y="78"/>
                    </a:lnTo>
                    <a:lnTo>
                      <a:pt x="342" y="72"/>
                    </a:lnTo>
                    <a:lnTo>
                      <a:pt x="352" y="63"/>
                    </a:lnTo>
                    <a:lnTo>
                      <a:pt x="360" y="51"/>
                    </a:lnTo>
                    <a:lnTo>
                      <a:pt x="376" y="19"/>
                    </a:lnTo>
                    <a:lnTo>
                      <a:pt x="384" y="0"/>
                    </a:lnTo>
                    <a:lnTo>
                      <a:pt x="383" y="2"/>
                    </a:lnTo>
                    <a:lnTo>
                      <a:pt x="382" y="14"/>
                    </a:lnTo>
                    <a:lnTo>
                      <a:pt x="378" y="58"/>
                    </a:lnTo>
                    <a:lnTo>
                      <a:pt x="377" y="103"/>
                    </a:lnTo>
                    <a:lnTo>
                      <a:pt x="378" y="110"/>
                    </a:lnTo>
                    <a:close/>
                  </a:path>
                </a:pathLst>
              </a:custGeom>
              <a:solidFill>
                <a:srgbClr val="704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4" name="Freeform 140"/>
              <p:cNvSpPr>
                <a:spLocks/>
              </p:cNvSpPr>
              <p:nvPr/>
            </p:nvSpPr>
            <p:spPr bwMode="auto">
              <a:xfrm>
                <a:off x="2547" y="386"/>
                <a:ext cx="79" cy="26"/>
              </a:xfrm>
              <a:custGeom>
                <a:avLst/>
                <a:gdLst>
                  <a:gd name="T0" fmla="*/ 0 w 159"/>
                  <a:gd name="T1" fmla="*/ 0 h 54"/>
                  <a:gd name="T2" fmla="*/ 0 w 159"/>
                  <a:gd name="T3" fmla="*/ 0 h 54"/>
                  <a:gd name="T4" fmla="*/ 0 w 159"/>
                  <a:gd name="T5" fmla="*/ 0 h 54"/>
                  <a:gd name="T6" fmla="*/ 0 w 159"/>
                  <a:gd name="T7" fmla="*/ 0 h 54"/>
                  <a:gd name="T8" fmla="*/ 0 w 159"/>
                  <a:gd name="T9" fmla="*/ 0 h 54"/>
                  <a:gd name="T10" fmla="*/ 0 w 159"/>
                  <a:gd name="T11" fmla="*/ 0 h 54"/>
                  <a:gd name="T12" fmla="*/ 0 w 159"/>
                  <a:gd name="T13" fmla="*/ 0 h 54"/>
                  <a:gd name="T14" fmla="*/ 0 w 159"/>
                  <a:gd name="T15" fmla="*/ 0 h 54"/>
                  <a:gd name="T16" fmla="*/ 0 w 159"/>
                  <a:gd name="T17" fmla="*/ 0 h 54"/>
                  <a:gd name="T18" fmla="*/ 0 w 159"/>
                  <a:gd name="T19" fmla="*/ 0 h 54"/>
                  <a:gd name="T20" fmla="*/ 0 w 159"/>
                  <a:gd name="T21" fmla="*/ 0 h 54"/>
                  <a:gd name="T22" fmla="*/ 0 w 159"/>
                  <a:gd name="T23" fmla="*/ 0 h 54"/>
                  <a:gd name="T24" fmla="*/ 0 w 159"/>
                  <a:gd name="T25" fmla="*/ 0 h 54"/>
                  <a:gd name="T26" fmla="*/ 0 w 159"/>
                  <a:gd name="T27" fmla="*/ 0 h 54"/>
                  <a:gd name="T28" fmla="*/ 0 w 159"/>
                  <a:gd name="T29" fmla="*/ 0 h 54"/>
                  <a:gd name="T30" fmla="*/ 0 w 159"/>
                  <a:gd name="T31" fmla="*/ 0 h 54"/>
                  <a:gd name="T32" fmla="*/ 0 w 159"/>
                  <a:gd name="T33" fmla="*/ 0 h 54"/>
                  <a:gd name="T34" fmla="*/ 0 w 159"/>
                  <a:gd name="T35" fmla="*/ 0 h 54"/>
                  <a:gd name="T36" fmla="*/ 0 w 159"/>
                  <a:gd name="T37" fmla="*/ 0 h 54"/>
                  <a:gd name="T38" fmla="*/ 0 w 159"/>
                  <a:gd name="T39" fmla="*/ 0 h 54"/>
                  <a:gd name="T40" fmla="*/ 0 w 159"/>
                  <a:gd name="T41" fmla="*/ 0 h 54"/>
                  <a:gd name="T42" fmla="*/ 0 w 159"/>
                  <a:gd name="T43" fmla="*/ 0 h 54"/>
                  <a:gd name="T44" fmla="*/ 0 w 159"/>
                  <a:gd name="T45" fmla="*/ 0 h 5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9"/>
                  <a:gd name="T70" fmla="*/ 0 h 54"/>
                  <a:gd name="T71" fmla="*/ 159 w 159"/>
                  <a:gd name="T72" fmla="*/ 54 h 5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9" h="54">
                    <a:moveTo>
                      <a:pt x="90" y="30"/>
                    </a:moveTo>
                    <a:lnTo>
                      <a:pt x="100" y="29"/>
                    </a:lnTo>
                    <a:lnTo>
                      <a:pt x="117" y="24"/>
                    </a:lnTo>
                    <a:lnTo>
                      <a:pt x="144" y="14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8" y="14"/>
                    </a:lnTo>
                    <a:lnTo>
                      <a:pt x="149" y="34"/>
                    </a:lnTo>
                    <a:lnTo>
                      <a:pt x="137" y="44"/>
                    </a:lnTo>
                    <a:lnTo>
                      <a:pt x="120" y="51"/>
                    </a:lnTo>
                    <a:lnTo>
                      <a:pt x="109" y="53"/>
                    </a:lnTo>
                    <a:lnTo>
                      <a:pt x="94" y="54"/>
                    </a:lnTo>
                    <a:lnTo>
                      <a:pt x="81" y="51"/>
                    </a:lnTo>
                    <a:lnTo>
                      <a:pt x="56" y="42"/>
                    </a:lnTo>
                    <a:lnTo>
                      <a:pt x="34" y="29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8" y="6"/>
                    </a:lnTo>
                    <a:lnTo>
                      <a:pt x="40" y="21"/>
                    </a:lnTo>
                    <a:lnTo>
                      <a:pt x="80" y="31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5" name="Freeform 141"/>
              <p:cNvSpPr>
                <a:spLocks/>
              </p:cNvSpPr>
              <p:nvPr/>
            </p:nvSpPr>
            <p:spPr bwMode="auto">
              <a:xfrm>
                <a:off x="2806" y="283"/>
                <a:ext cx="67" cy="88"/>
              </a:xfrm>
              <a:custGeom>
                <a:avLst/>
                <a:gdLst>
                  <a:gd name="T0" fmla="*/ 1 w 134"/>
                  <a:gd name="T1" fmla="*/ 0 h 178"/>
                  <a:gd name="T2" fmla="*/ 1 w 134"/>
                  <a:gd name="T3" fmla="*/ 0 h 178"/>
                  <a:gd name="T4" fmla="*/ 1 w 134"/>
                  <a:gd name="T5" fmla="*/ 0 h 178"/>
                  <a:gd name="T6" fmla="*/ 1 w 134"/>
                  <a:gd name="T7" fmla="*/ 0 h 178"/>
                  <a:gd name="T8" fmla="*/ 1 w 134"/>
                  <a:gd name="T9" fmla="*/ 0 h 178"/>
                  <a:gd name="T10" fmla="*/ 1 w 134"/>
                  <a:gd name="T11" fmla="*/ 0 h 178"/>
                  <a:gd name="T12" fmla="*/ 1 w 134"/>
                  <a:gd name="T13" fmla="*/ 0 h 178"/>
                  <a:gd name="T14" fmla="*/ 1 w 134"/>
                  <a:gd name="T15" fmla="*/ 0 h 178"/>
                  <a:gd name="T16" fmla="*/ 1 w 134"/>
                  <a:gd name="T17" fmla="*/ 0 h 178"/>
                  <a:gd name="T18" fmla="*/ 1 w 134"/>
                  <a:gd name="T19" fmla="*/ 0 h 178"/>
                  <a:gd name="T20" fmla="*/ 1 w 134"/>
                  <a:gd name="T21" fmla="*/ 0 h 178"/>
                  <a:gd name="T22" fmla="*/ 1 w 134"/>
                  <a:gd name="T23" fmla="*/ 0 h 178"/>
                  <a:gd name="T24" fmla="*/ 1 w 134"/>
                  <a:gd name="T25" fmla="*/ 0 h 178"/>
                  <a:gd name="T26" fmla="*/ 1 w 134"/>
                  <a:gd name="T27" fmla="*/ 0 h 178"/>
                  <a:gd name="T28" fmla="*/ 1 w 134"/>
                  <a:gd name="T29" fmla="*/ 0 h 178"/>
                  <a:gd name="T30" fmla="*/ 1 w 134"/>
                  <a:gd name="T31" fmla="*/ 0 h 178"/>
                  <a:gd name="T32" fmla="*/ 1 w 134"/>
                  <a:gd name="T33" fmla="*/ 0 h 178"/>
                  <a:gd name="T34" fmla="*/ 1 w 134"/>
                  <a:gd name="T35" fmla="*/ 0 h 178"/>
                  <a:gd name="T36" fmla="*/ 1 w 134"/>
                  <a:gd name="T37" fmla="*/ 0 h 178"/>
                  <a:gd name="T38" fmla="*/ 1 w 134"/>
                  <a:gd name="T39" fmla="*/ 0 h 178"/>
                  <a:gd name="T40" fmla="*/ 1 w 134"/>
                  <a:gd name="T41" fmla="*/ 0 h 178"/>
                  <a:gd name="T42" fmla="*/ 0 w 134"/>
                  <a:gd name="T43" fmla="*/ 0 h 178"/>
                  <a:gd name="T44" fmla="*/ 1 w 134"/>
                  <a:gd name="T45" fmla="*/ 0 h 178"/>
                  <a:gd name="T46" fmla="*/ 1 w 134"/>
                  <a:gd name="T47" fmla="*/ 0 h 178"/>
                  <a:gd name="T48" fmla="*/ 1 w 134"/>
                  <a:gd name="T49" fmla="*/ 0 h 178"/>
                  <a:gd name="T50" fmla="*/ 1 w 134"/>
                  <a:gd name="T51" fmla="*/ 0 h 178"/>
                  <a:gd name="T52" fmla="*/ 1 w 134"/>
                  <a:gd name="T53" fmla="*/ 0 h 178"/>
                  <a:gd name="T54" fmla="*/ 1 w 134"/>
                  <a:gd name="T55" fmla="*/ 0 h 178"/>
                  <a:gd name="T56" fmla="*/ 1 w 134"/>
                  <a:gd name="T57" fmla="*/ 0 h 178"/>
                  <a:gd name="T58" fmla="*/ 1 w 134"/>
                  <a:gd name="T59" fmla="*/ 0 h 178"/>
                  <a:gd name="T60" fmla="*/ 1 w 134"/>
                  <a:gd name="T61" fmla="*/ 0 h 178"/>
                  <a:gd name="T62" fmla="*/ 1 w 134"/>
                  <a:gd name="T63" fmla="*/ 0 h 178"/>
                  <a:gd name="T64" fmla="*/ 1 w 134"/>
                  <a:gd name="T65" fmla="*/ 0 h 178"/>
                  <a:gd name="T66" fmla="*/ 1 w 134"/>
                  <a:gd name="T67" fmla="*/ 0 h 178"/>
                  <a:gd name="T68" fmla="*/ 1 w 134"/>
                  <a:gd name="T69" fmla="*/ 0 h 1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4"/>
                  <a:gd name="T106" fmla="*/ 0 h 178"/>
                  <a:gd name="T107" fmla="*/ 134 w 134"/>
                  <a:gd name="T108" fmla="*/ 178 h 17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4" h="178">
                    <a:moveTo>
                      <a:pt x="121" y="70"/>
                    </a:moveTo>
                    <a:lnTo>
                      <a:pt x="122" y="65"/>
                    </a:lnTo>
                    <a:lnTo>
                      <a:pt x="125" y="53"/>
                    </a:lnTo>
                    <a:lnTo>
                      <a:pt x="133" y="30"/>
                    </a:lnTo>
                    <a:lnTo>
                      <a:pt x="134" y="19"/>
                    </a:lnTo>
                    <a:lnTo>
                      <a:pt x="133" y="8"/>
                    </a:lnTo>
                    <a:lnTo>
                      <a:pt x="131" y="2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5" y="1"/>
                    </a:lnTo>
                    <a:lnTo>
                      <a:pt x="122" y="4"/>
                    </a:lnTo>
                    <a:lnTo>
                      <a:pt x="120" y="9"/>
                    </a:lnTo>
                    <a:lnTo>
                      <a:pt x="116" y="20"/>
                    </a:lnTo>
                    <a:lnTo>
                      <a:pt x="107" y="43"/>
                    </a:lnTo>
                    <a:lnTo>
                      <a:pt x="106" y="47"/>
                    </a:lnTo>
                    <a:lnTo>
                      <a:pt x="104" y="66"/>
                    </a:lnTo>
                    <a:lnTo>
                      <a:pt x="99" y="98"/>
                    </a:lnTo>
                    <a:lnTo>
                      <a:pt x="88" y="120"/>
                    </a:lnTo>
                    <a:lnTo>
                      <a:pt x="73" y="135"/>
                    </a:lnTo>
                    <a:lnTo>
                      <a:pt x="51" y="145"/>
                    </a:lnTo>
                    <a:lnTo>
                      <a:pt x="19" y="151"/>
                    </a:lnTo>
                    <a:lnTo>
                      <a:pt x="0" y="152"/>
                    </a:lnTo>
                    <a:lnTo>
                      <a:pt x="21" y="166"/>
                    </a:lnTo>
                    <a:lnTo>
                      <a:pt x="59" y="178"/>
                    </a:lnTo>
                    <a:lnTo>
                      <a:pt x="75" y="178"/>
                    </a:lnTo>
                    <a:lnTo>
                      <a:pt x="89" y="175"/>
                    </a:lnTo>
                    <a:lnTo>
                      <a:pt x="102" y="169"/>
                    </a:lnTo>
                    <a:lnTo>
                      <a:pt x="111" y="159"/>
                    </a:lnTo>
                    <a:lnTo>
                      <a:pt x="119" y="146"/>
                    </a:lnTo>
                    <a:lnTo>
                      <a:pt x="123" y="131"/>
                    </a:lnTo>
                    <a:lnTo>
                      <a:pt x="125" y="113"/>
                    </a:lnTo>
                    <a:lnTo>
                      <a:pt x="124" y="94"/>
                    </a:lnTo>
                    <a:lnTo>
                      <a:pt x="121" y="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6" name="Freeform 142"/>
              <p:cNvSpPr>
                <a:spLocks/>
              </p:cNvSpPr>
              <p:nvPr/>
            </p:nvSpPr>
            <p:spPr bwMode="auto">
              <a:xfrm>
                <a:off x="2812" y="378"/>
                <a:ext cx="42" cy="58"/>
              </a:xfrm>
              <a:custGeom>
                <a:avLst/>
                <a:gdLst>
                  <a:gd name="T0" fmla="*/ 1 w 84"/>
                  <a:gd name="T1" fmla="*/ 1 h 114"/>
                  <a:gd name="T2" fmla="*/ 1 w 84"/>
                  <a:gd name="T3" fmla="*/ 1 h 114"/>
                  <a:gd name="T4" fmla="*/ 1 w 84"/>
                  <a:gd name="T5" fmla="*/ 1 h 114"/>
                  <a:gd name="T6" fmla="*/ 1 w 84"/>
                  <a:gd name="T7" fmla="*/ 1 h 114"/>
                  <a:gd name="T8" fmla="*/ 1 w 84"/>
                  <a:gd name="T9" fmla="*/ 1 h 114"/>
                  <a:gd name="T10" fmla="*/ 1 w 84"/>
                  <a:gd name="T11" fmla="*/ 1 h 114"/>
                  <a:gd name="T12" fmla="*/ 1 w 84"/>
                  <a:gd name="T13" fmla="*/ 1 h 114"/>
                  <a:gd name="T14" fmla="*/ 1 w 84"/>
                  <a:gd name="T15" fmla="*/ 1 h 114"/>
                  <a:gd name="T16" fmla="*/ 1 w 84"/>
                  <a:gd name="T17" fmla="*/ 1 h 114"/>
                  <a:gd name="T18" fmla="*/ 1 w 84"/>
                  <a:gd name="T19" fmla="*/ 1 h 114"/>
                  <a:gd name="T20" fmla="*/ 1 w 84"/>
                  <a:gd name="T21" fmla="*/ 1 h 114"/>
                  <a:gd name="T22" fmla="*/ 1 w 84"/>
                  <a:gd name="T23" fmla="*/ 1 h 114"/>
                  <a:gd name="T24" fmla="*/ 1 w 84"/>
                  <a:gd name="T25" fmla="*/ 1 h 114"/>
                  <a:gd name="T26" fmla="*/ 1 w 84"/>
                  <a:gd name="T27" fmla="*/ 1 h 114"/>
                  <a:gd name="T28" fmla="*/ 1 w 84"/>
                  <a:gd name="T29" fmla="*/ 1 h 114"/>
                  <a:gd name="T30" fmla="*/ 1 w 84"/>
                  <a:gd name="T31" fmla="*/ 1 h 114"/>
                  <a:gd name="T32" fmla="*/ 1 w 84"/>
                  <a:gd name="T33" fmla="*/ 1 h 114"/>
                  <a:gd name="T34" fmla="*/ 1 w 84"/>
                  <a:gd name="T35" fmla="*/ 1 h 114"/>
                  <a:gd name="T36" fmla="*/ 1 w 84"/>
                  <a:gd name="T37" fmla="*/ 1 h 114"/>
                  <a:gd name="T38" fmla="*/ 1 w 84"/>
                  <a:gd name="T39" fmla="*/ 1 h 114"/>
                  <a:gd name="T40" fmla="*/ 0 w 84"/>
                  <a:gd name="T41" fmla="*/ 0 h 114"/>
                  <a:gd name="T42" fmla="*/ 1 w 84"/>
                  <a:gd name="T43" fmla="*/ 1 h 114"/>
                  <a:gd name="T44" fmla="*/ 1 w 84"/>
                  <a:gd name="T45" fmla="*/ 1 h 114"/>
                  <a:gd name="T46" fmla="*/ 1 w 84"/>
                  <a:gd name="T47" fmla="*/ 1 h 114"/>
                  <a:gd name="T48" fmla="*/ 1 w 84"/>
                  <a:gd name="T49" fmla="*/ 1 h 114"/>
                  <a:gd name="T50" fmla="*/ 1 w 84"/>
                  <a:gd name="T51" fmla="*/ 1 h 114"/>
                  <a:gd name="T52" fmla="*/ 1 w 84"/>
                  <a:gd name="T53" fmla="*/ 1 h 114"/>
                  <a:gd name="T54" fmla="*/ 1 w 84"/>
                  <a:gd name="T55" fmla="*/ 1 h 114"/>
                  <a:gd name="T56" fmla="*/ 1 w 84"/>
                  <a:gd name="T57" fmla="*/ 1 h 1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4"/>
                  <a:gd name="T88" fmla="*/ 0 h 114"/>
                  <a:gd name="T89" fmla="*/ 84 w 84"/>
                  <a:gd name="T90" fmla="*/ 114 h 1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4" h="114">
                    <a:moveTo>
                      <a:pt x="74" y="114"/>
                    </a:moveTo>
                    <a:lnTo>
                      <a:pt x="70" y="114"/>
                    </a:lnTo>
                    <a:lnTo>
                      <a:pt x="64" y="114"/>
                    </a:lnTo>
                    <a:lnTo>
                      <a:pt x="51" y="112"/>
                    </a:lnTo>
                    <a:lnTo>
                      <a:pt x="39" y="111"/>
                    </a:lnTo>
                    <a:lnTo>
                      <a:pt x="36" y="110"/>
                    </a:lnTo>
                    <a:lnTo>
                      <a:pt x="34" y="103"/>
                    </a:lnTo>
                    <a:lnTo>
                      <a:pt x="33" y="95"/>
                    </a:lnTo>
                    <a:lnTo>
                      <a:pt x="35" y="78"/>
                    </a:lnTo>
                    <a:lnTo>
                      <a:pt x="37" y="62"/>
                    </a:lnTo>
                    <a:lnTo>
                      <a:pt x="36" y="48"/>
                    </a:lnTo>
                    <a:lnTo>
                      <a:pt x="34" y="40"/>
                    </a:lnTo>
                    <a:lnTo>
                      <a:pt x="29" y="34"/>
                    </a:lnTo>
                    <a:lnTo>
                      <a:pt x="22" y="29"/>
                    </a:lnTo>
                    <a:lnTo>
                      <a:pt x="12" y="24"/>
                    </a:lnTo>
                    <a:lnTo>
                      <a:pt x="11" y="22"/>
                    </a:lnTo>
                    <a:lnTo>
                      <a:pt x="9" y="18"/>
                    </a:lnTo>
                    <a:lnTo>
                      <a:pt x="5" y="1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6" y="5"/>
                    </a:lnTo>
                    <a:lnTo>
                      <a:pt x="43" y="17"/>
                    </a:lnTo>
                    <a:lnTo>
                      <a:pt x="64" y="31"/>
                    </a:lnTo>
                    <a:lnTo>
                      <a:pt x="78" y="50"/>
                    </a:lnTo>
                    <a:lnTo>
                      <a:pt x="84" y="72"/>
                    </a:lnTo>
                    <a:lnTo>
                      <a:pt x="80" y="99"/>
                    </a:lnTo>
                    <a:lnTo>
                      <a:pt x="74" y="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7" name="Freeform 143"/>
              <p:cNvSpPr>
                <a:spLocks/>
              </p:cNvSpPr>
              <p:nvPr/>
            </p:nvSpPr>
            <p:spPr bwMode="auto">
              <a:xfrm>
                <a:off x="2517" y="409"/>
                <a:ext cx="76" cy="34"/>
              </a:xfrm>
              <a:custGeom>
                <a:avLst/>
                <a:gdLst>
                  <a:gd name="T0" fmla="*/ 1 w 151"/>
                  <a:gd name="T1" fmla="*/ 1 h 68"/>
                  <a:gd name="T2" fmla="*/ 1 w 151"/>
                  <a:gd name="T3" fmla="*/ 1 h 68"/>
                  <a:gd name="T4" fmla="*/ 1 w 151"/>
                  <a:gd name="T5" fmla="*/ 1 h 68"/>
                  <a:gd name="T6" fmla="*/ 1 w 151"/>
                  <a:gd name="T7" fmla="*/ 1 h 68"/>
                  <a:gd name="T8" fmla="*/ 1 w 151"/>
                  <a:gd name="T9" fmla="*/ 1 h 68"/>
                  <a:gd name="T10" fmla="*/ 1 w 151"/>
                  <a:gd name="T11" fmla="*/ 1 h 68"/>
                  <a:gd name="T12" fmla="*/ 1 w 151"/>
                  <a:gd name="T13" fmla="*/ 1 h 68"/>
                  <a:gd name="T14" fmla="*/ 1 w 151"/>
                  <a:gd name="T15" fmla="*/ 1 h 68"/>
                  <a:gd name="T16" fmla="*/ 1 w 151"/>
                  <a:gd name="T17" fmla="*/ 1 h 68"/>
                  <a:gd name="T18" fmla="*/ 1 w 151"/>
                  <a:gd name="T19" fmla="*/ 1 h 68"/>
                  <a:gd name="T20" fmla="*/ 1 w 151"/>
                  <a:gd name="T21" fmla="*/ 1 h 68"/>
                  <a:gd name="T22" fmla="*/ 1 w 151"/>
                  <a:gd name="T23" fmla="*/ 1 h 68"/>
                  <a:gd name="T24" fmla="*/ 1 w 151"/>
                  <a:gd name="T25" fmla="*/ 1 h 68"/>
                  <a:gd name="T26" fmla="*/ 1 w 151"/>
                  <a:gd name="T27" fmla="*/ 1 h 68"/>
                  <a:gd name="T28" fmla="*/ 1 w 151"/>
                  <a:gd name="T29" fmla="*/ 1 h 68"/>
                  <a:gd name="T30" fmla="*/ 1 w 151"/>
                  <a:gd name="T31" fmla="*/ 1 h 68"/>
                  <a:gd name="T32" fmla="*/ 1 w 151"/>
                  <a:gd name="T33" fmla="*/ 1 h 68"/>
                  <a:gd name="T34" fmla="*/ 1 w 151"/>
                  <a:gd name="T35" fmla="*/ 0 h 68"/>
                  <a:gd name="T36" fmla="*/ 1 w 151"/>
                  <a:gd name="T37" fmla="*/ 1 h 68"/>
                  <a:gd name="T38" fmla="*/ 1 w 151"/>
                  <a:gd name="T39" fmla="*/ 1 h 68"/>
                  <a:gd name="T40" fmla="*/ 1 w 151"/>
                  <a:gd name="T41" fmla="*/ 1 h 68"/>
                  <a:gd name="T42" fmla="*/ 1 w 151"/>
                  <a:gd name="T43" fmla="*/ 1 h 68"/>
                  <a:gd name="T44" fmla="*/ 1 w 151"/>
                  <a:gd name="T45" fmla="*/ 1 h 68"/>
                  <a:gd name="T46" fmla="*/ 1 w 151"/>
                  <a:gd name="T47" fmla="*/ 1 h 68"/>
                  <a:gd name="T48" fmla="*/ 1 w 151"/>
                  <a:gd name="T49" fmla="*/ 1 h 68"/>
                  <a:gd name="T50" fmla="*/ 1 w 151"/>
                  <a:gd name="T51" fmla="*/ 1 h 68"/>
                  <a:gd name="T52" fmla="*/ 1 w 151"/>
                  <a:gd name="T53" fmla="*/ 1 h 68"/>
                  <a:gd name="T54" fmla="*/ 0 w 151"/>
                  <a:gd name="T55" fmla="*/ 1 h 68"/>
                  <a:gd name="T56" fmla="*/ 1 w 151"/>
                  <a:gd name="T57" fmla="*/ 1 h 68"/>
                  <a:gd name="T58" fmla="*/ 1 w 151"/>
                  <a:gd name="T59" fmla="*/ 1 h 68"/>
                  <a:gd name="T60" fmla="*/ 1 w 151"/>
                  <a:gd name="T61" fmla="*/ 1 h 68"/>
                  <a:gd name="T62" fmla="*/ 1 w 151"/>
                  <a:gd name="T63" fmla="*/ 1 h 68"/>
                  <a:gd name="T64" fmla="*/ 1 w 151"/>
                  <a:gd name="T65" fmla="*/ 1 h 68"/>
                  <a:gd name="T66" fmla="*/ 1 w 151"/>
                  <a:gd name="T67" fmla="*/ 1 h 68"/>
                  <a:gd name="T68" fmla="*/ 1 w 151"/>
                  <a:gd name="T69" fmla="*/ 1 h 68"/>
                  <a:gd name="T70" fmla="*/ 1 w 151"/>
                  <a:gd name="T71" fmla="*/ 1 h 68"/>
                  <a:gd name="T72" fmla="*/ 1 w 151"/>
                  <a:gd name="T73" fmla="*/ 1 h 68"/>
                  <a:gd name="T74" fmla="*/ 1 w 151"/>
                  <a:gd name="T75" fmla="*/ 1 h 68"/>
                  <a:gd name="T76" fmla="*/ 1 w 151"/>
                  <a:gd name="T77" fmla="*/ 1 h 6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51"/>
                  <a:gd name="T118" fmla="*/ 0 h 68"/>
                  <a:gd name="T119" fmla="*/ 151 w 151"/>
                  <a:gd name="T120" fmla="*/ 68 h 6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51" h="68">
                    <a:moveTo>
                      <a:pt x="118" y="31"/>
                    </a:moveTo>
                    <a:lnTo>
                      <a:pt x="117" y="27"/>
                    </a:lnTo>
                    <a:lnTo>
                      <a:pt x="118" y="24"/>
                    </a:lnTo>
                    <a:lnTo>
                      <a:pt x="121" y="22"/>
                    </a:lnTo>
                    <a:lnTo>
                      <a:pt x="124" y="22"/>
                    </a:lnTo>
                    <a:lnTo>
                      <a:pt x="128" y="22"/>
                    </a:lnTo>
                    <a:lnTo>
                      <a:pt x="137" y="24"/>
                    </a:lnTo>
                    <a:lnTo>
                      <a:pt x="145" y="24"/>
                    </a:lnTo>
                    <a:lnTo>
                      <a:pt x="150" y="21"/>
                    </a:lnTo>
                    <a:lnTo>
                      <a:pt x="151" y="16"/>
                    </a:lnTo>
                    <a:lnTo>
                      <a:pt x="150" y="12"/>
                    </a:lnTo>
                    <a:lnTo>
                      <a:pt x="147" y="9"/>
                    </a:lnTo>
                    <a:lnTo>
                      <a:pt x="144" y="6"/>
                    </a:lnTo>
                    <a:lnTo>
                      <a:pt x="139" y="5"/>
                    </a:lnTo>
                    <a:lnTo>
                      <a:pt x="134" y="3"/>
                    </a:lnTo>
                    <a:lnTo>
                      <a:pt x="121" y="3"/>
                    </a:lnTo>
                    <a:lnTo>
                      <a:pt x="96" y="1"/>
                    </a:lnTo>
                    <a:lnTo>
                      <a:pt x="91" y="0"/>
                    </a:lnTo>
                    <a:lnTo>
                      <a:pt x="89" y="14"/>
                    </a:lnTo>
                    <a:lnTo>
                      <a:pt x="85" y="23"/>
                    </a:lnTo>
                    <a:lnTo>
                      <a:pt x="78" y="29"/>
                    </a:lnTo>
                    <a:lnTo>
                      <a:pt x="71" y="33"/>
                    </a:lnTo>
                    <a:lnTo>
                      <a:pt x="63" y="34"/>
                    </a:lnTo>
                    <a:lnTo>
                      <a:pt x="54" y="33"/>
                    </a:lnTo>
                    <a:lnTo>
                      <a:pt x="45" y="30"/>
                    </a:lnTo>
                    <a:lnTo>
                      <a:pt x="25" y="22"/>
                    </a:lnTo>
                    <a:lnTo>
                      <a:pt x="7" y="11"/>
                    </a:lnTo>
                    <a:lnTo>
                      <a:pt x="0" y="5"/>
                    </a:lnTo>
                    <a:lnTo>
                      <a:pt x="7" y="14"/>
                    </a:lnTo>
                    <a:lnTo>
                      <a:pt x="27" y="34"/>
                    </a:lnTo>
                    <a:lnTo>
                      <a:pt x="49" y="53"/>
                    </a:lnTo>
                    <a:lnTo>
                      <a:pt x="72" y="66"/>
                    </a:lnTo>
                    <a:lnTo>
                      <a:pt x="84" y="68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1" y="48"/>
                    </a:lnTo>
                    <a:lnTo>
                      <a:pt x="118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8" name="Freeform 144"/>
              <p:cNvSpPr>
                <a:spLocks/>
              </p:cNvSpPr>
              <p:nvPr/>
            </p:nvSpPr>
            <p:spPr bwMode="auto">
              <a:xfrm>
                <a:off x="2636" y="454"/>
                <a:ext cx="32" cy="20"/>
              </a:xfrm>
              <a:custGeom>
                <a:avLst/>
                <a:gdLst>
                  <a:gd name="T0" fmla="*/ 1 w 63"/>
                  <a:gd name="T1" fmla="*/ 1 h 39"/>
                  <a:gd name="T2" fmla="*/ 1 w 63"/>
                  <a:gd name="T3" fmla="*/ 1 h 39"/>
                  <a:gd name="T4" fmla="*/ 1 w 63"/>
                  <a:gd name="T5" fmla="*/ 1 h 39"/>
                  <a:gd name="T6" fmla="*/ 1 w 63"/>
                  <a:gd name="T7" fmla="*/ 1 h 39"/>
                  <a:gd name="T8" fmla="*/ 1 w 63"/>
                  <a:gd name="T9" fmla="*/ 1 h 39"/>
                  <a:gd name="T10" fmla="*/ 1 w 63"/>
                  <a:gd name="T11" fmla="*/ 1 h 39"/>
                  <a:gd name="T12" fmla="*/ 1 w 63"/>
                  <a:gd name="T13" fmla="*/ 1 h 39"/>
                  <a:gd name="T14" fmla="*/ 1 w 63"/>
                  <a:gd name="T15" fmla="*/ 0 h 39"/>
                  <a:gd name="T16" fmla="*/ 1 w 63"/>
                  <a:gd name="T17" fmla="*/ 1 h 39"/>
                  <a:gd name="T18" fmla="*/ 1 w 63"/>
                  <a:gd name="T19" fmla="*/ 1 h 39"/>
                  <a:gd name="T20" fmla="*/ 1 w 63"/>
                  <a:gd name="T21" fmla="*/ 1 h 39"/>
                  <a:gd name="T22" fmla="*/ 1 w 63"/>
                  <a:gd name="T23" fmla="*/ 1 h 39"/>
                  <a:gd name="T24" fmla="*/ 0 w 63"/>
                  <a:gd name="T25" fmla="*/ 1 h 39"/>
                  <a:gd name="T26" fmla="*/ 0 w 63"/>
                  <a:gd name="T27" fmla="*/ 1 h 39"/>
                  <a:gd name="T28" fmla="*/ 1 w 63"/>
                  <a:gd name="T29" fmla="*/ 1 h 39"/>
                  <a:gd name="T30" fmla="*/ 1 w 63"/>
                  <a:gd name="T31" fmla="*/ 1 h 39"/>
                  <a:gd name="T32" fmla="*/ 1 w 63"/>
                  <a:gd name="T33" fmla="*/ 1 h 39"/>
                  <a:gd name="T34" fmla="*/ 1 w 63"/>
                  <a:gd name="T35" fmla="*/ 1 h 39"/>
                  <a:gd name="T36" fmla="*/ 1 w 63"/>
                  <a:gd name="T37" fmla="*/ 1 h 39"/>
                  <a:gd name="T38" fmla="*/ 1 w 63"/>
                  <a:gd name="T39" fmla="*/ 1 h 3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39"/>
                  <a:gd name="T62" fmla="*/ 63 w 63"/>
                  <a:gd name="T63" fmla="*/ 39 h 3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39">
                    <a:moveTo>
                      <a:pt x="29" y="39"/>
                    </a:moveTo>
                    <a:lnTo>
                      <a:pt x="33" y="39"/>
                    </a:lnTo>
                    <a:lnTo>
                      <a:pt x="37" y="37"/>
                    </a:lnTo>
                    <a:lnTo>
                      <a:pt x="41" y="33"/>
                    </a:lnTo>
                    <a:lnTo>
                      <a:pt x="45" y="29"/>
                    </a:lnTo>
                    <a:lnTo>
                      <a:pt x="52" y="20"/>
                    </a:lnTo>
                    <a:lnTo>
                      <a:pt x="61" y="3"/>
                    </a:lnTo>
                    <a:lnTo>
                      <a:pt x="63" y="0"/>
                    </a:lnTo>
                    <a:lnTo>
                      <a:pt x="57" y="1"/>
                    </a:lnTo>
                    <a:lnTo>
                      <a:pt x="47" y="1"/>
                    </a:lnTo>
                    <a:lnTo>
                      <a:pt x="26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10" y="25"/>
                    </a:lnTo>
                    <a:lnTo>
                      <a:pt x="17" y="34"/>
                    </a:lnTo>
                    <a:lnTo>
                      <a:pt x="24" y="39"/>
                    </a:lnTo>
                    <a:lnTo>
                      <a:pt x="29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79" name="Freeform 145"/>
              <p:cNvSpPr>
                <a:spLocks/>
              </p:cNvSpPr>
              <p:nvPr/>
            </p:nvSpPr>
            <p:spPr bwMode="auto">
              <a:xfrm>
                <a:off x="2611" y="488"/>
                <a:ext cx="91" cy="18"/>
              </a:xfrm>
              <a:custGeom>
                <a:avLst/>
                <a:gdLst>
                  <a:gd name="T0" fmla="*/ 1 w 182"/>
                  <a:gd name="T1" fmla="*/ 1 h 36"/>
                  <a:gd name="T2" fmla="*/ 1 w 182"/>
                  <a:gd name="T3" fmla="*/ 1 h 36"/>
                  <a:gd name="T4" fmla="*/ 1 w 182"/>
                  <a:gd name="T5" fmla="*/ 1 h 36"/>
                  <a:gd name="T6" fmla="*/ 1 w 182"/>
                  <a:gd name="T7" fmla="*/ 1 h 36"/>
                  <a:gd name="T8" fmla="*/ 1 w 182"/>
                  <a:gd name="T9" fmla="*/ 1 h 36"/>
                  <a:gd name="T10" fmla="*/ 1 w 182"/>
                  <a:gd name="T11" fmla="*/ 1 h 36"/>
                  <a:gd name="T12" fmla="*/ 1 w 182"/>
                  <a:gd name="T13" fmla="*/ 1 h 36"/>
                  <a:gd name="T14" fmla="*/ 1 w 182"/>
                  <a:gd name="T15" fmla="*/ 1 h 36"/>
                  <a:gd name="T16" fmla="*/ 1 w 182"/>
                  <a:gd name="T17" fmla="*/ 1 h 36"/>
                  <a:gd name="T18" fmla="*/ 1 w 182"/>
                  <a:gd name="T19" fmla="*/ 1 h 36"/>
                  <a:gd name="T20" fmla="*/ 1 w 182"/>
                  <a:gd name="T21" fmla="*/ 1 h 36"/>
                  <a:gd name="T22" fmla="*/ 1 w 182"/>
                  <a:gd name="T23" fmla="*/ 1 h 36"/>
                  <a:gd name="T24" fmla="*/ 1 w 182"/>
                  <a:gd name="T25" fmla="*/ 1 h 36"/>
                  <a:gd name="T26" fmla="*/ 1 w 182"/>
                  <a:gd name="T27" fmla="*/ 1 h 36"/>
                  <a:gd name="T28" fmla="*/ 1 w 182"/>
                  <a:gd name="T29" fmla="*/ 1 h 36"/>
                  <a:gd name="T30" fmla="*/ 1 w 182"/>
                  <a:gd name="T31" fmla="*/ 0 h 36"/>
                  <a:gd name="T32" fmla="*/ 1 w 182"/>
                  <a:gd name="T33" fmla="*/ 1 h 36"/>
                  <a:gd name="T34" fmla="*/ 1 w 182"/>
                  <a:gd name="T35" fmla="*/ 1 h 36"/>
                  <a:gd name="T36" fmla="*/ 1 w 182"/>
                  <a:gd name="T37" fmla="*/ 1 h 36"/>
                  <a:gd name="T38" fmla="*/ 1 w 182"/>
                  <a:gd name="T39" fmla="*/ 1 h 36"/>
                  <a:gd name="T40" fmla="*/ 0 w 182"/>
                  <a:gd name="T41" fmla="*/ 1 h 36"/>
                  <a:gd name="T42" fmla="*/ 1 w 182"/>
                  <a:gd name="T43" fmla="*/ 1 h 36"/>
                  <a:gd name="T44" fmla="*/ 1 w 182"/>
                  <a:gd name="T45" fmla="*/ 1 h 36"/>
                  <a:gd name="T46" fmla="*/ 1 w 182"/>
                  <a:gd name="T47" fmla="*/ 1 h 36"/>
                  <a:gd name="T48" fmla="*/ 1 w 182"/>
                  <a:gd name="T49" fmla="*/ 1 h 36"/>
                  <a:gd name="T50" fmla="*/ 1 w 182"/>
                  <a:gd name="T51" fmla="*/ 1 h 36"/>
                  <a:gd name="T52" fmla="*/ 1 w 182"/>
                  <a:gd name="T53" fmla="*/ 1 h 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82"/>
                  <a:gd name="T82" fmla="*/ 0 h 36"/>
                  <a:gd name="T83" fmla="*/ 182 w 182"/>
                  <a:gd name="T84" fmla="*/ 36 h 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82" h="36">
                    <a:moveTo>
                      <a:pt x="182" y="36"/>
                    </a:moveTo>
                    <a:lnTo>
                      <a:pt x="179" y="36"/>
                    </a:lnTo>
                    <a:lnTo>
                      <a:pt x="174" y="35"/>
                    </a:lnTo>
                    <a:lnTo>
                      <a:pt x="163" y="31"/>
                    </a:lnTo>
                    <a:lnTo>
                      <a:pt x="138" y="21"/>
                    </a:lnTo>
                    <a:lnTo>
                      <a:pt x="126" y="15"/>
                    </a:lnTo>
                    <a:lnTo>
                      <a:pt x="121" y="15"/>
                    </a:lnTo>
                    <a:lnTo>
                      <a:pt x="112" y="15"/>
                    </a:lnTo>
                    <a:lnTo>
                      <a:pt x="95" y="14"/>
                    </a:lnTo>
                    <a:lnTo>
                      <a:pt x="78" y="13"/>
                    </a:lnTo>
                    <a:lnTo>
                      <a:pt x="74" y="12"/>
                    </a:lnTo>
                    <a:lnTo>
                      <a:pt x="72" y="11"/>
                    </a:lnTo>
                    <a:lnTo>
                      <a:pt x="69" y="9"/>
                    </a:lnTo>
                    <a:lnTo>
                      <a:pt x="63" y="5"/>
                    </a:lnTo>
                    <a:lnTo>
                      <a:pt x="59" y="1"/>
                    </a:lnTo>
                    <a:lnTo>
                      <a:pt x="58" y="0"/>
                    </a:lnTo>
                    <a:lnTo>
                      <a:pt x="53" y="3"/>
                    </a:lnTo>
                    <a:lnTo>
                      <a:pt x="42" y="9"/>
                    </a:lnTo>
                    <a:lnTo>
                      <a:pt x="23" y="19"/>
                    </a:lnTo>
                    <a:lnTo>
                      <a:pt x="4" y="31"/>
                    </a:lnTo>
                    <a:lnTo>
                      <a:pt x="0" y="33"/>
                    </a:lnTo>
                    <a:lnTo>
                      <a:pt x="3" y="34"/>
                    </a:lnTo>
                    <a:lnTo>
                      <a:pt x="29" y="34"/>
                    </a:lnTo>
                    <a:lnTo>
                      <a:pt x="118" y="35"/>
                    </a:lnTo>
                    <a:lnTo>
                      <a:pt x="180" y="36"/>
                    </a:lnTo>
                    <a:lnTo>
                      <a:pt x="182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0" name="Freeform 146"/>
              <p:cNvSpPr>
                <a:spLocks/>
              </p:cNvSpPr>
              <p:nvPr/>
            </p:nvSpPr>
            <p:spPr bwMode="auto">
              <a:xfrm>
                <a:off x="2612" y="525"/>
                <a:ext cx="91" cy="20"/>
              </a:xfrm>
              <a:custGeom>
                <a:avLst/>
                <a:gdLst>
                  <a:gd name="T0" fmla="*/ 1 w 180"/>
                  <a:gd name="T1" fmla="*/ 1 h 39"/>
                  <a:gd name="T2" fmla="*/ 1 w 180"/>
                  <a:gd name="T3" fmla="*/ 1 h 39"/>
                  <a:gd name="T4" fmla="*/ 1 w 180"/>
                  <a:gd name="T5" fmla="*/ 1 h 39"/>
                  <a:gd name="T6" fmla="*/ 1 w 180"/>
                  <a:gd name="T7" fmla="*/ 1 h 39"/>
                  <a:gd name="T8" fmla="*/ 1 w 180"/>
                  <a:gd name="T9" fmla="*/ 1 h 39"/>
                  <a:gd name="T10" fmla="*/ 1 w 180"/>
                  <a:gd name="T11" fmla="*/ 1 h 39"/>
                  <a:gd name="T12" fmla="*/ 1 w 180"/>
                  <a:gd name="T13" fmla="*/ 1 h 39"/>
                  <a:gd name="T14" fmla="*/ 1 w 180"/>
                  <a:gd name="T15" fmla="*/ 1 h 39"/>
                  <a:gd name="T16" fmla="*/ 1 w 180"/>
                  <a:gd name="T17" fmla="*/ 0 h 39"/>
                  <a:gd name="T18" fmla="*/ 1 w 180"/>
                  <a:gd name="T19" fmla="*/ 1 h 39"/>
                  <a:gd name="T20" fmla="*/ 1 w 180"/>
                  <a:gd name="T21" fmla="*/ 1 h 39"/>
                  <a:gd name="T22" fmla="*/ 1 w 180"/>
                  <a:gd name="T23" fmla="*/ 1 h 39"/>
                  <a:gd name="T24" fmla="*/ 1 w 180"/>
                  <a:gd name="T25" fmla="*/ 1 h 39"/>
                  <a:gd name="T26" fmla="*/ 1 w 180"/>
                  <a:gd name="T27" fmla="*/ 1 h 39"/>
                  <a:gd name="T28" fmla="*/ 1 w 180"/>
                  <a:gd name="T29" fmla="*/ 1 h 39"/>
                  <a:gd name="T30" fmla="*/ 1 w 180"/>
                  <a:gd name="T31" fmla="*/ 1 h 39"/>
                  <a:gd name="T32" fmla="*/ 1 w 180"/>
                  <a:gd name="T33" fmla="*/ 1 h 39"/>
                  <a:gd name="T34" fmla="*/ 1 w 180"/>
                  <a:gd name="T35" fmla="*/ 1 h 39"/>
                  <a:gd name="T36" fmla="*/ 1 w 180"/>
                  <a:gd name="T37" fmla="*/ 1 h 39"/>
                  <a:gd name="T38" fmla="*/ 1 w 180"/>
                  <a:gd name="T39" fmla="*/ 1 h 39"/>
                  <a:gd name="T40" fmla="*/ 0 w 180"/>
                  <a:gd name="T41" fmla="*/ 1 h 39"/>
                  <a:gd name="T42" fmla="*/ 1 w 180"/>
                  <a:gd name="T43" fmla="*/ 1 h 39"/>
                  <a:gd name="T44" fmla="*/ 1 w 180"/>
                  <a:gd name="T45" fmla="*/ 1 h 39"/>
                  <a:gd name="T46" fmla="*/ 1 w 180"/>
                  <a:gd name="T47" fmla="*/ 1 h 39"/>
                  <a:gd name="T48" fmla="*/ 1 w 180"/>
                  <a:gd name="T49" fmla="*/ 1 h 39"/>
                  <a:gd name="T50" fmla="*/ 1 w 180"/>
                  <a:gd name="T51" fmla="*/ 1 h 39"/>
                  <a:gd name="T52" fmla="*/ 1 w 180"/>
                  <a:gd name="T53" fmla="*/ 1 h 3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80"/>
                  <a:gd name="T82" fmla="*/ 0 h 39"/>
                  <a:gd name="T83" fmla="*/ 180 w 180"/>
                  <a:gd name="T84" fmla="*/ 39 h 3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80" h="39">
                    <a:moveTo>
                      <a:pt x="99" y="21"/>
                    </a:moveTo>
                    <a:lnTo>
                      <a:pt x="100" y="21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5" y="16"/>
                    </a:lnTo>
                    <a:lnTo>
                      <a:pt x="108" y="11"/>
                    </a:lnTo>
                    <a:lnTo>
                      <a:pt x="112" y="6"/>
                    </a:lnTo>
                    <a:lnTo>
                      <a:pt x="117" y="2"/>
                    </a:lnTo>
                    <a:lnTo>
                      <a:pt x="122" y="0"/>
                    </a:lnTo>
                    <a:lnTo>
                      <a:pt x="126" y="1"/>
                    </a:lnTo>
                    <a:lnTo>
                      <a:pt x="136" y="4"/>
                    </a:lnTo>
                    <a:lnTo>
                      <a:pt x="146" y="8"/>
                    </a:lnTo>
                    <a:lnTo>
                      <a:pt x="165" y="20"/>
                    </a:lnTo>
                    <a:lnTo>
                      <a:pt x="180" y="27"/>
                    </a:lnTo>
                    <a:lnTo>
                      <a:pt x="180" y="28"/>
                    </a:lnTo>
                    <a:lnTo>
                      <a:pt x="179" y="28"/>
                    </a:lnTo>
                    <a:lnTo>
                      <a:pt x="177" y="29"/>
                    </a:lnTo>
                    <a:lnTo>
                      <a:pt x="169" y="30"/>
                    </a:lnTo>
                    <a:lnTo>
                      <a:pt x="142" y="34"/>
                    </a:lnTo>
                    <a:lnTo>
                      <a:pt x="64" y="39"/>
                    </a:lnTo>
                    <a:lnTo>
                      <a:pt x="0" y="31"/>
                    </a:lnTo>
                    <a:lnTo>
                      <a:pt x="10" y="28"/>
                    </a:lnTo>
                    <a:lnTo>
                      <a:pt x="27" y="23"/>
                    </a:lnTo>
                    <a:lnTo>
                      <a:pt x="56" y="20"/>
                    </a:lnTo>
                    <a:lnTo>
                      <a:pt x="88" y="21"/>
                    </a:lnTo>
                    <a:lnTo>
                      <a:pt x="99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1" name="Freeform 147"/>
              <p:cNvSpPr>
                <a:spLocks/>
              </p:cNvSpPr>
              <p:nvPr/>
            </p:nvSpPr>
            <p:spPr bwMode="auto">
              <a:xfrm>
                <a:off x="2602" y="570"/>
                <a:ext cx="97" cy="15"/>
              </a:xfrm>
              <a:custGeom>
                <a:avLst/>
                <a:gdLst>
                  <a:gd name="T0" fmla="*/ 1 w 193"/>
                  <a:gd name="T1" fmla="*/ 1 h 29"/>
                  <a:gd name="T2" fmla="*/ 1 w 193"/>
                  <a:gd name="T3" fmla="*/ 1 h 29"/>
                  <a:gd name="T4" fmla="*/ 1 w 193"/>
                  <a:gd name="T5" fmla="*/ 1 h 29"/>
                  <a:gd name="T6" fmla="*/ 1 w 193"/>
                  <a:gd name="T7" fmla="*/ 1 h 29"/>
                  <a:gd name="T8" fmla="*/ 1 w 193"/>
                  <a:gd name="T9" fmla="*/ 1 h 29"/>
                  <a:gd name="T10" fmla="*/ 1 w 193"/>
                  <a:gd name="T11" fmla="*/ 0 h 29"/>
                  <a:gd name="T12" fmla="*/ 1 w 193"/>
                  <a:gd name="T13" fmla="*/ 1 h 29"/>
                  <a:gd name="T14" fmla="*/ 1 w 193"/>
                  <a:gd name="T15" fmla="*/ 1 h 29"/>
                  <a:gd name="T16" fmla="*/ 1 w 193"/>
                  <a:gd name="T17" fmla="*/ 1 h 29"/>
                  <a:gd name="T18" fmla="*/ 1 w 193"/>
                  <a:gd name="T19" fmla="*/ 1 h 29"/>
                  <a:gd name="T20" fmla="*/ 1 w 193"/>
                  <a:gd name="T21" fmla="*/ 1 h 29"/>
                  <a:gd name="T22" fmla="*/ 1 w 193"/>
                  <a:gd name="T23" fmla="*/ 1 h 29"/>
                  <a:gd name="T24" fmla="*/ 1 w 193"/>
                  <a:gd name="T25" fmla="*/ 1 h 29"/>
                  <a:gd name="T26" fmla="*/ 1 w 193"/>
                  <a:gd name="T27" fmla="*/ 1 h 29"/>
                  <a:gd name="T28" fmla="*/ 1 w 193"/>
                  <a:gd name="T29" fmla="*/ 1 h 29"/>
                  <a:gd name="T30" fmla="*/ 1 w 193"/>
                  <a:gd name="T31" fmla="*/ 1 h 29"/>
                  <a:gd name="T32" fmla="*/ 1 w 193"/>
                  <a:gd name="T33" fmla="*/ 1 h 29"/>
                  <a:gd name="T34" fmla="*/ 1 w 193"/>
                  <a:gd name="T35" fmla="*/ 1 h 29"/>
                  <a:gd name="T36" fmla="*/ 1 w 193"/>
                  <a:gd name="T37" fmla="*/ 1 h 29"/>
                  <a:gd name="T38" fmla="*/ 1 w 193"/>
                  <a:gd name="T39" fmla="*/ 1 h 29"/>
                  <a:gd name="T40" fmla="*/ 0 w 193"/>
                  <a:gd name="T41" fmla="*/ 1 h 29"/>
                  <a:gd name="T42" fmla="*/ 1 w 193"/>
                  <a:gd name="T43" fmla="*/ 1 h 29"/>
                  <a:gd name="T44" fmla="*/ 1 w 193"/>
                  <a:gd name="T45" fmla="*/ 1 h 29"/>
                  <a:gd name="T46" fmla="*/ 1 w 193"/>
                  <a:gd name="T47" fmla="*/ 1 h 29"/>
                  <a:gd name="T48" fmla="*/ 1 w 193"/>
                  <a:gd name="T49" fmla="*/ 1 h 29"/>
                  <a:gd name="T50" fmla="*/ 1 w 193"/>
                  <a:gd name="T51" fmla="*/ 1 h 29"/>
                  <a:gd name="T52" fmla="*/ 1 w 193"/>
                  <a:gd name="T53" fmla="*/ 1 h 2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93"/>
                  <a:gd name="T82" fmla="*/ 0 h 29"/>
                  <a:gd name="T83" fmla="*/ 193 w 193"/>
                  <a:gd name="T84" fmla="*/ 29 h 2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93" h="29">
                    <a:moveTo>
                      <a:pt x="67" y="1"/>
                    </a:moveTo>
                    <a:lnTo>
                      <a:pt x="72" y="1"/>
                    </a:lnTo>
                    <a:lnTo>
                      <a:pt x="84" y="1"/>
                    </a:lnTo>
                    <a:lnTo>
                      <a:pt x="106" y="1"/>
                    </a:lnTo>
                    <a:lnTo>
                      <a:pt x="128" y="1"/>
                    </a:lnTo>
                    <a:lnTo>
                      <a:pt x="134" y="0"/>
                    </a:lnTo>
                    <a:lnTo>
                      <a:pt x="139" y="2"/>
                    </a:lnTo>
                    <a:lnTo>
                      <a:pt x="149" y="5"/>
                    </a:lnTo>
                    <a:lnTo>
                      <a:pt x="169" y="11"/>
                    </a:lnTo>
                    <a:lnTo>
                      <a:pt x="188" y="17"/>
                    </a:lnTo>
                    <a:lnTo>
                      <a:pt x="193" y="18"/>
                    </a:lnTo>
                    <a:lnTo>
                      <a:pt x="185" y="19"/>
                    </a:lnTo>
                    <a:lnTo>
                      <a:pt x="169" y="21"/>
                    </a:lnTo>
                    <a:lnTo>
                      <a:pt x="138" y="25"/>
                    </a:lnTo>
                    <a:lnTo>
                      <a:pt x="105" y="29"/>
                    </a:lnTo>
                    <a:lnTo>
                      <a:pt x="97" y="29"/>
                    </a:lnTo>
                    <a:lnTo>
                      <a:pt x="89" y="28"/>
                    </a:lnTo>
                    <a:lnTo>
                      <a:pt x="73" y="26"/>
                    </a:lnTo>
                    <a:lnTo>
                      <a:pt x="40" y="21"/>
                    </a:lnTo>
                    <a:lnTo>
                      <a:pt x="8" y="17"/>
                    </a:lnTo>
                    <a:lnTo>
                      <a:pt x="0" y="16"/>
                    </a:lnTo>
                    <a:lnTo>
                      <a:pt x="5" y="15"/>
                    </a:lnTo>
                    <a:lnTo>
                      <a:pt x="17" y="13"/>
                    </a:lnTo>
                    <a:lnTo>
                      <a:pt x="39" y="8"/>
                    </a:lnTo>
                    <a:lnTo>
                      <a:pt x="60" y="3"/>
                    </a:lnTo>
                    <a:lnTo>
                      <a:pt x="67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2" name="Freeform 148"/>
              <p:cNvSpPr>
                <a:spLocks/>
              </p:cNvSpPr>
              <p:nvPr/>
            </p:nvSpPr>
            <p:spPr bwMode="auto">
              <a:xfrm>
                <a:off x="2602" y="616"/>
                <a:ext cx="103" cy="9"/>
              </a:xfrm>
              <a:custGeom>
                <a:avLst/>
                <a:gdLst>
                  <a:gd name="T0" fmla="*/ 1 w 206"/>
                  <a:gd name="T1" fmla="*/ 0 h 17"/>
                  <a:gd name="T2" fmla="*/ 1 w 206"/>
                  <a:gd name="T3" fmla="*/ 1 h 17"/>
                  <a:gd name="T4" fmla="*/ 1 w 206"/>
                  <a:gd name="T5" fmla="*/ 1 h 17"/>
                  <a:gd name="T6" fmla="*/ 1 w 206"/>
                  <a:gd name="T7" fmla="*/ 1 h 17"/>
                  <a:gd name="T8" fmla="*/ 1 w 206"/>
                  <a:gd name="T9" fmla="*/ 1 h 17"/>
                  <a:gd name="T10" fmla="*/ 1 w 206"/>
                  <a:gd name="T11" fmla="*/ 1 h 17"/>
                  <a:gd name="T12" fmla="*/ 1 w 206"/>
                  <a:gd name="T13" fmla="*/ 1 h 17"/>
                  <a:gd name="T14" fmla="*/ 1 w 206"/>
                  <a:gd name="T15" fmla="*/ 1 h 17"/>
                  <a:gd name="T16" fmla="*/ 1 w 206"/>
                  <a:gd name="T17" fmla="*/ 1 h 17"/>
                  <a:gd name="T18" fmla="*/ 1 w 206"/>
                  <a:gd name="T19" fmla="*/ 1 h 17"/>
                  <a:gd name="T20" fmla="*/ 1 w 206"/>
                  <a:gd name="T21" fmla="*/ 1 h 17"/>
                  <a:gd name="T22" fmla="*/ 1 w 206"/>
                  <a:gd name="T23" fmla="*/ 1 h 17"/>
                  <a:gd name="T24" fmla="*/ 1 w 206"/>
                  <a:gd name="T25" fmla="*/ 1 h 17"/>
                  <a:gd name="T26" fmla="*/ 1 w 206"/>
                  <a:gd name="T27" fmla="*/ 1 h 17"/>
                  <a:gd name="T28" fmla="*/ 1 w 206"/>
                  <a:gd name="T29" fmla="*/ 1 h 17"/>
                  <a:gd name="T30" fmla="*/ 0 w 206"/>
                  <a:gd name="T31" fmla="*/ 1 h 17"/>
                  <a:gd name="T32" fmla="*/ 1 w 206"/>
                  <a:gd name="T33" fmla="*/ 1 h 17"/>
                  <a:gd name="T34" fmla="*/ 1 w 206"/>
                  <a:gd name="T35" fmla="*/ 1 h 17"/>
                  <a:gd name="T36" fmla="*/ 1 w 206"/>
                  <a:gd name="T37" fmla="*/ 1 h 17"/>
                  <a:gd name="T38" fmla="*/ 1 w 206"/>
                  <a:gd name="T39" fmla="*/ 1 h 17"/>
                  <a:gd name="T40" fmla="*/ 1 w 206"/>
                  <a:gd name="T41" fmla="*/ 0 h 17"/>
                  <a:gd name="T42" fmla="*/ 1 w 206"/>
                  <a:gd name="T43" fmla="*/ 0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6"/>
                  <a:gd name="T67" fmla="*/ 0 h 17"/>
                  <a:gd name="T68" fmla="*/ 206 w 206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6" h="17">
                    <a:moveTo>
                      <a:pt x="85" y="0"/>
                    </a:moveTo>
                    <a:lnTo>
                      <a:pt x="88" y="1"/>
                    </a:lnTo>
                    <a:lnTo>
                      <a:pt x="96" y="2"/>
                    </a:lnTo>
                    <a:lnTo>
                      <a:pt x="111" y="4"/>
                    </a:lnTo>
                    <a:lnTo>
                      <a:pt x="126" y="6"/>
                    </a:lnTo>
                    <a:lnTo>
                      <a:pt x="130" y="6"/>
                    </a:lnTo>
                    <a:lnTo>
                      <a:pt x="137" y="7"/>
                    </a:lnTo>
                    <a:lnTo>
                      <a:pt x="149" y="9"/>
                    </a:lnTo>
                    <a:lnTo>
                      <a:pt x="174" y="13"/>
                    </a:lnTo>
                    <a:lnTo>
                      <a:pt x="199" y="17"/>
                    </a:lnTo>
                    <a:lnTo>
                      <a:pt x="206" y="17"/>
                    </a:lnTo>
                    <a:lnTo>
                      <a:pt x="189" y="17"/>
                    </a:lnTo>
                    <a:lnTo>
                      <a:pt x="155" y="17"/>
                    </a:lnTo>
                    <a:lnTo>
                      <a:pt x="86" y="17"/>
                    </a:lnTo>
                    <a:lnTo>
                      <a:pt x="17" y="17"/>
                    </a:lnTo>
                    <a:lnTo>
                      <a:pt x="0" y="16"/>
                    </a:lnTo>
                    <a:lnTo>
                      <a:pt x="7" y="15"/>
                    </a:lnTo>
                    <a:lnTo>
                      <a:pt x="21" y="13"/>
                    </a:lnTo>
                    <a:lnTo>
                      <a:pt x="49" y="7"/>
                    </a:lnTo>
                    <a:lnTo>
                      <a:pt x="78" y="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3" name="Freeform 149"/>
              <p:cNvSpPr>
                <a:spLocks/>
              </p:cNvSpPr>
              <p:nvPr/>
            </p:nvSpPr>
            <p:spPr bwMode="auto">
              <a:xfrm>
                <a:off x="2591" y="643"/>
                <a:ext cx="111" cy="23"/>
              </a:xfrm>
              <a:custGeom>
                <a:avLst/>
                <a:gdLst>
                  <a:gd name="T0" fmla="*/ 1 w 221"/>
                  <a:gd name="T1" fmla="*/ 1 h 45"/>
                  <a:gd name="T2" fmla="*/ 1 w 221"/>
                  <a:gd name="T3" fmla="*/ 1 h 45"/>
                  <a:gd name="T4" fmla="*/ 1 w 221"/>
                  <a:gd name="T5" fmla="*/ 1 h 45"/>
                  <a:gd name="T6" fmla="*/ 1 w 221"/>
                  <a:gd name="T7" fmla="*/ 1 h 45"/>
                  <a:gd name="T8" fmla="*/ 1 w 221"/>
                  <a:gd name="T9" fmla="*/ 1 h 45"/>
                  <a:gd name="T10" fmla="*/ 1 w 221"/>
                  <a:gd name="T11" fmla="*/ 1 h 45"/>
                  <a:gd name="T12" fmla="*/ 1 w 221"/>
                  <a:gd name="T13" fmla="*/ 1 h 45"/>
                  <a:gd name="T14" fmla="*/ 1 w 221"/>
                  <a:gd name="T15" fmla="*/ 1 h 45"/>
                  <a:gd name="T16" fmla="*/ 1 w 221"/>
                  <a:gd name="T17" fmla="*/ 1 h 45"/>
                  <a:gd name="T18" fmla="*/ 1 w 221"/>
                  <a:gd name="T19" fmla="*/ 1 h 45"/>
                  <a:gd name="T20" fmla="*/ 1 w 221"/>
                  <a:gd name="T21" fmla="*/ 0 h 45"/>
                  <a:gd name="T22" fmla="*/ 1 w 221"/>
                  <a:gd name="T23" fmla="*/ 1 h 45"/>
                  <a:gd name="T24" fmla="*/ 1 w 221"/>
                  <a:gd name="T25" fmla="*/ 1 h 45"/>
                  <a:gd name="T26" fmla="*/ 1 w 221"/>
                  <a:gd name="T27" fmla="*/ 1 h 45"/>
                  <a:gd name="T28" fmla="*/ 1 w 221"/>
                  <a:gd name="T29" fmla="*/ 1 h 45"/>
                  <a:gd name="T30" fmla="*/ 1 w 221"/>
                  <a:gd name="T31" fmla="*/ 1 h 45"/>
                  <a:gd name="T32" fmla="*/ 1 w 221"/>
                  <a:gd name="T33" fmla="*/ 1 h 45"/>
                  <a:gd name="T34" fmla="*/ 1 w 221"/>
                  <a:gd name="T35" fmla="*/ 1 h 45"/>
                  <a:gd name="T36" fmla="*/ 1 w 221"/>
                  <a:gd name="T37" fmla="*/ 1 h 45"/>
                  <a:gd name="T38" fmla="*/ 1 w 221"/>
                  <a:gd name="T39" fmla="*/ 1 h 45"/>
                  <a:gd name="T40" fmla="*/ 1 w 221"/>
                  <a:gd name="T41" fmla="*/ 1 h 45"/>
                  <a:gd name="T42" fmla="*/ 1 w 221"/>
                  <a:gd name="T43" fmla="*/ 1 h 45"/>
                  <a:gd name="T44" fmla="*/ 1 w 221"/>
                  <a:gd name="T45" fmla="*/ 1 h 45"/>
                  <a:gd name="T46" fmla="*/ 1 w 221"/>
                  <a:gd name="T47" fmla="*/ 1 h 45"/>
                  <a:gd name="T48" fmla="*/ 1 w 221"/>
                  <a:gd name="T49" fmla="*/ 1 h 45"/>
                  <a:gd name="T50" fmla="*/ 0 w 221"/>
                  <a:gd name="T51" fmla="*/ 1 h 45"/>
                  <a:gd name="T52" fmla="*/ 1 w 221"/>
                  <a:gd name="T53" fmla="*/ 1 h 45"/>
                  <a:gd name="T54" fmla="*/ 1 w 221"/>
                  <a:gd name="T55" fmla="*/ 1 h 45"/>
                  <a:gd name="T56" fmla="*/ 1 w 221"/>
                  <a:gd name="T57" fmla="*/ 1 h 45"/>
                  <a:gd name="T58" fmla="*/ 1 w 221"/>
                  <a:gd name="T59" fmla="*/ 1 h 45"/>
                  <a:gd name="T60" fmla="*/ 1 w 221"/>
                  <a:gd name="T61" fmla="*/ 1 h 45"/>
                  <a:gd name="T62" fmla="*/ 1 w 221"/>
                  <a:gd name="T63" fmla="*/ 1 h 4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1"/>
                  <a:gd name="T97" fmla="*/ 0 h 45"/>
                  <a:gd name="T98" fmla="*/ 221 w 221"/>
                  <a:gd name="T99" fmla="*/ 45 h 4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1" h="45">
                    <a:moveTo>
                      <a:pt x="93" y="26"/>
                    </a:moveTo>
                    <a:lnTo>
                      <a:pt x="97" y="27"/>
                    </a:lnTo>
                    <a:lnTo>
                      <a:pt x="106" y="27"/>
                    </a:lnTo>
                    <a:lnTo>
                      <a:pt x="124" y="29"/>
                    </a:lnTo>
                    <a:lnTo>
                      <a:pt x="142" y="29"/>
                    </a:lnTo>
                    <a:lnTo>
                      <a:pt x="147" y="29"/>
                    </a:lnTo>
                    <a:lnTo>
                      <a:pt x="147" y="27"/>
                    </a:lnTo>
                    <a:lnTo>
                      <a:pt x="148" y="22"/>
                    </a:lnTo>
                    <a:lnTo>
                      <a:pt x="151" y="12"/>
                    </a:lnTo>
                    <a:lnTo>
                      <a:pt x="153" y="3"/>
                    </a:lnTo>
                    <a:lnTo>
                      <a:pt x="154" y="0"/>
                    </a:lnTo>
                    <a:lnTo>
                      <a:pt x="156" y="3"/>
                    </a:lnTo>
                    <a:lnTo>
                      <a:pt x="161" y="9"/>
                    </a:lnTo>
                    <a:lnTo>
                      <a:pt x="169" y="19"/>
                    </a:lnTo>
                    <a:lnTo>
                      <a:pt x="177" y="29"/>
                    </a:lnTo>
                    <a:lnTo>
                      <a:pt x="179" y="31"/>
                    </a:lnTo>
                    <a:lnTo>
                      <a:pt x="182" y="32"/>
                    </a:lnTo>
                    <a:lnTo>
                      <a:pt x="189" y="34"/>
                    </a:lnTo>
                    <a:lnTo>
                      <a:pt x="203" y="37"/>
                    </a:lnTo>
                    <a:lnTo>
                      <a:pt x="217" y="39"/>
                    </a:lnTo>
                    <a:lnTo>
                      <a:pt x="221" y="39"/>
                    </a:lnTo>
                    <a:lnTo>
                      <a:pt x="202" y="40"/>
                    </a:lnTo>
                    <a:lnTo>
                      <a:pt x="166" y="41"/>
                    </a:lnTo>
                    <a:lnTo>
                      <a:pt x="92" y="43"/>
                    </a:lnTo>
                    <a:lnTo>
                      <a:pt x="19" y="45"/>
                    </a:lnTo>
                    <a:lnTo>
                      <a:pt x="0" y="45"/>
                    </a:lnTo>
                    <a:lnTo>
                      <a:pt x="7" y="44"/>
                    </a:lnTo>
                    <a:lnTo>
                      <a:pt x="23" y="41"/>
                    </a:lnTo>
                    <a:lnTo>
                      <a:pt x="53" y="34"/>
                    </a:lnTo>
                    <a:lnTo>
                      <a:pt x="85" y="28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4" name="Freeform 150"/>
              <p:cNvSpPr>
                <a:spLocks/>
              </p:cNvSpPr>
              <p:nvPr/>
            </p:nvSpPr>
            <p:spPr bwMode="auto">
              <a:xfrm>
                <a:off x="2590" y="691"/>
                <a:ext cx="112" cy="17"/>
              </a:xfrm>
              <a:custGeom>
                <a:avLst/>
                <a:gdLst>
                  <a:gd name="T0" fmla="*/ 1 w 224"/>
                  <a:gd name="T1" fmla="*/ 1 h 34"/>
                  <a:gd name="T2" fmla="*/ 1 w 224"/>
                  <a:gd name="T3" fmla="*/ 1 h 34"/>
                  <a:gd name="T4" fmla="*/ 1 w 224"/>
                  <a:gd name="T5" fmla="*/ 0 h 34"/>
                  <a:gd name="T6" fmla="*/ 1 w 224"/>
                  <a:gd name="T7" fmla="*/ 1 h 34"/>
                  <a:gd name="T8" fmla="*/ 1 w 224"/>
                  <a:gd name="T9" fmla="*/ 1 h 34"/>
                  <a:gd name="T10" fmla="*/ 1 w 224"/>
                  <a:gd name="T11" fmla="*/ 1 h 34"/>
                  <a:gd name="T12" fmla="*/ 1 w 224"/>
                  <a:gd name="T13" fmla="*/ 1 h 34"/>
                  <a:gd name="T14" fmla="*/ 1 w 224"/>
                  <a:gd name="T15" fmla="*/ 1 h 34"/>
                  <a:gd name="T16" fmla="*/ 1 w 224"/>
                  <a:gd name="T17" fmla="*/ 1 h 34"/>
                  <a:gd name="T18" fmla="*/ 1 w 224"/>
                  <a:gd name="T19" fmla="*/ 1 h 34"/>
                  <a:gd name="T20" fmla="*/ 1 w 224"/>
                  <a:gd name="T21" fmla="*/ 1 h 34"/>
                  <a:gd name="T22" fmla="*/ 1 w 224"/>
                  <a:gd name="T23" fmla="*/ 1 h 34"/>
                  <a:gd name="T24" fmla="*/ 1 w 224"/>
                  <a:gd name="T25" fmla="*/ 1 h 34"/>
                  <a:gd name="T26" fmla="*/ 1 w 224"/>
                  <a:gd name="T27" fmla="*/ 1 h 34"/>
                  <a:gd name="T28" fmla="*/ 1 w 224"/>
                  <a:gd name="T29" fmla="*/ 1 h 34"/>
                  <a:gd name="T30" fmla="*/ 1 w 224"/>
                  <a:gd name="T31" fmla="*/ 1 h 34"/>
                  <a:gd name="T32" fmla="*/ 1 w 224"/>
                  <a:gd name="T33" fmla="*/ 1 h 34"/>
                  <a:gd name="T34" fmla="*/ 1 w 224"/>
                  <a:gd name="T35" fmla="*/ 1 h 34"/>
                  <a:gd name="T36" fmla="*/ 1 w 224"/>
                  <a:gd name="T37" fmla="*/ 1 h 34"/>
                  <a:gd name="T38" fmla="*/ 0 w 224"/>
                  <a:gd name="T39" fmla="*/ 1 h 34"/>
                  <a:gd name="T40" fmla="*/ 0 w 224"/>
                  <a:gd name="T41" fmla="*/ 1 h 34"/>
                  <a:gd name="T42" fmla="*/ 1 w 224"/>
                  <a:gd name="T43" fmla="*/ 1 h 34"/>
                  <a:gd name="T44" fmla="*/ 1 w 224"/>
                  <a:gd name="T45" fmla="*/ 1 h 34"/>
                  <a:gd name="T46" fmla="*/ 1 w 224"/>
                  <a:gd name="T47" fmla="*/ 1 h 34"/>
                  <a:gd name="T48" fmla="*/ 1 w 224"/>
                  <a:gd name="T49" fmla="*/ 1 h 34"/>
                  <a:gd name="T50" fmla="*/ 1 w 224"/>
                  <a:gd name="T51" fmla="*/ 1 h 34"/>
                  <a:gd name="T52" fmla="*/ 1 w 224"/>
                  <a:gd name="T53" fmla="*/ 1 h 34"/>
                  <a:gd name="T54" fmla="*/ 1 w 224"/>
                  <a:gd name="T55" fmla="*/ 1 h 34"/>
                  <a:gd name="T56" fmla="*/ 1 w 224"/>
                  <a:gd name="T57" fmla="*/ 1 h 34"/>
                  <a:gd name="T58" fmla="*/ 1 w 224"/>
                  <a:gd name="T59" fmla="*/ 1 h 3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24"/>
                  <a:gd name="T91" fmla="*/ 0 h 34"/>
                  <a:gd name="T92" fmla="*/ 224 w 224"/>
                  <a:gd name="T93" fmla="*/ 34 h 3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24" h="34">
                    <a:moveTo>
                      <a:pt x="122" y="3"/>
                    </a:moveTo>
                    <a:lnTo>
                      <a:pt x="133" y="2"/>
                    </a:lnTo>
                    <a:lnTo>
                      <a:pt x="158" y="0"/>
                    </a:lnTo>
                    <a:lnTo>
                      <a:pt x="208" y="2"/>
                    </a:lnTo>
                    <a:lnTo>
                      <a:pt x="216" y="3"/>
                    </a:lnTo>
                    <a:lnTo>
                      <a:pt x="222" y="5"/>
                    </a:lnTo>
                    <a:lnTo>
                      <a:pt x="223" y="6"/>
                    </a:lnTo>
                    <a:lnTo>
                      <a:pt x="224" y="8"/>
                    </a:lnTo>
                    <a:lnTo>
                      <a:pt x="223" y="10"/>
                    </a:lnTo>
                    <a:lnTo>
                      <a:pt x="222" y="11"/>
                    </a:lnTo>
                    <a:lnTo>
                      <a:pt x="219" y="13"/>
                    </a:lnTo>
                    <a:lnTo>
                      <a:pt x="216" y="14"/>
                    </a:lnTo>
                    <a:lnTo>
                      <a:pt x="200" y="20"/>
                    </a:lnTo>
                    <a:lnTo>
                      <a:pt x="169" y="30"/>
                    </a:lnTo>
                    <a:lnTo>
                      <a:pt x="102" y="34"/>
                    </a:lnTo>
                    <a:lnTo>
                      <a:pt x="29" y="22"/>
                    </a:lnTo>
                    <a:lnTo>
                      <a:pt x="9" y="16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4"/>
                    </a:lnTo>
                    <a:lnTo>
                      <a:pt x="20" y="4"/>
                    </a:lnTo>
                    <a:lnTo>
                      <a:pt x="47" y="4"/>
                    </a:lnTo>
                    <a:lnTo>
                      <a:pt x="109" y="5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5" name="Freeform 151"/>
              <p:cNvSpPr>
                <a:spLocks/>
              </p:cNvSpPr>
              <p:nvPr/>
            </p:nvSpPr>
            <p:spPr bwMode="auto">
              <a:xfrm>
                <a:off x="2608" y="725"/>
                <a:ext cx="84" cy="21"/>
              </a:xfrm>
              <a:custGeom>
                <a:avLst/>
                <a:gdLst>
                  <a:gd name="T0" fmla="*/ 1 w 166"/>
                  <a:gd name="T1" fmla="*/ 0 h 43"/>
                  <a:gd name="T2" fmla="*/ 1 w 166"/>
                  <a:gd name="T3" fmla="*/ 0 h 43"/>
                  <a:gd name="T4" fmla="*/ 1 w 166"/>
                  <a:gd name="T5" fmla="*/ 0 h 43"/>
                  <a:gd name="T6" fmla="*/ 1 w 166"/>
                  <a:gd name="T7" fmla="*/ 0 h 43"/>
                  <a:gd name="T8" fmla="*/ 1 w 166"/>
                  <a:gd name="T9" fmla="*/ 0 h 43"/>
                  <a:gd name="T10" fmla="*/ 1 w 166"/>
                  <a:gd name="T11" fmla="*/ 0 h 43"/>
                  <a:gd name="T12" fmla="*/ 1 w 166"/>
                  <a:gd name="T13" fmla="*/ 0 h 43"/>
                  <a:gd name="T14" fmla="*/ 1 w 166"/>
                  <a:gd name="T15" fmla="*/ 0 h 43"/>
                  <a:gd name="T16" fmla="*/ 1 w 166"/>
                  <a:gd name="T17" fmla="*/ 0 h 43"/>
                  <a:gd name="T18" fmla="*/ 1 w 166"/>
                  <a:gd name="T19" fmla="*/ 0 h 43"/>
                  <a:gd name="T20" fmla="*/ 1 w 166"/>
                  <a:gd name="T21" fmla="*/ 0 h 43"/>
                  <a:gd name="T22" fmla="*/ 1 w 166"/>
                  <a:gd name="T23" fmla="*/ 0 h 43"/>
                  <a:gd name="T24" fmla="*/ 1 w 166"/>
                  <a:gd name="T25" fmla="*/ 0 h 43"/>
                  <a:gd name="T26" fmla="*/ 1 w 166"/>
                  <a:gd name="T27" fmla="*/ 0 h 43"/>
                  <a:gd name="T28" fmla="*/ 1 w 166"/>
                  <a:gd name="T29" fmla="*/ 0 h 43"/>
                  <a:gd name="T30" fmla="*/ 1 w 166"/>
                  <a:gd name="T31" fmla="*/ 0 h 43"/>
                  <a:gd name="T32" fmla="*/ 0 w 166"/>
                  <a:gd name="T33" fmla="*/ 0 h 43"/>
                  <a:gd name="T34" fmla="*/ 1 w 166"/>
                  <a:gd name="T35" fmla="*/ 0 h 43"/>
                  <a:gd name="T36" fmla="*/ 1 w 166"/>
                  <a:gd name="T37" fmla="*/ 0 h 43"/>
                  <a:gd name="T38" fmla="*/ 1 w 166"/>
                  <a:gd name="T39" fmla="*/ 0 h 43"/>
                  <a:gd name="T40" fmla="*/ 1 w 166"/>
                  <a:gd name="T41" fmla="*/ 0 h 43"/>
                  <a:gd name="T42" fmla="*/ 1 w 166"/>
                  <a:gd name="T43" fmla="*/ 0 h 43"/>
                  <a:gd name="T44" fmla="*/ 1 w 166"/>
                  <a:gd name="T45" fmla="*/ 0 h 4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43"/>
                  <a:gd name="T71" fmla="*/ 166 w 166"/>
                  <a:gd name="T72" fmla="*/ 43 h 4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43">
                    <a:moveTo>
                      <a:pt x="72" y="1"/>
                    </a:moveTo>
                    <a:lnTo>
                      <a:pt x="79" y="0"/>
                    </a:lnTo>
                    <a:lnTo>
                      <a:pt x="86" y="0"/>
                    </a:lnTo>
                    <a:lnTo>
                      <a:pt x="102" y="3"/>
                    </a:lnTo>
                    <a:lnTo>
                      <a:pt x="117" y="8"/>
                    </a:lnTo>
                    <a:lnTo>
                      <a:pt x="149" y="21"/>
                    </a:lnTo>
                    <a:lnTo>
                      <a:pt x="164" y="25"/>
                    </a:lnTo>
                    <a:lnTo>
                      <a:pt x="165" y="26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30"/>
                    </a:lnTo>
                    <a:lnTo>
                      <a:pt x="160" y="31"/>
                    </a:lnTo>
                    <a:lnTo>
                      <a:pt x="151" y="36"/>
                    </a:lnTo>
                    <a:lnTo>
                      <a:pt x="121" y="43"/>
                    </a:lnTo>
                    <a:lnTo>
                      <a:pt x="43" y="43"/>
                    </a:lnTo>
                    <a:lnTo>
                      <a:pt x="0" y="21"/>
                    </a:lnTo>
                    <a:lnTo>
                      <a:pt x="9" y="21"/>
                    </a:lnTo>
                    <a:lnTo>
                      <a:pt x="23" y="20"/>
                    </a:lnTo>
                    <a:lnTo>
                      <a:pt x="41" y="13"/>
                    </a:lnTo>
                    <a:lnTo>
                      <a:pt x="63" y="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6" name="Freeform 152"/>
              <p:cNvSpPr>
                <a:spLocks/>
              </p:cNvSpPr>
              <p:nvPr/>
            </p:nvSpPr>
            <p:spPr bwMode="auto">
              <a:xfrm>
                <a:off x="2606" y="766"/>
                <a:ext cx="107" cy="60"/>
              </a:xfrm>
              <a:custGeom>
                <a:avLst/>
                <a:gdLst>
                  <a:gd name="T0" fmla="*/ 1 w 214"/>
                  <a:gd name="T1" fmla="*/ 0 h 122"/>
                  <a:gd name="T2" fmla="*/ 1 w 214"/>
                  <a:gd name="T3" fmla="*/ 0 h 122"/>
                  <a:gd name="T4" fmla="*/ 1 w 214"/>
                  <a:gd name="T5" fmla="*/ 0 h 122"/>
                  <a:gd name="T6" fmla="*/ 1 w 214"/>
                  <a:gd name="T7" fmla="*/ 0 h 122"/>
                  <a:gd name="T8" fmla="*/ 1 w 214"/>
                  <a:gd name="T9" fmla="*/ 0 h 122"/>
                  <a:gd name="T10" fmla="*/ 1 w 214"/>
                  <a:gd name="T11" fmla="*/ 0 h 122"/>
                  <a:gd name="T12" fmla="*/ 1 w 214"/>
                  <a:gd name="T13" fmla="*/ 0 h 122"/>
                  <a:gd name="T14" fmla="*/ 1 w 214"/>
                  <a:gd name="T15" fmla="*/ 0 h 122"/>
                  <a:gd name="T16" fmla="*/ 1 w 214"/>
                  <a:gd name="T17" fmla="*/ 0 h 122"/>
                  <a:gd name="T18" fmla="*/ 1 w 214"/>
                  <a:gd name="T19" fmla="*/ 0 h 122"/>
                  <a:gd name="T20" fmla="*/ 1 w 214"/>
                  <a:gd name="T21" fmla="*/ 0 h 122"/>
                  <a:gd name="T22" fmla="*/ 1 w 214"/>
                  <a:gd name="T23" fmla="*/ 0 h 122"/>
                  <a:gd name="T24" fmla="*/ 1 w 214"/>
                  <a:gd name="T25" fmla="*/ 0 h 122"/>
                  <a:gd name="T26" fmla="*/ 1 w 214"/>
                  <a:gd name="T27" fmla="*/ 0 h 122"/>
                  <a:gd name="T28" fmla="*/ 1 w 214"/>
                  <a:gd name="T29" fmla="*/ 0 h 122"/>
                  <a:gd name="T30" fmla="*/ 1 w 214"/>
                  <a:gd name="T31" fmla="*/ 0 h 122"/>
                  <a:gd name="T32" fmla="*/ 1 w 214"/>
                  <a:gd name="T33" fmla="*/ 0 h 122"/>
                  <a:gd name="T34" fmla="*/ 1 w 214"/>
                  <a:gd name="T35" fmla="*/ 0 h 122"/>
                  <a:gd name="T36" fmla="*/ 1 w 214"/>
                  <a:gd name="T37" fmla="*/ 0 h 122"/>
                  <a:gd name="T38" fmla="*/ 1 w 214"/>
                  <a:gd name="T39" fmla="*/ 0 h 122"/>
                  <a:gd name="T40" fmla="*/ 1 w 214"/>
                  <a:gd name="T41" fmla="*/ 0 h 122"/>
                  <a:gd name="T42" fmla="*/ 1 w 214"/>
                  <a:gd name="T43" fmla="*/ 0 h 122"/>
                  <a:gd name="T44" fmla="*/ 1 w 214"/>
                  <a:gd name="T45" fmla="*/ 0 h 122"/>
                  <a:gd name="T46" fmla="*/ 1 w 214"/>
                  <a:gd name="T47" fmla="*/ 0 h 122"/>
                  <a:gd name="T48" fmla="*/ 1 w 214"/>
                  <a:gd name="T49" fmla="*/ 0 h 122"/>
                  <a:gd name="T50" fmla="*/ 1 w 214"/>
                  <a:gd name="T51" fmla="*/ 0 h 122"/>
                  <a:gd name="T52" fmla="*/ 1 w 214"/>
                  <a:gd name="T53" fmla="*/ 0 h 122"/>
                  <a:gd name="T54" fmla="*/ 1 w 214"/>
                  <a:gd name="T55" fmla="*/ 0 h 122"/>
                  <a:gd name="T56" fmla="*/ 1 w 214"/>
                  <a:gd name="T57" fmla="*/ 0 h 122"/>
                  <a:gd name="T58" fmla="*/ 1 w 214"/>
                  <a:gd name="T59" fmla="*/ 0 h 122"/>
                  <a:gd name="T60" fmla="*/ 1 w 214"/>
                  <a:gd name="T61" fmla="*/ 0 h 122"/>
                  <a:gd name="T62" fmla="*/ 1 w 214"/>
                  <a:gd name="T63" fmla="*/ 0 h 122"/>
                  <a:gd name="T64" fmla="*/ 1 w 214"/>
                  <a:gd name="T65" fmla="*/ 0 h 122"/>
                  <a:gd name="T66" fmla="*/ 1 w 214"/>
                  <a:gd name="T67" fmla="*/ 0 h 122"/>
                  <a:gd name="T68" fmla="*/ 1 w 214"/>
                  <a:gd name="T69" fmla="*/ 0 h 122"/>
                  <a:gd name="T70" fmla="*/ 0 w 214"/>
                  <a:gd name="T71" fmla="*/ 0 h 122"/>
                  <a:gd name="T72" fmla="*/ 1 w 214"/>
                  <a:gd name="T73" fmla="*/ 0 h 122"/>
                  <a:gd name="T74" fmla="*/ 1 w 214"/>
                  <a:gd name="T75" fmla="*/ 0 h 122"/>
                  <a:gd name="T76" fmla="*/ 1 w 214"/>
                  <a:gd name="T77" fmla="*/ 0 h 122"/>
                  <a:gd name="T78" fmla="*/ 1 w 214"/>
                  <a:gd name="T79" fmla="*/ 0 h 122"/>
                  <a:gd name="T80" fmla="*/ 1 w 214"/>
                  <a:gd name="T81" fmla="*/ 0 h 122"/>
                  <a:gd name="T82" fmla="*/ 1 w 214"/>
                  <a:gd name="T83" fmla="*/ 0 h 122"/>
                  <a:gd name="T84" fmla="*/ 1 w 214"/>
                  <a:gd name="T85" fmla="*/ 0 h 1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4"/>
                  <a:gd name="T130" fmla="*/ 0 h 122"/>
                  <a:gd name="T131" fmla="*/ 214 w 214"/>
                  <a:gd name="T132" fmla="*/ 122 h 12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4" h="122">
                    <a:moveTo>
                      <a:pt x="104" y="122"/>
                    </a:moveTo>
                    <a:lnTo>
                      <a:pt x="114" y="122"/>
                    </a:lnTo>
                    <a:lnTo>
                      <a:pt x="131" y="118"/>
                    </a:lnTo>
                    <a:lnTo>
                      <a:pt x="142" y="111"/>
                    </a:lnTo>
                    <a:lnTo>
                      <a:pt x="152" y="101"/>
                    </a:lnTo>
                    <a:lnTo>
                      <a:pt x="175" y="79"/>
                    </a:lnTo>
                    <a:lnTo>
                      <a:pt x="184" y="73"/>
                    </a:lnTo>
                    <a:lnTo>
                      <a:pt x="189" y="70"/>
                    </a:lnTo>
                    <a:lnTo>
                      <a:pt x="193" y="64"/>
                    </a:lnTo>
                    <a:lnTo>
                      <a:pt x="197" y="57"/>
                    </a:lnTo>
                    <a:lnTo>
                      <a:pt x="205" y="41"/>
                    </a:lnTo>
                    <a:lnTo>
                      <a:pt x="209" y="24"/>
                    </a:lnTo>
                    <a:lnTo>
                      <a:pt x="213" y="2"/>
                    </a:lnTo>
                    <a:lnTo>
                      <a:pt x="214" y="0"/>
                    </a:lnTo>
                    <a:lnTo>
                      <a:pt x="208" y="8"/>
                    </a:lnTo>
                    <a:lnTo>
                      <a:pt x="192" y="27"/>
                    </a:lnTo>
                    <a:lnTo>
                      <a:pt x="174" y="47"/>
                    </a:lnTo>
                    <a:lnTo>
                      <a:pt x="155" y="59"/>
                    </a:lnTo>
                    <a:lnTo>
                      <a:pt x="146" y="62"/>
                    </a:lnTo>
                    <a:lnTo>
                      <a:pt x="137" y="61"/>
                    </a:lnTo>
                    <a:lnTo>
                      <a:pt x="134" y="59"/>
                    </a:lnTo>
                    <a:lnTo>
                      <a:pt x="130" y="55"/>
                    </a:lnTo>
                    <a:lnTo>
                      <a:pt x="128" y="51"/>
                    </a:lnTo>
                    <a:lnTo>
                      <a:pt x="124" y="45"/>
                    </a:lnTo>
                    <a:lnTo>
                      <a:pt x="122" y="38"/>
                    </a:lnTo>
                    <a:lnTo>
                      <a:pt x="121" y="28"/>
                    </a:lnTo>
                    <a:lnTo>
                      <a:pt x="121" y="48"/>
                    </a:lnTo>
                    <a:lnTo>
                      <a:pt x="118" y="61"/>
                    </a:lnTo>
                    <a:lnTo>
                      <a:pt x="111" y="69"/>
                    </a:lnTo>
                    <a:lnTo>
                      <a:pt x="102" y="73"/>
                    </a:lnTo>
                    <a:lnTo>
                      <a:pt x="91" y="74"/>
                    </a:lnTo>
                    <a:lnTo>
                      <a:pt x="78" y="72"/>
                    </a:lnTo>
                    <a:lnTo>
                      <a:pt x="64" y="67"/>
                    </a:lnTo>
                    <a:lnTo>
                      <a:pt x="35" y="55"/>
                    </a:lnTo>
                    <a:lnTo>
                      <a:pt x="10" y="40"/>
                    </a:lnTo>
                    <a:lnTo>
                      <a:pt x="0" y="34"/>
                    </a:lnTo>
                    <a:lnTo>
                      <a:pt x="8" y="42"/>
                    </a:lnTo>
                    <a:lnTo>
                      <a:pt x="23" y="59"/>
                    </a:lnTo>
                    <a:lnTo>
                      <a:pt x="56" y="97"/>
                    </a:lnTo>
                    <a:lnTo>
                      <a:pt x="73" y="112"/>
                    </a:lnTo>
                    <a:lnTo>
                      <a:pt x="92" y="121"/>
                    </a:lnTo>
                    <a:lnTo>
                      <a:pt x="104" y="1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7" name="Freeform 153"/>
              <p:cNvSpPr>
                <a:spLocks/>
              </p:cNvSpPr>
              <p:nvPr/>
            </p:nvSpPr>
            <p:spPr bwMode="auto">
              <a:xfrm>
                <a:off x="2833" y="771"/>
                <a:ext cx="257" cy="128"/>
              </a:xfrm>
              <a:custGeom>
                <a:avLst/>
                <a:gdLst>
                  <a:gd name="T0" fmla="*/ 1 w 514"/>
                  <a:gd name="T1" fmla="*/ 0 h 258"/>
                  <a:gd name="T2" fmla="*/ 1 w 514"/>
                  <a:gd name="T3" fmla="*/ 0 h 258"/>
                  <a:gd name="T4" fmla="*/ 1 w 514"/>
                  <a:gd name="T5" fmla="*/ 0 h 258"/>
                  <a:gd name="T6" fmla="*/ 1 w 514"/>
                  <a:gd name="T7" fmla="*/ 0 h 258"/>
                  <a:gd name="T8" fmla="*/ 1 w 514"/>
                  <a:gd name="T9" fmla="*/ 0 h 258"/>
                  <a:gd name="T10" fmla="*/ 1 w 514"/>
                  <a:gd name="T11" fmla="*/ 0 h 258"/>
                  <a:gd name="T12" fmla="*/ 1 w 514"/>
                  <a:gd name="T13" fmla="*/ 0 h 258"/>
                  <a:gd name="T14" fmla="*/ 1 w 514"/>
                  <a:gd name="T15" fmla="*/ 0 h 258"/>
                  <a:gd name="T16" fmla="*/ 1 w 514"/>
                  <a:gd name="T17" fmla="*/ 0 h 258"/>
                  <a:gd name="T18" fmla="*/ 1 w 514"/>
                  <a:gd name="T19" fmla="*/ 0 h 258"/>
                  <a:gd name="T20" fmla="*/ 1 w 514"/>
                  <a:gd name="T21" fmla="*/ 0 h 258"/>
                  <a:gd name="T22" fmla="*/ 1 w 514"/>
                  <a:gd name="T23" fmla="*/ 0 h 258"/>
                  <a:gd name="T24" fmla="*/ 1 w 514"/>
                  <a:gd name="T25" fmla="*/ 0 h 258"/>
                  <a:gd name="T26" fmla="*/ 1 w 514"/>
                  <a:gd name="T27" fmla="*/ 0 h 258"/>
                  <a:gd name="T28" fmla="*/ 1 w 514"/>
                  <a:gd name="T29" fmla="*/ 0 h 258"/>
                  <a:gd name="T30" fmla="*/ 1 w 514"/>
                  <a:gd name="T31" fmla="*/ 0 h 258"/>
                  <a:gd name="T32" fmla="*/ 1 w 514"/>
                  <a:gd name="T33" fmla="*/ 0 h 258"/>
                  <a:gd name="T34" fmla="*/ 1 w 514"/>
                  <a:gd name="T35" fmla="*/ 0 h 258"/>
                  <a:gd name="T36" fmla="*/ 1 w 514"/>
                  <a:gd name="T37" fmla="*/ 0 h 258"/>
                  <a:gd name="T38" fmla="*/ 1 w 514"/>
                  <a:gd name="T39" fmla="*/ 0 h 258"/>
                  <a:gd name="T40" fmla="*/ 1 w 514"/>
                  <a:gd name="T41" fmla="*/ 0 h 258"/>
                  <a:gd name="T42" fmla="*/ 1 w 514"/>
                  <a:gd name="T43" fmla="*/ 0 h 258"/>
                  <a:gd name="T44" fmla="*/ 1 w 514"/>
                  <a:gd name="T45" fmla="*/ 0 h 258"/>
                  <a:gd name="T46" fmla="*/ 1 w 514"/>
                  <a:gd name="T47" fmla="*/ 0 h 258"/>
                  <a:gd name="T48" fmla="*/ 1 w 514"/>
                  <a:gd name="T49" fmla="*/ 0 h 258"/>
                  <a:gd name="T50" fmla="*/ 1 w 514"/>
                  <a:gd name="T51" fmla="*/ 0 h 258"/>
                  <a:gd name="T52" fmla="*/ 1 w 514"/>
                  <a:gd name="T53" fmla="*/ 0 h 258"/>
                  <a:gd name="T54" fmla="*/ 1 w 514"/>
                  <a:gd name="T55" fmla="*/ 0 h 258"/>
                  <a:gd name="T56" fmla="*/ 1 w 514"/>
                  <a:gd name="T57" fmla="*/ 0 h 258"/>
                  <a:gd name="T58" fmla="*/ 1 w 514"/>
                  <a:gd name="T59" fmla="*/ 0 h 258"/>
                  <a:gd name="T60" fmla="*/ 1 w 514"/>
                  <a:gd name="T61" fmla="*/ 0 h 258"/>
                  <a:gd name="T62" fmla="*/ 0 w 514"/>
                  <a:gd name="T63" fmla="*/ 0 h 258"/>
                  <a:gd name="T64" fmla="*/ 1 w 514"/>
                  <a:gd name="T65" fmla="*/ 0 h 258"/>
                  <a:gd name="T66" fmla="*/ 1 w 514"/>
                  <a:gd name="T67" fmla="*/ 0 h 258"/>
                  <a:gd name="T68" fmla="*/ 1 w 514"/>
                  <a:gd name="T69" fmla="*/ 0 h 258"/>
                  <a:gd name="T70" fmla="*/ 1 w 514"/>
                  <a:gd name="T71" fmla="*/ 0 h 25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14"/>
                  <a:gd name="T109" fmla="*/ 0 h 258"/>
                  <a:gd name="T110" fmla="*/ 514 w 514"/>
                  <a:gd name="T111" fmla="*/ 258 h 25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14" h="258">
                    <a:moveTo>
                      <a:pt x="169" y="129"/>
                    </a:moveTo>
                    <a:lnTo>
                      <a:pt x="177" y="116"/>
                    </a:lnTo>
                    <a:lnTo>
                      <a:pt x="207" y="76"/>
                    </a:lnTo>
                    <a:lnTo>
                      <a:pt x="226" y="57"/>
                    </a:lnTo>
                    <a:lnTo>
                      <a:pt x="244" y="45"/>
                    </a:lnTo>
                    <a:lnTo>
                      <a:pt x="254" y="43"/>
                    </a:lnTo>
                    <a:lnTo>
                      <a:pt x="264" y="43"/>
                    </a:lnTo>
                    <a:lnTo>
                      <a:pt x="295" y="41"/>
                    </a:lnTo>
                    <a:lnTo>
                      <a:pt x="367" y="35"/>
                    </a:lnTo>
                    <a:lnTo>
                      <a:pt x="416" y="31"/>
                    </a:lnTo>
                    <a:lnTo>
                      <a:pt x="419" y="30"/>
                    </a:lnTo>
                    <a:lnTo>
                      <a:pt x="425" y="28"/>
                    </a:lnTo>
                    <a:lnTo>
                      <a:pt x="437" y="21"/>
                    </a:lnTo>
                    <a:lnTo>
                      <a:pt x="460" y="7"/>
                    </a:lnTo>
                    <a:lnTo>
                      <a:pt x="484" y="0"/>
                    </a:lnTo>
                    <a:lnTo>
                      <a:pt x="492" y="0"/>
                    </a:lnTo>
                    <a:lnTo>
                      <a:pt x="495" y="1"/>
                    </a:lnTo>
                    <a:lnTo>
                      <a:pt x="498" y="3"/>
                    </a:lnTo>
                    <a:lnTo>
                      <a:pt x="501" y="5"/>
                    </a:lnTo>
                    <a:lnTo>
                      <a:pt x="503" y="8"/>
                    </a:lnTo>
                    <a:lnTo>
                      <a:pt x="505" y="11"/>
                    </a:lnTo>
                    <a:lnTo>
                      <a:pt x="508" y="20"/>
                    </a:lnTo>
                    <a:lnTo>
                      <a:pt x="512" y="37"/>
                    </a:lnTo>
                    <a:lnTo>
                      <a:pt x="514" y="40"/>
                    </a:lnTo>
                    <a:lnTo>
                      <a:pt x="511" y="41"/>
                    </a:lnTo>
                    <a:lnTo>
                      <a:pt x="493" y="43"/>
                    </a:lnTo>
                    <a:lnTo>
                      <a:pt x="425" y="52"/>
                    </a:lnTo>
                    <a:lnTo>
                      <a:pt x="359" y="66"/>
                    </a:lnTo>
                    <a:lnTo>
                      <a:pt x="350" y="70"/>
                    </a:lnTo>
                    <a:lnTo>
                      <a:pt x="338" y="78"/>
                    </a:lnTo>
                    <a:lnTo>
                      <a:pt x="331" y="88"/>
                    </a:lnTo>
                    <a:lnTo>
                      <a:pt x="325" y="101"/>
                    </a:lnTo>
                    <a:lnTo>
                      <a:pt x="321" y="114"/>
                    </a:lnTo>
                    <a:lnTo>
                      <a:pt x="317" y="143"/>
                    </a:lnTo>
                    <a:lnTo>
                      <a:pt x="315" y="175"/>
                    </a:lnTo>
                    <a:lnTo>
                      <a:pt x="314" y="203"/>
                    </a:lnTo>
                    <a:lnTo>
                      <a:pt x="311" y="227"/>
                    </a:lnTo>
                    <a:lnTo>
                      <a:pt x="310" y="231"/>
                    </a:lnTo>
                    <a:lnTo>
                      <a:pt x="308" y="233"/>
                    </a:lnTo>
                    <a:lnTo>
                      <a:pt x="306" y="236"/>
                    </a:lnTo>
                    <a:lnTo>
                      <a:pt x="301" y="241"/>
                    </a:lnTo>
                    <a:lnTo>
                      <a:pt x="295" y="245"/>
                    </a:lnTo>
                    <a:lnTo>
                      <a:pt x="282" y="254"/>
                    </a:lnTo>
                    <a:lnTo>
                      <a:pt x="280" y="256"/>
                    </a:lnTo>
                    <a:lnTo>
                      <a:pt x="280" y="255"/>
                    </a:lnTo>
                    <a:lnTo>
                      <a:pt x="283" y="241"/>
                    </a:lnTo>
                    <a:lnTo>
                      <a:pt x="291" y="193"/>
                    </a:lnTo>
                    <a:lnTo>
                      <a:pt x="292" y="165"/>
                    </a:lnTo>
                    <a:lnTo>
                      <a:pt x="288" y="143"/>
                    </a:lnTo>
                    <a:lnTo>
                      <a:pt x="285" y="134"/>
                    </a:lnTo>
                    <a:lnTo>
                      <a:pt x="281" y="131"/>
                    </a:lnTo>
                    <a:lnTo>
                      <a:pt x="279" y="130"/>
                    </a:lnTo>
                    <a:lnTo>
                      <a:pt x="276" y="130"/>
                    </a:lnTo>
                    <a:lnTo>
                      <a:pt x="269" y="129"/>
                    </a:lnTo>
                    <a:lnTo>
                      <a:pt x="260" y="130"/>
                    </a:lnTo>
                    <a:lnTo>
                      <a:pt x="239" y="134"/>
                    </a:lnTo>
                    <a:lnTo>
                      <a:pt x="186" y="152"/>
                    </a:lnTo>
                    <a:lnTo>
                      <a:pt x="77" y="203"/>
                    </a:lnTo>
                    <a:lnTo>
                      <a:pt x="37" y="226"/>
                    </a:lnTo>
                    <a:lnTo>
                      <a:pt x="31" y="234"/>
                    </a:lnTo>
                    <a:lnTo>
                      <a:pt x="21" y="245"/>
                    </a:lnTo>
                    <a:lnTo>
                      <a:pt x="6" y="256"/>
                    </a:lnTo>
                    <a:lnTo>
                      <a:pt x="2" y="257"/>
                    </a:lnTo>
                    <a:lnTo>
                      <a:pt x="0" y="258"/>
                    </a:lnTo>
                    <a:lnTo>
                      <a:pt x="0" y="257"/>
                    </a:lnTo>
                    <a:lnTo>
                      <a:pt x="4" y="237"/>
                    </a:lnTo>
                    <a:lnTo>
                      <a:pt x="20" y="204"/>
                    </a:lnTo>
                    <a:lnTo>
                      <a:pt x="46" y="179"/>
                    </a:lnTo>
                    <a:lnTo>
                      <a:pt x="77" y="159"/>
                    </a:lnTo>
                    <a:lnTo>
                      <a:pt x="112" y="145"/>
                    </a:lnTo>
                    <a:lnTo>
                      <a:pt x="150" y="134"/>
                    </a:lnTo>
                    <a:lnTo>
                      <a:pt x="169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8" name="Freeform 154"/>
              <p:cNvSpPr>
                <a:spLocks/>
              </p:cNvSpPr>
              <p:nvPr/>
            </p:nvSpPr>
            <p:spPr bwMode="auto">
              <a:xfrm>
                <a:off x="2707" y="709"/>
                <a:ext cx="134" cy="63"/>
              </a:xfrm>
              <a:custGeom>
                <a:avLst/>
                <a:gdLst>
                  <a:gd name="T0" fmla="*/ 1 w 268"/>
                  <a:gd name="T1" fmla="*/ 1 h 124"/>
                  <a:gd name="T2" fmla="*/ 1 w 268"/>
                  <a:gd name="T3" fmla="*/ 0 h 124"/>
                  <a:gd name="T4" fmla="*/ 1 w 268"/>
                  <a:gd name="T5" fmla="*/ 1 h 124"/>
                  <a:gd name="T6" fmla="*/ 1 w 268"/>
                  <a:gd name="T7" fmla="*/ 1 h 124"/>
                  <a:gd name="T8" fmla="*/ 1 w 268"/>
                  <a:gd name="T9" fmla="*/ 1 h 124"/>
                  <a:gd name="T10" fmla="*/ 1 w 268"/>
                  <a:gd name="T11" fmla="*/ 1 h 124"/>
                  <a:gd name="T12" fmla="*/ 1 w 268"/>
                  <a:gd name="T13" fmla="*/ 1 h 124"/>
                  <a:gd name="T14" fmla="*/ 1 w 268"/>
                  <a:gd name="T15" fmla="*/ 1 h 124"/>
                  <a:gd name="T16" fmla="*/ 1 w 268"/>
                  <a:gd name="T17" fmla="*/ 1 h 124"/>
                  <a:gd name="T18" fmla="*/ 1 w 268"/>
                  <a:gd name="T19" fmla="*/ 1 h 124"/>
                  <a:gd name="T20" fmla="*/ 1 w 268"/>
                  <a:gd name="T21" fmla="*/ 1 h 124"/>
                  <a:gd name="T22" fmla="*/ 1 w 268"/>
                  <a:gd name="T23" fmla="*/ 1 h 124"/>
                  <a:gd name="T24" fmla="*/ 1 w 268"/>
                  <a:gd name="T25" fmla="*/ 1 h 124"/>
                  <a:gd name="T26" fmla="*/ 1 w 268"/>
                  <a:gd name="T27" fmla="*/ 1 h 124"/>
                  <a:gd name="T28" fmla="*/ 1 w 268"/>
                  <a:gd name="T29" fmla="*/ 1 h 124"/>
                  <a:gd name="T30" fmla="*/ 1 w 268"/>
                  <a:gd name="T31" fmla="*/ 1 h 124"/>
                  <a:gd name="T32" fmla="*/ 1 w 268"/>
                  <a:gd name="T33" fmla="*/ 1 h 124"/>
                  <a:gd name="T34" fmla="*/ 1 w 268"/>
                  <a:gd name="T35" fmla="*/ 1 h 124"/>
                  <a:gd name="T36" fmla="*/ 1 w 268"/>
                  <a:gd name="T37" fmla="*/ 1 h 124"/>
                  <a:gd name="T38" fmla="*/ 1 w 268"/>
                  <a:gd name="T39" fmla="*/ 1 h 124"/>
                  <a:gd name="T40" fmla="*/ 1 w 268"/>
                  <a:gd name="T41" fmla="*/ 1 h 124"/>
                  <a:gd name="T42" fmla="*/ 1 w 268"/>
                  <a:gd name="T43" fmla="*/ 1 h 124"/>
                  <a:gd name="T44" fmla="*/ 1 w 268"/>
                  <a:gd name="T45" fmla="*/ 1 h 124"/>
                  <a:gd name="T46" fmla="*/ 1 w 268"/>
                  <a:gd name="T47" fmla="*/ 1 h 124"/>
                  <a:gd name="T48" fmla="*/ 1 w 268"/>
                  <a:gd name="T49" fmla="*/ 1 h 124"/>
                  <a:gd name="T50" fmla="*/ 1 w 268"/>
                  <a:gd name="T51" fmla="*/ 1 h 124"/>
                  <a:gd name="T52" fmla="*/ 1 w 268"/>
                  <a:gd name="T53" fmla="*/ 1 h 124"/>
                  <a:gd name="T54" fmla="*/ 1 w 268"/>
                  <a:gd name="T55" fmla="*/ 1 h 124"/>
                  <a:gd name="T56" fmla="*/ 1 w 268"/>
                  <a:gd name="T57" fmla="*/ 1 h 124"/>
                  <a:gd name="T58" fmla="*/ 1 w 268"/>
                  <a:gd name="T59" fmla="*/ 1 h 124"/>
                  <a:gd name="T60" fmla="*/ 1 w 268"/>
                  <a:gd name="T61" fmla="*/ 1 h 124"/>
                  <a:gd name="T62" fmla="*/ 1 w 268"/>
                  <a:gd name="T63" fmla="*/ 1 h 124"/>
                  <a:gd name="T64" fmla="*/ 1 w 268"/>
                  <a:gd name="T65" fmla="*/ 1 h 124"/>
                  <a:gd name="T66" fmla="*/ 0 w 268"/>
                  <a:gd name="T67" fmla="*/ 1 h 124"/>
                  <a:gd name="T68" fmla="*/ 0 w 268"/>
                  <a:gd name="T69" fmla="*/ 1 h 124"/>
                  <a:gd name="T70" fmla="*/ 1 w 268"/>
                  <a:gd name="T71" fmla="*/ 1 h 124"/>
                  <a:gd name="T72" fmla="*/ 1 w 268"/>
                  <a:gd name="T73" fmla="*/ 1 h 124"/>
                  <a:gd name="T74" fmla="*/ 1 w 268"/>
                  <a:gd name="T75" fmla="*/ 1 h 124"/>
                  <a:gd name="T76" fmla="*/ 1 w 268"/>
                  <a:gd name="T77" fmla="*/ 1 h 124"/>
                  <a:gd name="T78" fmla="*/ 1 w 268"/>
                  <a:gd name="T79" fmla="*/ 1 h 124"/>
                  <a:gd name="T80" fmla="*/ 1 w 268"/>
                  <a:gd name="T81" fmla="*/ 1 h 124"/>
                  <a:gd name="T82" fmla="*/ 1 w 268"/>
                  <a:gd name="T83" fmla="*/ 1 h 1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8"/>
                  <a:gd name="T127" fmla="*/ 0 h 124"/>
                  <a:gd name="T128" fmla="*/ 268 w 268"/>
                  <a:gd name="T129" fmla="*/ 124 h 1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8" h="124">
                    <a:moveTo>
                      <a:pt x="43" y="3"/>
                    </a:moveTo>
                    <a:lnTo>
                      <a:pt x="65" y="0"/>
                    </a:lnTo>
                    <a:lnTo>
                      <a:pt x="109" y="3"/>
                    </a:lnTo>
                    <a:lnTo>
                      <a:pt x="150" y="16"/>
                    </a:lnTo>
                    <a:lnTo>
                      <a:pt x="187" y="37"/>
                    </a:lnTo>
                    <a:lnTo>
                      <a:pt x="221" y="64"/>
                    </a:lnTo>
                    <a:lnTo>
                      <a:pt x="253" y="94"/>
                    </a:lnTo>
                    <a:lnTo>
                      <a:pt x="268" y="109"/>
                    </a:lnTo>
                    <a:lnTo>
                      <a:pt x="266" y="111"/>
                    </a:lnTo>
                    <a:lnTo>
                      <a:pt x="263" y="114"/>
                    </a:lnTo>
                    <a:lnTo>
                      <a:pt x="256" y="119"/>
                    </a:lnTo>
                    <a:lnTo>
                      <a:pt x="249" y="123"/>
                    </a:lnTo>
                    <a:lnTo>
                      <a:pt x="248" y="124"/>
                    </a:lnTo>
                    <a:lnTo>
                      <a:pt x="238" y="116"/>
                    </a:lnTo>
                    <a:lnTo>
                      <a:pt x="211" y="92"/>
                    </a:lnTo>
                    <a:lnTo>
                      <a:pt x="142" y="48"/>
                    </a:lnTo>
                    <a:lnTo>
                      <a:pt x="126" y="43"/>
                    </a:lnTo>
                    <a:lnTo>
                      <a:pt x="112" y="42"/>
                    </a:lnTo>
                    <a:lnTo>
                      <a:pt x="99" y="47"/>
                    </a:lnTo>
                    <a:lnTo>
                      <a:pt x="89" y="5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59" y="41"/>
                    </a:lnTo>
                    <a:lnTo>
                      <a:pt x="57" y="37"/>
                    </a:lnTo>
                    <a:lnTo>
                      <a:pt x="52" y="38"/>
                    </a:lnTo>
                    <a:lnTo>
                      <a:pt x="44" y="38"/>
                    </a:lnTo>
                    <a:lnTo>
                      <a:pt x="27" y="38"/>
                    </a:lnTo>
                    <a:lnTo>
                      <a:pt x="11" y="38"/>
                    </a:lnTo>
                    <a:lnTo>
                      <a:pt x="7" y="38"/>
                    </a:lnTo>
                    <a:lnTo>
                      <a:pt x="3" y="35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2" y="22"/>
                    </a:lnTo>
                    <a:lnTo>
                      <a:pt x="5" y="18"/>
                    </a:lnTo>
                    <a:lnTo>
                      <a:pt x="10" y="14"/>
                    </a:lnTo>
                    <a:lnTo>
                      <a:pt x="18" y="11"/>
                    </a:lnTo>
                    <a:lnTo>
                      <a:pt x="4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89" name="Freeform 155"/>
              <p:cNvSpPr>
                <a:spLocks/>
              </p:cNvSpPr>
              <p:nvPr/>
            </p:nvSpPr>
            <p:spPr bwMode="auto">
              <a:xfrm>
                <a:off x="2732" y="755"/>
                <a:ext cx="96" cy="50"/>
              </a:xfrm>
              <a:custGeom>
                <a:avLst/>
                <a:gdLst>
                  <a:gd name="T0" fmla="*/ 0 w 194"/>
                  <a:gd name="T1" fmla="*/ 1 h 100"/>
                  <a:gd name="T2" fmla="*/ 0 w 194"/>
                  <a:gd name="T3" fmla="*/ 1 h 100"/>
                  <a:gd name="T4" fmla="*/ 0 w 194"/>
                  <a:gd name="T5" fmla="*/ 1 h 100"/>
                  <a:gd name="T6" fmla="*/ 0 w 194"/>
                  <a:gd name="T7" fmla="*/ 1 h 100"/>
                  <a:gd name="T8" fmla="*/ 0 w 194"/>
                  <a:gd name="T9" fmla="*/ 1 h 100"/>
                  <a:gd name="T10" fmla="*/ 0 w 194"/>
                  <a:gd name="T11" fmla="*/ 1 h 100"/>
                  <a:gd name="T12" fmla="*/ 0 w 194"/>
                  <a:gd name="T13" fmla="*/ 1 h 100"/>
                  <a:gd name="T14" fmla="*/ 0 w 194"/>
                  <a:gd name="T15" fmla="*/ 1 h 100"/>
                  <a:gd name="T16" fmla="*/ 0 w 194"/>
                  <a:gd name="T17" fmla="*/ 1 h 100"/>
                  <a:gd name="T18" fmla="*/ 0 w 194"/>
                  <a:gd name="T19" fmla="*/ 1 h 100"/>
                  <a:gd name="T20" fmla="*/ 0 w 194"/>
                  <a:gd name="T21" fmla="*/ 1 h 100"/>
                  <a:gd name="T22" fmla="*/ 0 w 194"/>
                  <a:gd name="T23" fmla="*/ 1 h 100"/>
                  <a:gd name="T24" fmla="*/ 0 w 194"/>
                  <a:gd name="T25" fmla="*/ 1 h 100"/>
                  <a:gd name="T26" fmla="*/ 0 w 194"/>
                  <a:gd name="T27" fmla="*/ 1 h 100"/>
                  <a:gd name="T28" fmla="*/ 0 w 194"/>
                  <a:gd name="T29" fmla="*/ 1 h 100"/>
                  <a:gd name="T30" fmla="*/ 0 w 194"/>
                  <a:gd name="T31" fmla="*/ 1 h 100"/>
                  <a:gd name="T32" fmla="*/ 0 w 194"/>
                  <a:gd name="T33" fmla="*/ 1 h 100"/>
                  <a:gd name="T34" fmla="*/ 0 w 194"/>
                  <a:gd name="T35" fmla="*/ 1 h 100"/>
                  <a:gd name="T36" fmla="*/ 0 w 194"/>
                  <a:gd name="T37" fmla="*/ 1 h 100"/>
                  <a:gd name="T38" fmla="*/ 0 w 194"/>
                  <a:gd name="T39" fmla="*/ 1 h 100"/>
                  <a:gd name="T40" fmla="*/ 0 w 194"/>
                  <a:gd name="T41" fmla="*/ 1 h 100"/>
                  <a:gd name="T42" fmla="*/ 0 w 194"/>
                  <a:gd name="T43" fmla="*/ 1 h 100"/>
                  <a:gd name="T44" fmla="*/ 0 w 194"/>
                  <a:gd name="T45" fmla="*/ 1 h 100"/>
                  <a:gd name="T46" fmla="*/ 0 w 194"/>
                  <a:gd name="T47" fmla="*/ 0 h 100"/>
                  <a:gd name="T48" fmla="*/ 0 w 194"/>
                  <a:gd name="T49" fmla="*/ 1 h 100"/>
                  <a:gd name="T50" fmla="*/ 0 w 194"/>
                  <a:gd name="T51" fmla="*/ 1 h 100"/>
                  <a:gd name="T52" fmla="*/ 0 w 194"/>
                  <a:gd name="T53" fmla="*/ 1 h 100"/>
                  <a:gd name="T54" fmla="*/ 0 w 194"/>
                  <a:gd name="T55" fmla="*/ 1 h 100"/>
                  <a:gd name="T56" fmla="*/ 0 w 194"/>
                  <a:gd name="T57" fmla="*/ 1 h 100"/>
                  <a:gd name="T58" fmla="*/ 0 w 194"/>
                  <a:gd name="T59" fmla="*/ 1 h 100"/>
                  <a:gd name="T60" fmla="*/ 0 w 194"/>
                  <a:gd name="T61" fmla="*/ 1 h 100"/>
                  <a:gd name="T62" fmla="*/ 0 w 194"/>
                  <a:gd name="T63" fmla="*/ 1 h 100"/>
                  <a:gd name="T64" fmla="*/ 0 w 194"/>
                  <a:gd name="T65" fmla="*/ 1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4"/>
                  <a:gd name="T100" fmla="*/ 0 h 100"/>
                  <a:gd name="T101" fmla="*/ 194 w 194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4" h="100">
                    <a:moveTo>
                      <a:pt x="100" y="31"/>
                    </a:moveTo>
                    <a:lnTo>
                      <a:pt x="101" y="35"/>
                    </a:lnTo>
                    <a:lnTo>
                      <a:pt x="101" y="39"/>
                    </a:lnTo>
                    <a:lnTo>
                      <a:pt x="100" y="43"/>
                    </a:lnTo>
                    <a:lnTo>
                      <a:pt x="95" y="55"/>
                    </a:lnTo>
                    <a:lnTo>
                      <a:pt x="90" y="65"/>
                    </a:lnTo>
                    <a:lnTo>
                      <a:pt x="82" y="79"/>
                    </a:lnTo>
                    <a:lnTo>
                      <a:pt x="96" y="84"/>
                    </a:lnTo>
                    <a:lnTo>
                      <a:pt x="120" y="92"/>
                    </a:lnTo>
                    <a:lnTo>
                      <a:pt x="135" y="99"/>
                    </a:lnTo>
                    <a:lnTo>
                      <a:pt x="142" y="100"/>
                    </a:lnTo>
                    <a:lnTo>
                      <a:pt x="148" y="100"/>
                    </a:lnTo>
                    <a:lnTo>
                      <a:pt x="154" y="97"/>
                    </a:lnTo>
                    <a:lnTo>
                      <a:pt x="162" y="92"/>
                    </a:lnTo>
                    <a:lnTo>
                      <a:pt x="170" y="84"/>
                    </a:lnTo>
                    <a:lnTo>
                      <a:pt x="194" y="57"/>
                    </a:lnTo>
                    <a:lnTo>
                      <a:pt x="184" y="51"/>
                    </a:lnTo>
                    <a:lnTo>
                      <a:pt x="150" y="28"/>
                    </a:lnTo>
                    <a:lnTo>
                      <a:pt x="109" y="7"/>
                    </a:lnTo>
                    <a:lnTo>
                      <a:pt x="100" y="3"/>
                    </a:lnTo>
                    <a:lnTo>
                      <a:pt x="89" y="1"/>
                    </a:lnTo>
                    <a:lnTo>
                      <a:pt x="68" y="0"/>
                    </a:lnTo>
                    <a:lnTo>
                      <a:pt x="46" y="1"/>
                    </a:lnTo>
                    <a:lnTo>
                      <a:pt x="10" y="8"/>
                    </a:lnTo>
                    <a:lnTo>
                      <a:pt x="0" y="10"/>
                    </a:lnTo>
                    <a:lnTo>
                      <a:pt x="14" y="12"/>
                    </a:lnTo>
                    <a:lnTo>
                      <a:pt x="59" y="18"/>
                    </a:lnTo>
                    <a:lnTo>
                      <a:pt x="81" y="23"/>
                    </a:lnTo>
                    <a:lnTo>
                      <a:pt x="95" y="29"/>
                    </a:lnTo>
                    <a:lnTo>
                      <a:pt x="100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0" name="Freeform 156"/>
              <p:cNvSpPr>
                <a:spLocks/>
              </p:cNvSpPr>
              <p:nvPr/>
            </p:nvSpPr>
            <p:spPr bwMode="auto">
              <a:xfrm>
                <a:off x="2887" y="748"/>
                <a:ext cx="149" cy="28"/>
              </a:xfrm>
              <a:custGeom>
                <a:avLst/>
                <a:gdLst>
                  <a:gd name="T0" fmla="*/ 1 w 297"/>
                  <a:gd name="T1" fmla="*/ 1 h 55"/>
                  <a:gd name="T2" fmla="*/ 1 w 297"/>
                  <a:gd name="T3" fmla="*/ 1 h 55"/>
                  <a:gd name="T4" fmla="*/ 1 w 297"/>
                  <a:gd name="T5" fmla="*/ 0 h 55"/>
                  <a:gd name="T6" fmla="*/ 1 w 297"/>
                  <a:gd name="T7" fmla="*/ 0 h 55"/>
                  <a:gd name="T8" fmla="*/ 1 w 297"/>
                  <a:gd name="T9" fmla="*/ 1 h 55"/>
                  <a:gd name="T10" fmla="*/ 1 w 297"/>
                  <a:gd name="T11" fmla="*/ 1 h 55"/>
                  <a:gd name="T12" fmla="*/ 1 w 297"/>
                  <a:gd name="T13" fmla="*/ 1 h 55"/>
                  <a:gd name="T14" fmla="*/ 1 w 297"/>
                  <a:gd name="T15" fmla="*/ 1 h 55"/>
                  <a:gd name="T16" fmla="*/ 1 w 297"/>
                  <a:gd name="T17" fmla="*/ 1 h 55"/>
                  <a:gd name="T18" fmla="*/ 1 w 297"/>
                  <a:gd name="T19" fmla="*/ 1 h 55"/>
                  <a:gd name="T20" fmla="*/ 1 w 297"/>
                  <a:gd name="T21" fmla="*/ 1 h 55"/>
                  <a:gd name="T22" fmla="*/ 1 w 297"/>
                  <a:gd name="T23" fmla="*/ 1 h 55"/>
                  <a:gd name="T24" fmla="*/ 1 w 297"/>
                  <a:gd name="T25" fmla="*/ 1 h 55"/>
                  <a:gd name="T26" fmla="*/ 1 w 297"/>
                  <a:gd name="T27" fmla="*/ 1 h 55"/>
                  <a:gd name="T28" fmla="*/ 1 w 297"/>
                  <a:gd name="T29" fmla="*/ 1 h 55"/>
                  <a:gd name="T30" fmla="*/ 1 w 297"/>
                  <a:gd name="T31" fmla="*/ 1 h 55"/>
                  <a:gd name="T32" fmla="*/ 0 w 297"/>
                  <a:gd name="T33" fmla="*/ 1 h 55"/>
                  <a:gd name="T34" fmla="*/ 1 w 297"/>
                  <a:gd name="T35" fmla="*/ 1 h 55"/>
                  <a:gd name="T36" fmla="*/ 1 w 297"/>
                  <a:gd name="T37" fmla="*/ 1 h 55"/>
                  <a:gd name="T38" fmla="*/ 1 w 297"/>
                  <a:gd name="T39" fmla="*/ 1 h 55"/>
                  <a:gd name="T40" fmla="*/ 1 w 297"/>
                  <a:gd name="T41" fmla="*/ 1 h 55"/>
                  <a:gd name="T42" fmla="*/ 1 w 297"/>
                  <a:gd name="T43" fmla="*/ 1 h 55"/>
                  <a:gd name="T44" fmla="*/ 1 w 297"/>
                  <a:gd name="T45" fmla="*/ 1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7"/>
                  <a:gd name="T70" fmla="*/ 0 h 55"/>
                  <a:gd name="T71" fmla="*/ 297 w 297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7" h="55">
                    <a:moveTo>
                      <a:pt x="166" y="9"/>
                    </a:moveTo>
                    <a:lnTo>
                      <a:pt x="176" y="5"/>
                    </a:lnTo>
                    <a:lnTo>
                      <a:pt x="197" y="0"/>
                    </a:lnTo>
                    <a:lnTo>
                      <a:pt x="219" y="0"/>
                    </a:lnTo>
                    <a:lnTo>
                      <a:pt x="243" y="2"/>
                    </a:lnTo>
                    <a:lnTo>
                      <a:pt x="286" y="13"/>
                    </a:lnTo>
                    <a:lnTo>
                      <a:pt x="297" y="16"/>
                    </a:lnTo>
                    <a:lnTo>
                      <a:pt x="289" y="20"/>
                    </a:lnTo>
                    <a:lnTo>
                      <a:pt x="269" y="25"/>
                    </a:lnTo>
                    <a:lnTo>
                      <a:pt x="225" y="32"/>
                    </a:lnTo>
                    <a:lnTo>
                      <a:pt x="197" y="35"/>
                    </a:lnTo>
                    <a:lnTo>
                      <a:pt x="196" y="35"/>
                    </a:lnTo>
                    <a:lnTo>
                      <a:pt x="175" y="39"/>
                    </a:lnTo>
                    <a:lnTo>
                      <a:pt x="139" y="46"/>
                    </a:lnTo>
                    <a:lnTo>
                      <a:pt x="78" y="55"/>
                    </a:lnTo>
                    <a:lnTo>
                      <a:pt x="18" y="42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23" y="32"/>
                    </a:lnTo>
                    <a:lnTo>
                      <a:pt x="93" y="24"/>
                    </a:lnTo>
                    <a:lnTo>
                      <a:pt x="156" y="13"/>
                    </a:lnTo>
                    <a:lnTo>
                      <a:pt x="166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1" name="Freeform 157"/>
              <p:cNvSpPr>
                <a:spLocks/>
              </p:cNvSpPr>
              <p:nvPr/>
            </p:nvSpPr>
            <p:spPr bwMode="auto">
              <a:xfrm>
                <a:off x="3007" y="805"/>
                <a:ext cx="26" cy="108"/>
              </a:xfrm>
              <a:custGeom>
                <a:avLst/>
                <a:gdLst>
                  <a:gd name="T0" fmla="*/ 1 w 52"/>
                  <a:gd name="T1" fmla="*/ 0 h 217"/>
                  <a:gd name="T2" fmla="*/ 1 w 52"/>
                  <a:gd name="T3" fmla="*/ 0 h 217"/>
                  <a:gd name="T4" fmla="*/ 1 w 52"/>
                  <a:gd name="T5" fmla="*/ 0 h 217"/>
                  <a:gd name="T6" fmla="*/ 1 w 52"/>
                  <a:gd name="T7" fmla="*/ 0 h 217"/>
                  <a:gd name="T8" fmla="*/ 1 w 52"/>
                  <a:gd name="T9" fmla="*/ 0 h 217"/>
                  <a:gd name="T10" fmla="*/ 1 w 52"/>
                  <a:gd name="T11" fmla="*/ 0 h 217"/>
                  <a:gd name="T12" fmla="*/ 1 w 52"/>
                  <a:gd name="T13" fmla="*/ 0 h 217"/>
                  <a:gd name="T14" fmla="*/ 1 w 52"/>
                  <a:gd name="T15" fmla="*/ 0 h 217"/>
                  <a:gd name="T16" fmla="*/ 1 w 52"/>
                  <a:gd name="T17" fmla="*/ 0 h 217"/>
                  <a:gd name="T18" fmla="*/ 1 w 52"/>
                  <a:gd name="T19" fmla="*/ 0 h 217"/>
                  <a:gd name="T20" fmla="*/ 1 w 52"/>
                  <a:gd name="T21" fmla="*/ 0 h 217"/>
                  <a:gd name="T22" fmla="*/ 0 w 52"/>
                  <a:gd name="T23" fmla="*/ 0 h 217"/>
                  <a:gd name="T24" fmla="*/ 1 w 52"/>
                  <a:gd name="T25" fmla="*/ 0 h 217"/>
                  <a:gd name="T26" fmla="*/ 1 w 52"/>
                  <a:gd name="T27" fmla="*/ 0 h 217"/>
                  <a:gd name="T28" fmla="*/ 1 w 52"/>
                  <a:gd name="T29" fmla="*/ 0 h 217"/>
                  <a:gd name="T30" fmla="*/ 1 w 52"/>
                  <a:gd name="T31" fmla="*/ 0 h 217"/>
                  <a:gd name="T32" fmla="*/ 1 w 52"/>
                  <a:gd name="T33" fmla="*/ 0 h 217"/>
                  <a:gd name="T34" fmla="*/ 1 w 52"/>
                  <a:gd name="T35" fmla="*/ 0 h 217"/>
                  <a:gd name="T36" fmla="*/ 1 w 52"/>
                  <a:gd name="T37" fmla="*/ 0 h 217"/>
                  <a:gd name="T38" fmla="*/ 1 w 52"/>
                  <a:gd name="T39" fmla="*/ 0 h 217"/>
                  <a:gd name="T40" fmla="*/ 1 w 52"/>
                  <a:gd name="T41" fmla="*/ 0 h 21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2"/>
                  <a:gd name="T64" fmla="*/ 0 h 217"/>
                  <a:gd name="T65" fmla="*/ 52 w 52"/>
                  <a:gd name="T66" fmla="*/ 217 h 21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2" h="217">
                    <a:moveTo>
                      <a:pt x="15" y="217"/>
                    </a:moveTo>
                    <a:lnTo>
                      <a:pt x="21" y="202"/>
                    </a:lnTo>
                    <a:lnTo>
                      <a:pt x="34" y="165"/>
                    </a:lnTo>
                    <a:lnTo>
                      <a:pt x="52" y="85"/>
                    </a:lnTo>
                    <a:lnTo>
                      <a:pt x="49" y="48"/>
                    </a:lnTo>
                    <a:lnTo>
                      <a:pt x="34" y="14"/>
                    </a:lnTo>
                    <a:lnTo>
                      <a:pt x="21" y="0"/>
                    </a:lnTo>
                    <a:lnTo>
                      <a:pt x="19" y="1"/>
                    </a:lnTo>
                    <a:lnTo>
                      <a:pt x="15" y="3"/>
                    </a:lnTo>
                    <a:lnTo>
                      <a:pt x="9" y="7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7" y="19"/>
                    </a:lnTo>
                    <a:lnTo>
                      <a:pt x="10" y="24"/>
                    </a:lnTo>
                    <a:lnTo>
                      <a:pt x="15" y="38"/>
                    </a:lnTo>
                    <a:lnTo>
                      <a:pt x="18" y="55"/>
                    </a:lnTo>
                    <a:lnTo>
                      <a:pt x="20" y="95"/>
                    </a:lnTo>
                    <a:lnTo>
                      <a:pt x="16" y="181"/>
                    </a:lnTo>
                    <a:lnTo>
                      <a:pt x="15" y="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2" name="Freeform 158"/>
              <p:cNvSpPr>
                <a:spLocks/>
              </p:cNvSpPr>
              <p:nvPr/>
            </p:nvSpPr>
            <p:spPr bwMode="auto">
              <a:xfrm>
                <a:off x="3103" y="823"/>
                <a:ext cx="57" cy="487"/>
              </a:xfrm>
              <a:custGeom>
                <a:avLst/>
                <a:gdLst>
                  <a:gd name="T0" fmla="*/ 0 w 115"/>
                  <a:gd name="T1" fmla="*/ 1 h 973"/>
                  <a:gd name="T2" fmla="*/ 0 w 115"/>
                  <a:gd name="T3" fmla="*/ 1 h 973"/>
                  <a:gd name="T4" fmla="*/ 0 w 115"/>
                  <a:gd name="T5" fmla="*/ 1 h 973"/>
                  <a:gd name="T6" fmla="*/ 0 w 115"/>
                  <a:gd name="T7" fmla="*/ 1 h 973"/>
                  <a:gd name="T8" fmla="*/ 0 w 115"/>
                  <a:gd name="T9" fmla="*/ 1 h 973"/>
                  <a:gd name="T10" fmla="*/ 0 w 115"/>
                  <a:gd name="T11" fmla="*/ 1 h 973"/>
                  <a:gd name="T12" fmla="*/ 0 w 115"/>
                  <a:gd name="T13" fmla="*/ 1 h 973"/>
                  <a:gd name="T14" fmla="*/ 0 w 115"/>
                  <a:gd name="T15" fmla="*/ 1 h 973"/>
                  <a:gd name="T16" fmla="*/ 0 w 115"/>
                  <a:gd name="T17" fmla="*/ 1 h 973"/>
                  <a:gd name="T18" fmla="*/ 0 w 115"/>
                  <a:gd name="T19" fmla="*/ 1 h 973"/>
                  <a:gd name="T20" fmla="*/ 0 w 115"/>
                  <a:gd name="T21" fmla="*/ 1 h 973"/>
                  <a:gd name="T22" fmla="*/ 0 w 115"/>
                  <a:gd name="T23" fmla="*/ 1 h 973"/>
                  <a:gd name="T24" fmla="*/ 0 w 115"/>
                  <a:gd name="T25" fmla="*/ 1 h 973"/>
                  <a:gd name="T26" fmla="*/ 0 w 115"/>
                  <a:gd name="T27" fmla="*/ 1 h 973"/>
                  <a:gd name="T28" fmla="*/ 0 w 115"/>
                  <a:gd name="T29" fmla="*/ 1 h 973"/>
                  <a:gd name="T30" fmla="*/ 0 w 115"/>
                  <a:gd name="T31" fmla="*/ 1 h 973"/>
                  <a:gd name="T32" fmla="*/ 0 w 115"/>
                  <a:gd name="T33" fmla="*/ 1 h 973"/>
                  <a:gd name="T34" fmla="*/ 0 w 115"/>
                  <a:gd name="T35" fmla="*/ 1 h 973"/>
                  <a:gd name="T36" fmla="*/ 0 w 115"/>
                  <a:gd name="T37" fmla="*/ 1 h 973"/>
                  <a:gd name="T38" fmla="*/ 0 w 115"/>
                  <a:gd name="T39" fmla="*/ 1 h 973"/>
                  <a:gd name="T40" fmla="*/ 0 w 115"/>
                  <a:gd name="T41" fmla="*/ 1 h 973"/>
                  <a:gd name="T42" fmla="*/ 0 w 115"/>
                  <a:gd name="T43" fmla="*/ 1 h 973"/>
                  <a:gd name="T44" fmla="*/ 0 w 115"/>
                  <a:gd name="T45" fmla="*/ 1 h 973"/>
                  <a:gd name="T46" fmla="*/ 0 w 115"/>
                  <a:gd name="T47" fmla="*/ 1 h 973"/>
                  <a:gd name="T48" fmla="*/ 0 w 115"/>
                  <a:gd name="T49" fmla="*/ 1 h 973"/>
                  <a:gd name="T50" fmla="*/ 0 w 115"/>
                  <a:gd name="T51" fmla="*/ 1 h 973"/>
                  <a:gd name="T52" fmla="*/ 0 w 115"/>
                  <a:gd name="T53" fmla="*/ 1 h 973"/>
                  <a:gd name="T54" fmla="*/ 0 w 115"/>
                  <a:gd name="T55" fmla="*/ 1 h 973"/>
                  <a:gd name="T56" fmla="*/ 0 w 115"/>
                  <a:gd name="T57" fmla="*/ 1 h 973"/>
                  <a:gd name="T58" fmla="*/ 0 w 115"/>
                  <a:gd name="T59" fmla="*/ 1 h 973"/>
                  <a:gd name="T60" fmla="*/ 0 w 115"/>
                  <a:gd name="T61" fmla="*/ 1 h 973"/>
                  <a:gd name="T62" fmla="*/ 0 w 115"/>
                  <a:gd name="T63" fmla="*/ 1 h 973"/>
                  <a:gd name="T64" fmla="*/ 0 w 115"/>
                  <a:gd name="T65" fmla="*/ 1 h 973"/>
                  <a:gd name="T66" fmla="*/ 0 w 115"/>
                  <a:gd name="T67" fmla="*/ 1 h 973"/>
                  <a:gd name="T68" fmla="*/ 0 w 115"/>
                  <a:gd name="T69" fmla="*/ 1 h 973"/>
                  <a:gd name="T70" fmla="*/ 0 w 115"/>
                  <a:gd name="T71" fmla="*/ 1 h 973"/>
                  <a:gd name="T72" fmla="*/ 0 w 115"/>
                  <a:gd name="T73" fmla="*/ 1 h 973"/>
                  <a:gd name="T74" fmla="*/ 0 w 115"/>
                  <a:gd name="T75" fmla="*/ 1 h 973"/>
                  <a:gd name="T76" fmla="*/ 0 w 115"/>
                  <a:gd name="T77" fmla="*/ 1 h 973"/>
                  <a:gd name="T78" fmla="*/ 0 w 115"/>
                  <a:gd name="T79" fmla="*/ 1 h 973"/>
                  <a:gd name="T80" fmla="*/ 0 w 115"/>
                  <a:gd name="T81" fmla="*/ 1 h 973"/>
                  <a:gd name="T82" fmla="*/ 0 w 115"/>
                  <a:gd name="T83" fmla="*/ 1 h 973"/>
                  <a:gd name="T84" fmla="*/ 0 w 115"/>
                  <a:gd name="T85" fmla="*/ 1 h 973"/>
                  <a:gd name="T86" fmla="*/ 0 w 115"/>
                  <a:gd name="T87" fmla="*/ 1 h 973"/>
                  <a:gd name="T88" fmla="*/ 0 w 115"/>
                  <a:gd name="T89" fmla="*/ 1 h 973"/>
                  <a:gd name="T90" fmla="*/ 0 w 115"/>
                  <a:gd name="T91" fmla="*/ 1 h 973"/>
                  <a:gd name="T92" fmla="*/ 0 w 115"/>
                  <a:gd name="T93" fmla="*/ 1 h 973"/>
                  <a:gd name="T94" fmla="*/ 0 w 115"/>
                  <a:gd name="T95" fmla="*/ 1 h 973"/>
                  <a:gd name="T96" fmla="*/ 0 w 115"/>
                  <a:gd name="T97" fmla="*/ 1 h 973"/>
                  <a:gd name="T98" fmla="*/ 0 w 115"/>
                  <a:gd name="T99" fmla="*/ 1 h 973"/>
                  <a:gd name="T100" fmla="*/ 0 w 115"/>
                  <a:gd name="T101" fmla="*/ 1 h 973"/>
                  <a:gd name="T102" fmla="*/ 0 w 115"/>
                  <a:gd name="T103" fmla="*/ 1 h 973"/>
                  <a:gd name="T104" fmla="*/ 0 w 115"/>
                  <a:gd name="T105" fmla="*/ 0 h 973"/>
                  <a:gd name="T106" fmla="*/ 0 w 115"/>
                  <a:gd name="T107" fmla="*/ 0 h 973"/>
                  <a:gd name="T108" fmla="*/ 0 w 115"/>
                  <a:gd name="T109" fmla="*/ 1 h 973"/>
                  <a:gd name="T110" fmla="*/ 0 w 115"/>
                  <a:gd name="T111" fmla="*/ 1 h 973"/>
                  <a:gd name="T112" fmla="*/ 0 w 115"/>
                  <a:gd name="T113" fmla="*/ 1 h 973"/>
                  <a:gd name="T114" fmla="*/ 0 w 115"/>
                  <a:gd name="T115" fmla="*/ 1 h 973"/>
                  <a:gd name="T116" fmla="*/ 0 w 115"/>
                  <a:gd name="T117" fmla="*/ 1 h 973"/>
                  <a:gd name="T118" fmla="*/ 0 w 115"/>
                  <a:gd name="T119" fmla="*/ 1 h 973"/>
                  <a:gd name="T120" fmla="*/ 0 w 115"/>
                  <a:gd name="T121" fmla="*/ 1 h 97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5"/>
                  <a:gd name="T184" fmla="*/ 0 h 973"/>
                  <a:gd name="T185" fmla="*/ 115 w 115"/>
                  <a:gd name="T186" fmla="*/ 973 h 97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5" h="973">
                    <a:moveTo>
                      <a:pt x="54" y="54"/>
                    </a:moveTo>
                    <a:lnTo>
                      <a:pt x="53" y="68"/>
                    </a:lnTo>
                    <a:lnTo>
                      <a:pt x="52" y="101"/>
                    </a:lnTo>
                    <a:lnTo>
                      <a:pt x="48" y="182"/>
                    </a:lnTo>
                    <a:lnTo>
                      <a:pt x="45" y="236"/>
                    </a:lnTo>
                    <a:lnTo>
                      <a:pt x="45" y="238"/>
                    </a:lnTo>
                    <a:lnTo>
                      <a:pt x="45" y="245"/>
                    </a:lnTo>
                    <a:lnTo>
                      <a:pt x="45" y="292"/>
                    </a:lnTo>
                    <a:lnTo>
                      <a:pt x="50" y="464"/>
                    </a:lnTo>
                    <a:lnTo>
                      <a:pt x="57" y="625"/>
                    </a:lnTo>
                    <a:lnTo>
                      <a:pt x="60" y="648"/>
                    </a:lnTo>
                    <a:lnTo>
                      <a:pt x="63" y="670"/>
                    </a:lnTo>
                    <a:lnTo>
                      <a:pt x="72" y="730"/>
                    </a:lnTo>
                    <a:lnTo>
                      <a:pt x="96" y="874"/>
                    </a:lnTo>
                    <a:lnTo>
                      <a:pt x="114" y="969"/>
                    </a:lnTo>
                    <a:lnTo>
                      <a:pt x="115" y="973"/>
                    </a:lnTo>
                    <a:lnTo>
                      <a:pt x="113" y="969"/>
                    </a:lnTo>
                    <a:lnTo>
                      <a:pt x="106" y="939"/>
                    </a:lnTo>
                    <a:lnTo>
                      <a:pt x="78" y="820"/>
                    </a:lnTo>
                    <a:lnTo>
                      <a:pt x="52" y="688"/>
                    </a:lnTo>
                    <a:lnTo>
                      <a:pt x="49" y="660"/>
                    </a:lnTo>
                    <a:lnTo>
                      <a:pt x="45" y="636"/>
                    </a:lnTo>
                    <a:lnTo>
                      <a:pt x="36" y="586"/>
                    </a:lnTo>
                    <a:lnTo>
                      <a:pt x="14" y="499"/>
                    </a:lnTo>
                    <a:lnTo>
                      <a:pt x="0" y="453"/>
                    </a:lnTo>
                    <a:lnTo>
                      <a:pt x="0" y="450"/>
                    </a:lnTo>
                    <a:lnTo>
                      <a:pt x="3" y="457"/>
                    </a:lnTo>
                    <a:lnTo>
                      <a:pt x="9" y="471"/>
                    </a:lnTo>
                    <a:lnTo>
                      <a:pt x="22" y="497"/>
                    </a:lnTo>
                    <a:lnTo>
                      <a:pt x="35" y="524"/>
                    </a:lnTo>
                    <a:lnTo>
                      <a:pt x="38" y="530"/>
                    </a:lnTo>
                    <a:lnTo>
                      <a:pt x="37" y="528"/>
                    </a:lnTo>
                    <a:lnTo>
                      <a:pt x="35" y="506"/>
                    </a:lnTo>
                    <a:lnTo>
                      <a:pt x="26" y="424"/>
                    </a:lnTo>
                    <a:lnTo>
                      <a:pt x="18" y="333"/>
                    </a:lnTo>
                    <a:lnTo>
                      <a:pt x="18" y="314"/>
                    </a:lnTo>
                    <a:lnTo>
                      <a:pt x="18" y="295"/>
                    </a:lnTo>
                    <a:lnTo>
                      <a:pt x="19" y="244"/>
                    </a:lnTo>
                    <a:lnTo>
                      <a:pt x="22" y="128"/>
                    </a:lnTo>
                    <a:lnTo>
                      <a:pt x="26" y="53"/>
                    </a:lnTo>
                    <a:lnTo>
                      <a:pt x="27" y="49"/>
                    </a:lnTo>
                    <a:lnTo>
                      <a:pt x="25" y="46"/>
                    </a:lnTo>
                    <a:lnTo>
                      <a:pt x="22" y="43"/>
                    </a:lnTo>
                    <a:lnTo>
                      <a:pt x="17" y="38"/>
                    </a:lnTo>
                    <a:lnTo>
                      <a:pt x="11" y="33"/>
                    </a:lnTo>
                    <a:lnTo>
                      <a:pt x="6" y="28"/>
                    </a:lnTo>
                    <a:lnTo>
                      <a:pt x="2" y="19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4" y="2"/>
                    </a:lnTo>
                    <a:lnTo>
                      <a:pt x="20" y="4"/>
                    </a:lnTo>
                    <a:lnTo>
                      <a:pt x="34" y="13"/>
                    </a:lnTo>
                    <a:lnTo>
                      <a:pt x="45" y="27"/>
                    </a:lnTo>
                    <a:lnTo>
                      <a:pt x="52" y="44"/>
                    </a:ln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3" name="Freeform 159"/>
              <p:cNvSpPr>
                <a:spLocks/>
              </p:cNvSpPr>
              <p:nvPr/>
            </p:nvSpPr>
            <p:spPr bwMode="auto">
              <a:xfrm>
                <a:off x="3030" y="818"/>
                <a:ext cx="64" cy="105"/>
              </a:xfrm>
              <a:custGeom>
                <a:avLst/>
                <a:gdLst>
                  <a:gd name="T0" fmla="*/ 0 w 130"/>
                  <a:gd name="T1" fmla="*/ 1 h 210"/>
                  <a:gd name="T2" fmla="*/ 0 w 130"/>
                  <a:gd name="T3" fmla="*/ 1 h 210"/>
                  <a:gd name="T4" fmla="*/ 0 w 130"/>
                  <a:gd name="T5" fmla="*/ 1 h 210"/>
                  <a:gd name="T6" fmla="*/ 0 w 130"/>
                  <a:gd name="T7" fmla="*/ 1 h 210"/>
                  <a:gd name="T8" fmla="*/ 0 w 130"/>
                  <a:gd name="T9" fmla="*/ 1 h 210"/>
                  <a:gd name="T10" fmla="*/ 0 w 130"/>
                  <a:gd name="T11" fmla="*/ 1 h 210"/>
                  <a:gd name="T12" fmla="*/ 0 w 130"/>
                  <a:gd name="T13" fmla="*/ 1 h 210"/>
                  <a:gd name="T14" fmla="*/ 0 w 130"/>
                  <a:gd name="T15" fmla="*/ 1 h 210"/>
                  <a:gd name="T16" fmla="*/ 0 w 130"/>
                  <a:gd name="T17" fmla="*/ 1 h 210"/>
                  <a:gd name="T18" fmla="*/ 0 w 130"/>
                  <a:gd name="T19" fmla="*/ 1 h 210"/>
                  <a:gd name="T20" fmla="*/ 0 w 130"/>
                  <a:gd name="T21" fmla="*/ 1 h 210"/>
                  <a:gd name="T22" fmla="*/ 0 w 130"/>
                  <a:gd name="T23" fmla="*/ 1 h 210"/>
                  <a:gd name="T24" fmla="*/ 0 w 130"/>
                  <a:gd name="T25" fmla="*/ 1 h 210"/>
                  <a:gd name="T26" fmla="*/ 0 w 130"/>
                  <a:gd name="T27" fmla="*/ 1 h 210"/>
                  <a:gd name="T28" fmla="*/ 0 w 130"/>
                  <a:gd name="T29" fmla="*/ 1 h 210"/>
                  <a:gd name="T30" fmla="*/ 0 w 130"/>
                  <a:gd name="T31" fmla="*/ 1 h 210"/>
                  <a:gd name="T32" fmla="*/ 0 w 130"/>
                  <a:gd name="T33" fmla="*/ 1 h 210"/>
                  <a:gd name="T34" fmla="*/ 0 w 130"/>
                  <a:gd name="T35" fmla="*/ 1 h 210"/>
                  <a:gd name="T36" fmla="*/ 0 w 130"/>
                  <a:gd name="T37" fmla="*/ 1 h 210"/>
                  <a:gd name="T38" fmla="*/ 0 w 130"/>
                  <a:gd name="T39" fmla="*/ 0 h 210"/>
                  <a:gd name="T40" fmla="*/ 0 w 130"/>
                  <a:gd name="T41" fmla="*/ 1 h 210"/>
                  <a:gd name="T42" fmla="*/ 0 w 130"/>
                  <a:gd name="T43" fmla="*/ 1 h 210"/>
                  <a:gd name="T44" fmla="*/ 0 w 130"/>
                  <a:gd name="T45" fmla="*/ 1 h 210"/>
                  <a:gd name="T46" fmla="*/ 0 w 130"/>
                  <a:gd name="T47" fmla="*/ 1 h 210"/>
                  <a:gd name="T48" fmla="*/ 0 w 130"/>
                  <a:gd name="T49" fmla="*/ 1 h 210"/>
                  <a:gd name="T50" fmla="*/ 0 w 130"/>
                  <a:gd name="T51" fmla="*/ 1 h 210"/>
                  <a:gd name="T52" fmla="*/ 0 w 130"/>
                  <a:gd name="T53" fmla="*/ 1 h 210"/>
                  <a:gd name="T54" fmla="*/ 0 w 130"/>
                  <a:gd name="T55" fmla="*/ 1 h 210"/>
                  <a:gd name="T56" fmla="*/ 0 w 130"/>
                  <a:gd name="T57" fmla="*/ 1 h 210"/>
                  <a:gd name="T58" fmla="*/ 0 w 130"/>
                  <a:gd name="T59" fmla="*/ 1 h 210"/>
                  <a:gd name="T60" fmla="*/ 0 w 130"/>
                  <a:gd name="T61" fmla="*/ 1 h 2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0"/>
                  <a:gd name="T94" fmla="*/ 0 h 210"/>
                  <a:gd name="T95" fmla="*/ 130 w 130"/>
                  <a:gd name="T96" fmla="*/ 210 h 2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0" h="210">
                    <a:moveTo>
                      <a:pt x="58" y="114"/>
                    </a:moveTo>
                    <a:lnTo>
                      <a:pt x="54" y="127"/>
                    </a:lnTo>
                    <a:lnTo>
                      <a:pt x="49" y="147"/>
                    </a:lnTo>
                    <a:lnTo>
                      <a:pt x="44" y="175"/>
                    </a:lnTo>
                    <a:lnTo>
                      <a:pt x="32" y="201"/>
                    </a:lnTo>
                    <a:lnTo>
                      <a:pt x="27" y="209"/>
                    </a:lnTo>
                    <a:lnTo>
                      <a:pt x="24" y="210"/>
                    </a:lnTo>
                    <a:lnTo>
                      <a:pt x="18" y="210"/>
                    </a:lnTo>
                    <a:lnTo>
                      <a:pt x="11" y="210"/>
                    </a:lnTo>
                    <a:lnTo>
                      <a:pt x="2" y="208"/>
                    </a:lnTo>
                    <a:lnTo>
                      <a:pt x="0" y="207"/>
                    </a:lnTo>
                    <a:lnTo>
                      <a:pt x="6" y="196"/>
                    </a:lnTo>
                    <a:lnTo>
                      <a:pt x="29" y="153"/>
                    </a:lnTo>
                    <a:lnTo>
                      <a:pt x="51" y="99"/>
                    </a:lnTo>
                    <a:lnTo>
                      <a:pt x="55" y="85"/>
                    </a:lnTo>
                    <a:lnTo>
                      <a:pt x="58" y="72"/>
                    </a:lnTo>
                    <a:lnTo>
                      <a:pt x="61" y="50"/>
                    </a:lnTo>
                    <a:lnTo>
                      <a:pt x="59" y="17"/>
                    </a:lnTo>
                    <a:lnTo>
                      <a:pt x="55" y="2"/>
                    </a:lnTo>
                    <a:lnTo>
                      <a:pt x="55" y="0"/>
                    </a:lnTo>
                    <a:lnTo>
                      <a:pt x="61" y="2"/>
                    </a:lnTo>
                    <a:lnTo>
                      <a:pt x="73" y="3"/>
                    </a:lnTo>
                    <a:lnTo>
                      <a:pt x="100" y="6"/>
                    </a:lnTo>
                    <a:lnTo>
                      <a:pt x="124" y="13"/>
                    </a:lnTo>
                    <a:lnTo>
                      <a:pt x="130" y="15"/>
                    </a:lnTo>
                    <a:lnTo>
                      <a:pt x="120" y="21"/>
                    </a:lnTo>
                    <a:lnTo>
                      <a:pt x="105" y="32"/>
                    </a:lnTo>
                    <a:lnTo>
                      <a:pt x="79" y="60"/>
                    </a:lnTo>
                    <a:lnTo>
                      <a:pt x="62" y="102"/>
                    </a:lnTo>
                    <a:lnTo>
                      <a:pt x="58" y="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4" name="Freeform 160"/>
              <p:cNvSpPr>
                <a:spLocks/>
              </p:cNvSpPr>
              <p:nvPr/>
            </p:nvSpPr>
            <p:spPr bwMode="auto">
              <a:xfrm>
                <a:off x="2848" y="917"/>
                <a:ext cx="172" cy="231"/>
              </a:xfrm>
              <a:custGeom>
                <a:avLst/>
                <a:gdLst>
                  <a:gd name="T0" fmla="*/ 1 w 344"/>
                  <a:gd name="T1" fmla="*/ 0 h 463"/>
                  <a:gd name="T2" fmla="*/ 1 w 344"/>
                  <a:gd name="T3" fmla="*/ 0 h 463"/>
                  <a:gd name="T4" fmla="*/ 1 w 344"/>
                  <a:gd name="T5" fmla="*/ 0 h 463"/>
                  <a:gd name="T6" fmla="*/ 1 w 344"/>
                  <a:gd name="T7" fmla="*/ 0 h 463"/>
                  <a:gd name="T8" fmla="*/ 1 w 344"/>
                  <a:gd name="T9" fmla="*/ 0 h 463"/>
                  <a:gd name="T10" fmla="*/ 1 w 344"/>
                  <a:gd name="T11" fmla="*/ 0 h 463"/>
                  <a:gd name="T12" fmla="*/ 1 w 344"/>
                  <a:gd name="T13" fmla="*/ 0 h 463"/>
                  <a:gd name="T14" fmla="*/ 1 w 344"/>
                  <a:gd name="T15" fmla="*/ 0 h 463"/>
                  <a:gd name="T16" fmla="*/ 1 w 344"/>
                  <a:gd name="T17" fmla="*/ 0 h 463"/>
                  <a:gd name="T18" fmla="*/ 1 w 344"/>
                  <a:gd name="T19" fmla="*/ 0 h 463"/>
                  <a:gd name="T20" fmla="*/ 1 w 344"/>
                  <a:gd name="T21" fmla="*/ 0 h 463"/>
                  <a:gd name="T22" fmla="*/ 1 w 344"/>
                  <a:gd name="T23" fmla="*/ 0 h 463"/>
                  <a:gd name="T24" fmla="*/ 1 w 344"/>
                  <a:gd name="T25" fmla="*/ 0 h 463"/>
                  <a:gd name="T26" fmla="*/ 1 w 344"/>
                  <a:gd name="T27" fmla="*/ 0 h 463"/>
                  <a:gd name="T28" fmla="*/ 1 w 344"/>
                  <a:gd name="T29" fmla="*/ 0 h 463"/>
                  <a:gd name="T30" fmla="*/ 1 w 344"/>
                  <a:gd name="T31" fmla="*/ 0 h 463"/>
                  <a:gd name="T32" fmla="*/ 1 w 344"/>
                  <a:gd name="T33" fmla="*/ 0 h 463"/>
                  <a:gd name="T34" fmla="*/ 1 w 344"/>
                  <a:gd name="T35" fmla="*/ 0 h 463"/>
                  <a:gd name="T36" fmla="*/ 1 w 344"/>
                  <a:gd name="T37" fmla="*/ 0 h 463"/>
                  <a:gd name="T38" fmla="*/ 1 w 344"/>
                  <a:gd name="T39" fmla="*/ 0 h 463"/>
                  <a:gd name="T40" fmla="*/ 1 w 344"/>
                  <a:gd name="T41" fmla="*/ 0 h 463"/>
                  <a:gd name="T42" fmla="*/ 1 w 344"/>
                  <a:gd name="T43" fmla="*/ 0 h 463"/>
                  <a:gd name="T44" fmla="*/ 0 w 344"/>
                  <a:gd name="T45" fmla="*/ 0 h 463"/>
                  <a:gd name="T46" fmla="*/ 1 w 344"/>
                  <a:gd name="T47" fmla="*/ 0 h 463"/>
                  <a:gd name="T48" fmla="*/ 1 w 344"/>
                  <a:gd name="T49" fmla="*/ 0 h 463"/>
                  <a:gd name="T50" fmla="*/ 1 w 344"/>
                  <a:gd name="T51" fmla="*/ 0 h 463"/>
                  <a:gd name="T52" fmla="*/ 1 w 344"/>
                  <a:gd name="T53" fmla="*/ 0 h 463"/>
                  <a:gd name="T54" fmla="*/ 1 w 344"/>
                  <a:gd name="T55" fmla="*/ 0 h 463"/>
                  <a:gd name="T56" fmla="*/ 1 w 344"/>
                  <a:gd name="T57" fmla="*/ 0 h 463"/>
                  <a:gd name="T58" fmla="*/ 1 w 344"/>
                  <a:gd name="T59" fmla="*/ 0 h 463"/>
                  <a:gd name="T60" fmla="*/ 1 w 344"/>
                  <a:gd name="T61" fmla="*/ 0 h 463"/>
                  <a:gd name="T62" fmla="*/ 1 w 344"/>
                  <a:gd name="T63" fmla="*/ 0 h 463"/>
                  <a:gd name="T64" fmla="*/ 1 w 344"/>
                  <a:gd name="T65" fmla="*/ 0 h 463"/>
                  <a:gd name="T66" fmla="*/ 1 w 344"/>
                  <a:gd name="T67" fmla="*/ 0 h 463"/>
                  <a:gd name="T68" fmla="*/ 1 w 344"/>
                  <a:gd name="T69" fmla="*/ 0 h 463"/>
                  <a:gd name="T70" fmla="*/ 1 w 344"/>
                  <a:gd name="T71" fmla="*/ 0 h 463"/>
                  <a:gd name="T72" fmla="*/ 1 w 344"/>
                  <a:gd name="T73" fmla="*/ 0 h 463"/>
                  <a:gd name="T74" fmla="*/ 1 w 344"/>
                  <a:gd name="T75" fmla="*/ 0 h 463"/>
                  <a:gd name="T76" fmla="*/ 1 w 344"/>
                  <a:gd name="T77" fmla="*/ 0 h 463"/>
                  <a:gd name="T78" fmla="*/ 1 w 344"/>
                  <a:gd name="T79" fmla="*/ 0 h 463"/>
                  <a:gd name="T80" fmla="*/ 1 w 344"/>
                  <a:gd name="T81" fmla="*/ 0 h 463"/>
                  <a:gd name="T82" fmla="*/ 1 w 344"/>
                  <a:gd name="T83" fmla="*/ 0 h 463"/>
                  <a:gd name="T84" fmla="*/ 1 w 344"/>
                  <a:gd name="T85" fmla="*/ 0 h 463"/>
                  <a:gd name="T86" fmla="*/ 1 w 344"/>
                  <a:gd name="T87" fmla="*/ 0 h 463"/>
                  <a:gd name="T88" fmla="*/ 1 w 344"/>
                  <a:gd name="T89" fmla="*/ 0 h 463"/>
                  <a:gd name="T90" fmla="*/ 1 w 344"/>
                  <a:gd name="T91" fmla="*/ 0 h 463"/>
                  <a:gd name="T92" fmla="*/ 1 w 344"/>
                  <a:gd name="T93" fmla="*/ 0 h 463"/>
                  <a:gd name="T94" fmla="*/ 1 w 344"/>
                  <a:gd name="T95" fmla="*/ 0 h 463"/>
                  <a:gd name="T96" fmla="*/ 1 w 344"/>
                  <a:gd name="T97" fmla="*/ 0 h 463"/>
                  <a:gd name="T98" fmla="*/ 1 w 344"/>
                  <a:gd name="T99" fmla="*/ 0 h 463"/>
                  <a:gd name="T100" fmla="*/ 1 w 344"/>
                  <a:gd name="T101" fmla="*/ 0 h 463"/>
                  <a:gd name="T102" fmla="*/ 1 w 344"/>
                  <a:gd name="T103" fmla="*/ 0 h 463"/>
                  <a:gd name="T104" fmla="*/ 1 w 344"/>
                  <a:gd name="T105" fmla="*/ 0 h 463"/>
                  <a:gd name="T106" fmla="*/ 1 w 344"/>
                  <a:gd name="T107" fmla="*/ 0 h 463"/>
                  <a:gd name="T108" fmla="*/ 1 w 344"/>
                  <a:gd name="T109" fmla="*/ 0 h 463"/>
                  <a:gd name="T110" fmla="*/ 1 w 344"/>
                  <a:gd name="T111" fmla="*/ 0 h 463"/>
                  <a:gd name="T112" fmla="*/ 1 w 344"/>
                  <a:gd name="T113" fmla="*/ 0 h 463"/>
                  <a:gd name="T114" fmla="*/ 1 w 344"/>
                  <a:gd name="T115" fmla="*/ 0 h 463"/>
                  <a:gd name="T116" fmla="*/ 1 w 344"/>
                  <a:gd name="T117" fmla="*/ 0 h 463"/>
                  <a:gd name="T118" fmla="*/ 1 w 344"/>
                  <a:gd name="T119" fmla="*/ 0 h 463"/>
                  <a:gd name="T120" fmla="*/ 1 w 344"/>
                  <a:gd name="T121" fmla="*/ 0 h 463"/>
                  <a:gd name="T122" fmla="*/ 1 w 344"/>
                  <a:gd name="T123" fmla="*/ 0 h 463"/>
                  <a:gd name="T124" fmla="*/ 1 w 344"/>
                  <a:gd name="T125" fmla="*/ 0 h 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44"/>
                  <a:gd name="T190" fmla="*/ 0 h 463"/>
                  <a:gd name="T191" fmla="*/ 344 w 344"/>
                  <a:gd name="T192" fmla="*/ 463 h 46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44" h="463">
                    <a:moveTo>
                      <a:pt x="269" y="103"/>
                    </a:moveTo>
                    <a:lnTo>
                      <a:pt x="258" y="132"/>
                    </a:lnTo>
                    <a:lnTo>
                      <a:pt x="239" y="187"/>
                    </a:lnTo>
                    <a:lnTo>
                      <a:pt x="209" y="282"/>
                    </a:lnTo>
                    <a:lnTo>
                      <a:pt x="195" y="331"/>
                    </a:lnTo>
                    <a:lnTo>
                      <a:pt x="195" y="333"/>
                    </a:lnTo>
                    <a:lnTo>
                      <a:pt x="194" y="335"/>
                    </a:lnTo>
                    <a:lnTo>
                      <a:pt x="189" y="346"/>
                    </a:lnTo>
                    <a:lnTo>
                      <a:pt x="171" y="381"/>
                    </a:lnTo>
                    <a:lnTo>
                      <a:pt x="151" y="415"/>
                    </a:lnTo>
                    <a:lnTo>
                      <a:pt x="149" y="419"/>
                    </a:lnTo>
                    <a:lnTo>
                      <a:pt x="145" y="423"/>
                    </a:lnTo>
                    <a:lnTo>
                      <a:pt x="135" y="432"/>
                    </a:lnTo>
                    <a:lnTo>
                      <a:pt x="105" y="453"/>
                    </a:lnTo>
                    <a:lnTo>
                      <a:pt x="89" y="460"/>
                    </a:lnTo>
                    <a:lnTo>
                      <a:pt x="72" y="463"/>
                    </a:lnTo>
                    <a:lnTo>
                      <a:pt x="65" y="461"/>
                    </a:lnTo>
                    <a:lnTo>
                      <a:pt x="57" y="458"/>
                    </a:lnTo>
                    <a:lnTo>
                      <a:pt x="50" y="453"/>
                    </a:lnTo>
                    <a:lnTo>
                      <a:pt x="35" y="438"/>
                    </a:lnTo>
                    <a:lnTo>
                      <a:pt x="22" y="420"/>
                    </a:lnTo>
                    <a:lnTo>
                      <a:pt x="2" y="390"/>
                    </a:lnTo>
                    <a:lnTo>
                      <a:pt x="0" y="384"/>
                    </a:lnTo>
                    <a:lnTo>
                      <a:pt x="7" y="392"/>
                    </a:lnTo>
                    <a:lnTo>
                      <a:pt x="33" y="415"/>
                    </a:lnTo>
                    <a:lnTo>
                      <a:pt x="59" y="432"/>
                    </a:lnTo>
                    <a:lnTo>
                      <a:pt x="64" y="432"/>
                    </a:lnTo>
                    <a:lnTo>
                      <a:pt x="67" y="432"/>
                    </a:lnTo>
                    <a:lnTo>
                      <a:pt x="75" y="430"/>
                    </a:lnTo>
                    <a:lnTo>
                      <a:pt x="82" y="425"/>
                    </a:lnTo>
                    <a:lnTo>
                      <a:pt x="89" y="419"/>
                    </a:lnTo>
                    <a:lnTo>
                      <a:pt x="93" y="410"/>
                    </a:lnTo>
                    <a:lnTo>
                      <a:pt x="95" y="401"/>
                    </a:lnTo>
                    <a:lnTo>
                      <a:pt x="96" y="396"/>
                    </a:lnTo>
                    <a:lnTo>
                      <a:pt x="97" y="391"/>
                    </a:lnTo>
                    <a:lnTo>
                      <a:pt x="100" y="385"/>
                    </a:lnTo>
                    <a:lnTo>
                      <a:pt x="104" y="379"/>
                    </a:lnTo>
                    <a:lnTo>
                      <a:pt x="117" y="365"/>
                    </a:lnTo>
                    <a:lnTo>
                      <a:pt x="144" y="342"/>
                    </a:lnTo>
                    <a:lnTo>
                      <a:pt x="153" y="333"/>
                    </a:lnTo>
                    <a:lnTo>
                      <a:pt x="154" y="330"/>
                    </a:lnTo>
                    <a:lnTo>
                      <a:pt x="163" y="309"/>
                    </a:lnTo>
                    <a:lnTo>
                      <a:pt x="194" y="228"/>
                    </a:lnTo>
                    <a:lnTo>
                      <a:pt x="223" y="151"/>
                    </a:lnTo>
                    <a:lnTo>
                      <a:pt x="228" y="139"/>
                    </a:lnTo>
                    <a:lnTo>
                      <a:pt x="231" y="130"/>
                    </a:lnTo>
                    <a:lnTo>
                      <a:pt x="238" y="109"/>
                    </a:lnTo>
                    <a:lnTo>
                      <a:pt x="254" y="66"/>
                    </a:lnTo>
                    <a:lnTo>
                      <a:pt x="274" y="33"/>
                    </a:lnTo>
                    <a:lnTo>
                      <a:pt x="281" y="26"/>
                    </a:lnTo>
                    <a:lnTo>
                      <a:pt x="288" y="22"/>
                    </a:lnTo>
                    <a:lnTo>
                      <a:pt x="302" y="14"/>
                    </a:lnTo>
                    <a:lnTo>
                      <a:pt x="329" y="4"/>
                    </a:lnTo>
                    <a:lnTo>
                      <a:pt x="343" y="1"/>
                    </a:lnTo>
                    <a:lnTo>
                      <a:pt x="344" y="0"/>
                    </a:lnTo>
                    <a:lnTo>
                      <a:pt x="343" y="0"/>
                    </a:lnTo>
                    <a:lnTo>
                      <a:pt x="339" y="1"/>
                    </a:lnTo>
                    <a:lnTo>
                      <a:pt x="330" y="5"/>
                    </a:lnTo>
                    <a:lnTo>
                      <a:pt x="317" y="16"/>
                    </a:lnTo>
                    <a:lnTo>
                      <a:pt x="300" y="40"/>
                    </a:lnTo>
                    <a:lnTo>
                      <a:pt x="280" y="78"/>
                    </a:lnTo>
                    <a:lnTo>
                      <a:pt x="269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5" name="Freeform 161"/>
              <p:cNvSpPr>
                <a:spLocks/>
              </p:cNvSpPr>
              <p:nvPr/>
            </p:nvSpPr>
            <p:spPr bwMode="auto">
              <a:xfrm>
                <a:off x="2785" y="968"/>
                <a:ext cx="44" cy="30"/>
              </a:xfrm>
              <a:custGeom>
                <a:avLst/>
                <a:gdLst>
                  <a:gd name="T0" fmla="*/ 0 w 89"/>
                  <a:gd name="T1" fmla="*/ 0 h 61"/>
                  <a:gd name="T2" fmla="*/ 0 w 89"/>
                  <a:gd name="T3" fmla="*/ 0 h 61"/>
                  <a:gd name="T4" fmla="*/ 0 w 89"/>
                  <a:gd name="T5" fmla="*/ 0 h 61"/>
                  <a:gd name="T6" fmla="*/ 0 w 89"/>
                  <a:gd name="T7" fmla="*/ 0 h 61"/>
                  <a:gd name="T8" fmla="*/ 0 w 89"/>
                  <a:gd name="T9" fmla="*/ 0 h 61"/>
                  <a:gd name="T10" fmla="*/ 0 w 89"/>
                  <a:gd name="T11" fmla="*/ 0 h 61"/>
                  <a:gd name="T12" fmla="*/ 0 w 89"/>
                  <a:gd name="T13" fmla="*/ 0 h 61"/>
                  <a:gd name="T14" fmla="*/ 0 w 89"/>
                  <a:gd name="T15" fmla="*/ 0 h 61"/>
                  <a:gd name="T16" fmla="*/ 0 w 89"/>
                  <a:gd name="T17" fmla="*/ 0 h 61"/>
                  <a:gd name="T18" fmla="*/ 0 w 89"/>
                  <a:gd name="T19" fmla="*/ 0 h 61"/>
                  <a:gd name="T20" fmla="*/ 0 w 89"/>
                  <a:gd name="T21" fmla="*/ 0 h 61"/>
                  <a:gd name="T22" fmla="*/ 0 w 89"/>
                  <a:gd name="T23" fmla="*/ 0 h 61"/>
                  <a:gd name="T24" fmla="*/ 0 w 89"/>
                  <a:gd name="T25" fmla="*/ 0 h 61"/>
                  <a:gd name="T26" fmla="*/ 0 w 89"/>
                  <a:gd name="T27" fmla="*/ 0 h 61"/>
                  <a:gd name="T28" fmla="*/ 0 w 89"/>
                  <a:gd name="T29" fmla="*/ 0 h 61"/>
                  <a:gd name="T30" fmla="*/ 0 w 89"/>
                  <a:gd name="T31" fmla="*/ 0 h 61"/>
                  <a:gd name="T32" fmla="*/ 0 w 89"/>
                  <a:gd name="T33" fmla="*/ 0 h 61"/>
                  <a:gd name="T34" fmla="*/ 0 w 89"/>
                  <a:gd name="T35" fmla="*/ 0 h 61"/>
                  <a:gd name="T36" fmla="*/ 0 w 89"/>
                  <a:gd name="T37" fmla="*/ 0 h 61"/>
                  <a:gd name="T38" fmla="*/ 0 w 89"/>
                  <a:gd name="T39" fmla="*/ 0 h 61"/>
                  <a:gd name="T40" fmla="*/ 0 w 89"/>
                  <a:gd name="T41" fmla="*/ 0 h 61"/>
                  <a:gd name="T42" fmla="*/ 0 w 89"/>
                  <a:gd name="T43" fmla="*/ 0 h 61"/>
                  <a:gd name="T44" fmla="*/ 0 w 89"/>
                  <a:gd name="T45" fmla="*/ 0 h 6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9"/>
                  <a:gd name="T70" fmla="*/ 0 h 61"/>
                  <a:gd name="T71" fmla="*/ 89 w 89"/>
                  <a:gd name="T72" fmla="*/ 61 h 6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9" h="61">
                    <a:moveTo>
                      <a:pt x="85" y="61"/>
                    </a:moveTo>
                    <a:lnTo>
                      <a:pt x="88" y="61"/>
                    </a:lnTo>
                    <a:lnTo>
                      <a:pt x="88" y="59"/>
                    </a:lnTo>
                    <a:lnTo>
                      <a:pt x="89" y="56"/>
                    </a:lnTo>
                    <a:lnTo>
                      <a:pt x="88" y="53"/>
                    </a:lnTo>
                    <a:lnTo>
                      <a:pt x="86" y="45"/>
                    </a:lnTo>
                    <a:lnTo>
                      <a:pt x="83" y="37"/>
                    </a:lnTo>
                    <a:lnTo>
                      <a:pt x="79" y="31"/>
                    </a:lnTo>
                    <a:lnTo>
                      <a:pt x="77" y="29"/>
                    </a:lnTo>
                    <a:lnTo>
                      <a:pt x="71" y="26"/>
                    </a:lnTo>
                    <a:lnTo>
                      <a:pt x="55" y="18"/>
                    </a:lnTo>
                    <a:lnTo>
                      <a:pt x="18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10" y="11"/>
                    </a:lnTo>
                    <a:lnTo>
                      <a:pt x="25" y="24"/>
                    </a:lnTo>
                    <a:lnTo>
                      <a:pt x="52" y="44"/>
                    </a:lnTo>
                    <a:lnTo>
                      <a:pt x="78" y="58"/>
                    </a:lnTo>
                    <a:lnTo>
                      <a:pt x="85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6" name="Freeform 162"/>
              <p:cNvSpPr>
                <a:spLocks/>
              </p:cNvSpPr>
              <p:nvPr/>
            </p:nvSpPr>
            <p:spPr bwMode="auto">
              <a:xfrm>
                <a:off x="2821" y="790"/>
                <a:ext cx="25" cy="50"/>
              </a:xfrm>
              <a:custGeom>
                <a:avLst/>
                <a:gdLst>
                  <a:gd name="T0" fmla="*/ 1 w 48"/>
                  <a:gd name="T1" fmla="*/ 1 h 100"/>
                  <a:gd name="T2" fmla="*/ 1 w 48"/>
                  <a:gd name="T3" fmla="*/ 1 h 100"/>
                  <a:gd name="T4" fmla="*/ 1 w 48"/>
                  <a:gd name="T5" fmla="*/ 1 h 100"/>
                  <a:gd name="T6" fmla="*/ 1 w 48"/>
                  <a:gd name="T7" fmla="*/ 1 h 100"/>
                  <a:gd name="T8" fmla="*/ 1 w 48"/>
                  <a:gd name="T9" fmla="*/ 1 h 100"/>
                  <a:gd name="T10" fmla="*/ 1 w 48"/>
                  <a:gd name="T11" fmla="*/ 1 h 100"/>
                  <a:gd name="T12" fmla="*/ 1 w 48"/>
                  <a:gd name="T13" fmla="*/ 1 h 100"/>
                  <a:gd name="T14" fmla="*/ 1 w 48"/>
                  <a:gd name="T15" fmla="*/ 1 h 100"/>
                  <a:gd name="T16" fmla="*/ 1 w 48"/>
                  <a:gd name="T17" fmla="*/ 1 h 100"/>
                  <a:gd name="T18" fmla="*/ 1 w 48"/>
                  <a:gd name="T19" fmla="*/ 1 h 100"/>
                  <a:gd name="T20" fmla="*/ 1 w 48"/>
                  <a:gd name="T21" fmla="*/ 1 h 100"/>
                  <a:gd name="T22" fmla="*/ 1 w 48"/>
                  <a:gd name="T23" fmla="*/ 1 h 100"/>
                  <a:gd name="T24" fmla="*/ 1 w 48"/>
                  <a:gd name="T25" fmla="*/ 1 h 100"/>
                  <a:gd name="T26" fmla="*/ 1 w 48"/>
                  <a:gd name="T27" fmla="*/ 1 h 100"/>
                  <a:gd name="T28" fmla="*/ 1 w 48"/>
                  <a:gd name="T29" fmla="*/ 1 h 100"/>
                  <a:gd name="T30" fmla="*/ 1 w 48"/>
                  <a:gd name="T31" fmla="*/ 1 h 100"/>
                  <a:gd name="T32" fmla="*/ 1 w 48"/>
                  <a:gd name="T33" fmla="*/ 1 h 100"/>
                  <a:gd name="T34" fmla="*/ 1 w 48"/>
                  <a:gd name="T35" fmla="*/ 0 h 100"/>
                  <a:gd name="T36" fmla="*/ 1 w 48"/>
                  <a:gd name="T37" fmla="*/ 1 h 100"/>
                  <a:gd name="T38" fmla="*/ 1 w 48"/>
                  <a:gd name="T39" fmla="*/ 1 h 100"/>
                  <a:gd name="T40" fmla="*/ 1 w 48"/>
                  <a:gd name="T41" fmla="*/ 1 h 100"/>
                  <a:gd name="T42" fmla="*/ 1 w 48"/>
                  <a:gd name="T43" fmla="*/ 1 h 100"/>
                  <a:gd name="T44" fmla="*/ 0 w 48"/>
                  <a:gd name="T45" fmla="*/ 1 h 100"/>
                  <a:gd name="T46" fmla="*/ 1 w 48"/>
                  <a:gd name="T47" fmla="*/ 1 h 100"/>
                  <a:gd name="T48" fmla="*/ 1 w 48"/>
                  <a:gd name="T49" fmla="*/ 1 h 1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8"/>
                  <a:gd name="T76" fmla="*/ 0 h 100"/>
                  <a:gd name="T77" fmla="*/ 48 w 48"/>
                  <a:gd name="T78" fmla="*/ 100 h 1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8" h="100">
                    <a:moveTo>
                      <a:pt x="2" y="80"/>
                    </a:moveTo>
                    <a:lnTo>
                      <a:pt x="4" y="86"/>
                    </a:lnTo>
                    <a:lnTo>
                      <a:pt x="8" y="91"/>
                    </a:lnTo>
                    <a:lnTo>
                      <a:pt x="12" y="94"/>
                    </a:lnTo>
                    <a:lnTo>
                      <a:pt x="17" y="97"/>
                    </a:lnTo>
                    <a:lnTo>
                      <a:pt x="23" y="98"/>
                    </a:lnTo>
                    <a:lnTo>
                      <a:pt x="33" y="100"/>
                    </a:lnTo>
                    <a:lnTo>
                      <a:pt x="42" y="99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0" y="93"/>
                    </a:lnTo>
                    <a:lnTo>
                      <a:pt x="35" y="86"/>
                    </a:lnTo>
                    <a:lnTo>
                      <a:pt x="31" y="78"/>
                    </a:lnTo>
                    <a:lnTo>
                      <a:pt x="29" y="70"/>
                    </a:lnTo>
                    <a:lnTo>
                      <a:pt x="28" y="51"/>
                    </a:lnTo>
                    <a:lnTo>
                      <a:pt x="30" y="33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39" y="2"/>
                    </a:lnTo>
                    <a:lnTo>
                      <a:pt x="32" y="9"/>
                    </a:lnTo>
                    <a:lnTo>
                      <a:pt x="12" y="40"/>
                    </a:lnTo>
                    <a:lnTo>
                      <a:pt x="3" y="58"/>
                    </a:lnTo>
                    <a:lnTo>
                      <a:pt x="0" y="74"/>
                    </a:lnTo>
                    <a:lnTo>
                      <a:pt x="2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7" name="Freeform 163"/>
              <p:cNvSpPr>
                <a:spLocks/>
              </p:cNvSpPr>
              <p:nvPr/>
            </p:nvSpPr>
            <p:spPr bwMode="auto">
              <a:xfrm>
                <a:off x="2477" y="745"/>
                <a:ext cx="124" cy="78"/>
              </a:xfrm>
              <a:custGeom>
                <a:avLst/>
                <a:gdLst>
                  <a:gd name="T0" fmla="*/ 0 w 250"/>
                  <a:gd name="T1" fmla="*/ 0 h 157"/>
                  <a:gd name="T2" fmla="*/ 0 w 250"/>
                  <a:gd name="T3" fmla="*/ 0 h 157"/>
                  <a:gd name="T4" fmla="*/ 0 w 250"/>
                  <a:gd name="T5" fmla="*/ 0 h 157"/>
                  <a:gd name="T6" fmla="*/ 0 w 250"/>
                  <a:gd name="T7" fmla="*/ 0 h 157"/>
                  <a:gd name="T8" fmla="*/ 0 w 250"/>
                  <a:gd name="T9" fmla="*/ 0 h 157"/>
                  <a:gd name="T10" fmla="*/ 0 w 250"/>
                  <a:gd name="T11" fmla="*/ 0 h 157"/>
                  <a:gd name="T12" fmla="*/ 0 w 250"/>
                  <a:gd name="T13" fmla="*/ 0 h 157"/>
                  <a:gd name="T14" fmla="*/ 0 w 250"/>
                  <a:gd name="T15" fmla="*/ 0 h 157"/>
                  <a:gd name="T16" fmla="*/ 0 w 250"/>
                  <a:gd name="T17" fmla="*/ 0 h 157"/>
                  <a:gd name="T18" fmla="*/ 0 w 250"/>
                  <a:gd name="T19" fmla="*/ 0 h 157"/>
                  <a:gd name="T20" fmla="*/ 0 w 250"/>
                  <a:gd name="T21" fmla="*/ 0 h 157"/>
                  <a:gd name="T22" fmla="*/ 0 w 250"/>
                  <a:gd name="T23" fmla="*/ 0 h 157"/>
                  <a:gd name="T24" fmla="*/ 0 w 250"/>
                  <a:gd name="T25" fmla="*/ 0 h 157"/>
                  <a:gd name="T26" fmla="*/ 0 w 250"/>
                  <a:gd name="T27" fmla="*/ 0 h 157"/>
                  <a:gd name="T28" fmla="*/ 0 w 250"/>
                  <a:gd name="T29" fmla="*/ 0 h 157"/>
                  <a:gd name="T30" fmla="*/ 0 w 250"/>
                  <a:gd name="T31" fmla="*/ 0 h 157"/>
                  <a:gd name="T32" fmla="*/ 0 w 250"/>
                  <a:gd name="T33" fmla="*/ 0 h 157"/>
                  <a:gd name="T34" fmla="*/ 0 w 250"/>
                  <a:gd name="T35" fmla="*/ 0 h 157"/>
                  <a:gd name="T36" fmla="*/ 0 w 250"/>
                  <a:gd name="T37" fmla="*/ 0 h 157"/>
                  <a:gd name="T38" fmla="*/ 0 w 250"/>
                  <a:gd name="T39" fmla="*/ 0 h 157"/>
                  <a:gd name="T40" fmla="*/ 0 w 250"/>
                  <a:gd name="T41" fmla="*/ 0 h 157"/>
                  <a:gd name="T42" fmla="*/ 0 w 250"/>
                  <a:gd name="T43" fmla="*/ 0 h 157"/>
                  <a:gd name="T44" fmla="*/ 0 w 250"/>
                  <a:gd name="T45" fmla="*/ 0 h 157"/>
                  <a:gd name="T46" fmla="*/ 0 w 250"/>
                  <a:gd name="T47" fmla="*/ 0 h 157"/>
                  <a:gd name="T48" fmla="*/ 0 w 250"/>
                  <a:gd name="T49" fmla="*/ 0 h 157"/>
                  <a:gd name="T50" fmla="*/ 0 w 250"/>
                  <a:gd name="T51" fmla="*/ 0 h 157"/>
                  <a:gd name="T52" fmla="*/ 0 w 250"/>
                  <a:gd name="T53" fmla="*/ 0 h 157"/>
                  <a:gd name="T54" fmla="*/ 0 w 250"/>
                  <a:gd name="T55" fmla="*/ 0 h 157"/>
                  <a:gd name="T56" fmla="*/ 0 w 250"/>
                  <a:gd name="T57" fmla="*/ 0 h 157"/>
                  <a:gd name="T58" fmla="*/ 0 w 250"/>
                  <a:gd name="T59" fmla="*/ 0 h 157"/>
                  <a:gd name="T60" fmla="*/ 0 w 250"/>
                  <a:gd name="T61" fmla="*/ 0 h 157"/>
                  <a:gd name="T62" fmla="*/ 0 w 250"/>
                  <a:gd name="T63" fmla="*/ 0 h 157"/>
                  <a:gd name="T64" fmla="*/ 0 w 250"/>
                  <a:gd name="T65" fmla="*/ 0 h 157"/>
                  <a:gd name="T66" fmla="*/ 0 w 250"/>
                  <a:gd name="T67" fmla="*/ 0 h 157"/>
                  <a:gd name="T68" fmla="*/ 0 w 250"/>
                  <a:gd name="T69" fmla="*/ 0 h 157"/>
                  <a:gd name="T70" fmla="*/ 0 w 250"/>
                  <a:gd name="T71" fmla="*/ 0 h 157"/>
                  <a:gd name="T72" fmla="*/ 0 w 250"/>
                  <a:gd name="T73" fmla="*/ 0 h 157"/>
                  <a:gd name="T74" fmla="*/ 0 w 250"/>
                  <a:gd name="T75" fmla="*/ 0 h 157"/>
                  <a:gd name="T76" fmla="*/ 0 w 250"/>
                  <a:gd name="T77" fmla="*/ 0 h 157"/>
                  <a:gd name="T78" fmla="*/ 0 w 250"/>
                  <a:gd name="T79" fmla="*/ 0 h 157"/>
                  <a:gd name="T80" fmla="*/ 0 w 250"/>
                  <a:gd name="T81" fmla="*/ 0 h 157"/>
                  <a:gd name="T82" fmla="*/ 0 w 250"/>
                  <a:gd name="T83" fmla="*/ 0 h 157"/>
                  <a:gd name="T84" fmla="*/ 0 w 250"/>
                  <a:gd name="T85" fmla="*/ 0 h 157"/>
                  <a:gd name="T86" fmla="*/ 0 w 250"/>
                  <a:gd name="T87" fmla="*/ 0 h 157"/>
                  <a:gd name="T88" fmla="*/ 0 w 250"/>
                  <a:gd name="T89" fmla="*/ 0 h 157"/>
                  <a:gd name="T90" fmla="*/ 0 w 250"/>
                  <a:gd name="T91" fmla="*/ 0 h 157"/>
                  <a:gd name="T92" fmla="*/ 0 w 250"/>
                  <a:gd name="T93" fmla="*/ 0 h 157"/>
                  <a:gd name="T94" fmla="*/ 0 w 250"/>
                  <a:gd name="T95" fmla="*/ 0 h 157"/>
                  <a:gd name="T96" fmla="*/ 0 w 250"/>
                  <a:gd name="T97" fmla="*/ 0 h 1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50"/>
                  <a:gd name="T148" fmla="*/ 0 h 157"/>
                  <a:gd name="T149" fmla="*/ 250 w 250"/>
                  <a:gd name="T150" fmla="*/ 157 h 1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50" h="157">
                    <a:moveTo>
                      <a:pt x="165" y="12"/>
                    </a:moveTo>
                    <a:lnTo>
                      <a:pt x="162" y="12"/>
                    </a:lnTo>
                    <a:lnTo>
                      <a:pt x="161" y="11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49" y="2"/>
                    </a:lnTo>
                    <a:lnTo>
                      <a:pt x="147" y="0"/>
                    </a:lnTo>
                    <a:lnTo>
                      <a:pt x="145" y="1"/>
                    </a:lnTo>
                    <a:lnTo>
                      <a:pt x="132" y="7"/>
                    </a:lnTo>
                    <a:lnTo>
                      <a:pt x="81" y="30"/>
                    </a:lnTo>
                    <a:lnTo>
                      <a:pt x="28" y="59"/>
                    </a:lnTo>
                    <a:lnTo>
                      <a:pt x="18" y="65"/>
                    </a:lnTo>
                    <a:lnTo>
                      <a:pt x="9" y="73"/>
                    </a:lnTo>
                    <a:lnTo>
                      <a:pt x="4" y="81"/>
                    </a:lnTo>
                    <a:lnTo>
                      <a:pt x="1" y="91"/>
                    </a:lnTo>
                    <a:lnTo>
                      <a:pt x="0" y="100"/>
                    </a:lnTo>
                    <a:lnTo>
                      <a:pt x="1" y="111"/>
                    </a:lnTo>
                    <a:lnTo>
                      <a:pt x="5" y="130"/>
                    </a:lnTo>
                    <a:lnTo>
                      <a:pt x="11" y="147"/>
                    </a:lnTo>
                    <a:lnTo>
                      <a:pt x="15" y="156"/>
                    </a:lnTo>
                    <a:lnTo>
                      <a:pt x="17" y="157"/>
                    </a:lnTo>
                    <a:lnTo>
                      <a:pt x="29" y="152"/>
                    </a:lnTo>
                    <a:lnTo>
                      <a:pt x="68" y="134"/>
                    </a:lnTo>
                    <a:lnTo>
                      <a:pt x="98" y="121"/>
                    </a:lnTo>
                    <a:lnTo>
                      <a:pt x="100" y="120"/>
                    </a:lnTo>
                    <a:lnTo>
                      <a:pt x="93" y="116"/>
                    </a:lnTo>
                    <a:lnTo>
                      <a:pt x="82" y="107"/>
                    </a:lnTo>
                    <a:lnTo>
                      <a:pt x="65" y="94"/>
                    </a:lnTo>
                    <a:lnTo>
                      <a:pt x="49" y="84"/>
                    </a:lnTo>
                    <a:lnTo>
                      <a:pt x="45" y="81"/>
                    </a:lnTo>
                    <a:lnTo>
                      <a:pt x="62" y="65"/>
                    </a:lnTo>
                    <a:lnTo>
                      <a:pt x="96" y="42"/>
                    </a:lnTo>
                    <a:lnTo>
                      <a:pt x="127" y="31"/>
                    </a:lnTo>
                    <a:lnTo>
                      <a:pt x="158" y="29"/>
                    </a:lnTo>
                    <a:lnTo>
                      <a:pt x="191" y="37"/>
                    </a:lnTo>
                    <a:lnTo>
                      <a:pt x="228" y="52"/>
                    </a:lnTo>
                    <a:lnTo>
                      <a:pt x="250" y="62"/>
                    </a:lnTo>
                    <a:lnTo>
                      <a:pt x="249" y="60"/>
                    </a:lnTo>
                    <a:lnTo>
                      <a:pt x="249" y="56"/>
                    </a:lnTo>
                    <a:lnTo>
                      <a:pt x="249" y="46"/>
                    </a:lnTo>
                    <a:lnTo>
                      <a:pt x="248" y="42"/>
                    </a:lnTo>
                    <a:lnTo>
                      <a:pt x="246" y="38"/>
                    </a:lnTo>
                    <a:lnTo>
                      <a:pt x="245" y="36"/>
                    </a:lnTo>
                    <a:lnTo>
                      <a:pt x="239" y="33"/>
                    </a:lnTo>
                    <a:lnTo>
                      <a:pt x="225" y="27"/>
                    </a:lnTo>
                    <a:lnTo>
                      <a:pt x="199" y="19"/>
                    </a:lnTo>
                    <a:lnTo>
                      <a:pt x="171" y="14"/>
                    </a:lnTo>
                    <a:lnTo>
                      <a:pt x="165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8" name="Freeform 164"/>
              <p:cNvSpPr>
                <a:spLocks/>
              </p:cNvSpPr>
              <p:nvPr/>
            </p:nvSpPr>
            <p:spPr bwMode="auto">
              <a:xfrm>
                <a:off x="2524" y="704"/>
                <a:ext cx="80" cy="28"/>
              </a:xfrm>
              <a:custGeom>
                <a:avLst/>
                <a:gdLst>
                  <a:gd name="T0" fmla="*/ 1 w 159"/>
                  <a:gd name="T1" fmla="*/ 1 h 54"/>
                  <a:gd name="T2" fmla="*/ 1 w 159"/>
                  <a:gd name="T3" fmla="*/ 1 h 54"/>
                  <a:gd name="T4" fmla="*/ 1 w 159"/>
                  <a:gd name="T5" fmla="*/ 1 h 54"/>
                  <a:gd name="T6" fmla="*/ 1 w 159"/>
                  <a:gd name="T7" fmla="*/ 1 h 54"/>
                  <a:gd name="T8" fmla="*/ 1 w 159"/>
                  <a:gd name="T9" fmla="*/ 1 h 54"/>
                  <a:gd name="T10" fmla="*/ 1 w 159"/>
                  <a:gd name="T11" fmla="*/ 1 h 54"/>
                  <a:gd name="T12" fmla="*/ 1 w 159"/>
                  <a:gd name="T13" fmla="*/ 1 h 54"/>
                  <a:gd name="T14" fmla="*/ 1 w 159"/>
                  <a:gd name="T15" fmla="*/ 1 h 54"/>
                  <a:gd name="T16" fmla="*/ 1 w 159"/>
                  <a:gd name="T17" fmla="*/ 1 h 54"/>
                  <a:gd name="T18" fmla="*/ 1 w 159"/>
                  <a:gd name="T19" fmla="*/ 1 h 54"/>
                  <a:gd name="T20" fmla="*/ 1 w 159"/>
                  <a:gd name="T21" fmla="*/ 1 h 54"/>
                  <a:gd name="T22" fmla="*/ 1 w 159"/>
                  <a:gd name="T23" fmla="*/ 1 h 54"/>
                  <a:gd name="T24" fmla="*/ 1 w 159"/>
                  <a:gd name="T25" fmla="*/ 1 h 54"/>
                  <a:gd name="T26" fmla="*/ 1 w 159"/>
                  <a:gd name="T27" fmla="*/ 1 h 54"/>
                  <a:gd name="T28" fmla="*/ 1 w 159"/>
                  <a:gd name="T29" fmla="*/ 1 h 54"/>
                  <a:gd name="T30" fmla="*/ 1 w 159"/>
                  <a:gd name="T31" fmla="*/ 1 h 54"/>
                  <a:gd name="T32" fmla="*/ 1 w 159"/>
                  <a:gd name="T33" fmla="*/ 1 h 54"/>
                  <a:gd name="T34" fmla="*/ 1 w 159"/>
                  <a:gd name="T35" fmla="*/ 1 h 54"/>
                  <a:gd name="T36" fmla="*/ 1 w 159"/>
                  <a:gd name="T37" fmla="*/ 1 h 54"/>
                  <a:gd name="T38" fmla="*/ 1 w 159"/>
                  <a:gd name="T39" fmla="*/ 1 h 54"/>
                  <a:gd name="T40" fmla="*/ 1 w 159"/>
                  <a:gd name="T41" fmla="*/ 1 h 54"/>
                  <a:gd name="T42" fmla="*/ 1 w 159"/>
                  <a:gd name="T43" fmla="*/ 0 h 54"/>
                  <a:gd name="T44" fmla="*/ 1 w 159"/>
                  <a:gd name="T45" fmla="*/ 0 h 54"/>
                  <a:gd name="T46" fmla="*/ 1 w 159"/>
                  <a:gd name="T47" fmla="*/ 1 h 54"/>
                  <a:gd name="T48" fmla="*/ 1 w 159"/>
                  <a:gd name="T49" fmla="*/ 1 h 54"/>
                  <a:gd name="T50" fmla="*/ 1 w 159"/>
                  <a:gd name="T51" fmla="*/ 1 h 54"/>
                  <a:gd name="T52" fmla="*/ 1 w 159"/>
                  <a:gd name="T53" fmla="*/ 1 h 54"/>
                  <a:gd name="T54" fmla="*/ 1 w 159"/>
                  <a:gd name="T55" fmla="*/ 1 h 54"/>
                  <a:gd name="T56" fmla="*/ 0 w 159"/>
                  <a:gd name="T57" fmla="*/ 1 h 54"/>
                  <a:gd name="T58" fmla="*/ 1 w 159"/>
                  <a:gd name="T59" fmla="*/ 1 h 54"/>
                  <a:gd name="T60" fmla="*/ 1 w 159"/>
                  <a:gd name="T61" fmla="*/ 1 h 54"/>
                  <a:gd name="T62" fmla="*/ 1 w 159"/>
                  <a:gd name="T63" fmla="*/ 1 h 54"/>
                  <a:gd name="T64" fmla="*/ 1 w 159"/>
                  <a:gd name="T65" fmla="*/ 1 h 54"/>
                  <a:gd name="T66" fmla="*/ 1 w 159"/>
                  <a:gd name="T67" fmla="*/ 1 h 5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59"/>
                  <a:gd name="T103" fmla="*/ 0 h 54"/>
                  <a:gd name="T104" fmla="*/ 159 w 159"/>
                  <a:gd name="T105" fmla="*/ 54 h 5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59" h="54">
                    <a:moveTo>
                      <a:pt x="76" y="43"/>
                    </a:moveTo>
                    <a:lnTo>
                      <a:pt x="85" y="45"/>
                    </a:lnTo>
                    <a:lnTo>
                      <a:pt x="104" y="47"/>
                    </a:lnTo>
                    <a:lnTo>
                      <a:pt x="138" y="52"/>
                    </a:lnTo>
                    <a:lnTo>
                      <a:pt x="158" y="54"/>
                    </a:lnTo>
                    <a:lnTo>
                      <a:pt x="159" y="54"/>
                    </a:lnTo>
                    <a:lnTo>
                      <a:pt x="157" y="42"/>
                    </a:lnTo>
                    <a:lnTo>
                      <a:pt x="154" y="31"/>
                    </a:lnTo>
                    <a:lnTo>
                      <a:pt x="149" y="22"/>
                    </a:lnTo>
                    <a:lnTo>
                      <a:pt x="143" y="15"/>
                    </a:lnTo>
                    <a:lnTo>
                      <a:pt x="135" y="10"/>
                    </a:lnTo>
                    <a:lnTo>
                      <a:pt x="127" y="7"/>
                    </a:lnTo>
                    <a:lnTo>
                      <a:pt x="117" y="6"/>
                    </a:lnTo>
                    <a:lnTo>
                      <a:pt x="108" y="7"/>
                    </a:lnTo>
                    <a:lnTo>
                      <a:pt x="98" y="9"/>
                    </a:lnTo>
                    <a:lnTo>
                      <a:pt x="78" y="19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2" y="18"/>
                    </a:lnTo>
                    <a:lnTo>
                      <a:pt x="54" y="6"/>
                    </a:lnTo>
                    <a:lnTo>
                      <a:pt x="50" y="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29" y="11"/>
                    </a:lnTo>
                    <a:lnTo>
                      <a:pt x="21" y="20"/>
                    </a:lnTo>
                    <a:lnTo>
                      <a:pt x="15" y="30"/>
                    </a:lnTo>
                    <a:lnTo>
                      <a:pt x="3" y="50"/>
                    </a:lnTo>
                    <a:lnTo>
                      <a:pt x="0" y="54"/>
                    </a:lnTo>
                    <a:lnTo>
                      <a:pt x="6" y="52"/>
                    </a:lnTo>
                    <a:lnTo>
                      <a:pt x="31" y="46"/>
                    </a:lnTo>
                    <a:lnTo>
                      <a:pt x="65" y="43"/>
                    </a:lnTo>
                    <a:lnTo>
                      <a:pt x="76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99" name="Freeform 165"/>
              <p:cNvSpPr>
                <a:spLocks/>
              </p:cNvSpPr>
              <p:nvPr/>
            </p:nvSpPr>
            <p:spPr bwMode="auto">
              <a:xfrm>
                <a:off x="2219" y="803"/>
                <a:ext cx="212" cy="63"/>
              </a:xfrm>
              <a:custGeom>
                <a:avLst/>
                <a:gdLst>
                  <a:gd name="T0" fmla="*/ 1 w 423"/>
                  <a:gd name="T1" fmla="*/ 0 h 127"/>
                  <a:gd name="T2" fmla="*/ 1 w 423"/>
                  <a:gd name="T3" fmla="*/ 0 h 127"/>
                  <a:gd name="T4" fmla="*/ 1 w 423"/>
                  <a:gd name="T5" fmla="*/ 0 h 127"/>
                  <a:gd name="T6" fmla="*/ 1 w 423"/>
                  <a:gd name="T7" fmla="*/ 0 h 127"/>
                  <a:gd name="T8" fmla="*/ 1 w 423"/>
                  <a:gd name="T9" fmla="*/ 0 h 127"/>
                  <a:gd name="T10" fmla="*/ 1 w 423"/>
                  <a:gd name="T11" fmla="*/ 0 h 127"/>
                  <a:gd name="T12" fmla="*/ 1 w 423"/>
                  <a:gd name="T13" fmla="*/ 0 h 127"/>
                  <a:gd name="T14" fmla="*/ 1 w 423"/>
                  <a:gd name="T15" fmla="*/ 0 h 127"/>
                  <a:gd name="T16" fmla="*/ 1 w 423"/>
                  <a:gd name="T17" fmla="*/ 0 h 127"/>
                  <a:gd name="T18" fmla="*/ 1 w 423"/>
                  <a:gd name="T19" fmla="*/ 0 h 127"/>
                  <a:gd name="T20" fmla="*/ 1 w 423"/>
                  <a:gd name="T21" fmla="*/ 0 h 127"/>
                  <a:gd name="T22" fmla="*/ 1 w 423"/>
                  <a:gd name="T23" fmla="*/ 0 h 127"/>
                  <a:gd name="T24" fmla="*/ 1 w 423"/>
                  <a:gd name="T25" fmla="*/ 0 h 127"/>
                  <a:gd name="T26" fmla="*/ 1 w 423"/>
                  <a:gd name="T27" fmla="*/ 0 h 127"/>
                  <a:gd name="T28" fmla="*/ 1 w 423"/>
                  <a:gd name="T29" fmla="*/ 0 h 127"/>
                  <a:gd name="T30" fmla="*/ 1 w 423"/>
                  <a:gd name="T31" fmla="*/ 0 h 127"/>
                  <a:gd name="T32" fmla="*/ 1 w 423"/>
                  <a:gd name="T33" fmla="*/ 0 h 127"/>
                  <a:gd name="T34" fmla="*/ 1 w 423"/>
                  <a:gd name="T35" fmla="*/ 0 h 127"/>
                  <a:gd name="T36" fmla="*/ 1 w 423"/>
                  <a:gd name="T37" fmla="*/ 0 h 127"/>
                  <a:gd name="T38" fmla="*/ 1 w 423"/>
                  <a:gd name="T39" fmla="*/ 0 h 127"/>
                  <a:gd name="T40" fmla="*/ 0 w 423"/>
                  <a:gd name="T41" fmla="*/ 0 h 127"/>
                  <a:gd name="T42" fmla="*/ 1 w 423"/>
                  <a:gd name="T43" fmla="*/ 0 h 127"/>
                  <a:gd name="T44" fmla="*/ 1 w 423"/>
                  <a:gd name="T45" fmla="*/ 0 h 127"/>
                  <a:gd name="T46" fmla="*/ 1 w 423"/>
                  <a:gd name="T47" fmla="*/ 0 h 127"/>
                  <a:gd name="T48" fmla="*/ 1 w 423"/>
                  <a:gd name="T49" fmla="*/ 0 h 127"/>
                  <a:gd name="T50" fmla="*/ 1 w 423"/>
                  <a:gd name="T51" fmla="*/ 0 h 127"/>
                  <a:gd name="T52" fmla="*/ 1 w 423"/>
                  <a:gd name="T53" fmla="*/ 0 h 127"/>
                  <a:gd name="T54" fmla="*/ 1 w 423"/>
                  <a:gd name="T55" fmla="*/ 0 h 12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23"/>
                  <a:gd name="T85" fmla="*/ 0 h 127"/>
                  <a:gd name="T86" fmla="*/ 423 w 423"/>
                  <a:gd name="T87" fmla="*/ 127 h 12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23" h="127">
                    <a:moveTo>
                      <a:pt x="236" y="47"/>
                    </a:moveTo>
                    <a:lnTo>
                      <a:pt x="253" y="56"/>
                    </a:lnTo>
                    <a:lnTo>
                      <a:pt x="285" y="73"/>
                    </a:lnTo>
                    <a:lnTo>
                      <a:pt x="341" y="99"/>
                    </a:lnTo>
                    <a:lnTo>
                      <a:pt x="404" y="121"/>
                    </a:lnTo>
                    <a:lnTo>
                      <a:pt x="423" y="125"/>
                    </a:lnTo>
                    <a:lnTo>
                      <a:pt x="421" y="126"/>
                    </a:lnTo>
                    <a:lnTo>
                      <a:pt x="413" y="126"/>
                    </a:lnTo>
                    <a:lnTo>
                      <a:pt x="378" y="127"/>
                    </a:lnTo>
                    <a:lnTo>
                      <a:pt x="327" y="124"/>
                    </a:lnTo>
                    <a:lnTo>
                      <a:pt x="314" y="121"/>
                    </a:lnTo>
                    <a:lnTo>
                      <a:pt x="293" y="114"/>
                    </a:lnTo>
                    <a:lnTo>
                      <a:pt x="262" y="98"/>
                    </a:lnTo>
                    <a:lnTo>
                      <a:pt x="217" y="78"/>
                    </a:lnTo>
                    <a:lnTo>
                      <a:pt x="166" y="69"/>
                    </a:lnTo>
                    <a:lnTo>
                      <a:pt x="148" y="69"/>
                    </a:lnTo>
                    <a:lnTo>
                      <a:pt x="130" y="67"/>
                    </a:lnTo>
                    <a:lnTo>
                      <a:pt x="100" y="63"/>
                    </a:lnTo>
                    <a:lnTo>
                      <a:pt x="50" y="49"/>
                    </a:lnTo>
                    <a:lnTo>
                      <a:pt x="9" y="14"/>
                    </a:lnTo>
                    <a:lnTo>
                      <a:pt x="0" y="0"/>
                    </a:lnTo>
                    <a:lnTo>
                      <a:pt x="16" y="11"/>
                    </a:lnTo>
                    <a:lnTo>
                      <a:pt x="34" y="19"/>
                    </a:lnTo>
                    <a:lnTo>
                      <a:pt x="73" y="28"/>
                    </a:lnTo>
                    <a:lnTo>
                      <a:pt x="116" y="30"/>
                    </a:lnTo>
                    <a:lnTo>
                      <a:pt x="199" y="36"/>
                    </a:lnTo>
                    <a:lnTo>
                      <a:pt x="236" y="4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0" name="Freeform 166"/>
              <p:cNvSpPr>
                <a:spLocks/>
              </p:cNvSpPr>
              <p:nvPr/>
            </p:nvSpPr>
            <p:spPr bwMode="auto">
              <a:xfrm>
                <a:off x="2386" y="798"/>
                <a:ext cx="112" cy="370"/>
              </a:xfrm>
              <a:custGeom>
                <a:avLst/>
                <a:gdLst>
                  <a:gd name="T0" fmla="*/ 1 w 224"/>
                  <a:gd name="T1" fmla="*/ 0 h 741"/>
                  <a:gd name="T2" fmla="*/ 1 w 224"/>
                  <a:gd name="T3" fmla="*/ 0 h 741"/>
                  <a:gd name="T4" fmla="*/ 1 w 224"/>
                  <a:gd name="T5" fmla="*/ 0 h 741"/>
                  <a:gd name="T6" fmla="*/ 1 w 224"/>
                  <a:gd name="T7" fmla="*/ 0 h 741"/>
                  <a:gd name="T8" fmla="*/ 1 w 224"/>
                  <a:gd name="T9" fmla="*/ 0 h 741"/>
                  <a:gd name="T10" fmla="*/ 1 w 224"/>
                  <a:gd name="T11" fmla="*/ 0 h 741"/>
                  <a:gd name="T12" fmla="*/ 1 w 224"/>
                  <a:gd name="T13" fmla="*/ 0 h 741"/>
                  <a:gd name="T14" fmla="*/ 1 w 224"/>
                  <a:gd name="T15" fmla="*/ 0 h 741"/>
                  <a:gd name="T16" fmla="*/ 1 w 224"/>
                  <a:gd name="T17" fmla="*/ 0 h 741"/>
                  <a:gd name="T18" fmla="*/ 1 w 224"/>
                  <a:gd name="T19" fmla="*/ 0 h 741"/>
                  <a:gd name="T20" fmla="*/ 1 w 224"/>
                  <a:gd name="T21" fmla="*/ 0 h 741"/>
                  <a:gd name="T22" fmla="*/ 1 w 224"/>
                  <a:gd name="T23" fmla="*/ 0 h 741"/>
                  <a:gd name="T24" fmla="*/ 1 w 224"/>
                  <a:gd name="T25" fmla="*/ 0 h 741"/>
                  <a:gd name="T26" fmla="*/ 1 w 224"/>
                  <a:gd name="T27" fmla="*/ 0 h 741"/>
                  <a:gd name="T28" fmla="*/ 1 w 224"/>
                  <a:gd name="T29" fmla="*/ 0 h 741"/>
                  <a:gd name="T30" fmla="*/ 1 w 224"/>
                  <a:gd name="T31" fmla="*/ 0 h 741"/>
                  <a:gd name="T32" fmla="*/ 1 w 224"/>
                  <a:gd name="T33" fmla="*/ 0 h 741"/>
                  <a:gd name="T34" fmla="*/ 1 w 224"/>
                  <a:gd name="T35" fmla="*/ 0 h 741"/>
                  <a:gd name="T36" fmla="*/ 1 w 224"/>
                  <a:gd name="T37" fmla="*/ 0 h 741"/>
                  <a:gd name="T38" fmla="*/ 1 w 224"/>
                  <a:gd name="T39" fmla="*/ 0 h 741"/>
                  <a:gd name="T40" fmla="*/ 1 w 224"/>
                  <a:gd name="T41" fmla="*/ 0 h 741"/>
                  <a:gd name="T42" fmla="*/ 1 w 224"/>
                  <a:gd name="T43" fmla="*/ 0 h 741"/>
                  <a:gd name="T44" fmla="*/ 1 w 224"/>
                  <a:gd name="T45" fmla="*/ 0 h 741"/>
                  <a:gd name="T46" fmla="*/ 1 w 224"/>
                  <a:gd name="T47" fmla="*/ 0 h 741"/>
                  <a:gd name="T48" fmla="*/ 1 w 224"/>
                  <a:gd name="T49" fmla="*/ 0 h 741"/>
                  <a:gd name="T50" fmla="*/ 1 w 224"/>
                  <a:gd name="T51" fmla="*/ 0 h 741"/>
                  <a:gd name="T52" fmla="*/ 1 w 224"/>
                  <a:gd name="T53" fmla="*/ 0 h 741"/>
                  <a:gd name="T54" fmla="*/ 1 w 224"/>
                  <a:gd name="T55" fmla="*/ 0 h 741"/>
                  <a:gd name="T56" fmla="*/ 1 w 224"/>
                  <a:gd name="T57" fmla="*/ 0 h 741"/>
                  <a:gd name="T58" fmla="*/ 1 w 224"/>
                  <a:gd name="T59" fmla="*/ 0 h 741"/>
                  <a:gd name="T60" fmla="*/ 1 w 224"/>
                  <a:gd name="T61" fmla="*/ 0 h 741"/>
                  <a:gd name="T62" fmla="*/ 1 w 224"/>
                  <a:gd name="T63" fmla="*/ 0 h 741"/>
                  <a:gd name="T64" fmla="*/ 1 w 224"/>
                  <a:gd name="T65" fmla="*/ 0 h 741"/>
                  <a:gd name="T66" fmla="*/ 1 w 224"/>
                  <a:gd name="T67" fmla="*/ 0 h 741"/>
                  <a:gd name="T68" fmla="*/ 1 w 224"/>
                  <a:gd name="T69" fmla="*/ 0 h 741"/>
                  <a:gd name="T70" fmla="*/ 1 w 224"/>
                  <a:gd name="T71" fmla="*/ 0 h 741"/>
                  <a:gd name="T72" fmla="*/ 1 w 224"/>
                  <a:gd name="T73" fmla="*/ 0 h 741"/>
                  <a:gd name="T74" fmla="*/ 1 w 224"/>
                  <a:gd name="T75" fmla="*/ 0 h 741"/>
                  <a:gd name="T76" fmla="*/ 1 w 224"/>
                  <a:gd name="T77" fmla="*/ 0 h 741"/>
                  <a:gd name="T78" fmla="*/ 1 w 224"/>
                  <a:gd name="T79" fmla="*/ 0 h 741"/>
                  <a:gd name="T80" fmla="*/ 1 w 224"/>
                  <a:gd name="T81" fmla="*/ 0 h 741"/>
                  <a:gd name="T82" fmla="*/ 1 w 224"/>
                  <a:gd name="T83" fmla="*/ 0 h 741"/>
                  <a:gd name="T84" fmla="*/ 1 w 224"/>
                  <a:gd name="T85" fmla="*/ 0 h 741"/>
                  <a:gd name="T86" fmla="*/ 1 w 224"/>
                  <a:gd name="T87" fmla="*/ 0 h 741"/>
                  <a:gd name="T88" fmla="*/ 1 w 224"/>
                  <a:gd name="T89" fmla="*/ 0 h 741"/>
                  <a:gd name="T90" fmla="*/ 1 w 224"/>
                  <a:gd name="T91" fmla="*/ 0 h 741"/>
                  <a:gd name="T92" fmla="*/ 1 w 224"/>
                  <a:gd name="T93" fmla="*/ 0 h 741"/>
                  <a:gd name="T94" fmla="*/ 1 w 224"/>
                  <a:gd name="T95" fmla="*/ 0 h 741"/>
                  <a:gd name="T96" fmla="*/ 1 w 224"/>
                  <a:gd name="T97" fmla="*/ 0 h 741"/>
                  <a:gd name="T98" fmla="*/ 1 w 224"/>
                  <a:gd name="T99" fmla="*/ 0 h 741"/>
                  <a:gd name="T100" fmla="*/ 1 w 224"/>
                  <a:gd name="T101" fmla="*/ 0 h 741"/>
                  <a:gd name="T102" fmla="*/ 1 w 224"/>
                  <a:gd name="T103" fmla="*/ 0 h 741"/>
                  <a:gd name="T104" fmla="*/ 1 w 224"/>
                  <a:gd name="T105" fmla="*/ 0 h 741"/>
                  <a:gd name="T106" fmla="*/ 1 w 224"/>
                  <a:gd name="T107" fmla="*/ 0 h 741"/>
                  <a:gd name="T108" fmla="*/ 0 w 224"/>
                  <a:gd name="T109" fmla="*/ 0 h 741"/>
                  <a:gd name="T110" fmla="*/ 1 w 224"/>
                  <a:gd name="T111" fmla="*/ 0 h 741"/>
                  <a:gd name="T112" fmla="*/ 1 w 224"/>
                  <a:gd name="T113" fmla="*/ 0 h 741"/>
                  <a:gd name="T114" fmla="*/ 1 w 224"/>
                  <a:gd name="T115" fmla="*/ 0 h 741"/>
                  <a:gd name="T116" fmla="*/ 1 w 224"/>
                  <a:gd name="T117" fmla="*/ 0 h 741"/>
                  <a:gd name="T118" fmla="*/ 1 w 224"/>
                  <a:gd name="T119" fmla="*/ 0 h 741"/>
                  <a:gd name="T120" fmla="*/ 1 w 224"/>
                  <a:gd name="T121" fmla="*/ 0 h 74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4"/>
                  <a:gd name="T184" fmla="*/ 0 h 741"/>
                  <a:gd name="T185" fmla="*/ 224 w 224"/>
                  <a:gd name="T186" fmla="*/ 741 h 74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4" h="741">
                    <a:moveTo>
                      <a:pt x="71" y="741"/>
                    </a:moveTo>
                    <a:lnTo>
                      <a:pt x="84" y="739"/>
                    </a:lnTo>
                    <a:lnTo>
                      <a:pt x="96" y="732"/>
                    </a:lnTo>
                    <a:lnTo>
                      <a:pt x="108" y="721"/>
                    </a:lnTo>
                    <a:lnTo>
                      <a:pt x="119" y="709"/>
                    </a:lnTo>
                    <a:lnTo>
                      <a:pt x="138" y="680"/>
                    </a:lnTo>
                    <a:lnTo>
                      <a:pt x="161" y="630"/>
                    </a:lnTo>
                    <a:lnTo>
                      <a:pt x="164" y="621"/>
                    </a:lnTo>
                    <a:lnTo>
                      <a:pt x="164" y="619"/>
                    </a:lnTo>
                    <a:lnTo>
                      <a:pt x="166" y="599"/>
                    </a:lnTo>
                    <a:lnTo>
                      <a:pt x="173" y="526"/>
                    </a:lnTo>
                    <a:lnTo>
                      <a:pt x="183" y="453"/>
                    </a:lnTo>
                    <a:lnTo>
                      <a:pt x="186" y="441"/>
                    </a:lnTo>
                    <a:lnTo>
                      <a:pt x="189" y="430"/>
                    </a:lnTo>
                    <a:lnTo>
                      <a:pt x="196" y="401"/>
                    </a:lnTo>
                    <a:lnTo>
                      <a:pt x="213" y="330"/>
                    </a:lnTo>
                    <a:lnTo>
                      <a:pt x="223" y="262"/>
                    </a:lnTo>
                    <a:lnTo>
                      <a:pt x="224" y="248"/>
                    </a:lnTo>
                    <a:lnTo>
                      <a:pt x="223" y="234"/>
                    </a:lnTo>
                    <a:lnTo>
                      <a:pt x="223" y="195"/>
                    </a:lnTo>
                    <a:lnTo>
                      <a:pt x="221" y="96"/>
                    </a:lnTo>
                    <a:lnTo>
                      <a:pt x="220" y="31"/>
                    </a:lnTo>
                    <a:lnTo>
                      <a:pt x="220" y="27"/>
                    </a:lnTo>
                    <a:lnTo>
                      <a:pt x="214" y="23"/>
                    </a:lnTo>
                    <a:lnTo>
                      <a:pt x="195" y="11"/>
                    </a:lnTo>
                    <a:lnTo>
                      <a:pt x="181" y="1"/>
                    </a:lnTo>
                    <a:lnTo>
                      <a:pt x="181" y="0"/>
                    </a:lnTo>
                    <a:lnTo>
                      <a:pt x="183" y="10"/>
                    </a:lnTo>
                    <a:lnTo>
                      <a:pt x="188" y="34"/>
                    </a:lnTo>
                    <a:lnTo>
                      <a:pt x="189" y="87"/>
                    </a:lnTo>
                    <a:lnTo>
                      <a:pt x="182" y="110"/>
                    </a:lnTo>
                    <a:lnTo>
                      <a:pt x="168" y="130"/>
                    </a:lnTo>
                    <a:lnTo>
                      <a:pt x="158" y="136"/>
                    </a:lnTo>
                    <a:lnTo>
                      <a:pt x="165" y="139"/>
                    </a:lnTo>
                    <a:lnTo>
                      <a:pt x="186" y="151"/>
                    </a:lnTo>
                    <a:lnTo>
                      <a:pt x="195" y="161"/>
                    </a:lnTo>
                    <a:lnTo>
                      <a:pt x="201" y="176"/>
                    </a:lnTo>
                    <a:lnTo>
                      <a:pt x="201" y="184"/>
                    </a:lnTo>
                    <a:lnTo>
                      <a:pt x="199" y="198"/>
                    </a:lnTo>
                    <a:lnTo>
                      <a:pt x="194" y="239"/>
                    </a:lnTo>
                    <a:lnTo>
                      <a:pt x="183" y="355"/>
                    </a:lnTo>
                    <a:lnTo>
                      <a:pt x="168" y="450"/>
                    </a:lnTo>
                    <a:lnTo>
                      <a:pt x="164" y="461"/>
                    </a:lnTo>
                    <a:lnTo>
                      <a:pt x="159" y="471"/>
                    </a:lnTo>
                    <a:lnTo>
                      <a:pt x="155" y="483"/>
                    </a:lnTo>
                    <a:lnTo>
                      <a:pt x="149" y="513"/>
                    </a:lnTo>
                    <a:lnTo>
                      <a:pt x="142" y="575"/>
                    </a:lnTo>
                    <a:lnTo>
                      <a:pt x="141" y="604"/>
                    </a:lnTo>
                    <a:lnTo>
                      <a:pt x="133" y="621"/>
                    </a:lnTo>
                    <a:lnTo>
                      <a:pt x="117" y="653"/>
                    </a:lnTo>
                    <a:lnTo>
                      <a:pt x="101" y="681"/>
                    </a:lnTo>
                    <a:lnTo>
                      <a:pt x="81" y="702"/>
                    </a:lnTo>
                    <a:lnTo>
                      <a:pt x="56" y="713"/>
                    </a:lnTo>
                    <a:lnTo>
                      <a:pt x="21" y="713"/>
                    </a:lnTo>
                    <a:lnTo>
                      <a:pt x="0" y="707"/>
                    </a:lnTo>
                    <a:lnTo>
                      <a:pt x="3" y="713"/>
                    </a:lnTo>
                    <a:lnTo>
                      <a:pt x="20" y="730"/>
                    </a:lnTo>
                    <a:lnTo>
                      <a:pt x="35" y="738"/>
                    </a:lnTo>
                    <a:lnTo>
                      <a:pt x="58" y="741"/>
                    </a:lnTo>
                    <a:lnTo>
                      <a:pt x="71" y="7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1" name="Freeform 167"/>
              <p:cNvSpPr>
                <a:spLocks/>
              </p:cNvSpPr>
              <p:nvPr/>
            </p:nvSpPr>
            <p:spPr bwMode="auto">
              <a:xfrm>
                <a:off x="2474" y="985"/>
                <a:ext cx="33" cy="42"/>
              </a:xfrm>
              <a:custGeom>
                <a:avLst/>
                <a:gdLst>
                  <a:gd name="T0" fmla="*/ 1 w 65"/>
                  <a:gd name="T1" fmla="*/ 1 h 84"/>
                  <a:gd name="T2" fmla="*/ 1 w 65"/>
                  <a:gd name="T3" fmla="*/ 1 h 84"/>
                  <a:gd name="T4" fmla="*/ 1 w 65"/>
                  <a:gd name="T5" fmla="*/ 1 h 84"/>
                  <a:gd name="T6" fmla="*/ 1 w 65"/>
                  <a:gd name="T7" fmla="*/ 1 h 84"/>
                  <a:gd name="T8" fmla="*/ 1 w 65"/>
                  <a:gd name="T9" fmla="*/ 1 h 84"/>
                  <a:gd name="T10" fmla="*/ 0 w 65"/>
                  <a:gd name="T11" fmla="*/ 1 h 84"/>
                  <a:gd name="T12" fmla="*/ 1 w 65"/>
                  <a:gd name="T13" fmla="*/ 1 h 84"/>
                  <a:gd name="T14" fmla="*/ 1 w 65"/>
                  <a:gd name="T15" fmla="*/ 1 h 84"/>
                  <a:gd name="T16" fmla="*/ 1 w 65"/>
                  <a:gd name="T17" fmla="*/ 1 h 84"/>
                  <a:gd name="T18" fmla="*/ 1 w 65"/>
                  <a:gd name="T19" fmla="*/ 1 h 84"/>
                  <a:gd name="T20" fmla="*/ 1 w 65"/>
                  <a:gd name="T21" fmla="*/ 1 h 84"/>
                  <a:gd name="T22" fmla="*/ 1 w 65"/>
                  <a:gd name="T23" fmla="*/ 1 h 84"/>
                  <a:gd name="T24" fmla="*/ 1 w 65"/>
                  <a:gd name="T25" fmla="*/ 1 h 84"/>
                  <a:gd name="T26" fmla="*/ 1 w 65"/>
                  <a:gd name="T27" fmla="*/ 1 h 84"/>
                  <a:gd name="T28" fmla="*/ 1 w 65"/>
                  <a:gd name="T29" fmla="*/ 1 h 84"/>
                  <a:gd name="T30" fmla="*/ 1 w 65"/>
                  <a:gd name="T31" fmla="*/ 0 h 84"/>
                  <a:gd name="T32" fmla="*/ 1 w 65"/>
                  <a:gd name="T33" fmla="*/ 1 h 84"/>
                  <a:gd name="T34" fmla="*/ 1 w 65"/>
                  <a:gd name="T35" fmla="*/ 1 h 84"/>
                  <a:gd name="T36" fmla="*/ 1 w 65"/>
                  <a:gd name="T37" fmla="*/ 1 h 84"/>
                  <a:gd name="T38" fmla="*/ 1 w 65"/>
                  <a:gd name="T39" fmla="*/ 1 h 84"/>
                  <a:gd name="T40" fmla="*/ 1 w 65"/>
                  <a:gd name="T41" fmla="*/ 1 h 84"/>
                  <a:gd name="T42" fmla="*/ 1 w 65"/>
                  <a:gd name="T43" fmla="*/ 1 h 8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5"/>
                  <a:gd name="T67" fmla="*/ 0 h 84"/>
                  <a:gd name="T68" fmla="*/ 65 w 65"/>
                  <a:gd name="T69" fmla="*/ 84 h 8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5" h="84">
                    <a:moveTo>
                      <a:pt x="65" y="23"/>
                    </a:moveTo>
                    <a:lnTo>
                      <a:pt x="59" y="28"/>
                    </a:lnTo>
                    <a:lnTo>
                      <a:pt x="49" y="38"/>
                    </a:lnTo>
                    <a:lnTo>
                      <a:pt x="28" y="61"/>
                    </a:lnTo>
                    <a:lnTo>
                      <a:pt x="5" y="81"/>
                    </a:lnTo>
                    <a:lnTo>
                      <a:pt x="0" y="84"/>
                    </a:lnTo>
                    <a:lnTo>
                      <a:pt x="1" y="79"/>
                    </a:lnTo>
                    <a:lnTo>
                      <a:pt x="3" y="69"/>
                    </a:lnTo>
                    <a:lnTo>
                      <a:pt x="7" y="46"/>
                    </a:lnTo>
                    <a:lnTo>
                      <a:pt x="11" y="24"/>
                    </a:lnTo>
                    <a:lnTo>
                      <a:pt x="13" y="18"/>
                    </a:lnTo>
                    <a:lnTo>
                      <a:pt x="15" y="18"/>
                    </a:lnTo>
                    <a:lnTo>
                      <a:pt x="23" y="15"/>
                    </a:lnTo>
                    <a:lnTo>
                      <a:pt x="36" y="8"/>
                    </a:lnTo>
                    <a:lnTo>
                      <a:pt x="49" y="2"/>
                    </a:lnTo>
                    <a:lnTo>
                      <a:pt x="52" y="0"/>
                    </a:lnTo>
                    <a:lnTo>
                      <a:pt x="53" y="3"/>
                    </a:lnTo>
                    <a:lnTo>
                      <a:pt x="56" y="7"/>
                    </a:lnTo>
                    <a:lnTo>
                      <a:pt x="59" y="14"/>
                    </a:lnTo>
                    <a:lnTo>
                      <a:pt x="63" y="22"/>
                    </a:lnTo>
                    <a:lnTo>
                      <a:pt x="65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2" name="Freeform 168"/>
              <p:cNvSpPr>
                <a:spLocks/>
              </p:cNvSpPr>
              <p:nvPr/>
            </p:nvSpPr>
            <p:spPr bwMode="auto">
              <a:xfrm>
                <a:off x="2338" y="1295"/>
                <a:ext cx="32" cy="56"/>
              </a:xfrm>
              <a:custGeom>
                <a:avLst/>
                <a:gdLst>
                  <a:gd name="T0" fmla="*/ 1 w 62"/>
                  <a:gd name="T1" fmla="*/ 1 h 111"/>
                  <a:gd name="T2" fmla="*/ 1 w 62"/>
                  <a:gd name="T3" fmla="*/ 1 h 111"/>
                  <a:gd name="T4" fmla="*/ 1 w 62"/>
                  <a:gd name="T5" fmla="*/ 1 h 111"/>
                  <a:gd name="T6" fmla="*/ 1 w 62"/>
                  <a:gd name="T7" fmla="*/ 1 h 111"/>
                  <a:gd name="T8" fmla="*/ 1 w 62"/>
                  <a:gd name="T9" fmla="*/ 1 h 111"/>
                  <a:gd name="T10" fmla="*/ 1 w 62"/>
                  <a:gd name="T11" fmla="*/ 1 h 111"/>
                  <a:gd name="T12" fmla="*/ 1 w 62"/>
                  <a:gd name="T13" fmla="*/ 1 h 111"/>
                  <a:gd name="T14" fmla="*/ 1 w 62"/>
                  <a:gd name="T15" fmla="*/ 1 h 111"/>
                  <a:gd name="T16" fmla="*/ 1 w 62"/>
                  <a:gd name="T17" fmla="*/ 1 h 111"/>
                  <a:gd name="T18" fmla="*/ 1 w 62"/>
                  <a:gd name="T19" fmla="*/ 1 h 111"/>
                  <a:gd name="T20" fmla="*/ 1 w 62"/>
                  <a:gd name="T21" fmla="*/ 1 h 111"/>
                  <a:gd name="T22" fmla="*/ 1 w 62"/>
                  <a:gd name="T23" fmla="*/ 1 h 111"/>
                  <a:gd name="T24" fmla="*/ 1 w 62"/>
                  <a:gd name="T25" fmla="*/ 1 h 111"/>
                  <a:gd name="T26" fmla="*/ 1 w 62"/>
                  <a:gd name="T27" fmla="*/ 1 h 111"/>
                  <a:gd name="T28" fmla="*/ 1 w 62"/>
                  <a:gd name="T29" fmla="*/ 1 h 111"/>
                  <a:gd name="T30" fmla="*/ 1 w 62"/>
                  <a:gd name="T31" fmla="*/ 0 h 111"/>
                  <a:gd name="T32" fmla="*/ 1 w 62"/>
                  <a:gd name="T33" fmla="*/ 1 h 111"/>
                  <a:gd name="T34" fmla="*/ 1 w 62"/>
                  <a:gd name="T35" fmla="*/ 1 h 111"/>
                  <a:gd name="T36" fmla="*/ 1 w 62"/>
                  <a:gd name="T37" fmla="*/ 1 h 111"/>
                  <a:gd name="T38" fmla="*/ 1 w 62"/>
                  <a:gd name="T39" fmla="*/ 1 h 111"/>
                  <a:gd name="T40" fmla="*/ 0 w 62"/>
                  <a:gd name="T41" fmla="*/ 1 h 111"/>
                  <a:gd name="T42" fmla="*/ 1 w 62"/>
                  <a:gd name="T43" fmla="*/ 1 h 111"/>
                  <a:gd name="T44" fmla="*/ 1 w 62"/>
                  <a:gd name="T45" fmla="*/ 1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2"/>
                  <a:gd name="T70" fmla="*/ 0 h 111"/>
                  <a:gd name="T71" fmla="*/ 62 w 62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2" h="111">
                    <a:moveTo>
                      <a:pt x="2" y="77"/>
                    </a:moveTo>
                    <a:lnTo>
                      <a:pt x="4" y="85"/>
                    </a:lnTo>
                    <a:lnTo>
                      <a:pt x="10" y="96"/>
                    </a:lnTo>
                    <a:lnTo>
                      <a:pt x="20" y="108"/>
                    </a:lnTo>
                    <a:lnTo>
                      <a:pt x="25" y="111"/>
                    </a:lnTo>
                    <a:lnTo>
                      <a:pt x="26" y="111"/>
                    </a:lnTo>
                    <a:lnTo>
                      <a:pt x="28" y="106"/>
                    </a:lnTo>
                    <a:lnTo>
                      <a:pt x="34" y="96"/>
                    </a:lnTo>
                    <a:lnTo>
                      <a:pt x="46" y="77"/>
                    </a:lnTo>
                    <a:lnTo>
                      <a:pt x="58" y="57"/>
                    </a:lnTo>
                    <a:lnTo>
                      <a:pt x="62" y="52"/>
                    </a:lnTo>
                    <a:lnTo>
                      <a:pt x="59" y="48"/>
                    </a:lnTo>
                    <a:lnTo>
                      <a:pt x="54" y="40"/>
                    </a:lnTo>
                    <a:lnTo>
                      <a:pt x="45" y="22"/>
                    </a:lnTo>
                    <a:lnTo>
                      <a:pt x="35" y="5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26" y="8"/>
                    </a:lnTo>
                    <a:lnTo>
                      <a:pt x="8" y="35"/>
                    </a:lnTo>
                    <a:lnTo>
                      <a:pt x="2" y="53"/>
                    </a:lnTo>
                    <a:lnTo>
                      <a:pt x="0" y="69"/>
                    </a:lnTo>
                    <a:lnTo>
                      <a:pt x="2" y="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3" name="Freeform 169"/>
              <p:cNvSpPr>
                <a:spLocks/>
              </p:cNvSpPr>
              <p:nvPr/>
            </p:nvSpPr>
            <p:spPr bwMode="auto">
              <a:xfrm>
                <a:off x="2339" y="1169"/>
                <a:ext cx="85" cy="103"/>
              </a:xfrm>
              <a:custGeom>
                <a:avLst/>
                <a:gdLst>
                  <a:gd name="T0" fmla="*/ 0 w 170"/>
                  <a:gd name="T1" fmla="*/ 1 h 205"/>
                  <a:gd name="T2" fmla="*/ 1 w 170"/>
                  <a:gd name="T3" fmla="*/ 1 h 205"/>
                  <a:gd name="T4" fmla="*/ 1 w 170"/>
                  <a:gd name="T5" fmla="*/ 1 h 205"/>
                  <a:gd name="T6" fmla="*/ 1 w 170"/>
                  <a:gd name="T7" fmla="*/ 1 h 205"/>
                  <a:gd name="T8" fmla="*/ 1 w 170"/>
                  <a:gd name="T9" fmla="*/ 1 h 205"/>
                  <a:gd name="T10" fmla="*/ 1 w 170"/>
                  <a:gd name="T11" fmla="*/ 1 h 205"/>
                  <a:gd name="T12" fmla="*/ 1 w 170"/>
                  <a:gd name="T13" fmla="*/ 1 h 205"/>
                  <a:gd name="T14" fmla="*/ 1 w 170"/>
                  <a:gd name="T15" fmla="*/ 1 h 205"/>
                  <a:gd name="T16" fmla="*/ 1 w 170"/>
                  <a:gd name="T17" fmla="*/ 1 h 205"/>
                  <a:gd name="T18" fmla="*/ 1 w 170"/>
                  <a:gd name="T19" fmla="*/ 1 h 205"/>
                  <a:gd name="T20" fmla="*/ 1 w 170"/>
                  <a:gd name="T21" fmla="*/ 1 h 205"/>
                  <a:gd name="T22" fmla="*/ 1 w 170"/>
                  <a:gd name="T23" fmla="*/ 1 h 205"/>
                  <a:gd name="T24" fmla="*/ 1 w 170"/>
                  <a:gd name="T25" fmla="*/ 1 h 205"/>
                  <a:gd name="T26" fmla="*/ 1 w 170"/>
                  <a:gd name="T27" fmla="*/ 1 h 205"/>
                  <a:gd name="T28" fmla="*/ 1 w 170"/>
                  <a:gd name="T29" fmla="*/ 1 h 205"/>
                  <a:gd name="T30" fmla="*/ 1 w 170"/>
                  <a:gd name="T31" fmla="*/ 1 h 205"/>
                  <a:gd name="T32" fmla="*/ 1 w 170"/>
                  <a:gd name="T33" fmla="*/ 1 h 205"/>
                  <a:gd name="T34" fmla="*/ 1 w 170"/>
                  <a:gd name="T35" fmla="*/ 1 h 205"/>
                  <a:gd name="T36" fmla="*/ 1 w 170"/>
                  <a:gd name="T37" fmla="*/ 1 h 205"/>
                  <a:gd name="T38" fmla="*/ 1 w 170"/>
                  <a:gd name="T39" fmla="*/ 1 h 205"/>
                  <a:gd name="T40" fmla="*/ 1 w 170"/>
                  <a:gd name="T41" fmla="*/ 1 h 205"/>
                  <a:gd name="T42" fmla="*/ 1 w 170"/>
                  <a:gd name="T43" fmla="*/ 1 h 205"/>
                  <a:gd name="T44" fmla="*/ 1 w 170"/>
                  <a:gd name="T45" fmla="*/ 1 h 205"/>
                  <a:gd name="T46" fmla="*/ 1 w 170"/>
                  <a:gd name="T47" fmla="*/ 1 h 205"/>
                  <a:gd name="T48" fmla="*/ 1 w 170"/>
                  <a:gd name="T49" fmla="*/ 1 h 205"/>
                  <a:gd name="T50" fmla="*/ 1 w 170"/>
                  <a:gd name="T51" fmla="*/ 1 h 205"/>
                  <a:gd name="T52" fmla="*/ 1 w 170"/>
                  <a:gd name="T53" fmla="*/ 1 h 205"/>
                  <a:gd name="T54" fmla="*/ 1 w 170"/>
                  <a:gd name="T55" fmla="*/ 1 h 205"/>
                  <a:gd name="T56" fmla="*/ 1 w 170"/>
                  <a:gd name="T57" fmla="*/ 1 h 205"/>
                  <a:gd name="T58" fmla="*/ 1 w 170"/>
                  <a:gd name="T59" fmla="*/ 1 h 205"/>
                  <a:gd name="T60" fmla="*/ 1 w 170"/>
                  <a:gd name="T61" fmla="*/ 1 h 205"/>
                  <a:gd name="T62" fmla="*/ 1 w 170"/>
                  <a:gd name="T63" fmla="*/ 1 h 205"/>
                  <a:gd name="T64" fmla="*/ 1 w 170"/>
                  <a:gd name="T65" fmla="*/ 1 h 205"/>
                  <a:gd name="T66" fmla="*/ 1 w 170"/>
                  <a:gd name="T67" fmla="*/ 1 h 205"/>
                  <a:gd name="T68" fmla="*/ 1 w 170"/>
                  <a:gd name="T69" fmla="*/ 1 h 205"/>
                  <a:gd name="T70" fmla="*/ 1 w 170"/>
                  <a:gd name="T71" fmla="*/ 0 h 205"/>
                  <a:gd name="T72" fmla="*/ 1 w 170"/>
                  <a:gd name="T73" fmla="*/ 1 h 205"/>
                  <a:gd name="T74" fmla="*/ 1 w 170"/>
                  <a:gd name="T75" fmla="*/ 1 h 205"/>
                  <a:gd name="T76" fmla="*/ 1 w 170"/>
                  <a:gd name="T77" fmla="*/ 1 h 205"/>
                  <a:gd name="T78" fmla="*/ 0 w 170"/>
                  <a:gd name="T79" fmla="*/ 1 h 205"/>
                  <a:gd name="T80" fmla="*/ 0 w 170"/>
                  <a:gd name="T81" fmla="*/ 1 h 205"/>
                  <a:gd name="T82" fmla="*/ 0 w 170"/>
                  <a:gd name="T83" fmla="*/ 1 h 2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0"/>
                  <a:gd name="T127" fmla="*/ 0 h 205"/>
                  <a:gd name="T128" fmla="*/ 170 w 170"/>
                  <a:gd name="T129" fmla="*/ 205 h 2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0" h="205">
                    <a:moveTo>
                      <a:pt x="0" y="205"/>
                    </a:moveTo>
                    <a:lnTo>
                      <a:pt x="4" y="200"/>
                    </a:lnTo>
                    <a:lnTo>
                      <a:pt x="14" y="189"/>
                    </a:lnTo>
                    <a:lnTo>
                      <a:pt x="34" y="169"/>
                    </a:lnTo>
                    <a:lnTo>
                      <a:pt x="53" y="149"/>
                    </a:lnTo>
                    <a:lnTo>
                      <a:pt x="58" y="143"/>
                    </a:lnTo>
                    <a:lnTo>
                      <a:pt x="57" y="142"/>
                    </a:lnTo>
                    <a:lnTo>
                      <a:pt x="55" y="139"/>
                    </a:lnTo>
                    <a:lnTo>
                      <a:pt x="51" y="133"/>
                    </a:lnTo>
                    <a:lnTo>
                      <a:pt x="47" y="126"/>
                    </a:lnTo>
                    <a:lnTo>
                      <a:pt x="46" y="124"/>
                    </a:lnTo>
                    <a:lnTo>
                      <a:pt x="48" y="121"/>
                    </a:lnTo>
                    <a:lnTo>
                      <a:pt x="52" y="115"/>
                    </a:lnTo>
                    <a:lnTo>
                      <a:pt x="61" y="102"/>
                    </a:lnTo>
                    <a:lnTo>
                      <a:pt x="70" y="88"/>
                    </a:lnTo>
                    <a:lnTo>
                      <a:pt x="73" y="84"/>
                    </a:lnTo>
                    <a:lnTo>
                      <a:pt x="75" y="85"/>
                    </a:lnTo>
                    <a:lnTo>
                      <a:pt x="79" y="87"/>
                    </a:lnTo>
                    <a:lnTo>
                      <a:pt x="88" y="90"/>
                    </a:lnTo>
                    <a:lnTo>
                      <a:pt x="97" y="94"/>
                    </a:lnTo>
                    <a:lnTo>
                      <a:pt x="100" y="94"/>
                    </a:lnTo>
                    <a:lnTo>
                      <a:pt x="105" y="90"/>
                    </a:lnTo>
                    <a:lnTo>
                      <a:pt x="117" y="80"/>
                    </a:lnTo>
                    <a:lnTo>
                      <a:pt x="140" y="61"/>
                    </a:lnTo>
                    <a:lnTo>
                      <a:pt x="164" y="40"/>
                    </a:lnTo>
                    <a:lnTo>
                      <a:pt x="170" y="35"/>
                    </a:lnTo>
                    <a:lnTo>
                      <a:pt x="165" y="35"/>
                    </a:lnTo>
                    <a:lnTo>
                      <a:pt x="157" y="34"/>
                    </a:lnTo>
                    <a:lnTo>
                      <a:pt x="138" y="33"/>
                    </a:lnTo>
                    <a:lnTo>
                      <a:pt x="120" y="32"/>
                    </a:lnTo>
                    <a:lnTo>
                      <a:pt x="116" y="31"/>
                    </a:lnTo>
                    <a:lnTo>
                      <a:pt x="116" y="29"/>
                    </a:lnTo>
                    <a:lnTo>
                      <a:pt x="116" y="23"/>
                    </a:lnTo>
                    <a:lnTo>
                      <a:pt x="118" y="13"/>
                    </a:lnTo>
                    <a:lnTo>
                      <a:pt x="120" y="3"/>
                    </a:lnTo>
                    <a:lnTo>
                      <a:pt x="121" y="0"/>
                    </a:lnTo>
                    <a:lnTo>
                      <a:pt x="104" y="13"/>
                    </a:lnTo>
                    <a:lnTo>
                      <a:pt x="74" y="40"/>
                    </a:lnTo>
                    <a:lnTo>
                      <a:pt x="24" y="107"/>
                    </a:lnTo>
                    <a:lnTo>
                      <a:pt x="0" y="185"/>
                    </a:lnTo>
                    <a:lnTo>
                      <a:pt x="0" y="20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4" name="Freeform 170"/>
              <p:cNvSpPr>
                <a:spLocks/>
              </p:cNvSpPr>
              <p:nvPr/>
            </p:nvSpPr>
            <p:spPr bwMode="auto">
              <a:xfrm>
                <a:off x="2334" y="1138"/>
                <a:ext cx="48" cy="71"/>
              </a:xfrm>
              <a:custGeom>
                <a:avLst/>
                <a:gdLst>
                  <a:gd name="T0" fmla="*/ 0 w 98"/>
                  <a:gd name="T1" fmla="*/ 1 h 142"/>
                  <a:gd name="T2" fmla="*/ 0 w 98"/>
                  <a:gd name="T3" fmla="*/ 1 h 142"/>
                  <a:gd name="T4" fmla="*/ 0 w 98"/>
                  <a:gd name="T5" fmla="*/ 1 h 142"/>
                  <a:gd name="T6" fmla="*/ 0 w 98"/>
                  <a:gd name="T7" fmla="*/ 1 h 142"/>
                  <a:gd name="T8" fmla="*/ 0 w 98"/>
                  <a:gd name="T9" fmla="*/ 1 h 142"/>
                  <a:gd name="T10" fmla="*/ 0 w 98"/>
                  <a:gd name="T11" fmla="*/ 1 h 142"/>
                  <a:gd name="T12" fmla="*/ 0 w 98"/>
                  <a:gd name="T13" fmla="*/ 1 h 142"/>
                  <a:gd name="T14" fmla="*/ 0 w 98"/>
                  <a:gd name="T15" fmla="*/ 1 h 142"/>
                  <a:gd name="T16" fmla="*/ 0 w 98"/>
                  <a:gd name="T17" fmla="*/ 1 h 142"/>
                  <a:gd name="T18" fmla="*/ 0 w 98"/>
                  <a:gd name="T19" fmla="*/ 0 h 142"/>
                  <a:gd name="T20" fmla="*/ 0 w 98"/>
                  <a:gd name="T21" fmla="*/ 1 h 142"/>
                  <a:gd name="T22" fmla="*/ 0 w 98"/>
                  <a:gd name="T23" fmla="*/ 1 h 142"/>
                  <a:gd name="T24" fmla="*/ 0 w 98"/>
                  <a:gd name="T25" fmla="*/ 1 h 142"/>
                  <a:gd name="T26" fmla="*/ 0 w 98"/>
                  <a:gd name="T27" fmla="*/ 1 h 142"/>
                  <a:gd name="T28" fmla="*/ 0 w 98"/>
                  <a:gd name="T29" fmla="*/ 1 h 142"/>
                  <a:gd name="T30" fmla="*/ 0 w 98"/>
                  <a:gd name="T31" fmla="*/ 1 h 1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8"/>
                  <a:gd name="T49" fmla="*/ 0 h 142"/>
                  <a:gd name="T50" fmla="*/ 98 w 98"/>
                  <a:gd name="T51" fmla="*/ 142 h 1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8" h="142">
                    <a:moveTo>
                      <a:pt x="1" y="142"/>
                    </a:moveTo>
                    <a:lnTo>
                      <a:pt x="7" y="131"/>
                    </a:lnTo>
                    <a:lnTo>
                      <a:pt x="19" y="108"/>
                    </a:lnTo>
                    <a:lnTo>
                      <a:pt x="49" y="69"/>
                    </a:lnTo>
                    <a:lnTo>
                      <a:pt x="87" y="34"/>
                    </a:lnTo>
                    <a:lnTo>
                      <a:pt x="98" y="26"/>
                    </a:lnTo>
                    <a:lnTo>
                      <a:pt x="93" y="22"/>
                    </a:lnTo>
                    <a:lnTo>
                      <a:pt x="81" y="10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55" y="15"/>
                    </a:lnTo>
                    <a:lnTo>
                      <a:pt x="31" y="43"/>
                    </a:lnTo>
                    <a:lnTo>
                      <a:pt x="5" y="92"/>
                    </a:lnTo>
                    <a:lnTo>
                      <a:pt x="0" y="133"/>
                    </a:lnTo>
                    <a:lnTo>
                      <a:pt x="1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5" name="Freeform 171"/>
              <p:cNvSpPr>
                <a:spLocks/>
              </p:cNvSpPr>
              <p:nvPr/>
            </p:nvSpPr>
            <p:spPr bwMode="auto">
              <a:xfrm>
                <a:off x="2337" y="1102"/>
                <a:ext cx="27" cy="46"/>
              </a:xfrm>
              <a:custGeom>
                <a:avLst/>
                <a:gdLst>
                  <a:gd name="T0" fmla="*/ 0 w 53"/>
                  <a:gd name="T1" fmla="*/ 1 h 92"/>
                  <a:gd name="T2" fmla="*/ 1 w 53"/>
                  <a:gd name="T3" fmla="*/ 1 h 92"/>
                  <a:gd name="T4" fmla="*/ 1 w 53"/>
                  <a:gd name="T5" fmla="*/ 1 h 92"/>
                  <a:gd name="T6" fmla="*/ 1 w 53"/>
                  <a:gd name="T7" fmla="*/ 1 h 92"/>
                  <a:gd name="T8" fmla="*/ 1 w 53"/>
                  <a:gd name="T9" fmla="*/ 1 h 92"/>
                  <a:gd name="T10" fmla="*/ 1 w 53"/>
                  <a:gd name="T11" fmla="*/ 1 h 92"/>
                  <a:gd name="T12" fmla="*/ 1 w 53"/>
                  <a:gd name="T13" fmla="*/ 1 h 92"/>
                  <a:gd name="T14" fmla="*/ 1 w 53"/>
                  <a:gd name="T15" fmla="*/ 1 h 92"/>
                  <a:gd name="T16" fmla="*/ 1 w 53"/>
                  <a:gd name="T17" fmla="*/ 1 h 92"/>
                  <a:gd name="T18" fmla="*/ 1 w 53"/>
                  <a:gd name="T19" fmla="*/ 0 h 92"/>
                  <a:gd name="T20" fmla="*/ 1 w 53"/>
                  <a:gd name="T21" fmla="*/ 1 h 92"/>
                  <a:gd name="T22" fmla="*/ 1 w 53"/>
                  <a:gd name="T23" fmla="*/ 1 h 92"/>
                  <a:gd name="T24" fmla="*/ 1 w 53"/>
                  <a:gd name="T25" fmla="*/ 1 h 92"/>
                  <a:gd name="T26" fmla="*/ 1 w 53"/>
                  <a:gd name="T27" fmla="*/ 1 h 92"/>
                  <a:gd name="T28" fmla="*/ 0 w 53"/>
                  <a:gd name="T29" fmla="*/ 1 h 92"/>
                  <a:gd name="T30" fmla="*/ 0 w 53"/>
                  <a:gd name="T31" fmla="*/ 1 h 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3"/>
                  <a:gd name="T49" fmla="*/ 0 h 92"/>
                  <a:gd name="T50" fmla="*/ 53 w 53"/>
                  <a:gd name="T51" fmla="*/ 92 h 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3" h="92">
                    <a:moveTo>
                      <a:pt x="0" y="92"/>
                    </a:moveTo>
                    <a:lnTo>
                      <a:pt x="4" y="87"/>
                    </a:lnTo>
                    <a:lnTo>
                      <a:pt x="12" y="77"/>
                    </a:lnTo>
                    <a:lnTo>
                      <a:pt x="28" y="56"/>
                    </a:lnTo>
                    <a:lnTo>
                      <a:pt x="47" y="36"/>
                    </a:lnTo>
                    <a:lnTo>
                      <a:pt x="53" y="32"/>
                    </a:lnTo>
                    <a:lnTo>
                      <a:pt x="50" y="27"/>
                    </a:lnTo>
                    <a:lnTo>
                      <a:pt x="44" y="13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5" y="6"/>
                    </a:lnTo>
                    <a:lnTo>
                      <a:pt x="25" y="19"/>
                    </a:lnTo>
                    <a:lnTo>
                      <a:pt x="10" y="53"/>
                    </a:lnTo>
                    <a:lnTo>
                      <a:pt x="1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6" name="Freeform 172"/>
              <p:cNvSpPr>
                <a:spLocks/>
              </p:cNvSpPr>
              <p:nvPr/>
            </p:nvSpPr>
            <p:spPr bwMode="auto">
              <a:xfrm>
                <a:off x="2492" y="1155"/>
                <a:ext cx="134" cy="104"/>
              </a:xfrm>
              <a:custGeom>
                <a:avLst/>
                <a:gdLst>
                  <a:gd name="T0" fmla="*/ 1 w 266"/>
                  <a:gd name="T1" fmla="*/ 1 h 207"/>
                  <a:gd name="T2" fmla="*/ 1 w 266"/>
                  <a:gd name="T3" fmla="*/ 1 h 207"/>
                  <a:gd name="T4" fmla="*/ 1 w 266"/>
                  <a:gd name="T5" fmla="*/ 1 h 207"/>
                  <a:gd name="T6" fmla="*/ 1 w 266"/>
                  <a:gd name="T7" fmla="*/ 1 h 207"/>
                  <a:gd name="T8" fmla="*/ 1 w 266"/>
                  <a:gd name="T9" fmla="*/ 1 h 207"/>
                  <a:gd name="T10" fmla="*/ 1 w 266"/>
                  <a:gd name="T11" fmla="*/ 0 h 207"/>
                  <a:gd name="T12" fmla="*/ 1 w 266"/>
                  <a:gd name="T13" fmla="*/ 1 h 207"/>
                  <a:gd name="T14" fmla="*/ 1 w 266"/>
                  <a:gd name="T15" fmla="*/ 1 h 207"/>
                  <a:gd name="T16" fmla="*/ 1 w 266"/>
                  <a:gd name="T17" fmla="*/ 1 h 207"/>
                  <a:gd name="T18" fmla="*/ 1 w 266"/>
                  <a:gd name="T19" fmla="*/ 1 h 207"/>
                  <a:gd name="T20" fmla="*/ 1 w 266"/>
                  <a:gd name="T21" fmla="*/ 1 h 207"/>
                  <a:gd name="T22" fmla="*/ 1 w 266"/>
                  <a:gd name="T23" fmla="*/ 1 h 207"/>
                  <a:gd name="T24" fmla="*/ 1 w 266"/>
                  <a:gd name="T25" fmla="*/ 1 h 207"/>
                  <a:gd name="T26" fmla="*/ 1 w 266"/>
                  <a:gd name="T27" fmla="*/ 1 h 207"/>
                  <a:gd name="T28" fmla="*/ 1 w 266"/>
                  <a:gd name="T29" fmla="*/ 1 h 207"/>
                  <a:gd name="T30" fmla="*/ 0 w 266"/>
                  <a:gd name="T31" fmla="*/ 1 h 207"/>
                  <a:gd name="T32" fmla="*/ 1 w 266"/>
                  <a:gd name="T33" fmla="*/ 1 h 207"/>
                  <a:gd name="T34" fmla="*/ 1 w 266"/>
                  <a:gd name="T35" fmla="*/ 1 h 207"/>
                  <a:gd name="T36" fmla="*/ 1 w 266"/>
                  <a:gd name="T37" fmla="*/ 1 h 207"/>
                  <a:gd name="T38" fmla="*/ 1 w 266"/>
                  <a:gd name="T39" fmla="*/ 1 h 207"/>
                  <a:gd name="T40" fmla="*/ 1 w 266"/>
                  <a:gd name="T41" fmla="*/ 1 h 207"/>
                  <a:gd name="T42" fmla="*/ 1 w 266"/>
                  <a:gd name="T43" fmla="*/ 1 h 207"/>
                  <a:gd name="T44" fmla="*/ 1 w 266"/>
                  <a:gd name="T45" fmla="*/ 1 h 207"/>
                  <a:gd name="T46" fmla="*/ 1 w 266"/>
                  <a:gd name="T47" fmla="*/ 1 h 207"/>
                  <a:gd name="T48" fmla="*/ 1 w 266"/>
                  <a:gd name="T49" fmla="*/ 1 h 207"/>
                  <a:gd name="T50" fmla="*/ 1 w 266"/>
                  <a:gd name="T51" fmla="*/ 1 h 207"/>
                  <a:gd name="T52" fmla="*/ 1 w 266"/>
                  <a:gd name="T53" fmla="*/ 1 h 207"/>
                  <a:gd name="T54" fmla="*/ 1 w 266"/>
                  <a:gd name="T55" fmla="*/ 1 h 207"/>
                  <a:gd name="T56" fmla="*/ 1 w 266"/>
                  <a:gd name="T57" fmla="*/ 1 h 207"/>
                  <a:gd name="T58" fmla="*/ 1 w 266"/>
                  <a:gd name="T59" fmla="*/ 1 h 207"/>
                  <a:gd name="T60" fmla="*/ 1 w 266"/>
                  <a:gd name="T61" fmla="*/ 1 h 207"/>
                  <a:gd name="T62" fmla="*/ 1 w 266"/>
                  <a:gd name="T63" fmla="*/ 1 h 20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66"/>
                  <a:gd name="T97" fmla="*/ 0 h 207"/>
                  <a:gd name="T98" fmla="*/ 266 w 266"/>
                  <a:gd name="T99" fmla="*/ 207 h 20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66" h="207">
                    <a:moveTo>
                      <a:pt x="208" y="24"/>
                    </a:moveTo>
                    <a:lnTo>
                      <a:pt x="207" y="23"/>
                    </a:lnTo>
                    <a:lnTo>
                      <a:pt x="204" y="19"/>
                    </a:lnTo>
                    <a:lnTo>
                      <a:pt x="201" y="10"/>
                    </a:lnTo>
                    <a:lnTo>
                      <a:pt x="197" y="2"/>
                    </a:lnTo>
                    <a:lnTo>
                      <a:pt x="197" y="0"/>
                    </a:lnTo>
                    <a:lnTo>
                      <a:pt x="196" y="3"/>
                    </a:lnTo>
                    <a:lnTo>
                      <a:pt x="194" y="9"/>
                    </a:lnTo>
                    <a:lnTo>
                      <a:pt x="192" y="21"/>
                    </a:lnTo>
                    <a:lnTo>
                      <a:pt x="189" y="33"/>
                    </a:lnTo>
                    <a:lnTo>
                      <a:pt x="189" y="35"/>
                    </a:lnTo>
                    <a:lnTo>
                      <a:pt x="168" y="48"/>
                    </a:lnTo>
                    <a:lnTo>
                      <a:pt x="130" y="72"/>
                    </a:lnTo>
                    <a:lnTo>
                      <a:pt x="69" y="124"/>
                    </a:lnTo>
                    <a:lnTo>
                      <a:pt x="13" y="188"/>
                    </a:lnTo>
                    <a:lnTo>
                      <a:pt x="0" y="207"/>
                    </a:lnTo>
                    <a:lnTo>
                      <a:pt x="19" y="193"/>
                    </a:lnTo>
                    <a:lnTo>
                      <a:pt x="56" y="166"/>
                    </a:lnTo>
                    <a:lnTo>
                      <a:pt x="130" y="118"/>
                    </a:lnTo>
                    <a:lnTo>
                      <a:pt x="216" y="82"/>
                    </a:lnTo>
                    <a:lnTo>
                      <a:pt x="240" y="75"/>
                    </a:lnTo>
                    <a:lnTo>
                      <a:pt x="242" y="72"/>
                    </a:lnTo>
                    <a:lnTo>
                      <a:pt x="246" y="64"/>
                    </a:lnTo>
                    <a:lnTo>
                      <a:pt x="254" y="50"/>
                    </a:lnTo>
                    <a:lnTo>
                      <a:pt x="263" y="34"/>
                    </a:lnTo>
                    <a:lnTo>
                      <a:pt x="266" y="30"/>
                    </a:lnTo>
                    <a:lnTo>
                      <a:pt x="261" y="30"/>
                    </a:lnTo>
                    <a:lnTo>
                      <a:pt x="251" y="30"/>
                    </a:lnTo>
                    <a:lnTo>
                      <a:pt x="232" y="28"/>
                    </a:lnTo>
                    <a:lnTo>
                      <a:pt x="212" y="25"/>
                    </a:lnTo>
                    <a:lnTo>
                      <a:pt x="208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7" name="Freeform 173"/>
              <p:cNvSpPr>
                <a:spLocks/>
              </p:cNvSpPr>
              <p:nvPr/>
            </p:nvSpPr>
            <p:spPr bwMode="auto">
              <a:xfrm>
                <a:off x="2357" y="1270"/>
                <a:ext cx="141" cy="257"/>
              </a:xfrm>
              <a:custGeom>
                <a:avLst/>
                <a:gdLst>
                  <a:gd name="T0" fmla="*/ 0 w 283"/>
                  <a:gd name="T1" fmla="*/ 0 h 515"/>
                  <a:gd name="T2" fmla="*/ 0 w 283"/>
                  <a:gd name="T3" fmla="*/ 0 h 515"/>
                  <a:gd name="T4" fmla="*/ 0 w 283"/>
                  <a:gd name="T5" fmla="*/ 0 h 515"/>
                  <a:gd name="T6" fmla="*/ 0 w 283"/>
                  <a:gd name="T7" fmla="*/ 0 h 515"/>
                  <a:gd name="T8" fmla="*/ 0 w 283"/>
                  <a:gd name="T9" fmla="*/ 0 h 515"/>
                  <a:gd name="T10" fmla="*/ 0 w 283"/>
                  <a:gd name="T11" fmla="*/ 0 h 515"/>
                  <a:gd name="T12" fmla="*/ 0 w 283"/>
                  <a:gd name="T13" fmla="*/ 0 h 515"/>
                  <a:gd name="T14" fmla="*/ 0 w 283"/>
                  <a:gd name="T15" fmla="*/ 0 h 515"/>
                  <a:gd name="T16" fmla="*/ 0 w 283"/>
                  <a:gd name="T17" fmla="*/ 0 h 515"/>
                  <a:gd name="T18" fmla="*/ 0 w 283"/>
                  <a:gd name="T19" fmla="*/ 0 h 515"/>
                  <a:gd name="T20" fmla="*/ 0 w 283"/>
                  <a:gd name="T21" fmla="*/ 0 h 515"/>
                  <a:gd name="T22" fmla="*/ 0 w 283"/>
                  <a:gd name="T23" fmla="*/ 0 h 515"/>
                  <a:gd name="T24" fmla="*/ 0 w 283"/>
                  <a:gd name="T25" fmla="*/ 0 h 515"/>
                  <a:gd name="T26" fmla="*/ 0 w 283"/>
                  <a:gd name="T27" fmla="*/ 0 h 515"/>
                  <a:gd name="T28" fmla="*/ 0 w 283"/>
                  <a:gd name="T29" fmla="*/ 0 h 515"/>
                  <a:gd name="T30" fmla="*/ 0 w 283"/>
                  <a:gd name="T31" fmla="*/ 0 h 515"/>
                  <a:gd name="T32" fmla="*/ 0 w 283"/>
                  <a:gd name="T33" fmla="*/ 0 h 515"/>
                  <a:gd name="T34" fmla="*/ 0 w 283"/>
                  <a:gd name="T35" fmla="*/ 0 h 515"/>
                  <a:gd name="T36" fmla="*/ 0 w 283"/>
                  <a:gd name="T37" fmla="*/ 0 h 515"/>
                  <a:gd name="T38" fmla="*/ 0 w 283"/>
                  <a:gd name="T39" fmla="*/ 0 h 515"/>
                  <a:gd name="T40" fmla="*/ 0 w 283"/>
                  <a:gd name="T41" fmla="*/ 0 h 515"/>
                  <a:gd name="T42" fmla="*/ 0 w 283"/>
                  <a:gd name="T43" fmla="*/ 0 h 515"/>
                  <a:gd name="T44" fmla="*/ 0 w 283"/>
                  <a:gd name="T45" fmla="*/ 0 h 515"/>
                  <a:gd name="T46" fmla="*/ 0 w 283"/>
                  <a:gd name="T47" fmla="*/ 0 h 515"/>
                  <a:gd name="T48" fmla="*/ 0 w 283"/>
                  <a:gd name="T49" fmla="*/ 0 h 515"/>
                  <a:gd name="T50" fmla="*/ 0 w 283"/>
                  <a:gd name="T51" fmla="*/ 0 h 515"/>
                  <a:gd name="T52" fmla="*/ 0 w 283"/>
                  <a:gd name="T53" fmla="*/ 0 h 515"/>
                  <a:gd name="T54" fmla="*/ 0 w 283"/>
                  <a:gd name="T55" fmla="*/ 0 h 515"/>
                  <a:gd name="T56" fmla="*/ 0 w 283"/>
                  <a:gd name="T57" fmla="*/ 0 h 515"/>
                  <a:gd name="T58" fmla="*/ 0 w 283"/>
                  <a:gd name="T59" fmla="*/ 0 h 515"/>
                  <a:gd name="T60" fmla="*/ 0 w 283"/>
                  <a:gd name="T61" fmla="*/ 0 h 515"/>
                  <a:gd name="T62" fmla="*/ 0 w 283"/>
                  <a:gd name="T63" fmla="*/ 0 h 515"/>
                  <a:gd name="T64" fmla="*/ 0 w 283"/>
                  <a:gd name="T65" fmla="*/ 0 h 515"/>
                  <a:gd name="T66" fmla="*/ 0 w 283"/>
                  <a:gd name="T67" fmla="*/ 0 h 515"/>
                  <a:gd name="T68" fmla="*/ 0 w 283"/>
                  <a:gd name="T69" fmla="*/ 0 h 515"/>
                  <a:gd name="T70" fmla="*/ 0 w 283"/>
                  <a:gd name="T71" fmla="*/ 0 h 515"/>
                  <a:gd name="T72" fmla="*/ 0 w 283"/>
                  <a:gd name="T73" fmla="*/ 0 h 515"/>
                  <a:gd name="T74" fmla="*/ 0 w 283"/>
                  <a:gd name="T75" fmla="*/ 0 h 515"/>
                  <a:gd name="T76" fmla="*/ 0 w 283"/>
                  <a:gd name="T77" fmla="*/ 0 h 515"/>
                  <a:gd name="T78" fmla="*/ 0 w 283"/>
                  <a:gd name="T79" fmla="*/ 0 h 515"/>
                  <a:gd name="T80" fmla="*/ 0 w 283"/>
                  <a:gd name="T81" fmla="*/ 0 h 515"/>
                  <a:gd name="T82" fmla="*/ 0 w 283"/>
                  <a:gd name="T83" fmla="*/ 0 h 515"/>
                  <a:gd name="T84" fmla="*/ 0 w 283"/>
                  <a:gd name="T85" fmla="*/ 0 h 515"/>
                  <a:gd name="T86" fmla="*/ 0 w 283"/>
                  <a:gd name="T87" fmla="*/ 0 h 515"/>
                  <a:gd name="T88" fmla="*/ 0 w 283"/>
                  <a:gd name="T89" fmla="*/ 0 h 515"/>
                  <a:gd name="T90" fmla="*/ 0 w 283"/>
                  <a:gd name="T91" fmla="*/ 0 h 515"/>
                  <a:gd name="T92" fmla="*/ 0 w 283"/>
                  <a:gd name="T93" fmla="*/ 0 h 515"/>
                  <a:gd name="T94" fmla="*/ 0 w 283"/>
                  <a:gd name="T95" fmla="*/ 0 h 515"/>
                  <a:gd name="T96" fmla="*/ 0 w 283"/>
                  <a:gd name="T97" fmla="*/ 0 h 515"/>
                  <a:gd name="T98" fmla="*/ 0 w 283"/>
                  <a:gd name="T99" fmla="*/ 0 h 515"/>
                  <a:gd name="T100" fmla="*/ 0 w 283"/>
                  <a:gd name="T101" fmla="*/ 0 h 515"/>
                  <a:gd name="T102" fmla="*/ 0 w 283"/>
                  <a:gd name="T103" fmla="*/ 0 h 515"/>
                  <a:gd name="T104" fmla="*/ 0 w 283"/>
                  <a:gd name="T105" fmla="*/ 0 h 51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83"/>
                  <a:gd name="T160" fmla="*/ 0 h 515"/>
                  <a:gd name="T161" fmla="*/ 283 w 283"/>
                  <a:gd name="T162" fmla="*/ 515 h 51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83" h="515">
                    <a:moveTo>
                      <a:pt x="4" y="240"/>
                    </a:moveTo>
                    <a:lnTo>
                      <a:pt x="2" y="264"/>
                    </a:lnTo>
                    <a:lnTo>
                      <a:pt x="0" y="310"/>
                    </a:lnTo>
                    <a:lnTo>
                      <a:pt x="4" y="403"/>
                    </a:lnTo>
                    <a:lnTo>
                      <a:pt x="17" y="493"/>
                    </a:lnTo>
                    <a:lnTo>
                      <a:pt x="22" y="515"/>
                    </a:lnTo>
                    <a:lnTo>
                      <a:pt x="23" y="490"/>
                    </a:lnTo>
                    <a:lnTo>
                      <a:pt x="26" y="439"/>
                    </a:lnTo>
                    <a:lnTo>
                      <a:pt x="29" y="337"/>
                    </a:lnTo>
                    <a:lnTo>
                      <a:pt x="31" y="235"/>
                    </a:lnTo>
                    <a:lnTo>
                      <a:pt x="31" y="209"/>
                    </a:lnTo>
                    <a:lnTo>
                      <a:pt x="35" y="211"/>
                    </a:lnTo>
                    <a:lnTo>
                      <a:pt x="41" y="214"/>
                    </a:lnTo>
                    <a:lnTo>
                      <a:pt x="53" y="221"/>
                    </a:lnTo>
                    <a:lnTo>
                      <a:pt x="65" y="228"/>
                    </a:lnTo>
                    <a:lnTo>
                      <a:pt x="68" y="229"/>
                    </a:lnTo>
                    <a:lnTo>
                      <a:pt x="71" y="223"/>
                    </a:lnTo>
                    <a:lnTo>
                      <a:pt x="78" y="211"/>
                    </a:lnTo>
                    <a:lnTo>
                      <a:pt x="92" y="186"/>
                    </a:lnTo>
                    <a:lnTo>
                      <a:pt x="109" y="161"/>
                    </a:lnTo>
                    <a:lnTo>
                      <a:pt x="113" y="154"/>
                    </a:lnTo>
                    <a:lnTo>
                      <a:pt x="109" y="153"/>
                    </a:lnTo>
                    <a:lnTo>
                      <a:pt x="102" y="150"/>
                    </a:lnTo>
                    <a:lnTo>
                      <a:pt x="90" y="145"/>
                    </a:lnTo>
                    <a:lnTo>
                      <a:pt x="78" y="140"/>
                    </a:lnTo>
                    <a:lnTo>
                      <a:pt x="75" y="138"/>
                    </a:lnTo>
                    <a:lnTo>
                      <a:pt x="78" y="134"/>
                    </a:lnTo>
                    <a:lnTo>
                      <a:pt x="85" y="125"/>
                    </a:lnTo>
                    <a:lnTo>
                      <a:pt x="100" y="108"/>
                    </a:lnTo>
                    <a:lnTo>
                      <a:pt x="116" y="90"/>
                    </a:lnTo>
                    <a:lnTo>
                      <a:pt x="120" y="84"/>
                    </a:lnTo>
                    <a:lnTo>
                      <a:pt x="125" y="85"/>
                    </a:lnTo>
                    <a:lnTo>
                      <a:pt x="136" y="85"/>
                    </a:lnTo>
                    <a:lnTo>
                      <a:pt x="157" y="86"/>
                    </a:lnTo>
                    <a:lnTo>
                      <a:pt x="179" y="88"/>
                    </a:lnTo>
                    <a:lnTo>
                      <a:pt x="186" y="88"/>
                    </a:lnTo>
                    <a:lnTo>
                      <a:pt x="194" y="82"/>
                    </a:lnTo>
                    <a:lnTo>
                      <a:pt x="210" y="72"/>
                    </a:lnTo>
                    <a:lnTo>
                      <a:pt x="242" y="50"/>
                    </a:lnTo>
                    <a:lnTo>
                      <a:pt x="275" y="30"/>
                    </a:lnTo>
                    <a:lnTo>
                      <a:pt x="283" y="24"/>
                    </a:lnTo>
                    <a:lnTo>
                      <a:pt x="279" y="23"/>
                    </a:lnTo>
                    <a:lnTo>
                      <a:pt x="271" y="19"/>
                    </a:lnTo>
                    <a:lnTo>
                      <a:pt x="254" y="10"/>
                    </a:lnTo>
                    <a:lnTo>
                      <a:pt x="238" y="2"/>
                    </a:lnTo>
                    <a:lnTo>
                      <a:pt x="235" y="0"/>
                    </a:lnTo>
                    <a:lnTo>
                      <a:pt x="210" y="6"/>
                    </a:lnTo>
                    <a:lnTo>
                      <a:pt x="184" y="17"/>
                    </a:lnTo>
                    <a:lnTo>
                      <a:pt x="133" y="48"/>
                    </a:lnTo>
                    <a:lnTo>
                      <a:pt x="85" y="91"/>
                    </a:lnTo>
                    <a:lnTo>
                      <a:pt x="17" y="191"/>
                    </a:lnTo>
                    <a:lnTo>
                      <a:pt x="4" y="2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8" name="Freeform 174"/>
              <p:cNvSpPr>
                <a:spLocks/>
              </p:cNvSpPr>
              <p:nvPr/>
            </p:nvSpPr>
            <p:spPr bwMode="auto">
              <a:xfrm>
                <a:off x="2388" y="1246"/>
                <a:ext cx="213" cy="258"/>
              </a:xfrm>
              <a:custGeom>
                <a:avLst/>
                <a:gdLst>
                  <a:gd name="T0" fmla="*/ 1 w 425"/>
                  <a:gd name="T1" fmla="*/ 1 h 516"/>
                  <a:gd name="T2" fmla="*/ 1 w 425"/>
                  <a:gd name="T3" fmla="*/ 1 h 516"/>
                  <a:gd name="T4" fmla="*/ 1 w 425"/>
                  <a:gd name="T5" fmla="*/ 1 h 516"/>
                  <a:gd name="T6" fmla="*/ 1 w 425"/>
                  <a:gd name="T7" fmla="*/ 1 h 516"/>
                  <a:gd name="T8" fmla="*/ 1 w 425"/>
                  <a:gd name="T9" fmla="*/ 1 h 516"/>
                  <a:gd name="T10" fmla="*/ 1 w 425"/>
                  <a:gd name="T11" fmla="*/ 1 h 516"/>
                  <a:gd name="T12" fmla="*/ 1 w 425"/>
                  <a:gd name="T13" fmla="*/ 1 h 516"/>
                  <a:gd name="T14" fmla="*/ 1 w 425"/>
                  <a:gd name="T15" fmla="*/ 1 h 516"/>
                  <a:gd name="T16" fmla="*/ 0 w 425"/>
                  <a:gd name="T17" fmla="*/ 1 h 516"/>
                  <a:gd name="T18" fmla="*/ 1 w 425"/>
                  <a:gd name="T19" fmla="*/ 1 h 516"/>
                  <a:gd name="T20" fmla="*/ 1 w 425"/>
                  <a:gd name="T21" fmla="*/ 1 h 516"/>
                  <a:gd name="T22" fmla="*/ 1 w 425"/>
                  <a:gd name="T23" fmla="*/ 1 h 516"/>
                  <a:gd name="T24" fmla="*/ 1 w 425"/>
                  <a:gd name="T25" fmla="*/ 1 h 516"/>
                  <a:gd name="T26" fmla="*/ 1 w 425"/>
                  <a:gd name="T27" fmla="*/ 1 h 516"/>
                  <a:gd name="T28" fmla="*/ 1 w 425"/>
                  <a:gd name="T29" fmla="*/ 1 h 516"/>
                  <a:gd name="T30" fmla="*/ 1 w 425"/>
                  <a:gd name="T31" fmla="*/ 1 h 516"/>
                  <a:gd name="T32" fmla="*/ 1 w 425"/>
                  <a:gd name="T33" fmla="*/ 1 h 516"/>
                  <a:gd name="T34" fmla="*/ 1 w 425"/>
                  <a:gd name="T35" fmla="*/ 1 h 516"/>
                  <a:gd name="T36" fmla="*/ 1 w 425"/>
                  <a:gd name="T37" fmla="*/ 1 h 516"/>
                  <a:gd name="T38" fmla="*/ 1 w 425"/>
                  <a:gd name="T39" fmla="*/ 1 h 516"/>
                  <a:gd name="T40" fmla="*/ 1 w 425"/>
                  <a:gd name="T41" fmla="*/ 1 h 516"/>
                  <a:gd name="T42" fmla="*/ 1 w 425"/>
                  <a:gd name="T43" fmla="*/ 1 h 516"/>
                  <a:gd name="T44" fmla="*/ 1 w 425"/>
                  <a:gd name="T45" fmla="*/ 1 h 516"/>
                  <a:gd name="T46" fmla="*/ 1 w 425"/>
                  <a:gd name="T47" fmla="*/ 1 h 516"/>
                  <a:gd name="T48" fmla="*/ 1 w 425"/>
                  <a:gd name="T49" fmla="*/ 1 h 516"/>
                  <a:gd name="T50" fmla="*/ 1 w 425"/>
                  <a:gd name="T51" fmla="*/ 1 h 516"/>
                  <a:gd name="T52" fmla="*/ 1 w 425"/>
                  <a:gd name="T53" fmla="*/ 1 h 516"/>
                  <a:gd name="T54" fmla="*/ 1 w 425"/>
                  <a:gd name="T55" fmla="*/ 1 h 516"/>
                  <a:gd name="T56" fmla="*/ 1 w 425"/>
                  <a:gd name="T57" fmla="*/ 1 h 516"/>
                  <a:gd name="T58" fmla="*/ 1 w 425"/>
                  <a:gd name="T59" fmla="*/ 1 h 516"/>
                  <a:gd name="T60" fmla="*/ 1 w 425"/>
                  <a:gd name="T61" fmla="*/ 1 h 516"/>
                  <a:gd name="T62" fmla="*/ 1 w 425"/>
                  <a:gd name="T63" fmla="*/ 1 h 516"/>
                  <a:gd name="T64" fmla="*/ 1 w 425"/>
                  <a:gd name="T65" fmla="*/ 1 h 516"/>
                  <a:gd name="T66" fmla="*/ 1 w 425"/>
                  <a:gd name="T67" fmla="*/ 1 h 516"/>
                  <a:gd name="T68" fmla="*/ 1 w 425"/>
                  <a:gd name="T69" fmla="*/ 1 h 516"/>
                  <a:gd name="T70" fmla="*/ 1 w 425"/>
                  <a:gd name="T71" fmla="*/ 1 h 516"/>
                  <a:gd name="T72" fmla="*/ 1 w 425"/>
                  <a:gd name="T73" fmla="*/ 1 h 516"/>
                  <a:gd name="T74" fmla="*/ 1 w 425"/>
                  <a:gd name="T75" fmla="*/ 1 h 516"/>
                  <a:gd name="T76" fmla="*/ 1 w 425"/>
                  <a:gd name="T77" fmla="*/ 1 h 516"/>
                  <a:gd name="T78" fmla="*/ 1 w 425"/>
                  <a:gd name="T79" fmla="*/ 1 h 516"/>
                  <a:gd name="T80" fmla="*/ 1 w 425"/>
                  <a:gd name="T81" fmla="*/ 0 h 516"/>
                  <a:gd name="T82" fmla="*/ 1 w 425"/>
                  <a:gd name="T83" fmla="*/ 1 h 516"/>
                  <a:gd name="T84" fmla="*/ 1 w 425"/>
                  <a:gd name="T85" fmla="*/ 1 h 516"/>
                  <a:gd name="T86" fmla="*/ 1 w 425"/>
                  <a:gd name="T87" fmla="*/ 1 h 5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25"/>
                  <a:gd name="T133" fmla="*/ 0 h 516"/>
                  <a:gd name="T134" fmla="*/ 425 w 425"/>
                  <a:gd name="T135" fmla="*/ 516 h 5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25" h="516">
                    <a:moveTo>
                      <a:pt x="297" y="61"/>
                    </a:moveTo>
                    <a:lnTo>
                      <a:pt x="290" y="72"/>
                    </a:lnTo>
                    <a:lnTo>
                      <a:pt x="274" y="93"/>
                    </a:lnTo>
                    <a:lnTo>
                      <a:pt x="237" y="131"/>
                    </a:lnTo>
                    <a:lnTo>
                      <a:pt x="220" y="145"/>
                    </a:lnTo>
                    <a:lnTo>
                      <a:pt x="206" y="152"/>
                    </a:lnTo>
                    <a:lnTo>
                      <a:pt x="201" y="151"/>
                    </a:lnTo>
                    <a:lnTo>
                      <a:pt x="198" y="151"/>
                    </a:lnTo>
                    <a:lnTo>
                      <a:pt x="194" y="152"/>
                    </a:lnTo>
                    <a:lnTo>
                      <a:pt x="189" y="154"/>
                    </a:lnTo>
                    <a:lnTo>
                      <a:pt x="179" y="159"/>
                    </a:lnTo>
                    <a:lnTo>
                      <a:pt x="155" y="177"/>
                    </a:lnTo>
                    <a:lnTo>
                      <a:pt x="101" y="228"/>
                    </a:lnTo>
                    <a:lnTo>
                      <a:pt x="72" y="267"/>
                    </a:lnTo>
                    <a:lnTo>
                      <a:pt x="63" y="287"/>
                    </a:lnTo>
                    <a:lnTo>
                      <a:pt x="46" y="326"/>
                    </a:lnTo>
                    <a:lnTo>
                      <a:pt x="14" y="404"/>
                    </a:lnTo>
                    <a:lnTo>
                      <a:pt x="0" y="484"/>
                    </a:lnTo>
                    <a:lnTo>
                      <a:pt x="1" y="503"/>
                    </a:lnTo>
                    <a:lnTo>
                      <a:pt x="2" y="510"/>
                    </a:lnTo>
                    <a:lnTo>
                      <a:pt x="3" y="513"/>
                    </a:lnTo>
                    <a:lnTo>
                      <a:pt x="4" y="515"/>
                    </a:lnTo>
                    <a:lnTo>
                      <a:pt x="6" y="516"/>
                    </a:lnTo>
                    <a:lnTo>
                      <a:pt x="7" y="516"/>
                    </a:lnTo>
                    <a:lnTo>
                      <a:pt x="9" y="516"/>
                    </a:lnTo>
                    <a:lnTo>
                      <a:pt x="11" y="515"/>
                    </a:lnTo>
                    <a:lnTo>
                      <a:pt x="14" y="513"/>
                    </a:lnTo>
                    <a:lnTo>
                      <a:pt x="19" y="509"/>
                    </a:lnTo>
                    <a:lnTo>
                      <a:pt x="30" y="498"/>
                    </a:lnTo>
                    <a:lnTo>
                      <a:pt x="57" y="471"/>
                    </a:lnTo>
                    <a:lnTo>
                      <a:pt x="61" y="468"/>
                    </a:lnTo>
                    <a:lnTo>
                      <a:pt x="63" y="461"/>
                    </a:lnTo>
                    <a:lnTo>
                      <a:pt x="69" y="445"/>
                    </a:lnTo>
                    <a:lnTo>
                      <a:pt x="80" y="414"/>
                    </a:lnTo>
                    <a:lnTo>
                      <a:pt x="90" y="383"/>
                    </a:lnTo>
                    <a:lnTo>
                      <a:pt x="93" y="375"/>
                    </a:lnTo>
                    <a:lnTo>
                      <a:pt x="92" y="373"/>
                    </a:lnTo>
                    <a:lnTo>
                      <a:pt x="89" y="373"/>
                    </a:lnTo>
                    <a:lnTo>
                      <a:pt x="86" y="374"/>
                    </a:lnTo>
                    <a:lnTo>
                      <a:pt x="82" y="376"/>
                    </a:lnTo>
                    <a:lnTo>
                      <a:pt x="73" y="381"/>
                    </a:lnTo>
                    <a:lnTo>
                      <a:pt x="63" y="387"/>
                    </a:lnTo>
                    <a:lnTo>
                      <a:pt x="56" y="389"/>
                    </a:lnTo>
                    <a:lnTo>
                      <a:pt x="53" y="386"/>
                    </a:lnTo>
                    <a:lnTo>
                      <a:pt x="52" y="379"/>
                    </a:lnTo>
                    <a:lnTo>
                      <a:pt x="52" y="365"/>
                    </a:lnTo>
                    <a:lnTo>
                      <a:pt x="59" y="334"/>
                    </a:lnTo>
                    <a:lnTo>
                      <a:pt x="74" y="308"/>
                    </a:lnTo>
                    <a:lnTo>
                      <a:pt x="80" y="302"/>
                    </a:lnTo>
                    <a:lnTo>
                      <a:pt x="83" y="300"/>
                    </a:lnTo>
                    <a:lnTo>
                      <a:pt x="86" y="299"/>
                    </a:lnTo>
                    <a:lnTo>
                      <a:pt x="90" y="299"/>
                    </a:lnTo>
                    <a:lnTo>
                      <a:pt x="95" y="300"/>
                    </a:lnTo>
                    <a:lnTo>
                      <a:pt x="105" y="302"/>
                    </a:lnTo>
                    <a:lnTo>
                      <a:pt x="125" y="306"/>
                    </a:lnTo>
                    <a:lnTo>
                      <a:pt x="133" y="303"/>
                    </a:lnTo>
                    <a:lnTo>
                      <a:pt x="156" y="287"/>
                    </a:lnTo>
                    <a:lnTo>
                      <a:pt x="203" y="251"/>
                    </a:lnTo>
                    <a:lnTo>
                      <a:pt x="293" y="175"/>
                    </a:lnTo>
                    <a:lnTo>
                      <a:pt x="377" y="95"/>
                    </a:lnTo>
                    <a:lnTo>
                      <a:pt x="397" y="74"/>
                    </a:lnTo>
                    <a:lnTo>
                      <a:pt x="398" y="72"/>
                    </a:lnTo>
                    <a:lnTo>
                      <a:pt x="396" y="72"/>
                    </a:lnTo>
                    <a:lnTo>
                      <a:pt x="395" y="72"/>
                    </a:lnTo>
                    <a:lnTo>
                      <a:pt x="390" y="74"/>
                    </a:lnTo>
                    <a:lnTo>
                      <a:pt x="378" y="81"/>
                    </a:lnTo>
                    <a:lnTo>
                      <a:pt x="342" y="103"/>
                    </a:lnTo>
                    <a:lnTo>
                      <a:pt x="246" y="166"/>
                    </a:lnTo>
                    <a:lnTo>
                      <a:pt x="193" y="204"/>
                    </a:lnTo>
                    <a:lnTo>
                      <a:pt x="187" y="208"/>
                    </a:lnTo>
                    <a:lnTo>
                      <a:pt x="174" y="216"/>
                    </a:lnTo>
                    <a:lnTo>
                      <a:pt x="145" y="229"/>
                    </a:lnTo>
                    <a:lnTo>
                      <a:pt x="134" y="232"/>
                    </a:lnTo>
                    <a:lnTo>
                      <a:pt x="133" y="232"/>
                    </a:lnTo>
                    <a:lnTo>
                      <a:pt x="132" y="232"/>
                    </a:lnTo>
                    <a:lnTo>
                      <a:pt x="132" y="230"/>
                    </a:lnTo>
                    <a:lnTo>
                      <a:pt x="134" y="228"/>
                    </a:lnTo>
                    <a:lnTo>
                      <a:pt x="155" y="207"/>
                    </a:lnTo>
                    <a:lnTo>
                      <a:pt x="202" y="167"/>
                    </a:lnTo>
                    <a:lnTo>
                      <a:pt x="298" y="88"/>
                    </a:lnTo>
                    <a:lnTo>
                      <a:pt x="398" y="17"/>
                    </a:lnTo>
                    <a:lnTo>
                      <a:pt x="425" y="0"/>
                    </a:lnTo>
                    <a:lnTo>
                      <a:pt x="422" y="1"/>
                    </a:lnTo>
                    <a:lnTo>
                      <a:pt x="407" y="5"/>
                    </a:lnTo>
                    <a:lnTo>
                      <a:pt x="356" y="22"/>
                    </a:lnTo>
                    <a:lnTo>
                      <a:pt x="304" y="51"/>
                    </a:lnTo>
                    <a:lnTo>
                      <a:pt x="297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09" name="Freeform 175"/>
              <p:cNvSpPr>
                <a:spLocks/>
              </p:cNvSpPr>
              <p:nvPr/>
            </p:nvSpPr>
            <p:spPr bwMode="auto">
              <a:xfrm>
                <a:off x="2424" y="1315"/>
                <a:ext cx="162" cy="316"/>
              </a:xfrm>
              <a:custGeom>
                <a:avLst/>
                <a:gdLst>
                  <a:gd name="T0" fmla="*/ 1 w 322"/>
                  <a:gd name="T1" fmla="*/ 0 h 633"/>
                  <a:gd name="T2" fmla="*/ 1 w 322"/>
                  <a:gd name="T3" fmla="*/ 0 h 633"/>
                  <a:gd name="T4" fmla="*/ 1 w 322"/>
                  <a:gd name="T5" fmla="*/ 0 h 633"/>
                  <a:gd name="T6" fmla="*/ 1 w 322"/>
                  <a:gd name="T7" fmla="*/ 0 h 633"/>
                  <a:gd name="T8" fmla="*/ 1 w 322"/>
                  <a:gd name="T9" fmla="*/ 0 h 633"/>
                  <a:gd name="T10" fmla="*/ 1 w 322"/>
                  <a:gd name="T11" fmla="*/ 0 h 633"/>
                  <a:gd name="T12" fmla="*/ 1 w 322"/>
                  <a:gd name="T13" fmla="*/ 0 h 633"/>
                  <a:gd name="T14" fmla="*/ 1 w 322"/>
                  <a:gd name="T15" fmla="*/ 0 h 633"/>
                  <a:gd name="T16" fmla="*/ 1 w 322"/>
                  <a:gd name="T17" fmla="*/ 0 h 633"/>
                  <a:gd name="T18" fmla="*/ 1 w 322"/>
                  <a:gd name="T19" fmla="*/ 0 h 633"/>
                  <a:gd name="T20" fmla="*/ 1 w 322"/>
                  <a:gd name="T21" fmla="*/ 0 h 633"/>
                  <a:gd name="T22" fmla="*/ 1 w 322"/>
                  <a:gd name="T23" fmla="*/ 0 h 633"/>
                  <a:gd name="T24" fmla="*/ 1 w 322"/>
                  <a:gd name="T25" fmla="*/ 0 h 633"/>
                  <a:gd name="T26" fmla="*/ 1 w 322"/>
                  <a:gd name="T27" fmla="*/ 0 h 633"/>
                  <a:gd name="T28" fmla="*/ 1 w 322"/>
                  <a:gd name="T29" fmla="*/ 0 h 633"/>
                  <a:gd name="T30" fmla="*/ 1 w 322"/>
                  <a:gd name="T31" fmla="*/ 0 h 633"/>
                  <a:gd name="T32" fmla="*/ 1 w 322"/>
                  <a:gd name="T33" fmla="*/ 0 h 633"/>
                  <a:gd name="T34" fmla="*/ 1 w 322"/>
                  <a:gd name="T35" fmla="*/ 0 h 633"/>
                  <a:gd name="T36" fmla="*/ 1 w 322"/>
                  <a:gd name="T37" fmla="*/ 0 h 633"/>
                  <a:gd name="T38" fmla="*/ 1 w 322"/>
                  <a:gd name="T39" fmla="*/ 0 h 633"/>
                  <a:gd name="T40" fmla="*/ 1 w 322"/>
                  <a:gd name="T41" fmla="*/ 0 h 633"/>
                  <a:gd name="T42" fmla="*/ 1 w 322"/>
                  <a:gd name="T43" fmla="*/ 0 h 633"/>
                  <a:gd name="T44" fmla="*/ 1 w 322"/>
                  <a:gd name="T45" fmla="*/ 0 h 633"/>
                  <a:gd name="T46" fmla="*/ 1 w 322"/>
                  <a:gd name="T47" fmla="*/ 0 h 633"/>
                  <a:gd name="T48" fmla="*/ 1 w 322"/>
                  <a:gd name="T49" fmla="*/ 0 h 633"/>
                  <a:gd name="T50" fmla="*/ 1 w 322"/>
                  <a:gd name="T51" fmla="*/ 0 h 633"/>
                  <a:gd name="T52" fmla="*/ 1 w 322"/>
                  <a:gd name="T53" fmla="*/ 0 h 633"/>
                  <a:gd name="T54" fmla="*/ 1 w 322"/>
                  <a:gd name="T55" fmla="*/ 0 h 633"/>
                  <a:gd name="T56" fmla="*/ 1 w 322"/>
                  <a:gd name="T57" fmla="*/ 0 h 633"/>
                  <a:gd name="T58" fmla="*/ 0 w 322"/>
                  <a:gd name="T59" fmla="*/ 0 h 633"/>
                  <a:gd name="T60" fmla="*/ 0 w 322"/>
                  <a:gd name="T61" fmla="*/ 0 h 633"/>
                  <a:gd name="T62" fmla="*/ 0 w 322"/>
                  <a:gd name="T63" fmla="*/ 0 h 633"/>
                  <a:gd name="T64" fmla="*/ 1 w 322"/>
                  <a:gd name="T65" fmla="*/ 0 h 633"/>
                  <a:gd name="T66" fmla="*/ 1 w 322"/>
                  <a:gd name="T67" fmla="*/ 0 h 633"/>
                  <a:gd name="T68" fmla="*/ 1 w 322"/>
                  <a:gd name="T69" fmla="*/ 0 h 633"/>
                  <a:gd name="T70" fmla="*/ 1 w 322"/>
                  <a:gd name="T71" fmla="*/ 0 h 633"/>
                  <a:gd name="T72" fmla="*/ 1 w 322"/>
                  <a:gd name="T73" fmla="*/ 0 h 63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22"/>
                  <a:gd name="T112" fmla="*/ 0 h 633"/>
                  <a:gd name="T113" fmla="*/ 322 w 322"/>
                  <a:gd name="T114" fmla="*/ 633 h 63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22" h="633">
                    <a:moveTo>
                      <a:pt x="7" y="633"/>
                    </a:moveTo>
                    <a:lnTo>
                      <a:pt x="7" y="629"/>
                    </a:lnTo>
                    <a:lnTo>
                      <a:pt x="10" y="599"/>
                    </a:lnTo>
                    <a:lnTo>
                      <a:pt x="23" y="488"/>
                    </a:lnTo>
                    <a:lnTo>
                      <a:pt x="49" y="371"/>
                    </a:lnTo>
                    <a:lnTo>
                      <a:pt x="58" y="349"/>
                    </a:lnTo>
                    <a:lnTo>
                      <a:pt x="69" y="326"/>
                    </a:lnTo>
                    <a:lnTo>
                      <a:pt x="95" y="280"/>
                    </a:lnTo>
                    <a:lnTo>
                      <a:pt x="157" y="193"/>
                    </a:lnTo>
                    <a:lnTo>
                      <a:pt x="231" y="115"/>
                    </a:lnTo>
                    <a:lnTo>
                      <a:pt x="251" y="97"/>
                    </a:lnTo>
                    <a:lnTo>
                      <a:pt x="256" y="90"/>
                    </a:lnTo>
                    <a:lnTo>
                      <a:pt x="269" y="74"/>
                    </a:lnTo>
                    <a:lnTo>
                      <a:pt x="293" y="41"/>
                    </a:lnTo>
                    <a:lnTo>
                      <a:pt x="316" y="9"/>
                    </a:lnTo>
                    <a:lnTo>
                      <a:pt x="322" y="0"/>
                    </a:lnTo>
                    <a:lnTo>
                      <a:pt x="319" y="3"/>
                    </a:lnTo>
                    <a:lnTo>
                      <a:pt x="302" y="18"/>
                    </a:lnTo>
                    <a:lnTo>
                      <a:pt x="239" y="76"/>
                    </a:lnTo>
                    <a:lnTo>
                      <a:pt x="176" y="137"/>
                    </a:lnTo>
                    <a:lnTo>
                      <a:pt x="167" y="149"/>
                    </a:lnTo>
                    <a:lnTo>
                      <a:pt x="158" y="160"/>
                    </a:lnTo>
                    <a:lnTo>
                      <a:pt x="137" y="185"/>
                    </a:lnTo>
                    <a:lnTo>
                      <a:pt x="88" y="247"/>
                    </a:lnTo>
                    <a:lnTo>
                      <a:pt x="44" y="317"/>
                    </a:lnTo>
                    <a:lnTo>
                      <a:pt x="37" y="335"/>
                    </a:lnTo>
                    <a:lnTo>
                      <a:pt x="30" y="355"/>
                    </a:lnTo>
                    <a:lnTo>
                      <a:pt x="20" y="398"/>
                    </a:lnTo>
                    <a:lnTo>
                      <a:pt x="6" y="490"/>
                    </a:lnTo>
                    <a:lnTo>
                      <a:pt x="0" y="562"/>
                    </a:lnTo>
                    <a:lnTo>
                      <a:pt x="0" y="572"/>
                    </a:lnTo>
                    <a:lnTo>
                      <a:pt x="0" y="581"/>
                    </a:lnTo>
                    <a:lnTo>
                      <a:pt x="1" y="597"/>
                    </a:lnTo>
                    <a:lnTo>
                      <a:pt x="4" y="622"/>
                    </a:lnTo>
                    <a:lnTo>
                      <a:pt x="6" y="633"/>
                    </a:lnTo>
                    <a:lnTo>
                      <a:pt x="7" y="6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0" name="Freeform 176"/>
              <p:cNvSpPr>
                <a:spLocks/>
              </p:cNvSpPr>
              <p:nvPr/>
            </p:nvSpPr>
            <p:spPr bwMode="auto">
              <a:xfrm>
                <a:off x="2473" y="1372"/>
                <a:ext cx="139" cy="197"/>
              </a:xfrm>
              <a:custGeom>
                <a:avLst/>
                <a:gdLst>
                  <a:gd name="T0" fmla="*/ 0 w 280"/>
                  <a:gd name="T1" fmla="*/ 1 h 393"/>
                  <a:gd name="T2" fmla="*/ 0 w 280"/>
                  <a:gd name="T3" fmla="*/ 1 h 393"/>
                  <a:gd name="T4" fmla="*/ 0 w 280"/>
                  <a:gd name="T5" fmla="*/ 1 h 393"/>
                  <a:gd name="T6" fmla="*/ 0 w 280"/>
                  <a:gd name="T7" fmla="*/ 1 h 393"/>
                  <a:gd name="T8" fmla="*/ 0 w 280"/>
                  <a:gd name="T9" fmla="*/ 1 h 393"/>
                  <a:gd name="T10" fmla="*/ 0 w 280"/>
                  <a:gd name="T11" fmla="*/ 1 h 393"/>
                  <a:gd name="T12" fmla="*/ 0 w 280"/>
                  <a:gd name="T13" fmla="*/ 1 h 393"/>
                  <a:gd name="T14" fmla="*/ 0 w 280"/>
                  <a:gd name="T15" fmla="*/ 1 h 393"/>
                  <a:gd name="T16" fmla="*/ 0 w 280"/>
                  <a:gd name="T17" fmla="*/ 1 h 393"/>
                  <a:gd name="T18" fmla="*/ 0 w 280"/>
                  <a:gd name="T19" fmla="*/ 1 h 393"/>
                  <a:gd name="T20" fmla="*/ 0 w 280"/>
                  <a:gd name="T21" fmla="*/ 0 h 393"/>
                  <a:gd name="T22" fmla="*/ 0 w 280"/>
                  <a:gd name="T23" fmla="*/ 1 h 393"/>
                  <a:gd name="T24" fmla="*/ 0 w 280"/>
                  <a:gd name="T25" fmla="*/ 1 h 393"/>
                  <a:gd name="T26" fmla="*/ 0 w 280"/>
                  <a:gd name="T27" fmla="*/ 1 h 393"/>
                  <a:gd name="T28" fmla="*/ 0 w 280"/>
                  <a:gd name="T29" fmla="*/ 1 h 393"/>
                  <a:gd name="T30" fmla="*/ 0 w 280"/>
                  <a:gd name="T31" fmla="*/ 1 h 393"/>
                  <a:gd name="T32" fmla="*/ 0 w 280"/>
                  <a:gd name="T33" fmla="*/ 1 h 393"/>
                  <a:gd name="T34" fmla="*/ 0 w 280"/>
                  <a:gd name="T35" fmla="*/ 1 h 393"/>
                  <a:gd name="T36" fmla="*/ 0 w 280"/>
                  <a:gd name="T37" fmla="*/ 1 h 393"/>
                  <a:gd name="T38" fmla="*/ 0 w 280"/>
                  <a:gd name="T39" fmla="*/ 1 h 393"/>
                  <a:gd name="T40" fmla="*/ 0 w 280"/>
                  <a:gd name="T41" fmla="*/ 1 h 393"/>
                  <a:gd name="T42" fmla="*/ 0 w 280"/>
                  <a:gd name="T43" fmla="*/ 1 h 393"/>
                  <a:gd name="T44" fmla="*/ 0 w 280"/>
                  <a:gd name="T45" fmla="*/ 1 h 393"/>
                  <a:gd name="T46" fmla="*/ 0 w 280"/>
                  <a:gd name="T47" fmla="*/ 1 h 393"/>
                  <a:gd name="T48" fmla="*/ 0 w 280"/>
                  <a:gd name="T49" fmla="*/ 1 h 393"/>
                  <a:gd name="T50" fmla="*/ 0 w 280"/>
                  <a:gd name="T51" fmla="*/ 1 h 393"/>
                  <a:gd name="T52" fmla="*/ 0 w 280"/>
                  <a:gd name="T53" fmla="*/ 1 h 393"/>
                  <a:gd name="T54" fmla="*/ 0 w 280"/>
                  <a:gd name="T55" fmla="*/ 1 h 393"/>
                  <a:gd name="T56" fmla="*/ 0 w 280"/>
                  <a:gd name="T57" fmla="*/ 1 h 393"/>
                  <a:gd name="T58" fmla="*/ 0 w 280"/>
                  <a:gd name="T59" fmla="*/ 1 h 3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80"/>
                  <a:gd name="T91" fmla="*/ 0 h 393"/>
                  <a:gd name="T92" fmla="*/ 280 w 280"/>
                  <a:gd name="T93" fmla="*/ 393 h 3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80" h="393">
                    <a:moveTo>
                      <a:pt x="132" y="197"/>
                    </a:moveTo>
                    <a:lnTo>
                      <a:pt x="132" y="195"/>
                    </a:lnTo>
                    <a:lnTo>
                      <a:pt x="139" y="179"/>
                    </a:lnTo>
                    <a:lnTo>
                      <a:pt x="164" y="122"/>
                    </a:lnTo>
                    <a:lnTo>
                      <a:pt x="194" y="69"/>
                    </a:lnTo>
                    <a:lnTo>
                      <a:pt x="201" y="61"/>
                    </a:lnTo>
                    <a:lnTo>
                      <a:pt x="207" y="56"/>
                    </a:lnTo>
                    <a:lnTo>
                      <a:pt x="223" y="43"/>
                    </a:lnTo>
                    <a:lnTo>
                      <a:pt x="257" y="16"/>
                    </a:lnTo>
                    <a:lnTo>
                      <a:pt x="278" y="1"/>
                    </a:lnTo>
                    <a:lnTo>
                      <a:pt x="280" y="0"/>
                    </a:lnTo>
                    <a:lnTo>
                      <a:pt x="259" y="4"/>
                    </a:lnTo>
                    <a:lnTo>
                      <a:pt x="238" y="12"/>
                    </a:lnTo>
                    <a:lnTo>
                      <a:pt x="219" y="24"/>
                    </a:lnTo>
                    <a:lnTo>
                      <a:pt x="201" y="41"/>
                    </a:lnTo>
                    <a:lnTo>
                      <a:pt x="168" y="81"/>
                    </a:lnTo>
                    <a:lnTo>
                      <a:pt x="141" y="126"/>
                    </a:lnTo>
                    <a:lnTo>
                      <a:pt x="118" y="170"/>
                    </a:lnTo>
                    <a:lnTo>
                      <a:pt x="101" y="207"/>
                    </a:lnTo>
                    <a:lnTo>
                      <a:pt x="86" y="222"/>
                    </a:lnTo>
                    <a:lnTo>
                      <a:pt x="61" y="249"/>
                    </a:lnTo>
                    <a:lnTo>
                      <a:pt x="23" y="307"/>
                    </a:lnTo>
                    <a:lnTo>
                      <a:pt x="2" y="374"/>
                    </a:lnTo>
                    <a:lnTo>
                      <a:pt x="0" y="393"/>
                    </a:lnTo>
                    <a:lnTo>
                      <a:pt x="7" y="376"/>
                    </a:lnTo>
                    <a:lnTo>
                      <a:pt x="26" y="341"/>
                    </a:lnTo>
                    <a:lnTo>
                      <a:pt x="69" y="274"/>
                    </a:lnTo>
                    <a:lnTo>
                      <a:pt x="119" y="212"/>
                    </a:lnTo>
                    <a:lnTo>
                      <a:pt x="132" y="1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1" name="Freeform 177"/>
              <p:cNvSpPr>
                <a:spLocks/>
              </p:cNvSpPr>
              <p:nvPr/>
            </p:nvSpPr>
            <p:spPr bwMode="auto">
              <a:xfrm>
                <a:off x="2571" y="1238"/>
                <a:ext cx="55" cy="47"/>
              </a:xfrm>
              <a:custGeom>
                <a:avLst/>
                <a:gdLst>
                  <a:gd name="T0" fmla="*/ 1 w 109"/>
                  <a:gd name="T1" fmla="*/ 0 h 95"/>
                  <a:gd name="T2" fmla="*/ 1 w 109"/>
                  <a:gd name="T3" fmla="*/ 0 h 95"/>
                  <a:gd name="T4" fmla="*/ 1 w 109"/>
                  <a:gd name="T5" fmla="*/ 0 h 95"/>
                  <a:gd name="T6" fmla="*/ 1 w 109"/>
                  <a:gd name="T7" fmla="*/ 0 h 95"/>
                  <a:gd name="T8" fmla="*/ 1 w 109"/>
                  <a:gd name="T9" fmla="*/ 0 h 95"/>
                  <a:gd name="T10" fmla="*/ 1 w 109"/>
                  <a:gd name="T11" fmla="*/ 0 h 95"/>
                  <a:gd name="T12" fmla="*/ 1 w 109"/>
                  <a:gd name="T13" fmla="*/ 0 h 95"/>
                  <a:gd name="T14" fmla="*/ 1 w 109"/>
                  <a:gd name="T15" fmla="*/ 0 h 95"/>
                  <a:gd name="T16" fmla="*/ 1 w 109"/>
                  <a:gd name="T17" fmla="*/ 0 h 95"/>
                  <a:gd name="T18" fmla="*/ 1 w 109"/>
                  <a:gd name="T19" fmla="*/ 0 h 95"/>
                  <a:gd name="T20" fmla="*/ 1 w 109"/>
                  <a:gd name="T21" fmla="*/ 0 h 95"/>
                  <a:gd name="T22" fmla="*/ 1 w 109"/>
                  <a:gd name="T23" fmla="*/ 0 h 95"/>
                  <a:gd name="T24" fmla="*/ 1 w 109"/>
                  <a:gd name="T25" fmla="*/ 0 h 95"/>
                  <a:gd name="T26" fmla="*/ 1 w 109"/>
                  <a:gd name="T27" fmla="*/ 0 h 95"/>
                  <a:gd name="T28" fmla="*/ 1 w 109"/>
                  <a:gd name="T29" fmla="*/ 0 h 95"/>
                  <a:gd name="T30" fmla="*/ 1 w 109"/>
                  <a:gd name="T31" fmla="*/ 0 h 95"/>
                  <a:gd name="T32" fmla="*/ 1 w 109"/>
                  <a:gd name="T33" fmla="*/ 0 h 95"/>
                  <a:gd name="T34" fmla="*/ 0 w 109"/>
                  <a:gd name="T35" fmla="*/ 0 h 95"/>
                  <a:gd name="T36" fmla="*/ 1 w 109"/>
                  <a:gd name="T37" fmla="*/ 0 h 95"/>
                  <a:gd name="T38" fmla="*/ 1 w 109"/>
                  <a:gd name="T39" fmla="*/ 0 h 95"/>
                  <a:gd name="T40" fmla="*/ 1 w 109"/>
                  <a:gd name="T41" fmla="*/ 0 h 95"/>
                  <a:gd name="T42" fmla="*/ 1 w 109"/>
                  <a:gd name="T43" fmla="*/ 0 h 95"/>
                  <a:gd name="T44" fmla="*/ 1 w 109"/>
                  <a:gd name="T45" fmla="*/ 0 h 95"/>
                  <a:gd name="T46" fmla="*/ 1 w 109"/>
                  <a:gd name="T47" fmla="*/ 0 h 95"/>
                  <a:gd name="T48" fmla="*/ 1 w 109"/>
                  <a:gd name="T49" fmla="*/ 0 h 95"/>
                  <a:gd name="T50" fmla="*/ 1 w 109"/>
                  <a:gd name="T51" fmla="*/ 0 h 95"/>
                  <a:gd name="T52" fmla="*/ 1 w 109"/>
                  <a:gd name="T53" fmla="*/ 0 h 95"/>
                  <a:gd name="T54" fmla="*/ 1 w 109"/>
                  <a:gd name="T55" fmla="*/ 0 h 95"/>
                  <a:gd name="T56" fmla="*/ 1 w 109"/>
                  <a:gd name="T57" fmla="*/ 0 h 95"/>
                  <a:gd name="T58" fmla="*/ 1 w 109"/>
                  <a:gd name="T59" fmla="*/ 0 h 95"/>
                  <a:gd name="T60" fmla="*/ 1 w 109"/>
                  <a:gd name="T61" fmla="*/ 0 h 95"/>
                  <a:gd name="T62" fmla="*/ 1 w 109"/>
                  <a:gd name="T63" fmla="*/ 0 h 95"/>
                  <a:gd name="T64" fmla="*/ 1 w 109"/>
                  <a:gd name="T65" fmla="*/ 0 h 95"/>
                  <a:gd name="T66" fmla="*/ 1 w 109"/>
                  <a:gd name="T67" fmla="*/ 0 h 95"/>
                  <a:gd name="T68" fmla="*/ 1 w 109"/>
                  <a:gd name="T69" fmla="*/ 0 h 95"/>
                  <a:gd name="T70" fmla="*/ 1 w 109"/>
                  <a:gd name="T71" fmla="*/ 0 h 95"/>
                  <a:gd name="T72" fmla="*/ 1 w 109"/>
                  <a:gd name="T73" fmla="*/ 0 h 9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9"/>
                  <a:gd name="T112" fmla="*/ 0 h 95"/>
                  <a:gd name="T113" fmla="*/ 109 w 109"/>
                  <a:gd name="T114" fmla="*/ 95 h 9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9" h="95">
                    <a:moveTo>
                      <a:pt x="107" y="13"/>
                    </a:moveTo>
                    <a:lnTo>
                      <a:pt x="108" y="20"/>
                    </a:lnTo>
                    <a:lnTo>
                      <a:pt x="109" y="31"/>
                    </a:lnTo>
                    <a:lnTo>
                      <a:pt x="108" y="43"/>
                    </a:lnTo>
                    <a:lnTo>
                      <a:pt x="105" y="52"/>
                    </a:lnTo>
                    <a:lnTo>
                      <a:pt x="100" y="63"/>
                    </a:lnTo>
                    <a:lnTo>
                      <a:pt x="93" y="66"/>
                    </a:lnTo>
                    <a:lnTo>
                      <a:pt x="79" y="72"/>
                    </a:lnTo>
                    <a:lnTo>
                      <a:pt x="52" y="83"/>
                    </a:lnTo>
                    <a:lnTo>
                      <a:pt x="23" y="93"/>
                    </a:lnTo>
                    <a:lnTo>
                      <a:pt x="17" y="95"/>
                    </a:lnTo>
                    <a:lnTo>
                      <a:pt x="16" y="95"/>
                    </a:lnTo>
                    <a:lnTo>
                      <a:pt x="13" y="95"/>
                    </a:lnTo>
                    <a:lnTo>
                      <a:pt x="8" y="94"/>
                    </a:lnTo>
                    <a:lnTo>
                      <a:pt x="3" y="92"/>
                    </a:lnTo>
                    <a:lnTo>
                      <a:pt x="1" y="91"/>
                    </a:lnTo>
                    <a:lnTo>
                      <a:pt x="0" y="89"/>
                    </a:lnTo>
                    <a:lnTo>
                      <a:pt x="2" y="85"/>
                    </a:lnTo>
                    <a:lnTo>
                      <a:pt x="5" y="81"/>
                    </a:lnTo>
                    <a:lnTo>
                      <a:pt x="8" y="78"/>
                    </a:lnTo>
                    <a:lnTo>
                      <a:pt x="20" y="68"/>
                    </a:lnTo>
                    <a:lnTo>
                      <a:pt x="47" y="50"/>
                    </a:lnTo>
                    <a:lnTo>
                      <a:pt x="67" y="39"/>
                    </a:lnTo>
                    <a:lnTo>
                      <a:pt x="68" y="38"/>
                    </a:lnTo>
                    <a:lnTo>
                      <a:pt x="67" y="36"/>
                    </a:lnTo>
                    <a:lnTo>
                      <a:pt x="67" y="30"/>
                    </a:lnTo>
                    <a:lnTo>
                      <a:pt x="66" y="19"/>
                    </a:lnTo>
                    <a:lnTo>
                      <a:pt x="65" y="7"/>
                    </a:lnTo>
                    <a:lnTo>
                      <a:pt x="65" y="4"/>
                    </a:lnTo>
                    <a:lnTo>
                      <a:pt x="70" y="3"/>
                    </a:lnTo>
                    <a:lnTo>
                      <a:pt x="86" y="0"/>
                    </a:lnTo>
                    <a:lnTo>
                      <a:pt x="95" y="2"/>
                    </a:lnTo>
                    <a:lnTo>
                      <a:pt x="103" y="8"/>
                    </a:lnTo>
                    <a:lnTo>
                      <a:pt x="107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2" name="Freeform 178"/>
              <p:cNvSpPr>
                <a:spLocks/>
              </p:cNvSpPr>
              <p:nvPr/>
            </p:nvSpPr>
            <p:spPr bwMode="auto">
              <a:xfrm>
                <a:off x="2687" y="1227"/>
                <a:ext cx="221" cy="177"/>
              </a:xfrm>
              <a:custGeom>
                <a:avLst/>
                <a:gdLst>
                  <a:gd name="T0" fmla="*/ 1 w 442"/>
                  <a:gd name="T1" fmla="*/ 0 h 355"/>
                  <a:gd name="T2" fmla="*/ 1 w 442"/>
                  <a:gd name="T3" fmla="*/ 0 h 355"/>
                  <a:gd name="T4" fmla="*/ 1 w 442"/>
                  <a:gd name="T5" fmla="*/ 0 h 355"/>
                  <a:gd name="T6" fmla="*/ 1 w 442"/>
                  <a:gd name="T7" fmla="*/ 0 h 355"/>
                  <a:gd name="T8" fmla="*/ 1 w 442"/>
                  <a:gd name="T9" fmla="*/ 0 h 355"/>
                  <a:gd name="T10" fmla="*/ 1 w 442"/>
                  <a:gd name="T11" fmla="*/ 0 h 355"/>
                  <a:gd name="T12" fmla="*/ 1 w 442"/>
                  <a:gd name="T13" fmla="*/ 0 h 355"/>
                  <a:gd name="T14" fmla="*/ 1 w 442"/>
                  <a:gd name="T15" fmla="*/ 0 h 355"/>
                  <a:gd name="T16" fmla="*/ 1 w 442"/>
                  <a:gd name="T17" fmla="*/ 0 h 355"/>
                  <a:gd name="T18" fmla="*/ 1 w 442"/>
                  <a:gd name="T19" fmla="*/ 0 h 355"/>
                  <a:gd name="T20" fmla="*/ 1 w 442"/>
                  <a:gd name="T21" fmla="*/ 0 h 355"/>
                  <a:gd name="T22" fmla="*/ 1 w 442"/>
                  <a:gd name="T23" fmla="*/ 0 h 355"/>
                  <a:gd name="T24" fmla="*/ 1 w 442"/>
                  <a:gd name="T25" fmla="*/ 0 h 355"/>
                  <a:gd name="T26" fmla="*/ 1 w 442"/>
                  <a:gd name="T27" fmla="*/ 0 h 355"/>
                  <a:gd name="T28" fmla="*/ 1 w 442"/>
                  <a:gd name="T29" fmla="*/ 0 h 355"/>
                  <a:gd name="T30" fmla="*/ 1 w 442"/>
                  <a:gd name="T31" fmla="*/ 0 h 355"/>
                  <a:gd name="T32" fmla="*/ 1 w 442"/>
                  <a:gd name="T33" fmla="*/ 0 h 355"/>
                  <a:gd name="T34" fmla="*/ 1 w 442"/>
                  <a:gd name="T35" fmla="*/ 0 h 355"/>
                  <a:gd name="T36" fmla="*/ 1 w 442"/>
                  <a:gd name="T37" fmla="*/ 0 h 355"/>
                  <a:gd name="T38" fmla="*/ 1 w 442"/>
                  <a:gd name="T39" fmla="*/ 0 h 355"/>
                  <a:gd name="T40" fmla="*/ 1 w 442"/>
                  <a:gd name="T41" fmla="*/ 0 h 355"/>
                  <a:gd name="T42" fmla="*/ 1 w 442"/>
                  <a:gd name="T43" fmla="*/ 0 h 355"/>
                  <a:gd name="T44" fmla="*/ 1 w 442"/>
                  <a:gd name="T45" fmla="*/ 0 h 355"/>
                  <a:gd name="T46" fmla="*/ 1 w 442"/>
                  <a:gd name="T47" fmla="*/ 0 h 355"/>
                  <a:gd name="T48" fmla="*/ 0 w 442"/>
                  <a:gd name="T49" fmla="*/ 0 h 355"/>
                  <a:gd name="T50" fmla="*/ 1 w 442"/>
                  <a:gd name="T51" fmla="*/ 0 h 355"/>
                  <a:gd name="T52" fmla="*/ 1 w 442"/>
                  <a:gd name="T53" fmla="*/ 0 h 355"/>
                  <a:gd name="T54" fmla="*/ 1 w 442"/>
                  <a:gd name="T55" fmla="*/ 0 h 355"/>
                  <a:gd name="T56" fmla="*/ 1 w 442"/>
                  <a:gd name="T57" fmla="*/ 0 h 355"/>
                  <a:gd name="T58" fmla="*/ 1 w 442"/>
                  <a:gd name="T59" fmla="*/ 0 h 355"/>
                  <a:gd name="T60" fmla="*/ 1 w 442"/>
                  <a:gd name="T61" fmla="*/ 0 h 355"/>
                  <a:gd name="T62" fmla="*/ 1 w 442"/>
                  <a:gd name="T63" fmla="*/ 0 h 355"/>
                  <a:gd name="T64" fmla="*/ 1 w 442"/>
                  <a:gd name="T65" fmla="*/ 0 h 355"/>
                  <a:gd name="T66" fmla="*/ 1 w 442"/>
                  <a:gd name="T67" fmla="*/ 0 h 355"/>
                  <a:gd name="T68" fmla="*/ 1 w 442"/>
                  <a:gd name="T69" fmla="*/ 0 h 355"/>
                  <a:gd name="T70" fmla="*/ 1 w 442"/>
                  <a:gd name="T71" fmla="*/ 0 h 355"/>
                  <a:gd name="T72" fmla="*/ 1 w 442"/>
                  <a:gd name="T73" fmla="*/ 0 h 355"/>
                  <a:gd name="T74" fmla="*/ 1 w 442"/>
                  <a:gd name="T75" fmla="*/ 0 h 355"/>
                  <a:gd name="T76" fmla="*/ 1 w 442"/>
                  <a:gd name="T77" fmla="*/ 0 h 355"/>
                  <a:gd name="T78" fmla="*/ 1 w 442"/>
                  <a:gd name="T79" fmla="*/ 0 h 355"/>
                  <a:gd name="T80" fmla="*/ 1 w 442"/>
                  <a:gd name="T81" fmla="*/ 0 h 355"/>
                  <a:gd name="T82" fmla="*/ 1 w 442"/>
                  <a:gd name="T83" fmla="*/ 0 h 355"/>
                  <a:gd name="T84" fmla="*/ 1 w 442"/>
                  <a:gd name="T85" fmla="*/ 0 h 355"/>
                  <a:gd name="T86" fmla="*/ 1 w 442"/>
                  <a:gd name="T87" fmla="*/ 0 h 355"/>
                  <a:gd name="T88" fmla="*/ 1 w 442"/>
                  <a:gd name="T89" fmla="*/ 0 h 355"/>
                  <a:gd name="T90" fmla="*/ 1 w 442"/>
                  <a:gd name="T91" fmla="*/ 0 h 355"/>
                  <a:gd name="T92" fmla="*/ 1 w 442"/>
                  <a:gd name="T93" fmla="*/ 0 h 355"/>
                  <a:gd name="T94" fmla="*/ 1 w 442"/>
                  <a:gd name="T95" fmla="*/ 0 h 355"/>
                  <a:gd name="T96" fmla="*/ 1 w 442"/>
                  <a:gd name="T97" fmla="*/ 0 h 355"/>
                  <a:gd name="T98" fmla="*/ 1 w 442"/>
                  <a:gd name="T99" fmla="*/ 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2"/>
                  <a:gd name="T151" fmla="*/ 0 h 355"/>
                  <a:gd name="T152" fmla="*/ 442 w 442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2" h="355">
                    <a:moveTo>
                      <a:pt x="442" y="355"/>
                    </a:moveTo>
                    <a:lnTo>
                      <a:pt x="440" y="353"/>
                    </a:lnTo>
                    <a:lnTo>
                      <a:pt x="426" y="336"/>
                    </a:lnTo>
                    <a:lnTo>
                      <a:pt x="375" y="273"/>
                    </a:lnTo>
                    <a:lnTo>
                      <a:pt x="318" y="216"/>
                    </a:lnTo>
                    <a:lnTo>
                      <a:pt x="308" y="208"/>
                    </a:lnTo>
                    <a:lnTo>
                      <a:pt x="293" y="199"/>
                    </a:lnTo>
                    <a:lnTo>
                      <a:pt x="274" y="182"/>
                    </a:lnTo>
                    <a:lnTo>
                      <a:pt x="225" y="136"/>
                    </a:lnTo>
                    <a:lnTo>
                      <a:pt x="119" y="45"/>
                    </a:lnTo>
                    <a:lnTo>
                      <a:pt x="53" y="49"/>
                    </a:lnTo>
                    <a:lnTo>
                      <a:pt x="51" y="52"/>
                    </a:lnTo>
                    <a:lnTo>
                      <a:pt x="49" y="59"/>
                    </a:lnTo>
                    <a:lnTo>
                      <a:pt x="44" y="74"/>
                    </a:lnTo>
                    <a:lnTo>
                      <a:pt x="41" y="79"/>
                    </a:lnTo>
                    <a:lnTo>
                      <a:pt x="35" y="82"/>
                    </a:lnTo>
                    <a:lnTo>
                      <a:pt x="33" y="81"/>
                    </a:lnTo>
                    <a:lnTo>
                      <a:pt x="28" y="81"/>
                    </a:lnTo>
                    <a:lnTo>
                      <a:pt x="25" y="80"/>
                    </a:lnTo>
                    <a:lnTo>
                      <a:pt x="22" y="77"/>
                    </a:lnTo>
                    <a:lnTo>
                      <a:pt x="19" y="75"/>
                    </a:lnTo>
                    <a:lnTo>
                      <a:pt x="14" y="67"/>
                    </a:lnTo>
                    <a:lnTo>
                      <a:pt x="9" y="59"/>
                    </a:lnTo>
                    <a:lnTo>
                      <a:pt x="5" y="51"/>
                    </a:lnTo>
                    <a:lnTo>
                      <a:pt x="0" y="43"/>
                    </a:lnTo>
                    <a:lnTo>
                      <a:pt x="1" y="37"/>
                    </a:lnTo>
                    <a:lnTo>
                      <a:pt x="8" y="16"/>
                    </a:lnTo>
                    <a:lnTo>
                      <a:pt x="13" y="7"/>
                    </a:lnTo>
                    <a:lnTo>
                      <a:pt x="16" y="4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46" y="10"/>
                    </a:lnTo>
                    <a:lnTo>
                      <a:pt x="49" y="11"/>
                    </a:lnTo>
                    <a:lnTo>
                      <a:pt x="65" y="3"/>
                    </a:lnTo>
                    <a:lnTo>
                      <a:pt x="82" y="1"/>
                    </a:lnTo>
                    <a:lnTo>
                      <a:pt x="100" y="5"/>
                    </a:lnTo>
                    <a:lnTo>
                      <a:pt x="120" y="15"/>
                    </a:lnTo>
                    <a:lnTo>
                      <a:pt x="138" y="29"/>
                    </a:lnTo>
                    <a:lnTo>
                      <a:pt x="175" y="62"/>
                    </a:lnTo>
                    <a:lnTo>
                      <a:pt x="237" y="126"/>
                    </a:lnTo>
                    <a:lnTo>
                      <a:pt x="249" y="134"/>
                    </a:lnTo>
                    <a:lnTo>
                      <a:pt x="277" y="150"/>
                    </a:lnTo>
                    <a:lnTo>
                      <a:pt x="322" y="182"/>
                    </a:lnTo>
                    <a:lnTo>
                      <a:pt x="385" y="246"/>
                    </a:lnTo>
                    <a:lnTo>
                      <a:pt x="430" y="330"/>
                    </a:lnTo>
                    <a:lnTo>
                      <a:pt x="442" y="3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3" name="Freeform 179"/>
              <p:cNvSpPr>
                <a:spLocks/>
              </p:cNvSpPr>
              <p:nvPr/>
            </p:nvSpPr>
            <p:spPr bwMode="auto">
              <a:xfrm>
                <a:off x="2719" y="1300"/>
                <a:ext cx="202" cy="314"/>
              </a:xfrm>
              <a:custGeom>
                <a:avLst/>
                <a:gdLst>
                  <a:gd name="T0" fmla="*/ 1 w 402"/>
                  <a:gd name="T1" fmla="*/ 1 h 628"/>
                  <a:gd name="T2" fmla="*/ 1 w 402"/>
                  <a:gd name="T3" fmla="*/ 1 h 628"/>
                  <a:gd name="T4" fmla="*/ 1 w 402"/>
                  <a:gd name="T5" fmla="*/ 1 h 628"/>
                  <a:gd name="T6" fmla="*/ 1 w 402"/>
                  <a:gd name="T7" fmla="*/ 1 h 628"/>
                  <a:gd name="T8" fmla="*/ 1 w 402"/>
                  <a:gd name="T9" fmla="*/ 1 h 628"/>
                  <a:gd name="T10" fmla="*/ 1 w 402"/>
                  <a:gd name="T11" fmla="*/ 1 h 628"/>
                  <a:gd name="T12" fmla="*/ 1 w 402"/>
                  <a:gd name="T13" fmla="*/ 1 h 628"/>
                  <a:gd name="T14" fmla="*/ 1 w 402"/>
                  <a:gd name="T15" fmla="*/ 1 h 628"/>
                  <a:gd name="T16" fmla="*/ 1 w 402"/>
                  <a:gd name="T17" fmla="*/ 1 h 628"/>
                  <a:gd name="T18" fmla="*/ 1 w 402"/>
                  <a:gd name="T19" fmla="*/ 1 h 628"/>
                  <a:gd name="T20" fmla="*/ 1 w 402"/>
                  <a:gd name="T21" fmla="*/ 1 h 628"/>
                  <a:gd name="T22" fmla="*/ 1 w 402"/>
                  <a:gd name="T23" fmla="*/ 1 h 628"/>
                  <a:gd name="T24" fmla="*/ 1 w 402"/>
                  <a:gd name="T25" fmla="*/ 1 h 628"/>
                  <a:gd name="T26" fmla="*/ 1 w 402"/>
                  <a:gd name="T27" fmla="*/ 1 h 628"/>
                  <a:gd name="T28" fmla="*/ 1 w 402"/>
                  <a:gd name="T29" fmla="*/ 1 h 628"/>
                  <a:gd name="T30" fmla="*/ 1 w 402"/>
                  <a:gd name="T31" fmla="*/ 1 h 628"/>
                  <a:gd name="T32" fmla="*/ 1 w 402"/>
                  <a:gd name="T33" fmla="*/ 1 h 628"/>
                  <a:gd name="T34" fmla="*/ 1 w 402"/>
                  <a:gd name="T35" fmla="*/ 1 h 628"/>
                  <a:gd name="T36" fmla="*/ 1 w 402"/>
                  <a:gd name="T37" fmla="*/ 1 h 628"/>
                  <a:gd name="T38" fmla="*/ 1 w 402"/>
                  <a:gd name="T39" fmla="*/ 1 h 628"/>
                  <a:gd name="T40" fmla="*/ 1 w 402"/>
                  <a:gd name="T41" fmla="*/ 1 h 628"/>
                  <a:gd name="T42" fmla="*/ 1 w 402"/>
                  <a:gd name="T43" fmla="*/ 1 h 628"/>
                  <a:gd name="T44" fmla="*/ 1 w 402"/>
                  <a:gd name="T45" fmla="*/ 1 h 628"/>
                  <a:gd name="T46" fmla="*/ 1 w 402"/>
                  <a:gd name="T47" fmla="*/ 1 h 628"/>
                  <a:gd name="T48" fmla="*/ 1 w 402"/>
                  <a:gd name="T49" fmla="*/ 1 h 628"/>
                  <a:gd name="T50" fmla="*/ 0 w 402"/>
                  <a:gd name="T51" fmla="*/ 1 h 628"/>
                  <a:gd name="T52" fmla="*/ 1 w 402"/>
                  <a:gd name="T53" fmla="*/ 0 h 628"/>
                  <a:gd name="T54" fmla="*/ 1 w 402"/>
                  <a:gd name="T55" fmla="*/ 1 h 628"/>
                  <a:gd name="T56" fmla="*/ 1 w 402"/>
                  <a:gd name="T57" fmla="*/ 1 h 628"/>
                  <a:gd name="T58" fmla="*/ 1 w 402"/>
                  <a:gd name="T59" fmla="*/ 1 h 628"/>
                  <a:gd name="T60" fmla="*/ 1 w 402"/>
                  <a:gd name="T61" fmla="*/ 1 h 628"/>
                  <a:gd name="T62" fmla="*/ 1 w 402"/>
                  <a:gd name="T63" fmla="*/ 1 h 628"/>
                  <a:gd name="T64" fmla="*/ 1 w 402"/>
                  <a:gd name="T65" fmla="*/ 1 h 628"/>
                  <a:gd name="T66" fmla="*/ 1 w 402"/>
                  <a:gd name="T67" fmla="*/ 1 h 628"/>
                  <a:gd name="T68" fmla="*/ 1 w 402"/>
                  <a:gd name="T69" fmla="*/ 1 h 6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2"/>
                  <a:gd name="T106" fmla="*/ 0 h 628"/>
                  <a:gd name="T107" fmla="*/ 402 w 402"/>
                  <a:gd name="T108" fmla="*/ 628 h 6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2" h="628">
                    <a:moveTo>
                      <a:pt x="176" y="157"/>
                    </a:moveTo>
                    <a:lnTo>
                      <a:pt x="183" y="162"/>
                    </a:lnTo>
                    <a:lnTo>
                      <a:pt x="206" y="175"/>
                    </a:lnTo>
                    <a:lnTo>
                      <a:pt x="267" y="223"/>
                    </a:lnTo>
                    <a:lnTo>
                      <a:pt x="330" y="301"/>
                    </a:lnTo>
                    <a:lnTo>
                      <a:pt x="343" y="325"/>
                    </a:lnTo>
                    <a:lnTo>
                      <a:pt x="354" y="354"/>
                    </a:lnTo>
                    <a:lnTo>
                      <a:pt x="372" y="415"/>
                    </a:lnTo>
                    <a:lnTo>
                      <a:pt x="394" y="537"/>
                    </a:lnTo>
                    <a:lnTo>
                      <a:pt x="401" y="611"/>
                    </a:lnTo>
                    <a:lnTo>
                      <a:pt x="402" y="614"/>
                    </a:lnTo>
                    <a:lnTo>
                      <a:pt x="400" y="616"/>
                    </a:lnTo>
                    <a:lnTo>
                      <a:pt x="397" y="618"/>
                    </a:lnTo>
                    <a:lnTo>
                      <a:pt x="390" y="623"/>
                    </a:lnTo>
                    <a:lnTo>
                      <a:pt x="384" y="627"/>
                    </a:lnTo>
                    <a:lnTo>
                      <a:pt x="383" y="628"/>
                    </a:lnTo>
                    <a:lnTo>
                      <a:pt x="379" y="585"/>
                    </a:lnTo>
                    <a:lnTo>
                      <a:pt x="367" y="505"/>
                    </a:lnTo>
                    <a:lnTo>
                      <a:pt x="318" y="366"/>
                    </a:lnTo>
                    <a:lnTo>
                      <a:pt x="226" y="239"/>
                    </a:lnTo>
                    <a:lnTo>
                      <a:pt x="195" y="207"/>
                    </a:lnTo>
                    <a:lnTo>
                      <a:pt x="180" y="189"/>
                    </a:lnTo>
                    <a:lnTo>
                      <a:pt x="150" y="152"/>
                    </a:lnTo>
                    <a:lnTo>
                      <a:pt x="89" y="81"/>
                    </a:lnTo>
                    <a:lnTo>
                      <a:pt x="19" y="17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3" y="4"/>
                    </a:lnTo>
                    <a:lnTo>
                      <a:pt x="51" y="13"/>
                    </a:lnTo>
                    <a:lnTo>
                      <a:pt x="67" y="26"/>
                    </a:lnTo>
                    <a:lnTo>
                      <a:pt x="99" y="62"/>
                    </a:lnTo>
                    <a:lnTo>
                      <a:pt x="129" y="101"/>
                    </a:lnTo>
                    <a:lnTo>
                      <a:pt x="155" y="136"/>
                    </a:lnTo>
                    <a:lnTo>
                      <a:pt x="176" y="1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4" name="Freeform 180"/>
              <p:cNvSpPr>
                <a:spLocks/>
              </p:cNvSpPr>
              <p:nvPr/>
            </p:nvSpPr>
            <p:spPr bwMode="auto">
              <a:xfrm>
                <a:off x="2700" y="1250"/>
                <a:ext cx="202" cy="147"/>
              </a:xfrm>
              <a:custGeom>
                <a:avLst/>
                <a:gdLst>
                  <a:gd name="T0" fmla="*/ 0 w 406"/>
                  <a:gd name="T1" fmla="*/ 1 h 293"/>
                  <a:gd name="T2" fmla="*/ 0 w 406"/>
                  <a:gd name="T3" fmla="*/ 1 h 293"/>
                  <a:gd name="T4" fmla="*/ 0 w 406"/>
                  <a:gd name="T5" fmla="*/ 1 h 293"/>
                  <a:gd name="T6" fmla="*/ 0 w 406"/>
                  <a:gd name="T7" fmla="*/ 1 h 293"/>
                  <a:gd name="T8" fmla="*/ 0 w 406"/>
                  <a:gd name="T9" fmla="*/ 1 h 293"/>
                  <a:gd name="T10" fmla="*/ 0 w 406"/>
                  <a:gd name="T11" fmla="*/ 1 h 293"/>
                  <a:gd name="T12" fmla="*/ 0 w 406"/>
                  <a:gd name="T13" fmla="*/ 1 h 293"/>
                  <a:gd name="T14" fmla="*/ 0 w 406"/>
                  <a:gd name="T15" fmla="*/ 1 h 293"/>
                  <a:gd name="T16" fmla="*/ 0 w 406"/>
                  <a:gd name="T17" fmla="*/ 1 h 293"/>
                  <a:gd name="T18" fmla="*/ 0 w 406"/>
                  <a:gd name="T19" fmla="*/ 1 h 293"/>
                  <a:gd name="T20" fmla="*/ 0 w 406"/>
                  <a:gd name="T21" fmla="*/ 1 h 293"/>
                  <a:gd name="T22" fmla="*/ 0 w 406"/>
                  <a:gd name="T23" fmla="*/ 1 h 293"/>
                  <a:gd name="T24" fmla="*/ 0 w 406"/>
                  <a:gd name="T25" fmla="*/ 1 h 293"/>
                  <a:gd name="T26" fmla="*/ 0 w 406"/>
                  <a:gd name="T27" fmla="*/ 1 h 293"/>
                  <a:gd name="T28" fmla="*/ 0 w 406"/>
                  <a:gd name="T29" fmla="*/ 1 h 293"/>
                  <a:gd name="T30" fmla="*/ 0 w 406"/>
                  <a:gd name="T31" fmla="*/ 1 h 293"/>
                  <a:gd name="T32" fmla="*/ 0 w 406"/>
                  <a:gd name="T33" fmla="*/ 1 h 293"/>
                  <a:gd name="T34" fmla="*/ 0 w 406"/>
                  <a:gd name="T35" fmla="*/ 1 h 293"/>
                  <a:gd name="T36" fmla="*/ 0 w 406"/>
                  <a:gd name="T37" fmla="*/ 1 h 293"/>
                  <a:gd name="T38" fmla="*/ 0 w 406"/>
                  <a:gd name="T39" fmla="*/ 1 h 293"/>
                  <a:gd name="T40" fmla="*/ 0 w 406"/>
                  <a:gd name="T41" fmla="*/ 1 h 293"/>
                  <a:gd name="T42" fmla="*/ 0 w 406"/>
                  <a:gd name="T43" fmla="*/ 1 h 293"/>
                  <a:gd name="T44" fmla="*/ 0 w 406"/>
                  <a:gd name="T45" fmla="*/ 1 h 293"/>
                  <a:gd name="T46" fmla="*/ 0 w 406"/>
                  <a:gd name="T47" fmla="*/ 1 h 293"/>
                  <a:gd name="T48" fmla="*/ 0 w 406"/>
                  <a:gd name="T49" fmla="*/ 1 h 293"/>
                  <a:gd name="T50" fmla="*/ 0 w 406"/>
                  <a:gd name="T51" fmla="*/ 1 h 293"/>
                  <a:gd name="T52" fmla="*/ 0 w 406"/>
                  <a:gd name="T53" fmla="*/ 1 h 293"/>
                  <a:gd name="T54" fmla="*/ 0 w 406"/>
                  <a:gd name="T55" fmla="*/ 1 h 293"/>
                  <a:gd name="T56" fmla="*/ 0 w 406"/>
                  <a:gd name="T57" fmla="*/ 1 h 293"/>
                  <a:gd name="T58" fmla="*/ 0 w 406"/>
                  <a:gd name="T59" fmla="*/ 1 h 293"/>
                  <a:gd name="T60" fmla="*/ 0 w 406"/>
                  <a:gd name="T61" fmla="*/ 1 h 293"/>
                  <a:gd name="T62" fmla="*/ 0 w 406"/>
                  <a:gd name="T63" fmla="*/ 1 h 293"/>
                  <a:gd name="T64" fmla="*/ 0 w 406"/>
                  <a:gd name="T65" fmla="*/ 0 h 293"/>
                  <a:gd name="T66" fmla="*/ 0 w 406"/>
                  <a:gd name="T67" fmla="*/ 0 h 293"/>
                  <a:gd name="T68" fmla="*/ 0 w 406"/>
                  <a:gd name="T69" fmla="*/ 1 h 293"/>
                  <a:gd name="T70" fmla="*/ 0 w 406"/>
                  <a:gd name="T71" fmla="*/ 1 h 293"/>
                  <a:gd name="T72" fmla="*/ 0 w 406"/>
                  <a:gd name="T73" fmla="*/ 1 h 293"/>
                  <a:gd name="T74" fmla="*/ 0 w 406"/>
                  <a:gd name="T75" fmla="*/ 1 h 293"/>
                  <a:gd name="T76" fmla="*/ 0 w 406"/>
                  <a:gd name="T77" fmla="*/ 1 h 293"/>
                  <a:gd name="T78" fmla="*/ 0 w 406"/>
                  <a:gd name="T79" fmla="*/ 1 h 293"/>
                  <a:gd name="T80" fmla="*/ 0 w 406"/>
                  <a:gd name="T81" fmla="*/ 1 h 29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06"/>
                  <a:gd name="T124" fmla="*/ 0 h 293"/>
                  <a:gd name="T125" fmla="*/ 406 w 406"/>
                  <a:gd name="T126" fmla="*/ 293 h 29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06" h="293">
                    <a:moveTo>
                      <a:pt x="154" y="98"/>
                    </a:moveTo>
                    <a:lnTo>
                      <a:pt x="170" y="112"/>
                    </a:lnTo>
                    <a:lnTo>
                      <a:pt x="197" y="137"/>
                    </a:lnTo>
                    <a:lnTo>
                      <a:pt x="250" y="172"/>
                    </a:lnTo>
                    <a:lnTo>
                      <a:pt x="278" y="180"/>
                    </a:lnTo>
                    <a:lnTo>
                      <a:pt x="313" y="181"/>
                    </a:lnTo>
                    <a:lnTo>
                      <a:pt x="333" y="177"/>
                    </a:lnTo>
                    <a:lnTo>
                      <a:pt x="334" y="180"/>
                    </a:lnTo>
                    <a:lnTo>
                      <a:pt x="344" y="195"/>
                    </a:lnTo>
                    <a:lnTo>
                      <a:pt x="377" y="250"/>
                    </a:lnTo>
                    <a:lnTo>
                      <a:pt x="404" y="291"/>
                    </a:lnTo>
                    <a:lnTo>
                      <a:pt x="406" y="293"/>
                    </a:lnTo>
                    <a:lnTo>
                      <a:pt x="399" y="293"/>
                    </a:lnTo>
                    <a:lnTo>
                      <a:pt x="387" y="292"/>
                    </a:lnTo>
                    <a:lnTo>
                      <a:pt x="361" y="287"/>
                    </a:lnTo>
                    <a:lnTo>
                      <a:pt x="338" y="274"/>
                    </a:lnTo>
                    <a:lnTo>
                      <a:pt x="333" y="270"/>
                    </a:lnTo>
                    <a:lnTo>
                      <a:pt x="308" y="249"/>
                    </a:lnTo>
                    <a:lnTo>
                      <a:pt x="262" y="207"/>
                    </a:lnTo>
                    <a:lnTo>
                      <a:pt x="164" y="123"/>
                    </a:lnTo>
                    <a:lnTo>
                      <a:pt x="61" y="46"/>
                    </a:lnTo>
                    <a:lnTo>
                      <a:pt x="35" y="28"/>
                    </a:lnTo>
                    <a:lnTo>
                      <a:pt x="25" y="30"/>
                    </a:lnTo>
                    <a:lnTo>
                      <a:pt x="9" y="28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5" y="7"/>
                    </a:lnTo>
                    <a:lnTo>
                      <a:pt x="9" y="4"/>
                    </a:lnTo>
                    <a:lnTo>
                      <a:pt x="17" y="2"/>
                    </a:lnTo>
                    <a:lnTo>
                      <a:pt x="25" y="0"/>
                    </a:lnTo>
                    <a:lnTo>
                      <a:pt x="38" y="1"/>
                    </a:lnTo>
                    <a:lnTo>
                      <a:pt x="62" y="7"/>
                    </a:lnTo>
                    <a:lnTo>
                      <a:pt x="83" y="20"/>
                    </a:lnTo>
                    <a:lnTo>
                      <a:pt x="103" y="39"/>
                    </a:lnTo>
                    <a:lnTo>
                      <a:pt x="142" y="86"/>
                    </a:lnTo>
                    <a:lnTo>
                      <a:pt x="154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5" name="Freeform 181"/>
              <p:cNvSpPr>
                <a:spLocks/>
              </p:cNvSpPr>
              <p:nvPr/>
            </p:nvSpPr>
            <p:spPr bwMode="auto">
              <a:xfrm>
                <a:off x="2917" y="1357"/>
                <a:ext cx="41" cy="43"/>
              </a:xfrm>
              <a:custGeom>
                <a:avLst/>
                <a:gdLst>
                  <a:gd name="T0" fmla="*/ 1 w 81"/>
                  <a:gd name="T1" fmla="*/ 1 h 86"/>
                  <a:gd name="T2" fmla="*/ 1 w 81"/>
                  <a:gd name="T3" fmla="*/ 1 h 86"/>
                  <a:gd name="T4" fmla="*/ 1 w 81"/>
                  <a:gd name="T5" fmla="*/ 1 h 86"/>
                  <a:gd name="T6" fmla="*/ 1 w 81"/>
                  <a:gd name="T7" fmla="*/ 1 h 86"/>
                  <a:gd name="T8" fmla="*/ 1 w 81"/>
                  <a:gd name="T9" fmla="*/ 1 h 86"/>
                  <a:gd name="T10" fmla="*/ 1 w 81"/>
                  <a:gd name="T11" fmla="*/ 1 h 86"/>
                  <a:gd name="T12" fmla="*/ 1 w 81"/>
                  <a:gd name="T13" fmla="*/ 1 h 86"/>
                  <a:gd name="T14" fmla="*/ 1 w 81"/>
                  <a:gd name="T15" fmla="*/ 1 h 86"/>
                  <a:gd name="T16" fmla="*/ 1 w 81"/>
                  <a:gd name="T17" fmla="*/ 1 h 86"/>
                  <a:gd name="T18" fmla="*/ 1 w 81"/>
                  <a:gd name="T19" fmla="*/ 0 h 86"/>
                  <a:gd name="T20" fmla="*/ 1 w 81"/>
                  <a:gd name="T21" fmla="*/ 1 h 86"/>
                  <a:gd name="T22" fmla="*/ 1 w 81"/>
                  <a:gd name="T23" fmla="*/ 1 h 86"/>
                  <a:gd name="T24" fmla="*/ 1 w 81"/>
                  <a:gd name="T25" fmla="*/ 1 h 86"/>
                  <a:gd name="T26" fmla="*/ 1 w 81"/>
                  <a:gd name="T27" fmla="*/ 1 h 86"/>
                  <a:gd name="T28" fmla="*/ 0 w 81"/>
                  <a:gd name="T29" fmla="*/ 0 h 86"/>
                  <a:gd name="T30" fmla="*/ 1 w 81"/>
                  <a:gd name="T31" fmla="*/ 1 h 86"/>
                  <a:gd name="T32" fmla="*/ 1 w 81"/>
                  <a:gd name="T33" fmla="*/ 1 h 86"/>
                  <a:gd name="T34" fmla="*/ 1 w 81"/>
                  <a:gd name="T35" fmla="*/ 1 h 86"/>
                  <a:gd name="T36" fmla="*/ 1 w 81"/>
                  <a:gd name="T37" fmla="*/ 1 h 86"/>
                  <a:gd name="T38" fmla="*/ 1 w 81"/>
                  <a:gd name="T39" fmla="*/ 1 h 8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86"/>
                  <a:gd name="T62" fmla="*/ 81 w 81"/>
                  <a:gd name="T63" fmla="*/ 86 h 8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86">
                    <a:moveTo>
                      <a:pt x="38" y="82"/>
                    </a:moveTo>
                    <a:lnTo>
                      <a:pt x="41" y="84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7" y="80"/>
                    </a:lnTo>
                    <a:lnTo>
                      <a:pt x="81" y="77"/>
                    </a:lnTo>
                    <a:lnTo>
                      <a:pt x="76" y="66"/>
                    </a:lnTo>
                    <a:lnTo>
                      <a:pt x="64" y="29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0" y="1"/>
                    </a:lnTo>
                    <a:lnTo>
                      <a:pt x="43" y="2"/>
                    </a:lnTo>
                    <a:lnTo>
                      <a:pt x="26" y="3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5" y="13"/>
                    </a:lnTo>
                    <a:lnTo>
                      <a:pt x="23" y="51"/>
                    </a:lnTo>
                    <a:lnTo>
                      <a:pt x="37" y="81"/>
                    </a:lnTo>
                    <a:lnTo>
                      <a:pt x="38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6" name="Freeform 182"/>
              <p:cNvSpPr>
                <a:spLocks/>
              </p:cNvSpPr>
              <p:nvPr/>
            </p:nvSpPr>
            <p:spPr bwMode="auto">
              <a:xfrm>
                <a:off x="2785" y="1203"/>
                <a:ext cx="143" cy="127"/>
              </a:xfrm>
              <a:custGeom>
                <a:avLst/>
                <a:gdLst>
                  <a:gd name="T0" fmla="*/ 1 w 285"/>
                  <a:gd name="T1" fmla="*/ 1 h 253"/>
                  <a:gd name="T2" fmla="*/ 1 w 285"/>
                  <a:gd name="T3" fmla="*/ 1 h 253"/>
                  <a:gd name="T4" fmla="*/ 1 w 285"/>
                  <a:gd name="T5" fmla="*/ 1 h 253"/>
                  <a:gd name="T6" fmla="*/ 1 w 285"/>
                  <a:gd name="T7" fmla="*/ 1 h 253"/>
                  <a:gd name="T8" fmla="*/ 1 w 285"/>
                  <a:gd name="T9" fmla="*/ 1 h 253"/>
                  <a:gd name="T10" fmla="*/ 1 w 285"/>
                  <a:gd name="T11" fmla="*/ 1 h 253"/>
                  <a:gd name="T12" fmla="*/ 1 w 285"/>
                  <a:gd name="T13" fmla="*/ 1 h 253"/>
                  <a:gd name="T14" fmla="*/ 1 w 285"/>
                  <a:gd name="T15" fmla="*/ 1 h 253"/>
                  <a:gd name="T16" fmla="*/ 1 w 285"/>
                  <a:gd name="T17" fmla="*/ 1 h 253"/>
                  <a:gd name="T18" fmla="*/ 1 w 285"/>
                  <a:gd name="T19" fmla="*/ 1 h 253"/>
                  <a:gd name="T20" fmla="*/ 1 w 285"/>
                  <a:gd name="T21" fmla="*/ 1 h 253"/>
                  <a:gd name="T22" fmla="*/ 1 w 285"/>
                  <a:gd name="T23" fmla="*/ 1 h 253"/>
                  <a:gd name="T24" fmla="*/ 1 w 285"/>
                  <a:gd name="T25" fmla="*/ 1 h 253"/>
                  <a:gd name="T26" fmla="*/ 1 w 285"/>
                  <a:gd name="T27" fmla="*/ 1 h 253"/>
                  <a:gd name="T28" fmla="*/ 1 w 285"/>
                  <a:gd name="T29" fmla="*/ 1 h 253"/>
                  <a:gd name="T30" fmla="*/ 1 w 285"/>
                  <a:gd name="T31" fmla="*/ 1 h 253"/>
                  <a:gd name="T32" fmla="*/ 1 w 285"/>
                  <a:gd name="T33" fmla="*/ 1 h 253"/>
                  <a:gd name="T34" fmla="*/ 1 w 285"/>
                  <a:gd name="T35" fmla="*/ 1 h 253"/>
                  <a:gd name="T36" fmla="*/ 1 w 285"/>
                  <a:gd name="T37" fmla="*/ 1 h 253"/>
                  <a:gd name="T38" fmla="*/ 1 w 285"/>
                  <a:gd name="T39" fmla="*/ 1 h 253"/>
                  <a:gd name="T40" fmla="*/ 0 w 285"/>
                  <a:gd name="T41" fmla="*/ 0 h 253"/>
                  <a:gd name="T42" fmla="*/ 1 w 285"/>
                  <a:gd name="T43" fmla="*/ 1 h 253"/>
                  <a:gd name="T44" fmla="*/ 1 w 285"/>
                  <a:gd name="T45" fmla="*/ 1 h 253"/>
                  <a:gd name="T46" fmla="*/ 1 w 285"/>
                  <a:gd name="T47" fmla="*/ 1 h 253"/>
                  <a:gd name="T48" fmla="*/ 1 w 285"/>
                  <a:gd name="T49" fmla="*/ 1 h 253"/>
                  <a:gd name="T50" fmla="*/ 1 w 285"/>
                  <a:gd name="T51" fmla="*/ 1 h 253"/>
                  <a:gd name="T52" fmla="*/ 1 w 285"/>
                  <a:gd name="T53" fmla="*/ 1 h 253"/>
                  <a:gd name="T54" fmla="*/ 1 w 285"/>
                  <a:gd name="T55" fmla="*/ 1 h 253"/>
                  <a:gd name="T56" fmla="*/ 1 w 285"/>
                  <a:gd name="T57" fmla="*/ 1 h 253"/>
                  <a:gd name="T58" fmla="*/ 1 w 285"/>
                  <a:gd name="T59" fmla="*/ 1 h 253"/>
                  <a:gd name="T60" fmla="*/ 1 w 285"/>
                  <a:gd name="T61" fmla="*/ 1 h 253"/>
                  <a:gd name="T62" fmla="*/ 1 w 285"/>
                  <a:gd name="T63" fmla="*/ 1 h 253"/>
                  <a:gd name="T64" fmla="*/ 1 w 285"/>
                  <a:gd name="T65" fmla="*/ 1 h 253"/>
                  <a:gd name="T66" fmla="*/ 1 w 285"/>
                  <a:gd name="T67" fmla="*/ 1 h 253"/>
                  <a:gd name="T68" fmla="*/ 1 w 285"/>
                  <a:gd name="T69" fmla="*/ 1 h 253"/>
                  <a:gd name="T70" fmla="*/ 1 w 285"/>
                  <a:gd name="T71" fmla="*/ 1 h 253"/>
                  <a:gd name="T72" fmla="*/ 1 w 285"/>
                  <a:gd name="T73" fmla="*/ 1 h 253"/>
                  <a:gd name="T74" fmla="*/ 1 w 285"/>
                  <a:gd name="T75" fmla="*/ 1 h 253"/>
                  <a:gd name="T76" fmla="*/ 1 w 285"/>
                  <a:gd name="T77" fmla="*/ 1 h 253"/>
                  <a:gd name="T78" fmla="*/ 1 w 285"/>
                  <a:gd name="T79" fmla="*/ 1 h 253"/>
                  <a:gd name="T80" fmla="*/ 1 w 285"/>
                  <a:gd name="T81" fmla="*/ 1 h 25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5"/>
                  <a:gd name="T124" fmla="*/ 0 h 253"/>
                  <a:gd name="T125" fmla="*/ 285 w 285"/>
                  <a:gd name="T126" fmla="*/ 253 h 25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5" h="253">
                    <a:moveTo>
                      <a:pt x="218" y="243"/>
                    </a:moveTo>
                    <a:lnTo>
                      <a:pt x="225" y="245"/>
                    </a:lnTo>
                    <a:lnTo>
                      <a:pt x="238" y="248"/>
                    </a:lnTo>
                    <a:lnTo>
                      <a:pt x="261" y="252"/>
                    </a:lnTo>
                    <a:lnTo>
                      <a:pt x="280" y="253"/>
                    </a:lnTo>
                    <a:lnTo>
                      <a:pt x="285" y="252"/>
                    </a:lnTo>
                    <a:lnTo>
                      <a:pt x="284" y="251"/>
                    </a:lnTo>
                    <a:lnTo>
                      <a:pt x="278" y="241"/>
                    </a:lnTo>
                    <a:lnTo>
                      <a:pt x="255" y="204"/>
                    </a:lnTo>
                    <a:lnTo>
                      <a:pt x="223" y="169"/>
                    </a:lnTo>
                    <a:lnTo>
                      <a:pt x="215" y="163"/>
                    </a:lnTo>
                    <a:lnTo>
                      <a:pt x="205" y="159"/>
                    </a:lnTo>
                    <a:lnTo>
                      <a:pt x="186" y="149"/>
                    </a:lnTo>
                    <a:lnTo>
                      <a:pt x="149" y="127"/>
                    </a:lnTo>
                    <a:lnTo>
                      <a:pt x="118" y="106"/>
                    </a:lnTo>
                    <a:lnTo>
                      <a:pt x="113" y="100"/>
                    </a:lnTo>
                    <a:lnTo>
                      <a:pt x="107" y="94"/>
                    </a:lnTo>
                    <a:lnTo>
                      <a:pt x="87" y="75"/>
                    </a:lnTo>
                    <a:lnTo>
                      <a:pt x="36" y="3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1" y="15"/>
                    </a:lnTo>
                    <a:lnTo>
                      <a:pt x="49" y="59"/>
                    </a:lnTo>
                    <a:lnTo>
                      <a:pt x="89" y="102"/>
                    </a:lnTo>
                    <a:lnTo>
                      <a:pt x="96" y="107"/>
                    </a:lnTo>
                    <a:lnTo>
                      <a:pt x="102" y="112"/>
                    </a:lnTo>
                    <a:lnTo>
                      <a:pt x="119" y="124"/>
                    </a:lnTo>
                    <a:lnTo>
                      <a:pt x="160" y="148"/>
                    </a:lnTo>
                    <a:lnTo>
                      <a:pt x="185" y="163"/>
                    </a:lnTo>
                    <a:lnTo>
                      <a:pt x="187" y="163"/>
                    </a:lnTo>
                    <a:lnTo>
                      <a:pt x="181" y="163"/>
                    </a:lnTo>
                    <a:lnTo>
                      <a:pt x="172" y="164"/>
                    </a:lnTo>
                    <a:lnTo>
                      <a:pt x="155" y="165"/>
                    </a:lnTo>
                    <a:lnTo>
                      <a:pt x="125" y="160"/>
                    </a:lnTo>
                    <a:lnTo>
                      <a:pt x="115" y="157"/>
                    </a:lnTo>
                    <a:lnTo>
                      <a:pt x="130" y="171"/>
                    </a:lnTo>
                    <a:lnTo>
                      <a:pt x="179" y="211"/>
                    </a:lnTo>
                    <a:lnTo>
                      <a:pt x="216" y="242"/>
                    </a:lnTo>
                    <a:lnTo>
                      <a:pt x="218" y="2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7" name="Freeform 183"/>
              <p:cNvSpPr>
                <a:spLocks/>
              </p:cNvSpPr>
              <p:nvPr/>
            </p:nvSpPr>
            <p:spPr bwMode="auto">
              <a:xfrm>
                <a:off x="2869" y="1205"/>
                <a:ext cx="97" cy="111"/>
              </a:xfrm>
              <a:custGeom>
                <a:avLst/>
                <a:gdLst>
                  <a:gd name="T0" fmla="*/ 1 w 194"/>
                  <a:gd name="T1" fmla="*/ 1 h 222"/>
                  <a:gd name="T2" fmla="*/ 1 w 194"/>
                  <a:gd name="T3" fmla="*/ 1 h 222"/>
                  <a:gd name="T4" fmla="*/ 1 w 194"/>
                  <a:gd name="T5" fmla="*/ 1 h 222"/>
                  <a:gd name="T6" fmla="*/ 1 w 194"/>
                  <a:gd name="T7" fmla="*/ 1 h 222"/>
                  <a:gd name="T8" fmla="*/ 1 w 194"/>
                  <a:gd name="T9" fmla="*/ 1 h 222"/>
                  <a:gd name="T10" fmla="*/ 1 w 194"/>
                  <a:gd name="T11" fmla="*/ 1 h 222"/>
                  <a:gd name="T12" fmla="*/ 1 w 194"/>
                  <a:gd name="T13" fmla="*/ 1 h 222"/>
                  <a:gd name="T14" fmla="*/ 1 w 194"/>
                  <a:gd name="T15" fmla="*/ 1 h 222"/>
                  <a:gd name="T16" fmla="*/ 1 w 194"/>
                  <a:gd name="T17" fmla="*/ 1 h 222"/>
                  <a:gd name="T18" fmla="*/ 1 w 194"/>
                  <a:gd name="T19" fmla="*/ 1 h 222"/>
                  <a:gd name="T20" fmla="*/ 1 w 194"/>
                  <a:gd name="T21" fmla="*/ 1 h 222"/>
                  <a:gd name="T22" fmla="*/ 1 w 194"/>
                  <a:gd name="T23" fmla="*/ 1 h 222"/>
                  <a:gd name="T24" fmla="*/ 1 w 194"/>
                  <a:gd name="T25" fmla="*/ 1 h 222"/>
                  <a:gd name="T26" fmla="*/ 1 w 194"/>
                  <a:gd name="T27" fmla="*/ 1 h 222"/>
                  <a:gd name="T28" fmla="*/ 1 w 194"/>
                  <a:gd name="T29" fmla="*/ 1 h 222"/>
                  <a:gd name="T30" fmla="*/ 0 w 194"/>
                  <a:gd name="T31" fmla="*/ 0 h 222"/>
                  <a:gd name="T32" fmla="*/ 1 w 194"/>
                  <a:gd name="T33" fmla="*/ 1 h 222"/>
                  <a:gd name="T34" fmla="*/ 1 w 194"/>
                  <a:gd name="T35" fmla="*/ 1 h 222"/>
                  <a:gd name="T36" fmla="*/ 1 w 194"/>
                  <a:gd name="T37" fmla="*/ 1 h 222"/>
                  <a:gd name="T38" fmla="*/ 1 w 194"/>
                  <a:gd name="T39" fmla="*/ 1 h 222"/>
                  <a:gd name="T40" fmla="*/ 1 w 194"/>
                  <a:gd name="T41" fmla="*/ 1 h 222"/>
                  <a:gd name="T42" fmla="*/ 1 w 194"/>
                  <a:gd name="T43" fmla="*/ 1 h 222"/>
                  <a:gd name="T44" fmla="*/ 1 w 194"/>
                  <a:gd name="T45" fmla="*/ 1 h 222"/>
                  <a:gd name="T46" fmla="*/ 1 w 194"/>
                  <a:gd name="T47" fmla="*/ 1 h 222"/>
                  <a:gd name="T48" fmla="*/ 1 w 194"/>
                  <a:gd name="T49" fmla="*/ 1 h 222"/>
                  <a:gd name="T50" fmla="*/ 1 w 194"/>
                  <a:gd name="T51" fmla="*/ 1 h 222"/>
                  <a:gd name="T52" fmla="*/ 1 w 194"/>
                  <a:gd name="T53" fmla="*/ 1 h 222"/>
                  <a:gd name="T54" fmla="*/ 1 w 194"/>
                  <a:gd name="T55" fmla="*/ 1 h 222"/>
                  <a:gd name="T56" fmla="*/ 1 w 194"/>
                  <a:gd name="T57" fmla="*/ 1 h 222"/>
                  <a:gd name="T58" fmla="*/ 1 w 194"/>
                  <a:gd name="T59" fmla="*/ 1 h 222"/>
                  <a:gd name="T60" fmla="*/ 1 w 194"/>
                  <a:gd name="T61" fmla="*/ 1 h 222"/>
                  <a:gd name="T62" fmla="*/ 1 w 194"/>
                  <a:gd name="T63" fmla="*/ 1 h 2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94"/>
                  <a:gd name="T97" fmla="*/ 0 h 222"/>
                  <a:gd name="T98" fmla="*/ 194 w 194"/>
                  <a:gd name="T99" fmla="*/ 222 h 22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94" h="222">
                    <a:moveTo>
                      <a:pt x="162" y="222"/>
                    </a:moveTo>
                    <a:lnTo>
                      <a:pt x="164" y="222"/>
                    </a:lnTo>
                    <a:lnTo>
                      <a:pt x="167" y="221"/>
                    </a:lnTo>
                    <a:lnTo>
                      <a:pt x="169" y="219"/>
                    </a:lnTo>
                    <a:lnTo>
                      <a:pt x="176" y="213"/>
                    </a:lnTo>
                    <a:lnTo>
                      <a:pt x="188" y="203"/>
                    </a:lnTo>
                    <a:lnTo>
                      <a:pt x="194" y="200"/>
                    </a:lnTo>
                    <a:lnTo>
                      <a:pt x="188" y="188"/>
                    </a:lnTo>
                    <a:lnTo>
                      <a:pt x="170" y="147"/>
                    </a:lnTo>
                    <a:lnTo>
                      <a:pt x="141" y="101"/>
                    </a:lnTo>
                    <a:lnTo>
                      <a:pt x="133" y="92"/>
                    </a:lnTo>
                    <a:lnTo>
                      <a:pt x="123" y="84"/>
                    </a:lnTo>
                    <a:lnTo>
                      <a:pt x="97" y="65"/>
                    </a:lnTo>
                    <a:lnTo>
                      <a:pt x="38" y="25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35" y="34"/>
                    </a:lnTo>
                    <a:lnTo>
                      <a:pt x="90" y="81"/>
                    </a:lnTo>
                    <a:lnTo>
                      <a:pt x="136" y="129"/>
                    </a:lnTo>
                    <a:lnTo>
                      <a:pt x="144" y="141"/>
                    </a:lnTo>
                    <a:lnTo>
                      <a:pt x="143" y="142"/>
                    </a:lnTo>
                    <a:lnTo>
                      <a:pt x="141" y="142"/>
                    </a:lnTo>
                    <a:lnTo>
                      <a:pt x="135" y="144"/>
                    </a:lnTo>
                    <a:lnTo>
                      <a:pt x="118" y="147"/>
                    </a:lnTo>
                    <a:lnTo>
                      <a:pt x="110" y="149"/>
                    </a:lnTo>
                    <a:lnTo>
                      <a:pt x="114" y="156"/>
                    </a:lnTo>
                    <a:lnTo>
                      <a:pt x="123" y="168"/>
                    </a:lnTo>
                    <a:lnTo>
                      <a:pt x="140" y="192"/>
                    </a:lnTo>
                    <a:lnTo>
                      <a:pt x="157" y="217"/>
                    </a:lnTo>
                    <a:lnTo>
                      <a:pt x="162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8" name="Freeform 184"/>
              <p:cNvSpPr>
                <a:spLocks/>
              </p:cNvSpPr>
              <p:nvPr/>
            </p:nvSpPr>
            <p:spPr bwMode="auto">
              <a:xfrm>
                <a:off x="2883" y="1146"/>
                <a:ext cx="64" cy="60"/>
              </a:xfrm>
              <a:custGeom>
                <a:avLst/>
                <a:gdLst>
                  <a:gd name="T0" fmla="*/ 1 w 128"/>
                  <a:gd name="T1" fmla="*/ 0 h 121"/>
                  <a:gd name="T2" fmla="*/ 1 w 128"/>
                  <a:gd name="T3" fmla="*/ 0 h 121"/>
                  <a:gd name="T4" fmla="*/ 1 w 128"/>
                  <a:gd name="T5" fmla="*/ 0 h 121"/>
                  <a:gd name="T6" fmla="*/ 1 w 128"/>
                  <a:gd name="T7" fmla="*/ 0 h 121"/>
                  <a:gd name="T8" fmla="*/ 1 w 128"/>
                  <a:gd name="T9" fmla="*/ 0 h 121"/>
                  <a:gd name="T10" fmla="*/ 1 w 128"/>
                  <a:gd name="T11" fmla="*/ 0 h 121"/>
                  <a:gd name="T12" fmla="*/ 1 w 128"/>
                  <a:gd name="T13" fmla="*/ 0 h 121"/>
                  <a:gd name="T14" fmla="*/ 1 w 128"/>
                  <a:gd name="T15" fmla="*/ 0 h 121"/>
                  <a:gd name="T16" fmla="*/ 1 w 128"/>
                  <a:gd name="T17" fmla="*/ 0 h 121"/>
                  <a:gd name="T18" fmla="*/ 1 w 128"/>
                  <a:gd name="T19" fmla="*/ 0 h 121"/>
                  <a:gd name="T20" fmla="*/ 1 w 128"/>
                  <a:gd name="T21" fmla="*/ 0 h 121"/>
                  <a:gd name="T22" fmla="*/ 1 w 128"/>
                  <a:gd name="T23" fmla="*/ 0 h 121"/>
                  <a:gd name="T24" fmla="*/ 1 w 128"/>
                  <a:gd name="T25" fmla="*/ 0 h 121"/>
                  <a:gd name="T26" fmla="*/ 0 w 128"/>
                  <a:gd name="T27" fmla="*/ 0 h 121"/>
                  <a:gd name="T28" fmla="*/ 0 w 128"/>
                  <a:gd name="T29" fmla="*/ 0 h 121"/>
                  <a:gd name="T30" fmla="*/ 1 w 128"/>
                  <a:gd name="T31" fmla="*/ 0 h 121"/>
                  <a:gd name="T32" fmla="*/ 1 w 128"/>
                  <a:gd name="T33" fmla="*/ 0 h 121"/>
                  <a:gd name="T34" fmla="*/ 1 w 128"/>
                  <a:gd name="T35" fmla="*/ 0 h 121"/>
                  <a:gd name="T36" fmla="*/ 1 w 128"/>
                  <a:gd name="T37" fmla="*/ 0 h 121"/>
                  <a:gd name="T38" fmla="*/ 1 w 128"/>
                  <a:gd name="T39" fmla="*/ 0 h 121"/>
                  <a:gd name="T40" fmla="*/ 1 w 128"/>
                  <a:gd name="T41" fmla="*/ 0 h 121"/>
                  <a:gd name="T42" fmla="*/ 1 w 128"/>
                  <a:gd name="T43" fmla="*/ 0 h 121"/>
                  <a:gd name="T44" fmla="*/ 1 w 128"/>
                  <a:gd name="T45" fmla="*/ 0 h 121"/>
                  <a:gd name="T46" fmla="*/ 1 w 128"/>
                  <a:gd name="T47" fmla="*/ 0 h 121"/>
                  <a:gd name="T48" fmla="*/ 1 w 128"/>
                  <a:gd name="T49" fmla="*/ 0 h 121"/>
                  <a:gd name="T50" fmla="*/ 1 w 128"/>
                  <a:gd name="T51" fmla="*/ 0 h 121"/>
                  <a:gd name="T52" fmla="*/ 1 w 128"/>
                  <a:gd name="T53" fmla="*/ 0 h 121"/>
                  <a:gd name="T54" fmla="*/ 1 w 128"/>
                  <a:gd name="T55" fmla="*/ 0 h 121"/>
                  <a:gd name="T56" fmla="*/ 1 w 128"/>
                  <a:gd name="T57" fmla="*/ 0 h 121"/>
                  <a:gd name="T58" fmla="*/ 1 w 128"/>
                  <a:gd name="T59" fmla="*/ 0 h 121"/>
                  <a:gd name="T60" fmla="*/ 1 w 128"/>
                  <a:gd name="T61" fmla="*/ 0 h 1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8"/>
                  <a:gd name="T94" fmla="*/ 0 h 121"/>
                  <a:gd name="T95" fmla="*/ 128 w 128"/>
                  <a:gd name="T96" fmla="*/ 121 h 1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8" h="121">
                    <a:moveTo>
                      <a:pt x="94" y="121"/>
                    </a:moveTo>
                    <a:lnTo>
                      <a:pt x="99" y="120"/>
                    </a:lnTo>
                    <a:lnTo>
                      <a:pt x="115" y="117"/>
                    </a:lnTo>
                    <a:lnTo>
                      <a:pt x="127" y="114"/>
                    </a:lnTo>
                    <a:lnTo>
                      <a:pt x="128" y="113"/>
                    </a:lnTo>
                    <a:lnTo>
                      <a:pt x="120" y="102"/>
                    </a:lnTo>
                    <a:lnTo>
                      <a:pt x="103" y="82"/>
                    </a:lnTo>
                    <a:lnTo>
                      <a:pt x="64" y="46"/>
                    </a:lnTo>
                    <a:lnTo>
                      <a:pt x="23" y="1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9" y="3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11"/>
                    </a:lnTo>
                    <a:lnTo>
                      <a:pt x="13" y="18"/>
                    </a:lnTo>
                    <a:lnTo>
                      <a:pt x="31" y="34"/>
                    </a:lnTo>
                    <a:lnTo>
                      <a:pt x="45" y="51"/>
                    </a:lnTo>
                    <a:lnTo>
                      <a:pt x="49" y="55"/>
                    </a:lnTo>
                    <a:lnTo>
                      <a:pt x="48" y="57"/>
                    </a:lnTo>
                    <a:lnTo>
                      <a:pt x="44" y="58"/>
                    </a:lnTo>
                    <a:lnTo>
                      <a:pt x="40" y="58"/>
                    </a:lnTo>
                    <a:lnTo>
                      <a:pt x="31" y="57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28" y="68"/>
                    </a:lnTo>
                    <a:lnTo>
                      <a:pt x="64" y="97"/>
                    </a:lnTo>
                    <a:lnTo>
                      <a:pt x="91" y="120"/>
                    </a:lnTo>
                    <a:lnTo>
                      <a:pt x="94" y="1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19" name="Freeform 185"/>
              <p:cNvSpPr>
                <a:spLocks/>
              </p:cNvSpPr>
              <p:nvPr/>
            </p:nvSpPr>
            <p:spPr bwMode="auto">
              <a:xfrm>
                <a:off x="2931" y="1110"/>
                <a:ext cx="65" cy="133"/>
              </a:xfrm>
              <a:custGeom>
                <a:avLst/>
                <a:gdLst>
                  <a:gd name="T0" fmla="*/ 1 w 130"/>
                  <a:gd name="T1" fmla="*/ 0 h 268"/>
                  <a:gd name="T2" fmla="*/ 1 w 130"/>
                  <a:gd name="T3" fmla="*/ 0 h 268"/>
                  <a:gd name="T4" fmla="*/ 1 w 130"/>
                  <a:gd name="T5" fmla="*/ 0 h 268"/>
                  <a:gd name="T6" fmla="*/ 1 w 130"/>
                  <a:gd name="T7" fmla="*/ 0 h 268"/>
                  <a:gd name="T8" fmla="*/ 1 w 130"/>
                  <a:gd name="T9" fmla="*/ 0 h 268"/>
                  <a:gd name="T10" fmla="*/ 1 w 130"/>
                  <a:gd name="T11" fmla="*/ 0 h 268"/>
                  <a:gd name="T12" fmla="*/ 1 w 130"/>
                  <a:gd name="T13" fmla="*/ 0 h 268"/>
                  <a:gd name="T14" fmla="*/ 1 w 130"/>
                  <a:gd name="T15" fmla="*/ 0 h 268"/>
                  <a:gd name="T16" fmla="*/ 1 w 130"/>
                  <a:gd name="T17" fmla="*/ 0 h 268"/>
                  <a:gd name="T18" fmla="*/ 1 w 130"/>
                  <a:gd name="T19" fmla="*/ 0 h 268"/>
                  <a:gd name="T20" fmla="*/ 1 w 130"/>
                  <a:gd name="T21" fmla="*/ 0 h 268"/>
                  <a:gd name="T22" fmla="*/ 1 w 130"/>
                  <a:gd name="T23" fmla="*/ 0 h 268"/>
                  <a:gd name="T24" fmla="*/ 1 w 130"/>
                  <a:gd name="T25" fmla="*/ 0 h 268"/>
                  <a:gd name="T26" fmla="*/ 1 w 130"/>
                  <a:gd name="T27" fmla="*/ 0 h 268"/>
                  <a:gd name="T28" fmla="*/ 1 w 130"/>
                  <a:gd name="T29" fmla="*/ 0 h 268"/>
                  <a:gd name="T30" fmla="*/ 1 w 130"/>
                  <a:gd name="T31" fmla="*/ 0 h 268"/>
                  <a:gd name="T32" fmla="*/ 1 w 130"/>
                  <a:gd name="T33" fmla="*/ 0 h 268"/>
                  <a:gd name="T34" fmla="*/ 1 w 130"/>
                  <a:gd name="T35" fmla="*/ 0 h 268"/>
                  <a:gd name="T36" fmla="*/ 1 w 130"/>
                  <a:gd name="T37" fmla="*/ 0 h 268"/>
                  <a:gd name="T38" fmla="*/ 1 w 130"/>
                  <a:gd name="T39" fmla="*/ 0 h 268"/>
                  <a:gd name="T40" fmla="*/ 1 w 130"/>
                  <a:gd name="T41" fmla="*/ 0 h 268"/>
                  <a:gd name="T42" fmla="*/ 1 w 130"/>
                  <a:gd name="T43" fmla="*/ 0 h 268"/>
                  <a:gd name="T44" fmla="*/ 1 w 130"/>
                  <a:gd name="T45" fmla="*/ 0 h 268"/>
                  <a:gd name="T46" fmla="*/ 1 w 130"/>
                  <a:gd name="T47" fmla="*/ 0 h 268"/>
                  <a:gd name="T48" fmla="*/ 1 w 130"/>
                  <a:gd name="T49" fmla="*/ 0 h 268"/>
                  <a:gd name="T50" fmla="*/ 1 w 130"/>
                  <a:gd name="T51" fmla="*/ 0 h 268"/>
                  <a:gd name="T52" fmla="*/ 1 w 130"/>
                  <a:gd name="T53" fmla="*/ 0 h 268"/>
                  <a:gd name="T54" fmla="*/ 1 w 130"/>
                  <a:gd name="T55" fmla="*/ 0 h 268"/>
                  <a:gd name="T56" fmla="*/ 1 w 130"/>
                  <a:gd name="T57" fmla="*/ 0 h 268"/>
                  <a:gd name="T58" fmla="*/ 1 w 130"/>
                  <a:gd name="T59" fmla="*/ 0 h 268"/>
                  <a:gd name="T60" fmla="*/ 1 w 130"/>
                  <a:gd name="T61" fmla="*/ 0 h 268"/>
                  <a:gd name="T62" fmla="*/ 1 w 130"/>
                  <a:gd name="T63" fmla="*/ 0 h 268"/>
                  <a:gd name="T64" fmla="*/ 1 w 130"/>
                  <a:gd name="T65" fmla="*/ 0 h 268"/>
                  <a:gd name="T66" fmla="*/ 1 w 130"/>
                  <a:gd name="T67" fmla="*/ 0 h 268"/>
                  <a:gd name="T68" fmla="*/ 1 w 130"/>
                  <a:gd name="T69" fmla="*/ 0 h 268"/>
                  <a:gd name="T70" fmla="*/ 0 w 130"/>
                  <a:gd name="T71" fmla="*/ 0 h 268"/>
                  <a:gd name="T72" fmla="*/ 1 w 130"/>
                  <a:gd name="T73" fmla="*/ 0 h 268"/>
                  <a:gd name="T74" fmla="*/ 1 w 130"/>
                  <a:gd name="T75" fmla="*/ 0 h 268"/>
                  <a:gd name="T76" fmla="*/ 1 w 130"/>
                  <a:gd name="T77" fmla="*/ 0 h 268"/>
                  <a:gd name="T78" fmla="*/ 1 w 130"/>
                  <a:gd name="T79" fmla="*/ 0 h 268"/>
                  <a:gd name="T80" fmla="*/ 1 w 130"/>
                  <a:gd name="T81" fmla="*/ 0 h 268"/>
                  <a:gd name="T82" fmla="*/ 1 w 130"/>
                  <a:gd name="T83" fmla="*/ 0 h 26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0"/>
                  <a:gd name="T127" fmla="*/ 0 h 268"/>
                  <a:gd name="T128" fmla="*/ 130 w 130"/>
                  <a:gd name="T129" fmla="*/ 268 h 26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0" h="268">
                    <a:moveTo>
                      <a:pt x="89" y="119"/>
                    </a:moveTo>
                    <a:lnTo>
                      <a:pt x="89" y="120"/>
                    </a:lnTo>
                    <a:lnTo>
                      <a:pt x="91" y="127"/>
                    </a:lnTo>
                    <a:lnTo>
                      <a:pt x="99" y="155"/>
                    </a:lnTo>
                    <a:lnTo>
                      <a:pt x="111" y="192"/>
                    </a:lnTo>
                    <a:lnTo>
                      <a:pt x="115" y="200"/>
                    </a:lnTo>
                    <a:lnTo>
                      <a:pt x="118" y="209"/>
                    </a:lnTo>
                    <a:lnTo>
                      <a:pt x="123" y="225"/>
                    </a:lnTo>
                    <a:lnTo>
                      <a:pt x="128" y="253"/>
                    </a:lnTo>
                    <a:lnTo>
                      <a:pt x="129" y="268"/>
                    </a:lnTo>
                    <a:lnTo>
                      <a:pt x="130" y="268"/>
                    </a:lnTo>
                    <a:lnTo>
                      <a:pt x="125" y="258"/>
                    </a:lnTo>
                    <a:lnTo>
                      <a:pt x="117" y="235"/>
                    </a:lnTo>
                    <a:lnTo>
                      <a:pt x="100" y="192"/>
                    </a:lnTo>
                    <a:lnTo>
                      <a:pt x="84" y="148"/>
                    </a:lnTo>
                    <a:lnTo>
                      <a:pt x="81" y="137"/>
                    </a:lnTo>
                    <a:lnTo>
                      <a:pt x="79" y="138"/>
                    </a:lnTo>
                    <a:lnTo>
                      <a:pt x="77" y="140"/>
                    </a:lnTo>
                    <a:lnTo>
                      <a:pt x="72" y="143"/>
                    </a:lnTo>
                    <a:lnTo>
                      <a:pt x="66" y="146"/>
                    </a:lnTo>
                    <a:lnTo>
                      <a:pt x="65" y="146"/>
                    </a:lnTo>
                    <a:lnTo>
                      <a:pt x="61" y="142"/>
                    </a:lnTo>
                    <a:lnTo>
                      <a:pt x="54" y="133"/>
                    </a:lnTo>
                    <a:lnTo>
                      <a:pt x="40" y="115"/>
                    </a:lnTo>
                    <a:lnTo>
                      <a:pt x="26" y="95"/>
                    </a:lnTo>
                    <a:lnTo>
                      <a:pt x="23" y="90"/>
                    </a:lnTo>
                    <a:lnTo>
                      <a:pt x="24" y="90"/>
                    </a:lnTo>
                    <a:lnTo>
                      <a:pt x="27" y="89"/>
                    </a:lnTo>
                    <a:lnTo>
                      <a:pt x="32" y="87"/>
                    </a:lnTo>
                    <a:lnTo>
                      <a:pt x="38" y="85"/>
                    </a:lnTo>
                    <a:lnTo>
                      <a:pt x="40" y="84"/>
                    </a:lnTo>
                    <a:lnTo>
                      <a:pt x="36" y="78"/>
                    </a:lnTo>
                    <a:lnTo>
                      <a:pt x="30" y="64"/>
                    </a:lnTo>
                    <a:lnTo>
                      <a:pt x="17" y="36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22" y="31"/>
                    </a:lnTo>
                    <a:lnTo>
                      <a:pt x="52" y="70"/>
                    </a:lnTo>
                    <a:lnTo>
                      <a:pt x="81" y="110"/>
                    </a:lnTo>
                    <a:lnTo>
                      <a:pt x="89" y="1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0" name="Freeform 186"/>
              <p:cNvSpPr>
                <a:spLocks/>
              </p:cNvSpPr>
              <p:nvPr/>
            </p:nvSpPr>
            <p:spPr bwMode="auto">
              <a:xfrm>
                <a:off x="2946" y="1053"/>
                <a:ext cx="37" cy="83"/>
              </a:xfrm>
              <a:custGeom>
                <a:avLst/>
                <a:gdLst>
                  <a:gd name="T0" fmla="*/ 1 w 74"/>
                  <a:gd name="T1" fmla="*/ 1 h 165"/>
                  <a:gd name="T2" fmla="*/ 1 w 74"/>
                  <a:gd name="T3" fmla="*/ 1 h 165"/>
                  <a:gd name="T4" fmla="*/ 1 w 74"/>
                  <a:gd name="T5" fmla="*/ 1 h 165"/>
                  <a:gd name="T6" fmla="*/ 1 w 74"/>
                  <a:gd name="T7" fmla="*/ 1 h 165"/>
                  <a:gd name="T8" fmla="*/ 1 w 74"/>
                  <a:gd name="T9" fmla="*/ 1 h 165"/>
                  <a:gd name="T10" fmla="*/ 1 w 74"/>
                  <a:gd name="T11" fmla="*/ 1 h 165"/>
                  <a:gd name="T12" fmla="*/ 1 w 74"/>
                  <a:gd name="T13" fmla="*/ 1 h 165"/>
                  <a:gd name="T14" fmla="*/ 1 w 74"/>
                  <a:gd name="T15" fmla="*/ 1 h 165"/>
                  <a:gd name="T16" fmla="*/ 1 w 74"/>
                  <a:gd name="T17" fmla="*/ 1 h 165"/>
                  <a:gd name="T18" fmla="*/ 1 w 74"/>
                  <a:gd name="T19" fmla="*/ 1 h 165"/>
                  <a:gd name="T20" fmla="*/ 1 w 74"/>
                  <a:gd name="T21" fmla="*/ 1 h 165"/>
                  <a:gd name="T22" fmla="*/ 1 w 74"/>
                  <a:gd name="T23" fmla="*/ 1 h 165"/>
                  <a:gd name="T24" fmla="*/ 1 w 74"/>
                  <a:gd name="T25" fmla="*/ 1 h 165"/>
                  <a:gd name="T26" fmla="*/ 1 w 74"/>
                  <a:gd name="T27" fmla="*/ 1 h 165"/>
                  <a:gd name="T28" fmla="*/ 1 w 74"/>
                  <a:gd name="T29" fmla="*/ 1 h 165"/>
                  <a:gd name="T30" fmla="*/ 1 w 74"/>
                  <a:gd name="T31" fmla="*/ 1 h 165"/>
                  <a:gd name="T32" fmla="*/ 1 w 74"/>
                  <a:gd name="T33" fmla="*/ 1 h 165"/>
                  <a:gd name="T34" fmla="*/ 1 w 74"/>
                  <a:gd name="T35" fmla="*/ 1 h 165"/>
                  <a:gd name="T36" fmla="*/ 0 w 74"/>
                  <a:gd name="T37" fmla="*/ 1 h 165"/>
                  <a:gd name="T38" fmla="*/ 0 w 74"/>
                  <a:gd name="T39" fmla="*/ 1 h 165"/>
                  <a:gd name="T40" fmla="*/ 0 w 74"/>
                  <a:gd name="T41" fmla="*/ 1 h 165"/>
                  <a:gd name="T42" fmla="*/ 1 w 74"/>
                  <a:gd name="T43" fmla="*/ 1 h 165"/>
                  <a:gd name="T44" fmla="*/ 1 w 74"/>
                  <a:gd name="T45" fmla="*/ 1 h 165"/>
                  <a:gd name="T46" fmla="*/ 1 w 74"/>
                  <a:gd name="T47" fmla="*/ 1 h 165"/>
                  <a:gd name="T48" fmla="*/ 1 w 74"/>
                  <a:gd name="T49" fmla="*/ 0 h 165"/>
                  <a:gd name="T50" fmla="*/ 1 w 74"/>
                  <a:gd name="T51" fmla="*/ 1 h 165"/>
                  <a:gd name="T52" fmla="*/ 1 w 74"/>
                  <a:gd name="T53" fmla="*/ 1 h 165"/>
                  <a:gd name="T54" fmla="*/ 1 w 74"/>
                  <a:gd name="T55" fmla="*/ 1 h 165"/>
                  <a:gd name="T56" fmla="*/ 1 w 74"/>
                  <a:gd name="T57" fmla="*/ 1 h 165"/>
                  <a:gd name="T58" fmla="*/ 1 w 74"/>
                  <a:gd name="T59" fmla="*/ 1 h 165"/>
                  <a:gd name="T60" fmla="*/ 1 w 74"/>
                  <a:gd name="T61" fmla="*/ 1 h 16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4"/>
                  <a:gd name="T94" fmla="*/ 0 h 165"/>
                  <a:gd name="T95" fmla="*/ 74 w 74"/>
                  <a:gd name="T96" fmla="*/ 165 h 16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4" h="165">
                    <a:moveTo>
                      <a:pt x="70" y="92"/>
                    </a:moveTo>
                    <a:lnTo>
                      <a:pt x="71" y="101"/>
                    </a:lnTo>
                    <a:lnTo>
                      <a:pt x="74" y="118"/>
                    </a:lnTo>
                    <a:lnTo>
                      <a:pt x="74" y="149"/>
                    </a:lnTo>
                    <a:lnTo>
                      <a:pt x="73" y="165"/>
                    </a:lnTo>
                    <a:lnTo>
                      <a:pt x="70" y="162"/>
                    </a:lnTo>
                    <a:lnTo>
                      <a:pt x="65" y="156"/>
                    </a:lnTo>
                    <a:lnTo>
                      <a:pt x="54" y="143"/>
                    </a:lnTo>
                    <a:lnTo>
                      <a:pt x="43" y="130"/>
                    </a:lnTo>
                    <a:lnTo>
                      <a:pt x="41" y="126"/>
                    </a:lnTo>
                    <a:lnTo>
                      <a:pt x="42" y="120"/>
                    </a:lnTo>
                    <a:lnTo>
                      <a:pt x="44" y="98"/>
                    </a:lnTo>
                    <a:lnTo>
                      <a:pt x="36" y="71"/>
                    </a:lnTo>
                    <a:lnTo>
                      <a:pt x="32" y="64"/>
                    </a:lnTo>
                    <a:lnTo>
                      <a:pt x="27" y="58"/>
                    </a:lnTo>
                    <a:lnTo>
                      <a:pt x="19" y="47"/>
                    </a:lnTo>
                    <a:lnTo>
                      <a:pt x="6" y="30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1" y="16"/>
                    </a:lnTo>
                    <a:lnTo>
                      <a:pt x="3" y="9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6" y="2"/>
                    </a:lnTo>
                    <a:lnTo>
                      <a:pt x="13" y="10"/>
                    </a:lnTo>
                    <a:lnTo>
                      <a:pt x="41" y="44"/>
                    </a:lnTo>
                    <a:lnTo>
                      <a:pt x="66" y="84"/>
                    </a:lnTo>
                    <a:lnTo>
                      <a:pt x="70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1" name="Freeform 187"/>
              <p:cNvSpPr>
                <a:spLocks/>
              </p:cNvSpPr>
              <p:nvPr/>
            </p:nvSpPr>
            <p:spPr bwMode="auto">
              <a:xfrm>
                <a:off x="2962" y="1221"/>
                <a:ext cx="22" cy="64"/>
              </a:xfrm>
              <a:custGeom>
                <a:avLst/>
                <a:gdLst>
                  <a:gd name="T0" fmla="*/ 1 w 44"/>
                  <a:gd name="T1" fmla="*/ 0 h 129"/>
                  <a:gd name="T2" fmla="*/ 1 w 44"/>
                  <a:gd name="T3" fmla="*/ 0 h 129"/>
                  <a:gd name="T4" fmla="*/ 1 w 44"/>
                  <a:gd name="T5" fmla="*/ 0 h 129"/>
                  <a:gd name="T6" fmla="*/ 1 w 44"/>
                  <a:gd name="T7" fmla="*/ 0 h 129"/>
                  <a:gd name="T8" fmla="*/ 1 w 44"/>
                  <a:gd name="T9" fmla="*/ 0 h 129"/>
                  <a:gd name="T10" fmla="*/ 1 w 44"/>
                  <a:gd name="T11" fmla="*/ 0 h 129"/>
                  <a:gd name="T12" fmla="*/ 1 w 44"/>
                  <a:gd name="T13" fmla="*/ 0 h 129"/>
                  <a:gd name="T14" fmla="*/ 1 w 44"/>
                  <a:gd name="T15" fmla="*/ 0 h 129"/>
                  <a:gd name="T16" fmla="*/ 0 w 44"/>
                  <a:gd name="T17" fmla="*/ 0 h 129"/>
                  <a:gd name="T18" fmla="*/ 0 w 44"/>
                  <a:gd name="T19" fmla="*/ 0 h 129"/>
                  <a:gd name="T20" fmla="*/ 0 w 44"/>
                  <a:gd name="T21" fmla="*/ 0 h 129"/>
                  <a:gd name="T22" fmla="*/ 1 w 44"/>
                  <a:gd name="T23" fmla="*/ 0 h 129"/>
                  <a:gd name="T24" fmla="*/ 1 w 44"/>
                  <a:gd name="T25" fmla="*/ 0 h 129"/>
                  <a:gd name="T26" fmla="*/ 1 w 44"/>
                  <a:gd name="T27" fmla="*/ 0 h 129"/>
                  <a:gd name="T28" fmla="*/ 1 w 44"/>
                  <a:gd name="T29" fmla="*/ 0 h 129"/>
                  <a:gd name="T30" fmla="*/ 1 w 44"/>
                  <a:gd name="T31" fmla="*/ 0 h 129"/>
                  <a:gd name="T32" fmla="*/ 1 w 44"/>
                  <a:gd name="T33" fmla="*/ 0 h 129"/>
                  <a:gd name="T34" fmla="*/ 1 w 44"/>
                  <a:gd name="T35" fmla="*/ 0 h 129"/>
                  <a:gd name="T36" fmla="*/ 1 w 44"/>
                  <a:gd name="T37" fmla="*/ 0 h 129"/>
                  <a:gd name="T38" fmla="*/ 1 w 44"/>
                  <a:gd name="T39" fmla="*/ 0 h 129"/>
                  <a:gd name="T40" fmla="*/ 1 w 44"/>
                  <a:gd name="T41" fmla="*/ 0 h 12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4"/>
                  <a:gd name="T64" fmla="*/ 0 h 129"/>
                  <a:gd name="T65" fmla="*/ 44 w 44"/>
                  <a:gd name="T66" fmla="*/ 129 h 12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4" h="129">
                    <a:moveTo>
                      <a:pt x="38" y="129"/>
                    </a:moveTo>
                    <a:lnTo>
                      <a:pt x="39" y="127"/>
                    </a:lnTo>
                    <a:lnTo>
                      <a:pt x="43" y="117"/>
                    </a:lnTo>
                    <a:lnTo>
                      <a:pt x="44" y="97"/>
                    </a:lnTo>
                    <a:lnTo>
                      <a:pt x="44" y="90"/>
                    </a:lnTo>
                    <a:lnTo>
                      <a:pt x="42" y="83"/>
                    </a:lnTo>
                    <a:lnTo>
                      <a:pt x="35" y="64"/>
                    </a:lnTo>
                    <a:lnTo>
                      <a:pt x="15" y="2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3" y="17"/>
                    </a:lnTo>
                    <a:lnTo>
                      <a:pt x="9" y="41"/>
                    </a:lnTo>
                    <a:lnTo>
                      <a:pt x="13" y="62"/>
                    </a:lnTo>
                    <a:lnTo>
                      <a:pt x="13" y="66"/>
                    </a:lnTo>
                    <a:lnTo>
                      <a:pt x="14" y="72"/>
                    </a:lnTo>
                    <a:lnTo>
                      <a:pt x="18" y="82"/>
                    </a:lnTo>
                    <a:lnTo>
                      <a:pt x="26" y="103"/>
                    </a:lnTo>
                    <a:lnTo>
                      <a:pt x="35" y="125"/>
                    </a:lnTo>
                    <a:lnTo>
                      <a:pt x="38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2" name="Freeform 188"/>
              <p:cNvSpPr>
                <a:spLocks/>
              </p:cNvSpPr>
              <p:nvPr/>
            </p:nvSpPr>
            <p:spPr bwMode="auto">
              <a:xfrm>
                <a:off x="2889" y="1421"/>
                <a:ext cx="42" cy="50"/>
              </a:xfrm>
              <a:custGeom>
                <a:avLst/>
                <a:gdLst>
                  <a:gd name="T0" fmla="*/ 1 w 84"/>
                  <a:gd name="T1" fmla="*/ 0 h 101"/>
                  <a:gd name="T2" fmla="*/ 1 w 84"/>
                  <a:gd name="T3" fmla="*/ 0 h 101"/>
                  <a:gd name="T4" fmla="*/ 1 w 84"/>
                  <a:gd name="T5" fmla="*/ 0 h 101"/>
                  <a:gd name="T6" fmla="*/ 1 w 84"/>
                  <a:gd name="T7" fmla="*/ 0 h 101"/>
                  <a:gd name="T8" fmla="*/ 1 w 84"/>
                  <a:gd name="T9" fmla="*/ 0 h 101"/>
                  <a:gd name="T10" fmla="*/ 1 w 84"/>
                  <a:gd name="T11" fmla="*/ 0 h 101"/>
                  <a:gd name="T12" fmla="*/ 1 w 84"/>
                  <a:gd name="T13" fmla="*/ 0 h 101"/>
                  <a:gd name="T14" fmla="*/ 1 w 84"/>
                  <a:gd name="T15" fmla="*/ 0 h 101"/>
                  <a:gd name="T16" fmla="*/ 1 w 84"/>
                  <a:gd name="T17" fmla="*/ 0 h 101"/>
                  <a:gd name="T18" fmla="*/ 1 w 84"/>
                  <a:gd name="T19" fmla="*/ 0 h 101"/>
                  <a:gd name="T20" fmla="*/ 1 w 84"/>
                  <a:gd name="T21" fmla="*/ 0 h 101"/>
                  <a:gd name="T22" fmla="*/ 1 w 84"/>
                  <a:gd name="T23" fmla="*/ 0 h 101"/>
                  <a:gd name="T24" fmla="*/ 1 w 84"/>
                  <a:gd name="T25" fmla="*/ 0 h 101"/>
                  <a:gd name="T26" fmla="*/ 1 w 84"/>
                  <a:gd name="T27" fmla="*/ 0 h 101"/>
                  <a:gd name="T28" fmla="*/ 0 w 84"/>
                  <a:gd name="T29" fmla="*/ 0 h 101"/>
                  <a:gd name="T30" fmla="*/ 1 w 84"/>
                  <a:gd name="T31" fmla="*/ 0 h 101"/>
                  <a:gd name="T32" fmla="*/ 1 w 84"/>
                  <a:gd name="T33" fmla="*/ 0 h 101"/>
                  <a:gd name="T34" fmla="*/ 1 w 84"/>
                  <a:gd name="T35" fmla="*/ 0 h 101"/>
                  <a:gd name="T36" fmla="*/ 1 w 84"/>
                  <a:gd name="T37" fmla="*/ 0 h 101"/>
                  <a:gd name="T38" fmla="*/ 1 w 84"/>
                  <a:gd name="T39" fmla="*/ 0 h 101"/>
                  <a:gd name="T40" fmla="*/ 1 w 84"/>
                  <a:gd name="T41" fmla="*/ 0 h 10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4"/>
                  <a:gd name="T64" fmla="*/ 0 h 101"/>
                  <a:gd name="T65" fmla="*/ 84 w 84"/>
                  <a:gd name="T66" fmla="*/ 101 h 10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4" h="101">
                    <a:moveTo>
                      <a:pt x="50" y="95"/>
                    </a:moveTo>
                    <a:lnTo>
                      <a:pt x="55" y="96"/>
                    </a:lnTo>
                    <a:lnTo>
                      <a:pt x="70" y="99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3" y="93"/>
                    </a:lnTo>
                    <a:lnTo>
                      <a:pt x="81" y="76"/>
                    </a:lnTo>
                    <a:lnTo>
                      <a:pt x="71" y="44"/>
                    </a:lnTo>
                    <a:lnTo>
                      <a:pt x="56" y="14"/>
                    </a:lnTo>
                    <a:lnTo>
                      <a:pt x="52" y="6"/>
                    </a:lnTo>
                    <a:lnTo>
                      <a:pt x="47" y="7"/>
                    </a:lnTo>
                    <a:lnTo>
                      <a:pt x="39" y="7"/>
                    </a:lnTo>
                    <a:lnTo>
                      <a:pt x="23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" y="9"/>
                    </a:lnTo>
                    <a:lnTo>
                      <a:pt x="14" y="26"/>
                    </a:lnTo>
                    <a:lnTo>
                      <a:pt x="28" y="53"/>
                    </a:lnTo>
                    <a:lnTo>
                      <a:pt x="45" y="84"/>
                    </a:lnTo>
                    <a:lnTo>
                      <a:pt x="50" y="9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3" name="Freeform 189"/>
              <p:cNvSpPr>
                <a:spLocks/>
              </p:cNvSpPr>
              <p:nvPr/>
            </p:nvSpPr>
            <p:spPr bwMode="auto">
              <a:xfrm>
                <a:off x="2942" y="1414"/>
                <a:ext cx="25" cy="48"/>
              </a:xfrm>
              <a:custGeom>
                <a:avLst/>
                <a:gdLst>
                  <a:gd name="T0" fmla="*/ 1 w 50"/>
                  <a:gd name="T1" fmla="*/ 1 h 96"/>
                  <a:gd name="T2" fmla="*/ 1 w 50"/>
                  <a:gd name="T3" fmla="*/ 1 h 96"/>
                  <a:gd name="T4" fmla="*/ 1 w 50"/>
                  <a:gd name="T5" fmla="*/ 1 h 96"/>
                  <a:gd name="T6" fmla="*/ 1 w 50"/>
                  <a:gd name="T7" fmla="*/ 1 h 96"/>
                  <a:gd name="T8" fmla="*/ 1 w 50"/>
                  <a:gd name="T9" fmla="*/ 1 h 96"/>
                  <a:gd name="T10" fmla="*/ 1 w 50"/>
                  <a:gd name="T11" fmla="*/ 1 h 96"/>
                  <a:gd name="T12" fmla="*/ 1 w 50"/>
                  <a:gd name="T13" fmla="*/ 1 h 96"/>
                  <a:gd name="T14" fmla="*/ 1 w 50"/>
                  <a:gd name="T15" fmla="*/ 1 h 96"/>
                  <a:gd name="T16" fmla="*/ 1 w 50"/>
                  <a:gd name="T17" fmla="*/ 1 h 96"/>
                  <a:gd name="T18" fmla="*/ 1 w 50"/>
                  <a:gd name="T19" fmla="*/ 0 h 96"/>
                  <a:gd name="T20" fmla="*/ 1 w 50"/>
                  <a:gd name="T21" fmla="*/ 1 h 96"/>
                  <a:gd name="T22" fmla="*/ 1 w 50"/>
                  <a:gd name="T23" fmla="*/ 1 h 96"/>
                  <a:gd name="T24" fmla="*/ 0 w 50"/>
                  <a:gd name="T25" fmla="*/ 1 h 96"/>
                  <a:gd name="T26" fmla="*/ 0 w 50"/>
                  <a:gd name="T27" fmla="*/ 1 h 96"/>
                  <a:gd name="T28" fmla="*/ 0 w 50"/>
                  <a:gd name="T29" fmla="*/ 1 h 96"/>
                  <a:gd name="T30" fmla="*/ 1 w 50"/>
                  <a:gd name="T31" fmla="*/ 1 h 96"/>
                  <a:gd name="T32" fmla="*/ 1 w 50"/>
                  <a:gd name="T33" fmla="*/ 1 h 96"/>
                  <a:gd name="T34" fmla="*/ 1 w 50"/>
                  <a:gd name="T35" fmla="*/ 1 h 96"/>
                  <a:gd name="T36" fmla="*/ 1 w 50"/>
                  <a:gd name="T37" fmla="*/ 1 h 96"/>
                  <a:gd name="T38" fmla="*/ 1 w 50"/>
                  <a:gd name="T39" fmla="*/ 1 h 96"/>
                  <a:gd name="T40" fmla="*/ 1 w 50"/>
                  <a:gd name="T41" fmla="*/ 1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0"/>
                  <a:gd name="T64" fmla="*/ 0 h 96"/>
                  <a:gd name="T65" fmla="*/ 50 w 50"/>
                  <a:gd name="T66" fmla="*/ 96 h 9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0" h="96">
                    <a:moveTo>
                      <a:pt x="18" y="96"/>
                    </a:moveTo>
                    <a:lnTo>
                      <a:pt x="22" y="94"/>
                    </a:lnTo>
                    <a:lnTo>
                      <a:pt x="37" y="87"/>
                    </a:lnTo>
                    <a:lnTo>
                      <a:pt x="49" y="82"/>
                    </a:lnTo>
                    <a:lnTo>
                      <a:pt x="50" y="81"/>
                    </a:lnTo>
                    <a:lnTo>
                      <a:pt x="49" y="72"/>
                    </a:lnTo>
                    <a:lnTo>
                      <a:pt x="47" y="56"/>
                    </a:lnTo>
                    <a:lnTo>
                      <a:pt x="43" y="33"/>
                    </a:lnTo>
                    <a:lnTo>
                      <a:pt x="38" y="8"/>
                    </a:lnTo>
                    <a:lnTo>
                      <a:pt x="37" y="0"/>
                    </a:lnTo>
                    <a:lnTo>
                      <a:pt x="31" y="2"/>
                    </a:lnTo>
                    <a:lnTo>
                      <a:pt x="13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22"/>
                    </a:lnTo>
                    <a:lnTo>
                      <a:pt x="14" y="62"/>
                    </a:lnTo>
                    <a:lnTo>
                      <a:pt x="18" y="81"/>
                    </a:lnTo>
                    <a:lnTo>
                      <a:pt x="19" y="94"/>
                    </a:lnTo>
                    <a:lnTo>
                      <a:pt x="18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4" name="Freeform 190"/>
              <p:cNvSpPr>
                <a:spLocks/>
              </p:cNvSpPr>
              <p:nvPr/>
            </p:nvSpPr>
            <p:spPr bwMode="auto">
              <a:xfrm>
                <a:off x="2716" y="1359"/>
                <a:ext cx="64" cy="67"/>
              </a:xfrm>
              <a:custGeom>
                <a:avLst/>
                <a:gdLst>
                  <a:gd name="T0" fmla="*/ 1 w 128"/>
                  <a:gd name="T1" fmla="*/ 1 h 133"/>
                  <a:gd name="T2" fmla="*/ 1 w 128"/>
                  <a:gd name="T3" fmla="*/ 1 h 133"/>
                  <a:gd name="T4" fmla="*/ 1 w 128"/>
                  <a:gd name="T5" fmla="*/ 1 h 133"/>
                  <a:gd name="T6" fmla="*/ 1 w 128"/>
                  <a:gd name="T7" fmla="*/ 1 h 133"/>
                  <a:gd name="T8" fmla="*/ 1 w 128"/>
                  <a:gd name="T9" fmla="*/ 1 h 133"/>
                  <a:gd name="T10" fmla="*/ 1 w 128"/>
                  <a:gd name="T11" fmla="*/ 1 h 133"/>
                  <a:gd name="T12" fmla="*/ 1 w 128"/>
                  <a:gd name="T13" fmla="*/ 1 h 133"/>
                  <a:gd name="T14" fmla="*/ 1 w 128"/>
                  <a:gd name="T15" fmla="*/ 1 h 133"/>
                  <a:gd name="T16" fmla="*/ 1 w 128"/>
                  <a:gd name="T17" fmla="*/ 1 h 133"/>
                  <a:gd name="T18" fmla="*/ 1 w 128"/>
                  <a:gd name="T19" fmla="*/ 1 h 133"/>
                  <a:gd name="T20" fmla="*/ 1 w 128"/>
                  <a:gd name="T21" fmla="*/ 1 h 133"/>
                  <a:gd name="T22" fmla="*/ 1 w 128"/>
                  <a:gd name="T23" fmla="*/ 0 h 133"/>
                  <a:gd name="T24" fmla="*/ 0 w 128"/>
                  <a:gd name="T25" fmla="*/ 1 h 133"/>
                  <a:gd name="T26" fmla="*/ 0 w 128"/>
                  <a:gd name="T27" fmla="*/ 1 h 133"/>
                  <a:gd name="T28" fmla="*/ 0 w 128"/>
                  <a:gd name="T29" fmla="*/ 1 h 133"/>
                  <a:gd name="T30" fmla="*/ 1 w 128"/>
                  <a:gd name="T31" fmla="*/ 1 h 133"/>
                  <a:gd name="T32" fmla="*/ 1 w 128"/>
                  <a:gd name="T33" fmla="*/ 1 h 133"/>
                  <a:gd name="T34" fmla="*/ 1 w 128"/>
                  <a:gd name="T35" fmla="*/ 1 h 133"/>
                  <a:gd name="T36" fmla="*/ 1 w 128"/>
                  <a:gd name="T37" fmla="*/ 1 h 133"/>
                  <a:gd name="T38" fmla="*/ 1 w 128"/>
                  <a:gd name="T39" fmla="*/ 1 h 133"/>
                  <a:gd name="T40" fmla="*/ 1 w 128"/>
                  <a:gd name="T41" fmla="*/ 1 h 133"/>
                  <a:gd name="T42" fmla="*/ 1 w 128"/>
                  <a:gd name="T43" fmla="*/ 1 h 133"/>
                  <a:gd name="T44" fmla="*/ 1 w 128"/>
                  <a:gd name="T45" fmla="*/ 1 h 1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8"/>
                  <a:gd name="T70" fmla="*/ 0 h 133"/>
                  <a:gd name="T71" fmla="*/ 128 w 128"/>
                  <a:gd name="T72" fmla="*/ 133 h 1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8" h="133">
                    <a:moveTo>
                      <a:pt x="27" y="28"/>
                    </a:moveTo>
                    <a:lnTo>
                      <a:pt x="32" y="32"/>
                    </a:lnTo>
                    <a:lnTo>
                      <a:pt x="39" y="39"/>
                    </a:lnTo>
                    <a:lnTo>
                      <a:pt x="60" y="59"/>
                    </a:lnTo>
                    <a:lnTo>
                      <a:pt x="105" y="108"/>
                    </a:lnTo>
                    <a:lnTo>
                      <a:pt x="128" y="133"/>
                    </a:lnTo>
                    <a:lnTo>
                      <a:pt x="121" y="121"/>
                    </a:lnTo>
                    <a:lnTo>
                      <a:pt x="106" y="93"/>
                    </a:lnTo>
                    <a:lnTo>
                      <a:pt x="70" y="37"/>
                    </a:lnTo>
                    <a:lnTo>
                      <a:pt x="46" y="16"/>
                    </a:lnTo>
                    <a:lnTo>
                      <a:pt x="18" y="3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3"/>
                    </a:lnTo>
                    <a:lnTo>
                      <a:pt x="5" y="31"/>
                    </a:lnTo>
                    <a:lnTo>
                      <a:pt x="6" y="30"/>
                    </a:lnTo>
                    <a:lnTo>
                      <a:pt x="9" y="28"/>
                    </a:lnTo>
                    <a:lnTo>
                      <a:pt x="18" y="26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5" name="Freeform 191"/>
              <p:cNvSpPr>
                <a:spLocks/>
              </p:cNvSpPr>
              <p:nvPr/>
            </p:nvSpPr>
            <p:spPr bwMode="auto">
              <a:xfrm>
                <a:off x="2805" y="1422"/>
                <a:ext cx="63" cy="121"/>
              </a:xfrm>
              <a:custGeom>
                <a:avLst/>
                <a:gdLst>
                  <a:gd name="T0" fmla="*/ 0 w 127"/>
                  <a:gd name="T1" fmla="*/ 0 h 243"/>
                  <a:gd name="T2" fmla="*/ 0 w 127"/>
                  <a:gd name="T3" fmla="*/ 0 h 243"/>
                  <a:gd name="T4" fmla="*/ 0 w 127"/>
                  <a:gd name="T5" fmla="*/ 0 h 243"/>
                  <a:gd name="T6" fmla="*/ 0 w 127"/>
                  <a:gd name="T7" fmla="*/ 0 h 243"/>
                  <a:gd name="T8" fmla="*/ 0 w 127"/>
                  <a:gd name="T9" fmla="*/ 0 h 243"/>
                  <a:gd name="T10" fmla="*/ 0 w 127"/>
                  <a:gd name="T11" fmla="*/ 0 h 243"/>
                  <a:gd name="T12" fmla="*/ 0 w 127"/>
                  <a:gd name="T13" fmla="*/ 0 h 243"/>
                  <a:gd name="T14" fmla="*/ 0 w 127"/>
                  <a:gd name="T15" fmla="*/ 0 h 243"/>
                  <a:gd name="T16" fmla="*/ 0 w 127"/>
                  <a:gd name="T17" fmla="*/ 0 h 243"/>
                  <a:gd name="T18" fmla="*/ 0 w 127"/>
                  <a:gd name="T19" fmla="*/ 0 h 243"/>
                  <a:gd name="T20" fmla="*/ 0 w 127"/>
                  <a:gd name="T21" fmla="*/ 0 h 243"/>
                  <a:gd name="T22" fmla="*/ 0 w 127"/>
                  <a:gd name="T23" fmla="*/ 0 h 243"/>
                  <a:gd name="T24" fmla="*/ 0 w 127"/>
                  <a:gd name="T25" fmla="*/ 0 h 243"/>
                  <a:gd name="T26" fmla="*/ 0 w 127"/>
                  <a:gd name="T27" fmla="*/ 0 h 243"/>
                  <a:gd name="T28" fmla="*/ 0 w 127"/>
                  <a:gd name="T29" fmla="*/ 0 h 243"/>
                  <a:gd name="T30" fmla="*/ 0 w 127"/>
                  <a:gd name="T31" fmla="*/ 0 h 243"/>
                  <a:gd name="T32" fmla="*/ 0 w 127"/>
                  <a:gd name="T33" fmla="*/ 0 h 243"/>
                  <a:gd name="T34" fmla="*/ 0 w 127"/>
                  <a:gd name="T35" fmla="*/ 0 h 243"/>
                  <a:gd name="T36" fmla="*/ 0 w 127"/>
                  <a:gd name="T37" fmla="*/ 0 h 243"/>
                  <a:gd name="T38" fmla="*/ 0 w 127"/>
                  <a:gd name="T39" fmla="*/ 0 h 243"/>
                  <a:gd name="T40" fmla="*/ 0 w 127"/>
                  <a:gd name="T41" fmla="*/ 0 h 243"/>
                  <a:gd name="T42" fmla="*/ 0 w 127"/>
                  <a:gd name="T43" fmla="*/ 0 h 243"/>
                  <a:gd name="T44" fmla="*/ 0 w 127"/>
                  <a:gd name="T45" fmla="*/ 0 h 243"/>
                  <a:gd name="T46" fmla="*/ 0 w 127"/>
                  <a:gd name="T47" fmla="*/ 0 h 243"/>
                  <a:gd name="T48" fmla="*/ 0 w 127"/>
                  <a:gd name="T49" fmla="*/ 0 h 243"/>
                  <a:gd name="T50" fmla="*/ 0 w 127"/>
                  <a:gd name="T51" fmla="*/ 0 h 243"/>
                  <a:gd name="T52" fmla="*/ 0 w 127"/>
                  <a:gd name="T53" fmla="*/ 0 h 243"/>
                  <a:gd name="T54" fmla="*/ 0 w 127"/>
                  <a:gd name="T55" fmla="*/ 0 h 24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7"/>
                  <a:gd name="T85" fmla="*/ 0 h 243"/>
                  <a:gd name="T86" fmla="*/ 127 w 127"/>
                  <a:gd name="T87" fmla="*/ 243 h 24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7" h="243">
                    <a:moveTo>
                      <a:pt x="91" y="103"/>
                    </a:moveTo>
                    <a:lnTo>
                      <a:pt x="96" y="116"/>
                    </a:lnTo>
                    <a:lnTo>
                      <a:pt x="108" y="142"/>
                    </a:lnTo>
                    <a:lnTo>
                      <a:pt x="124" y="194"/>
                    </a:lnTo>
                    <a:lnTo>
                      <a:pt x="127" y="215"/>
                    </a:lnTo>
                    <a:lnTo>
                      <a:pt x="127" y="230"/>
                    </a:lnTo>
                    <a:lnTo>
                      <a:pt x="126" y="235"/>
                    </a:lnTo>
                    <a:lnTo>
                      <a:pt x="123" y="240"/>
                    </a:lnTo>
                    <a:lnTo>
                      <a:pt x="121" y="242"/>
                    </a:lnTo>
                    <a:lnTo>
                      <a:pt x="118" y="243"/>
                    </a:lnTo>
                    <a:lnTo>
                      <a:pt x="116" y="242"/>
                    </a:lnTo>
                    <a:lnTo>
                      <a:pt x="114" y="241"/>
                    </a:lnTo>
                    <a:lnTo>
                      <a:pt x="112" y="237"/>
                    </a:lnTo>
                    <a:lnTo>
                      <a:pt x="111" y="234"/>
                    </a:lnTo>
                    <a:lnTo>
                      <a:pt x="107" y="225"/>
                    </a:lnTo>
                    <a:lnTo>
                      <a:pt x="102" y="202"/>
                    </a:lnTo>
                    <a:lnTo>
                      <a:pt x="94" y="154"/>
                    </a:lnTo>
                    <a:lnTo>
                      <a:pt x="92" y="144"/>
                    </a:lnTo>
                    <a:lnTo>
                      <a:pt x="88" y="136"/>
                    </a:lnTo>
                    <a:lnTo>
                      <a:pt x="82" y="125"/>
                    </a:lnTo>
                    <a:lnTo>
                      <a:pt x="64" y="96"/>
                    </a:lnTo>
                    <a:lnTo>
                      <a:pt x="21" y="32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47" y="45"/>
                    </a:lnTo>
                    <a:lnTo>
                      <a:pt x="84" y="92"/>
                    </a:lnTo>
                    <a:lnTo>
                      <a:pt x="91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6" name="Freeform 192"/>
              <p:cNvSpPr>
                <a:spLocks/>
              </p:cNvSpPr>
              <p:nvPr/>
            </p:nvSpPr>
            <p:spPr bwMode="auto">
              <a:xfrm>
                <a:off x="2567" y="2102"/>
                <a:ext cx="128" cy="114"/>
              </a:xfrm>
              <a:custGeom>
                <a:avLst/>
                <a:gdLst>
                  <a:gd name="T0" fmla="*/ 1 w 255"/>
                  <a:gd name="T1" fmla="*/ 1 h 227"/>
                  <a:gd name="T2" fmla="*/ 1 w 255"/>
                  <a:gd name="T3" fmla="*/ 1 h 227"/>
                  <a:gd name="T4" fmla="*/ 1 w 255"/>
                  <a:gd name="T5" fmla="*/ 1 h 227"/>
                  <a:gd name="T6" fmla="*/ 1 w 255"/>
                  <a:gd name="T7" fmla="*/ 1 h 227"/>
                  <a:gd name="T8" fmla="*/ 1 w 255"/>
                  <a:gd name="T9" fmla="*/ 1 h 227"/>
                  <a:gd name="T10" fmla="*/ 1 w 255"/>
                  <a:gd name="T11" fmla="*/ 1 h 227"/>
                  <a:gd name="T12" fmla="*/ 1 w 255"/>
                  <a:gd name="T13" fmla="*/ 1 h 227"/>
                  <a:gd name="T14" fmla="*/ 1 w 255"/>
                  <a:gd name="T15" fmla="*/ 1 h 227"/>
                  <a:gd name="T16" fmla="*/ 1 w 255"/>
                  <a:gd name="T17" fmla="*/ 1 h 227"/>
                  <a:gd name="T18" fmla="*/ 1 w 255"/>
                  <a:gd name="T19" fmla="*/ 1 h 227"/>
                  <a:gd name="T20" fmla="*/ 1 w 255"/>
                  <a:gd name="T21" fmla="*/ 1 h 227"/>
                  <a:gd name="T22" fmla="*/ 1 w 255"/>
                  <a:gd name="T23" fmla="*/ 1 h 227"/>
                  <a:gd name="T24" fmla="*/ 1 w 255"/>
                  <a:gd name="T25" fmla="*/ 1 h 227"/>
                  <a:gd name="T26" fmla="*/ 1 w 255"/>
                  <a:gd name="T27" fmla="*/ 1 h 227"/>
                  <a:gd name="T28" fmla="*/ 1 w 255"/>
                  <a:gd name="T29" fmla="*/ 1 h 227"/>
                  <a:gd name="T30" fmla="*/ 1 w 255"/>
                  <a:gd name="T31" fmla="*/ 1 h 227"/>
                  <a:gd name="T32" fmla="*/ 1 w 255"/>
                  <a:gd name="T33" fmla="*/ 0 h 227"/>
                  <a:gd name="T34" fmla="*/ 1 w 255"/>
                  <a:gd name="T35" fmla="*/ 0 h 227"/>
                  <a:gd name="T36" fmla="*/ 1 w 255"/>
                  <a:gd name="T37" fmla="*/ 1 h 227"/>
                  <a:gd name="T38" fmla="*/ 1 w 255"/>
                  <a:gd name="T39" fmla="*/ 1 h 227"/>
                  <a:gd name="T40" fmla="*/ 1 w 255"/>
                  <a:gd name="T41" fmla="*/ 1 h 227"/>
                  <a:gd name="T42" fmla="*/ 1 w 255"/>
                  <a:gd name="T43" fmla="*/ 1 h 227"/>
                  <a:gd name="T44" fmla="*/ 1 w 255"/>
                  <a:gd name="T45" fmla="*/ 1 h 227"/>
                  <a:gd name="T46" fmla="*/ 1 w 255"/>
                  <a:gd name="T47" fmla="*/ 1 h 227"/>
                  <a:gd name="T48" fmla="*/ 1 w 255"/>
                  <a:gd name="T49" fmla="*/ 1 h 227"/>
                  <a:gd name="T50" fmla="*/ 1 w 255"/>
                  <a:gd name="T51" fmla="*/ 1 h 227"/>
                  <a:gd name="T52" fmla="*/ 1 w 255"/>
                  <a:gd name="T53" fmla="*/ 1 h 227"/>
                  <a:gd name="T54" fmla="*/ 1 w 255"/>
                  <a:gd name="T55" fmla="*/ 1 h 227"/>
                  <a:gd name="T56" fmla="*/ 1 w 255"/>
                  <a:gd name="T57" fmla="*/ 1 h 227"/>
                  <a:gd name="T58" fmla="*/ 1 w 255"/>
                  <a:gd name="T59" fmla="*/ 1 h 227"/>
                  <a:gd name="T60" fmla="*/ 1 w 255"/>
                  <a:gd name="T61" fmla="*/ 1 h 227"/>
                  <a:gd name="T62" fmla="*/ 1 w 255"/>
                  <a:gd name="T63" fmla="*/ 1 h 227"/>
                  <a:gd name="T64" fmla="*/ 1 w 255"/>
                  <a:gd name="T65" fmla="*/ 1 h 227"/>
                  <a:gd name="T66" fmla="*/ 1 w 255"/>
                  <a:gd name="T67" fmla="*/ 1 h 227"/>
                  <a:gd name="T68" fmla="*/ 1 w 255"/>
                  <a:gd name="T69" fmla="*/ 1 h 227"/>
                  <a:gd name="T70" fmla="*/ 1 w 255"/>
                  <a:gd name="T71" fmla="*/ 1 h 227"/>
                  <a:gd name="T72" fmla="*/ 1 w 255"/>
                  <a:gd name="T73" fmla="*/ 1 h 227"/>
                  <a:gd name="T74" fmla="*/ 1 w 255"/>
                  <a:gd name="T75" fmla="*/ 1 h 227"/>
                  <a:gd name="T76" fmla="*/ 1 w 255"/>
                  <a:gd name="T77" fmla="*/ 1 h 227"/>
                  <a:gd name="T78" fmla="*/ 0 w 255"/>
                  <a:gd name="T79" fmla="*/ 1 h 227"/>
                  <a:gd name="T80" fmla="*/ 1 w 255"/>
                  <a:gd name="T81" fmla="*/ 1 h 227"/>
                  <a:gd name="T82" fmla="*/ 1 w 255"/>
                  <a:gd name="T83" fmla="*/ 1 h 227"/>
                  <a:gd name="T84" fmla="*/ 1 w 255"/>
                  <a:gd name="T85" fmla="*/ 1 h 227"/>
                  <a:gd name="T86" fmla="*/ 1 w 255"/>
                  <a:gd name="T87" fmla="*/ 1 h 227"/>
                  <a:gd name="T88" fmla="*/ 1 w 255"/>
                  <a:gd name="T89" fmla="*/ 1 h 227"/>
                  <a:gd name="T90" fmla="*/ 1 w 255"/>
                  <a:gd name="T91" fmla="*/ 1 h 22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55"/>
                  <a:gd name="T139" fmla="*/ 0 h 227"/>
                  <a:gd name="T140" fmla="*/ 255 w 255"/>
                  <a:gd name="T141" fmla="*/ 227 h 22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55" h="227">
                    <a:moveTo>
                      <a:pt x="94" y="227"/>
                    </a:moveTo>
                    <a:lnTo>
                      <a:pt x="108" y="227"/>
                    </a:lnTo>
                    <a:lnTo>
                      <a:pt x="133" y="220"/>
                    </a:lnTo>
                    <a:lnTo>
                      <a:pt x="150" y="209"/>
                    </a:lnTo>
                    <a:lnTo>
                      <a:pt x="162" y="197"/>
                    </a:lnTo>
                    <a:lnTo>
                      <a:pt x="168" y="186"/>
                    </a:lnTo>
                    <a:lnTo>
                      <a:pt x="171" y="179"/>
                    </a:lnTo>
                    <a:lnTo>
                      <a:pt x="172" y="178"/>
                    </a:lnTo>
                    <a:lnTo>
                      <a:pt x="174" y="169"/>
                    </a:lnTo>
                    <a:lnTo>
                      <a:pt x="185" y="139"/>
                    </a:lnTo>
                    <a:lnTo>
                      <a:pt x="197" y="98"/>
                    </a:lnTo>
                    <a:lnTo>
                      <a:pt x="200" y="86"/>
                    </a:lnTo>
                    <a:lnTo>
                      <a:pt x="202" y="76"/>
                    </a:lnTo>
                    <a:lnTo>
                      <a:pt x="213" y="56"/>
                    </a:lnTo>
                    <a:lnTo>
                      <a:pt x="225" y="38"/>
                    </a:lnTo>
                    <a:lnTo>
                      <a:pt x="247" y="8"/>
                    </a:lnTo>
                    <a:lnTo>
                      <a:pt x="255" y="0"/>
                    </a:lnTo>
                    <a:lnTo>
                      <a:pt x="254" y="0"/>
                    </a:lnTo>
                    <a:lnTo>
                      <a:pt x="249" y="1"/>
                    </a:lnTo>
                    <a:lnTo>
                      <a:pt x="241" y="3"/>
                    </a:lnTo>
                    <a:lnTo>
                      <a:pt x="230" y="10"/>
                    </a:lnTo>
                    <a:lnTo>
                      <a:pt x="216" y="23"/>
                    </a:lnTo>
                    <a:lnTo>
                      <a:pt x="200" y="44"/>
                    </a:lnTo>
                    <a:lnTo>
                      <a:pt x="193" y="58"/>
                    </a:lnTo>
                    <a:lnTo>
                      <a:pt x="185" y="74"/>
                    </a:lnTo>
                    <a:lnTo>
                      <a:pt x="170" y="102"/>
                    </a:lnTo>
                    <a:lnTo>
                      <a:pt x="147" y="144"/>
                    </a:lnTo>
                    <a:lnTo>
                      <a:pt x="136" y="163"/>
                    </a:lnTo>
                    <a:lnTo>
                      <a:pt x="135" y="171"/>
                    </a:lnTo>
                    <a:lnTo>
                      <a:pt x="127" y="193"/>
                    </a:lnTo>
                    <a:lnTo>
                      <a:pt x="118" y="202"/>
                    </a:lnTo>
                    <a:lnTo>
                      <a:pt x="113" y="205"/>
                    </a:lnTo>
                    <a:lnTo>
                      <a:pt x="105" y="207"/>
                    </a:lnTo>
                    <a:lnTo>
                      <a:pt x="97" y="206"/>
                    </a:lnTo>
                    <a:lnTo>
                      <a:pt x="86" y="204"/>
                    </a:lnTo>
                    <a:lnTo>
                      <a:pt x="65" y="196"/>
                    </a:lnTo>
                    <a:lnTo>
                      <a:pt x="43" y="184"/>
                    </a:lnTo>
                    <a:lnTo>
                      <a:pt x="9" y="159"/>
                    </a:lnTo>
                    <a:lnTo>
                      <a:pt x="0" y="151"/>
                    </a:lnTo>
                    <a:lnTo>
                      <a:pt x="5" y="163"/>
                    </a:lnTo>
                    <a:lnTo>
                      <a:pt x="32" y="199"/>
                    </a:lnTo>
                    <a:lnTo>
                      <a:pt x="52" y="216"/>
                    </a:lnTo>
                    <a:lnTo>
                      <a:pt x="79" y="226"/>
                    </a:lnTo>
                    <a:lnTo>
                      <a:pt x="94" y="2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7" name="Freeform 193"/>
              <p:cNvSpPr>
                <a:spLocks/>
              </p:cNvSpPr>
              <p:nvPr/>
            </p:nvSpPr>
            <p:spPr bwMode="auto">
              <a:xfrm>
                <a:off x="2395" y="1967"/>
                <a:ext cx="95" cy="635"/>
              </a:xfrm>
              <a:custGeom>
                <a:avLst/>
                <a:gdLst>
                  <a:gd name="T0" fmla="*/ 0 w 192"/>
                  <a:gd name="T1" fmla="*/ 1 h 1270"/>
                  <a:gd name="T2" fmla="*/ 0 w 192"/>
                  <a:gd name="T3" fmla="*/ 1 h 1270"/>
                  <a:gd name="T4" fmla="*/ 0 w 192"/>
                  <a:gd name="T5" fmla="*/ 1 h 1270"/>
                  <a:gd name="T6" fmla="*/ 0 w 192"/>
                  <a:gd name="T7" fmla="*/ 1 h 1270"/>
                  <a:gd name="T8" fmla="*/ 0 w 192"/>
                  <a:gd name="T9" fmla="*/ 1 h 1270"/>
                  <a:gd name="T10" fmla="*/ 0 w 192"/>
                  <a:gd name="T11" fmla="*/ 1 h 1270"/>
                  <a:gd name="T12" fmla="*/ 0 w 192"/>
                  <a:gd name="T13" fmla="*/ 1 h 1270"/>
                  <a:gd name="T14" fmla="*/ 0 w 192"/>
                  <a:gd name="T15" fmla="*/ 1 h 1270"/>
                  <a:gd name="T16" fmla="*/ 0 w 192"/>
                  <a:gd name="T17" fmla="*/ 1 h 1270"/>
                  <a:gd name="T18" fmla="*/ 0 w 192"/>
                  <a:gd name="T19" fmla="*/ 1 h 1270"/>
                  <a:gd name="T20" fmla="*/ 0 w 192"/>
                  <a:gd name="T21" fmla="*/ 1 h 1270"/>
                  <a:gd name="T22" fmla="*/ 0 w 192"/>
                  <a:gd name="T23" fmla="*/ 1 h 1270"/>
                  <a:gd name="T24" fmla="*/ 0 w 192"/>
                  <a:gd name="T25" fmla="*/ 1 h 1270"/>
                  <a:gd name="T26" fmla="*/ 0 w 192"/>
                  <a:gd name="T27" fmla="*/ 1 h 1270"/>
                  <a:gd name="T28" fmla="*/ 0 w 192"/>
                  <a:gd name="T29" fmla="*/ 1 h 1270"/>
                  <a:gd name="T30" fmla="*/ 0 w 192"/>
                  <a:gd name="T31" fmla="*/ 1 h 1270"/>
                  <a:gd name="T32" fmla="*/ 0 w 192"/>
                  <a:gd name="T33" fmla="*/ 0 h 1270"/>
                  <a:gd name="T34" fmla="*/ 0 w 192"/>
                  <a:gd name="T35" fmla="*/ 1 h 1270"/>
                  <a:gd name="T36" fmla="*/ 0 w 192"/>
                  <a:gd name="T37" fmla="*/ 1 h 1270"/>
                  <a:gd name="T38" fmla="*/ 0 w 192"/>
                  <a:gd name="T39" fmla="*/ 1 h 1270"/>
                  <a:gd name="T40" fmla="*/ 0 w 192"/>
                  <a:gd name="T41" fmla="*/ 1 h 1270"/>
                  <a:gd name="T42" fmla="*/ 0 w 192"/>
                  <a:gd name="T43" fmla="*/ 1 h 1270"/>
                  <a:gd name="T44" fmla="*/ 0 w 192"/>
                  <a:gd name="T45" fmla="*/ 1 h 1270"/>
                  <a:gd name="T46" fmla="*/ 0 w 192"/>
                  <a:gd name="T47" fmla="*/ 1 h 1270"/>
                  <a:gd name="T48" fmla="*/ 0 w 192"/>
                  <a:gd name="T49" fmla="*/ 1 h 1270"/>
                  <a:gd name="T50" fmla="*/ 0 w 192"/>
                  <a:gd name="T51" fmla="*/ 1 h 1270"/>
                  <a:gd name="T52" fmla="*/ 0 w 192"/>
                  <a:gd name="T53" fmla="*/ 1 h 1270"/>
                  <a:gd name="T54" fmla="*/ 0 w 192"/>
                  <a:gd name="T55" fmla="*/ 1 h 1270"/>
                  <a:gd name="T56" fmla="*/ 0 w 192"/>
                  <a:gd name="T57" fmla="*/ 1 h 1270"/>
                  <a:gd name="T58" fmla="*/ 0 w 192"/>
                  <a:gd name="T59" fmla="*/ 1 h 1270"/>
                  <a:gd name="T60" fmla="*/ 0 w 192"/>
                  <a:gd name="T61" fmla="*/ 1 h 1270"/>
                  <a:gd name="T62" fmla="*/ 0 w 192"/>
                  <a:gd name="T63" fmla="*/ 1 h 1270"/>
                  <a:gd name="T64" fmla="*/ 0 w 192"/>
                  <a:gd name="T65" fmla="*/ 1 h 1270"/>
                  <a:gd name="T66" fmla="*/ 0 w 192"/>
                  <a:gd name="T67" fmla="*/ 1 h 1270"/>
                  <a:gd name="T68" fmla="*/ 0 w 192"/>
                  <a:gd name="T69" fmla="*/ 1 h 1270"/>
                  <a:gd name="T70" fmla="*/ 0 w 192"/>
                  <a:gd name="T71" fmla="*/ 1 h 1270"/>
                  <a:gd name="T72" fmla="*/ 0 w 192"/>
                  <a:gd name="T73" fmla="*/ 1 h 1270"/>
                  <a:gd name="T74" fmla="*/ 0 w 192"/>
                  <a:gd name="T75" fmla="*/ 1 h 1270"/>
                  <a:gd name="T76" fmla="*/ 0 w 192"/>
                  <a:gd name="T77" fmla="*/ 1 h 1270"/>
                  <a:gd name="T78" fmla="*/ 0 w 192"/>
                  <a:gd name="T79" fmla="*/ 1 h 1270"/>
                  <a:gd name="T80" fmla="*/ 0 w 192"/>
                  <a:gd name="T81" fmla="*/ 1 h 1270"/>
                  <a:gd name="T82" fmla="*/ 0 w 192"/>
                  <a:gd name="T83" fmla="*/ 1 h 1270"/>
                  <a:gd name="T84" fmla="*/ 0 w 192"/>
                  <a:gd name="T85" fmla="*/ 1 h 1270"/>
                  <a:gd name="T86" fmla="*/ 0 w 192"/>
                  <a:gd name="T87" fmla="*/ 1 h 1270"/>
                  <a:gd name="T88" fmla="*/ 0 w 192"/>
                  <a:gd name="T89" fmla="*/ 1 h 12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2"/>
                  <a:gd name="T136" fmla="*/ 0 h 1270"/>
                  <a:gd name="T137" fmla="*/ 192 w 192"/>
                  <a:gd name="T138" fmla="*/ 1270 h 12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2" h="1270">
                    <a:moveTo>
                      <a:pt x="84" y="1270"/>
                    </a:moveTo>
                    <a:lnTo>
                      <a:pt x="80" y="1213"/>
                    </a:lnTo>
                    <a:lnTo>
                      <a:pt x="72" y="1097"/>
                    </a:lnTo>
                    <a:lnTo>
                      <a:pt x="56" y="864"/>
                    </a:lnTo>
                    <a:lnTo>
                      <a:pt x="41" y="630"/>
                    </a:lnTo>
                    <a:lnTo>
                      <a:pt x="38" y="571"/>
                    </a:lnTo>
                    <a:lnTo>
                      <a:pt x="37" y="557"/>
                    </a:lnTo>
                    <a:lnTo>
                      <a:pt x="39" y="529"/>
                    </a:lnTo>
                    <a:lnTo>
                      <a:pt x="52" y="475"/>
                    </a:lnTo>
                    <a:lnTo>
                      <a:pt x="68" y="420"/>
                    </a:lnTo>
                    <a:lnTo>
                      <a:pt x="73" y="405"/>
                    </a:lnTo>
                    <a:lnTo>
                      <a:pt x="61" y="388"/>
                    </a:lnTo>
                    <a:lnTo>
                      <a:pt x="54" y="370"/>
                    </a:lnTo>
                    <a:lnTo>
                      <a:pt x="51" y="352"/>
                    </a:lnTo>
                    <a:lnTo>
                      <a:pt x="51" y="335"/>
                    </a:lnTo>
                    <a:lnTo>
                      <a:pt x="54" y="318"/>
                    </a:lnTo>
                    <a:lnTo>
                      <a:pt x="67" y="284"/>
                    </a:lnTo>
                    <a:lnTo>
                      <a:pt x="87" y="253"/>
                    </a:lnTo>
                    <a:lnTo>
                      <a:pt x="111" y="224"/>
                    </a:lnTo>
                    <a:lnTo>
                      <a:pt x="123" y="208"/>
                    </a:lnTo>
                    <a:lnTo>
                      <a:pt x="124" y="208"/>
                    </a:lnTo>
                    <a:lnTo>
                      <a:pt x="131" y="208"/>
                    </a:lnTo>
                    <a:lnTo>
                      <a:pt x="158" y="204"/>
                    </a:lnTo>
                    <a:lnTo>
                      <a:pt x="172" y="201"/>
                    </a:lnTo>
                    <a:lnTo>
                      <a:pt x="184" y="196"/>
                    </a:lnTo>
                    <a:lnTo>
                      <a:pt x="187" y="192"/>
                    </a:lnTo>
                    <a:lnTo>
                      <a:pt x="192" y="177"/>
                    </a:lnTo>
                    <a:lnTo>
                      <a:pt x="192" y="161"/>
                    </a:lnTo>
                    <a:lnTo>
                      <a:pt x="188" y="144"/>
                    </a:lnTo>
                    <a:lnTo>
                      <a:pt x="181" y="125"/>
                    </a:lnTo>
                    <a:lnTo>
                      <a:pt x="157" y="89"/>
                    </a:lnTo>
                    <a:lnTo>
                      <a:pt x="129" y="54"/>
                    </a:lnTo>
                    <a:lnTo>
                      <a:pt x="100" y="24"/>
                    </a:lnTo>
                    <a:lnTo>
                      <a:pt x="78" y="0"/>
                    </a:lnTo>
                    <a:lnTo>
                      <a:pt x="77" y="3"/>
                    </a:lnTo>
                    <a:lnTo>
                      <a:pt x="76" y="8"/>
                    </a:lnTo>
                    <a:lnTo>
                      <a:pt x="74" y="18"/>
                    </a:lnTo>
                    <a:lnTo>
                      <a:pt x="71" y="26"/>
                    </a:lnTo>
                    <a:lnTo>
                      <a:pt x="71" y="28"/>
                    </a:lnTo>
                    <a:lnTo>
                      <a:pt x="79" y="38"/>
                    </a:lnTo>
                    <a:lnTo>
                      <a:pt x="100" y="61"/>
                    </a:lnTo>
                    <a:lnTo>
                      <a:pt x="142" y="119"/>
                    </a:lnTo>
                    <a:lnTo>
                      <a:pt x="152" y="148"/>
                    </a:lnTo>
                    <a:lnTo>
                      <a:pt x="151" y="162"/>
                    </a:lnTo>
                    <a:lnTo>
                      <a:pt x="146" y="175"/>
                    </a:lnTo>
                    <a:lnTo>
                      <a:pt x="136" y="186"/>
                    </a:lnTo>
                    <a:lnTo>
                      <a:pt x="131" y="185"/>
                    </a:lnTo>
                    <a:lnTo>
                      <a:pt x="122" y="180"/>
                    </a:lnTo>
                    <a:lnTo>
                      <a:pt x="102" y="170"/>
                    </a:lnTo>
                    <a:lnTo>
                      <a:pt x="94" y="167"/>
                    </a:lnTo>
                    <a:lnTo>
                      <a:pt x="90" y="167"/>
                    </a:lnTo>
                    <a:lnTo>
                      <a:pt x="86" y="168"/>
                    </a:lnTo>
                    <a:lnTo>
                      <a:pt x="83" y="170"/>
                    </a:lnTo>
                    <a:lnTo>
                      <a:pt x="74" y="181"/>
                    </a:lnTo>
                    <a:lnTo>
                      <a:pt x="58" y="203"/>
                    </a:lnTo>
                    <a:lnTo>
                      <a:pt x="35" y="252"/>
                    </a:lnTo>
                    <a:lnTo>
                      <a:pt x="19" y="303"/>
                    </a:lnTo>
                    <a:lnTo>
                      <a:pt x="17" y="315"/>
                    </a:lnTo>
                    <a:lnTo>
                      <a:pt x="16" y="321"/>
                    </a:lnTo>
                    <a:lnTo>
                      <a:pt x="16" y="326"/>
                    </a:lnTo>
                    <a:lnTo>
                      <a:pt x="19" y="337"/>
                    </a:lnTo>
                    <a:lnTo>
                      <a:pt x="25" y="347"/>
                    </a:lnTo>
                    <a:lnTo>
                      <a:pt x="38" y="369"/>
                    </a:lnTo>
                    <a:lnTo>
                      <a:pt x="43" y="379"/>
                    </a:lnTo>
                    <a:lnTo>
                      <a:pt x="38" y="384"/>
                    </a:lnTo>
                    <a:lnTo>
                      <a:pt x="34" y="391"/>
                    </a:lnTo>
                    <a:lnTo>
                      <a:pt x="25" y="407"/>
                    </a:lnTo>
                    <a:lnTo>
                      <a:pt x="20" y="425"/>
                    </a:lnTo>
                    <a:lnTo>
                      <a:pt x="19" y="444"/>
                    </a:lnTo>
                    <a:lnTo>
                      <a:pt x="21" y="452"/>
                    </a:lnTo>
                    <a:lnTo>
                      <a:pt x="24" y="458"/>
                    </a:lnTo>
                    <a:lnTo>
                      <a:pt x="29" y="464"/>
                    </a:lnTo>
                    <a:lnTo>
                      <a:pt x="38" y="467"/>
                    </a:lnTo>
                    <a:lnTo>
                      <a:pt x="31" y="468"/>
                    </a:lnTo>
                    <a:lnTo>
                      <a:pt x="23" y="471"/>
                    </a:lnTo>
                    <a:lnTo>
                      <a:pt x="13" y="478"/>
                    </a:lnTo>
                    <a:lnTo>
                      <a:pt x="5" y="489"/>
                    </a:lnTo>
                    <a:lnTo>
                      <a:pt x="0" y="507"/>
                    </a:lnTo>
                    <a:lnTo>
                      <a:pt x="0" y="519"/>
                    </a:lnTo>
                    <a:lnTo>
                      <a:pt x="0" y="529"/>
                    </a:lnTo>
                    <a:lnTo>
                      <a:pt x="3" y="566"/>
                    </a:lnTo>
                    <a:lnTo>
                      <a:pt x="16" y="697"/>
                    </a:lnTo>
                    <a:lnTo>
                      <a:pt x="36" y="870"/>
                    </a:lnTo>
                    <a:lnTo>
                      <a:pt x="42" y="915"/>
                    </a:lnTo>
                    <a:lnTo>
                      <a:pt x="46" y="960"/>
                    </a:lnTo>
                    <a:lnTo>
                      <a:pt x="56" y="1047"/>
                    </a:lnTo>
                    <a:lnTo>
                      <a:pt x="73" y="1192"/>
                    </a:lnTo>
                    <a:lnTo>
                      <a:pt x="83" y="1267"/>
                    </a:lnTo>
                    <a:lnTo>
                      <a:pt x="84" y="12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8" name="Freeform 194"/>
              <p:cNvSpPr>
                <a:spLocks/>
              </p:cNvSpPr>
              <p:nvPr/>
            </p:nvSpPr>
            <p:spPr bwMode="auto">
              <a:xfrm>
                <a:off x="2500" y="2056"/>
                <a:ext cx="33" cy="17"/>
              </a:xfrm>
              <a:custGeom>
                <a:avLst/>
                <a:gdLst>
                  <a:gd name="T0" fmla="*/ 1 w 66"/>
                  <a:gd name="T1" fmla="*/ 1 h 34"/>
                  <a:gd name="T2" fmla="*/ 1 w 66"/>
                  <a:gd name="T3" fmla="*/ 1 h 34"/>
                  <a:gd name="T4" fmla="*/ 1 w 66"/>
                  <a:gd name="T5" fmla="*/ 1 h 34"/>
                  <a:gd name="T6" fmla="*/ 1 w 66"/>
                  <a:gd name="T7" fmla="*/ 1 h 34"/>
                  <a:gd name="T8" fmla="*/ 1 w 66"/>
                  <a:gd name="T9" fmla="*/ 1 h 34"/>
                  <a:gd name="T10" fmla="*/ 1 w 66"/>
                  <a:gd name="T11" fmla="*/ 1 h 34"/>
                  <a:gd name="T12" fmla="*/ 1 w 66"/>
                  <a:gd name="T13" fmla="*/ 1 h 34"/>
                  <a:gd name="T14" fmla="*/ 1 w 66"/>
                  <a:gd name="T15" fmla="*/ 1 h 34"/>
                  <a:gd name="T16" fmla="*/ 1 w 66"/>
                  <a:gd name="T17" fmla="*/ 1 h 34"/>
                  <a:gd name="T18" fmla="*/ 1 w 66"/>
                  <a:gd name="T19" fmla="*/ 1 h 34"/>
                  <a:gd name="T20" fmla="*/ 1 w 66"/>
                  <a:gd name="T21" fmla="*/ 1 h 34"/>
                  <a:gd name="T22" fmla="*/ 1 w 66"/>
                  <a:gd name="T23" fmla="*/ 1 h 34"/>
                  <a:gd name="T24" fmla="*/ 0 w 66"/>
                  <a:gd name="T25" fmla="*/ 1 h 34"/>
                  <a:gd name="T26" fmla="*/ 1 w 66"/>
                  <a:gd name="T27" fmla="*/ 1 h 34"/>
                  <a:gd name="T28" fmla="*/ 1 w 66"/>
                  <a:gd name="T29" fmla="*/ 1 h 34"/>
                  <a:gd name="T30" fmla="*/ 1 w 66"/>
                  <a:gd name="T31" fmla="*/ 1 h 34"/>
                  <a:gd name="T32" fmla="*/ 1 w 66"/>
                  <a:gd name="T33" fmla="*/ 0 h 34"/>
                  <a:gd name="T34" fmla="*/ 1 w 66"/>
                  <a:gd name="T35" fmla="*/ 0 h 34"/>
                  <a:gd name="T36" fmla="*/ 1 w 66"/>
                  <a:gd name="T37" fmla="*/ 1 h 34"/>
                  <a:gd name="T38" fmla="*/ 1 w 66"/>
                  <a:gd name="T39" fmla="*/ 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6"/>
                  <a:gd name="T61" fmla="*/ 0 h 34"/>
                  <a:gd name="T62" fmla="*/ 66 w 66"/>
                  <a:gd name="T63" fmla="*/ 34 h 3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6" h="34">
                    <a:moveTo>
                      <a:pt x="43" y="2"/>
                    </a:moveTo>
                    <a:lnTo>
                      <a:pt x="48" y="6"/>
                    </a:lnTo>
                    <a:lnTo>
                      <a:pt x="56" y="13"/>
                    </a:lnTo>
                    <a:lnTo>
                      <a:pt x="61" y="20"/>
                    </a:lnTo>
                    <a:lnTo>
                      <a:pt x="64" y="27"/>
                    </a:lnTo>
                    <a:lnTo>
                      <a:pt x="65" y="31"/>
                    </a:lnTo>
                    <a:lnTo>
                      <a:pt x="65" y="34"/>
                    </a:lnTo>
                    <a:lnTo>
                      <a:pt x="66" y="34"/>
                    </a:lnTo>
                    <a:lnTo>
                      <a:pt x="60" y="34"/>
                    </a:lnTo>
                    <a:lnTo>
                      <a:pt x="49" y="32"/>
                    </a:lnTo>
                    <a:lnTo>
                      <a:pt x="26" y="29"/>
                    </a:lnTo>
                    <a:lnTo>
                      <a:pt x="5" y="26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16" y="6"/>
                    </a:lnTo>
                    <a:lnTo>
                      <a:pt x="25" y="1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29" name="Freeform 195"/>
              <p:cNvSpPr>
                <a:spLocks/>
              </p:cNvSpPr>
              <p:nvPr/>
            </p:nvSpPr>
            <p:spPr bwMode="auto">
              <a:xfrm>
                <a:off x="2736" y="1757"/>
                <a:ext cx="84" cy="281"/>
              </a:xfrm>
              <a:custGeom>
                <a:avLst/>
                <a:gdLst>
                  <a:gd name="T0" fmla="*/ 1 w 168"/>
                  <a:gd name="T1" fmla="*/ 0 h 563"/>
                  <a:gd name="T2" fmla="*/ 1 w 168"/>
                  <a:gd name="T3" fmla="*/ 0 h 563"/>
                  <a:gd name="T4" fmla="*/ 1 w 168"/>
                  <a:gd name="T5" fmla="*/ 0 h 563"/>
                  <a:gd name="T6" fmla="*/ 1 w 168"/>
                  <a:gd name="T7" fmla="*/ 0 h 563"/>
                  <a:gd name="T8" fmla="*/ 1 w 168"/>
                  <a:gd name="T9" fmla="*/ 0 h 563"/>
                  <a:gd name="T10" fmla="*/ 1 w 168"/>
                  <a:gd name="T11" fmla="*/ 0 h 563"/>
                  <a:gd name="T12" fmla="*/ 1 w 168"/>
                  <a:gd name="T13" fmla="*/ 0 h 563"/>
                  <a:gd name="T14" fmla="*/ 1 w 168"/>
                  <a:gd name="T15" fmla="*/ 0 h 563"/>
                  <a:gd name="T16" fmla="*/ 1 w 168"/>
                  <a:gd name="T17" fmla="*/ 0 h 563"/>
                  <a:gd name="T18" fmla="*/ 1 w 168"/>
                  <a:gd name="T19" fmla="*/ 0 h 563"/>
                  <a:gd name="T20" fmla="*/ 1 w 168"/>
                  <a:gd name="T21" fmla="*/ 0 h 563"/>
                  <a:gd name="T22" fmla="*/ 1 w 168"/>
                  <a:gd name="T23" fmla="*/ 0 h 563"/>
                  <a:gd name="T24" fmla="*/ 1 w 168"/>
                  <a:gd name="T25" fmla="*/ 0 h 563"/>
                  <a:gd name="T26" fmla="*/ 1 w 168"/>
                  <a:gd name="T27" fmla="*/ 0 h 563"/>
                  <a:gd name="T28" fmla="*/ 1 w 168"/>
                  <a:gd name="T29" fmla="*/ 0 h 563"/>
                  <a:gd name="T30" fmla="*/ 1 w 168"/>
                  <a:gd name="T31" fmla="*/ 0 h 563"/>
                  <a:gd name="T32" fmla="*/ 1 w 168"/>
                  <a:gd name="T33" fmla="*/ 0 h 563"/>
                  <a:gd name="T34" fmla="*/ 0 w 168"/>
                  <a:gd name="T35" fmla="*/ 0 h 563"/>
                  <a:gd name="T36" fmla="*/ 1 w 168"/>
                  <a:gd name="T37" fmla="*/ 0 h 563"/>
                  <a:gd name="T38" fmla="*/ 1 w 168"/>
                  <a:gd name="T39" fmla="*/ 0 h 563"/>
                  <a:gd name="T40" fmla="*/ 1 w 168"/>
                  <a:gd name="T41" fmla="*/ 0 h 563"/>
                  <a:gd name="T42" fmla="*/ 1 w 168"/>
                  <a:gd name="T43" fmla="*/ 0 h 563"/>
                  <a:gd name="T44" fmla="*/ 1 w 168"/>
                  <a:gd name="T45" fmla="*/ 0 h 563"/>
                  <a:gd name="T46" fmla="*/ 1 w 168"/>
                  <a:gd name="T47" fmla="*/ 0 h 563"/>
                  <a:gd name="T48" fmla="*/ 1 w 168"/>
                  <a:gd name="T49" fmla="*/ 0 h 563"/>
                  <a:gd name="T50" fmla="*/ 1 w 168"/>
                  <a:gd name="T51" fmla="*/ 0 h 563"/>
                  <a:gd name="T52" fmla="*/ 1 w 168"/>
                  <a:gd name="T53" fmla="*/ 0 h 563"/>
                  <a:gd name="T54" fmla="*/ 1 w 168"/>
                  <a:gd name="T55" fmla="*/ 0 h 563"/>
                  <a:gd name="T56" fmla="*/ 1 w 168"/>
                  <a:gd name="T57" fmla="*/ 0 h 563"/>
                  <a:gd name="T58" fmla="*/ 1 w 168"/>
                  <a:gd name="T59" fmla="*/ 0 h 563"/>
                  <a:gd name="T60" fmla="*/ 1 w 168"/>
                  <a:gd name="T61" fmla="*/ 0 h 563"/>
                  <a:gd name="T62" fmla="*/ 1 w 168"/>
                  <a:gd name="T63" fmla="*/ 0 h 563"/>
                  <a:gd name="T64" fmla="*/ 1 w 168"/>
                  <a:gd name="T65" fmla="*/ 0 h 563"/>
                  <a:gd name="T66" fmla="*/ 1 w 168"/>
                  <a:gd name="T67" fmla="*/ 0 h 563"/>
                  <a:gd name="T68" fmla="*/ 1 w 168"/>
                  <a:gd name="T69" fmla="*/ 0 h 563"/>
                  <a:gd name="T70" fmla="*/ 1 w 168"/>
                  <a:gd name="T71" fmla="*/ 0 h 563"/>
                  <a:gd name="T72" fmla="*/ 1 w 168"/>
                  <a:gd name="T73" fmla="*/ 0 h 563"/>
                  <a:gd name="T74" fmla="*/ 1 w 168"/>
                  <a:gd name="T75" fmla="*/ 0 h 563"/>
                  <a:gd name="T76" fmla="*/ 1 w 168"/>
                  <a:gd name="T77" fmla="*/ 0 h 563"/>
                  <a:gd name="T78" fmla="*/ 1 w 168"/>
                  <a:gd name="T79" fmla="*/ 0 h 563"/>
                  <a:gd name="T80" fmla="*/ 1 w 168"/>
                  <a:gd name="T81" fmla="*/ 0 h 563"/>
                  <a:gd name="T82" fmla="*/ 1 w 168"/>
                  <a:gd name="T83" fmla="*/ 0 h 563"/>
                  <a:gd name="T84" fmla="*/ 1 w 168"/>
                  <a:gd name="T85" fmla="*/ 0 h 563"/>
                  <a:gd name="T86" fmla="*/ 1 w 168"/>
                  <a:gd name="T87" fmla="*/ 0 h 563"/>
                  <a:gd name="T88" fmla="*/ 1 w 168"/>
                  <a:gd name="T89" fmla="*/ 0 h 56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68"/>
                  <a:gd name="T136" fmla="*/ 0 h 563"/>
                  <a:gd name="T137" fmla="*/ 168 w 168"/>
                  <a:gd name="T138" fmla="*/ 563 h 56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68" h="563">
                    <a:moveTo>
                      <a:pt x="95" y="0"/>
                    </a:moveTo>
                    <a:lnTo>
                      <a:pt x="94" y="4"/>
                    </a:lnTo>
                    <a:lnTo>
                      <a:pt x="94" y="27"/>
                    </a:lnTo>
                    <a:lnTo>
                      <a:pt x="93" y="104"/>
                    </a:lnTo>
                    <a:lnTo>
                      <a:pt x="97" y="168"/>
                    </a:lnTo>
                    <a:lnTo>
                      <a:pt x="100" y="173"/>
                    </a:lnTo>
                    <a:lnTo>
                      <a:pt x="102" y="176"/>
                    </a:lnTo>
                    <a:lnTo>
                      <a:pt x="106" y="179"/>
                    </a:lnTo>
                    <a:lnTo>
                      <a:pt x="111" y="181"/>
                    </a:lnTo>
                    <a:lnTo>
                      <a:pt x="122" y="184"/>
                    </a:lnTo>
                    <a:lnTo>
                      <a:pt x="143" y="185"/>
                    </a:lnTo>
                    <a:lnTo>
                      <a:pt x="150" y="185"/>
                    </a:lnTo>
                    <a:lnTo>
                      <a:pt x="156" y="203"/>
                    </a:lnTo>
                    <a:lnTo>
                      <a:pt x="166" y="233"/>
                    </a:lnTo>
                    <a:lnTo>
                      <a:pt x="168" y="258"/>
                    </a:lnTo>
                    <a:lnTo>
                      <a:pt x="162" y="280"/>
                    </a:lnTo>
                    <a:lnTo>
                      <a:pt x="150" y="302"/>
                    </a:lnTo>
                    <a:lnTo>
                      <a:pt x="132" y="330"/>
                    </a:lnTo>
                    <a:lnTo>
                      <a:pt x="120" y="345"/>
                    </a:lnTo>
                    <a:lnTo>
                      <a:pt x="117" y="356"/>
                    </a:lnTo>
                    <a:lnTo>
                      <a:pt x="112" y="377"/>
                    </a:lnTo>
                    <a:lnTo>
                      <a:pt x="101" y="420"/>
                    </a:lnTo>
                    <a:lnTo>
                      <a:pt x="91" y="462"/>
                    </a:lnTo>
                    <a:lnTo>
                      <a:pt x="88" y="472"/>
                    </a:lnTo>
                    <a:lnTo>
                      <a:pt x="87" y="474"/>
                    </a:lnTo>
                    <a:lnTo>
                      <a:pt x="85" y="475"/>
                    </a:lnTo>
                    <a:lnTo>
                      <a:pt x="83" y="477"/>
                    </a:lnTo>
                    <a:lnTo>
                      <a:pt x="77" y="479"/>
                    </a:lnTo>
                    <a:lnTo>
                      <a:pt x="60" y="487"/>
                    </a:lnTo>
                    <a:lnTo>
                      <a:pt x="40" y="497"/>
                    </a:lnTo>
                    <a:lnTo>
                      <a:pt x="24" y="513"/>
                    </a:lnTo>
                    <a:lnTo>
                      <a:pt x="15" y="537"/>
                    </a:lnTo>
                    <a:lnTo>
                      <a:pt x="19" y="563"/>
                    </a:lnTo>
                    <a:lnTo>
                      <a:pt x="9" y="557"/>
                    </a:lnTo>
                    <a:lnTo>
                      <a:pt x="3" y="550"/>
                    </a:lnTo>
                    <a:lnTo>
                      <a:pt x="0" y="541"/>
                    </a:lnTo>
                    <a:lnTo>
                      <a:pt x="0" y="531"/>
                    </a:lnTo>
                    <a:lnTo>
                      <a:pt x="1" y="520"/>
                    </a:lnTo>
                    <a:lnTo>
                      <a:pt x="9" y="497"/>
                    </a:lnTo>
                    <a:lnTo>
                      <a:pt x="22" y="478"/>
                    </a:lnTo>
                    <a:lnTo>
                      <a:pt x="35" y="466"/>
                    </a:lnTo>
                    <a:lnTo>
                      <a:pt x="41" y="464"/>
                    </a:lnTo>
                    <a:lnTo>
                      <a:pt x="50" y="463"/>
                    </a:lnTo>
                    <a:lnTo>
                      <a:pt x="58" y="459"/>
                    </a:lnTo>
                    <a:lnTo>
                      <a:pt x="63" y="454"/>
                    </a:lnTo>
                    <a:lnTo>
                      <a:pt x="68" y="446"/>
                    </a:lnTo>
                    <a:lnTo>
                      <a:pt x="70" y="437"/>
                    </a:lnTo>
                    <a:lnTo>
                      <a:pt x="72" y="428"/>
                    </a:lnTo>
                    <a:lnTo>
                      <a:pt x="73" y="408"/>
                    </a:lnTo>
                    <a:lnTo>
                      <a:pt x="72" y="388"/>
                    </a:lnTo>
                    <a:lnTo>
                      <a:pt x="71" y="373"/>
                    </a:lnTo>
                    <a:lnTo>
                      <a:pt x="81" y="369"/>
                    </a:lnTo>
                    <a:lnTo>
                      <a:pt x="89" y="364"/>
                    </a:lnTo>
                    <a:lnTo>
                      <a:pt x="95" y="359"/>
                    </a:lnTo>
                    <a:lnTo>
                      <a:pt x="98" y="352"/>
                    </a:lnTo>
                    <a:lnTo>
                      <a:pt x="100" y="346"/>
                    </a:lnTo>
                    <a:lnTo>
                      <a:pt x="101" y="338"/>
                    </a:lnTo>
                    <a:lnTo>
                      <a:pt x="101" y="322"/>
                    </a:lnTo>
                    <a:lnTo>
                      <a:pt x="102" y="305"/>
                    </a:lnTo>
                    <a:lnTo>
                      <a:pt x="107" y="288"/>
                    </a:lnTo>
                    <a:lnTo>
                      <a:pt x="111" y="290"/>
                    </a:lnTo>
                    <a:lnTo>
                      <a:pt x="118" y="291"/>
                    </a:lnTo>
                    <a:lnTo>
                      <a:pt x="125" y="290"/>
                    </a:lnTo>
                    <a:lnTo>
                      <a:pt x="129" y="288"/>
                    </a:lnTo>
                    <a:lnTo>
                      <a:pt x="132" y="284"/>
                    </a:lnTo>
                    <a:lnTo>
                      <a:pt x="135" y="279"/>
                    </a:lnTo>
                    <a:lnTo>
                      <a:pt x="137" y="273"/>
                    </a:lnTo>
                    <a:lnTo>
                      <a:pt x="139" y="264"/>
                    </a:lnTo>
                    <a:lnTo>
                      <a:pt x="138" y="252"/>
                    </a:lnTo>
                    <a:lnTo>
                      <a:pt x="136" y="242"/>
                    </a:lnTo>
                    <a:lnTo>
                      <a:pt x="131" y="232"/>
                    </a:lnTo>
                    <a:lnTo>
                      <a:pt x="119" y="214"/>
                    </a:lnTo>
                    <a:lnTo>
                      <a:pt x="104" y="196"/>
                    </a:lnTo>
                    <a:lnTo>
                      <a:pt x="78" y="157"/>
                    </a:lnTo>
                    <a:lnTo>
                      <a:pt x="76" y="146"/>
                    </a:lnTo>
                    <a:lnTo>
                      <a:pt x="74" y="136"/>
                    </a:lnTo>
                    <a:lnTo>
                      <a:pt x="71" y="113"/>
                    </a:lnTo>
                    <a:lnTo>
                      <a:pt x="65" y="67"/>
                    </a:lnTo>
                    <a:lnTo>
                      <a:pt x="64" y="20"/>
                    </a:lnTo>
                    <a:lnTo>
                      <a:pt x="65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9" y="2"/>
                    </a:lnTo>
                    <a:lnTo>
                      <a:pt x="92" y="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0" name="Freeform 196"/>
              <p:cNvSpPr>
                <a:spLocks/>
              </p:cNvSpPr>
              <p:nvPr/>
            </p:nvSpPr>
            <p:spPr bwMode="auto">
              <a:xfrm>
                <a:off x="2673" y="2046"/>
                <a:ext cx="81" cy="76"/>
              </a:xfrm>
              <a:custGeom>
                <a:avLst/>
                <a:gdLst>
                  <a:gd name="T0" fmla="*/ 1 w 161"/>
                  <a:gd name="T1" fmla="*/ 0 h 153"/>
                  <a:gd name="T2" fmla="*/ 1 w 161"/>
                  <a:gd name="T3" fmla="*/ 0 h 153"/>
                  <a:gd name="T4" fmla="*/ 1 w 161"/>
                  <a:gd name="T5" fmla="*/ 0 h 153"/>
                  <a:gd name="T6" fmla="*/ 1 w 161"/>
                  <a:gd name="T7" fmla="*/ 0 h 153"/>
                  <a:gd name="T8" fmla="*/ 1 w 161"/>
                  <a:gd name="T9" fmla="*/ 0 h 153"/>
                  <a:gd name="T10" fmla="*/ 1 w 161"/>
                  <a:gd name="T11" fmla="*/ 0 h 153"/>
                  <a:gd name="T12" fmla="*/ 1 w 161"/>
                  <a:gd name="T13" fmla="*/ 0 h 153"/>
                  <a:gd name="T14" fmla="*/ 1 w 161"/>
                  <a:gd name="T15" fmla="*/ 0 h 153"/>
                  <a:gd name="T16" fmla="*/ 1 w 161"/>
                  <a:gd name="T17" fmla="*/ 0 h 153"/>
                  <a:gd name="T18" fmla="*/ 1 w 161"/>
                  <a:gd name="T19" fmla="*/ 0 h 153"/>
                  <a:gd name="T20" fmla="*/ 1 w 161"/>
                  <a:gd name="T21" fmla="*/ 0 h 153"/>
                  <a:gd name="T22" fmla="*/ 1 w 161"/>
                  <a:gd name="T23" fmla="*/ 0 h 153"/>
                  <a:gd name="T24" fmla="*/ 1 w 161"/>
                  <a:gd name="T25" fmla="*/ 0 h 153"/>
                  <a:gd name="T26" fmla="*/ 1 w 161"/>
                  <a:gd name="T27" fmla="*/ 0 h 153"/>
                  <a:gd name="T28" fmla="*/ 1 w 161"/>
                  <a:gd name="T29" fmla="*/ 0 h 153"/>
                  <a:gd name="T30" fmla="*/ 1 w 161"/>
                  <a:gd name="T31" fmla="*/ 0 h 153"/>
                  <a:gd name="T32" fmla="*/ 1 w 161"/>
                  <a:gd name="T33" fmla="*/ 0 h 153"/>
                  <a:gd name="T34" fmla="*/ 1 w 161"/>
                  <a:gd name="T35" fmla="*/ 0 h 153"/>
                  <a:gd name="T36" fmla="*/ 1 w 161"/>
                  <a:gd name="T37" fmla="*/ 0 h 153"/>
                  <a:gd name="T38" fmla="*/ 1 w 161"/>
                  <a:gd name="T39" fmla="*/ 0 h 153"/>
                  <a:gd name="T40" fmla="*/ 1 w 161"/>
                  <a:gd name="T41" fmla="*/ 0 h 153"/>
                  <a:gd name="T42" fmla="*/ 1 w 161"/>
                  <a:gd name="T43" fmla="*/ 0 h 153"/>
                  <a:gd name="T44" fmla="*/ 1 w 161"/>
                  <a:gd name="T45" fmla="*/ 0 h 153"/>
                  <a:gd name="T46" fmla="*/ 1 w 161"/>
                  <a:gd name="T47" fmla="*/ 0 h 153"/>
                  <a:gd name="T48" fmla="*/ 1 w 161"/>
                  <a:gd name="T49" fmla="*/ 0 h 153"/>
                  <a:gd name="T50" fmla="*/ 1 w 161"/>
                  <a:gd name="T51" fmla="*/ 0 h 153"/>
                  <a:gd name="T52" fmla="*/ 1 w 161"/>
                  <a:gd name="T53" fmla="*/ 0 h 153"/>
                  <a:gd name="T54" fmla="*/ 1 w 161"/>
                  <a:gd name="T55" fmla="*/ 0 h 153"/>
                  <a:gd name="T56" fmla="*/ 1 w 161"/>
                  <a:gd name="T57" fmla="*/ 0 h 153"/>
                  <a:gd name="T58" fmla="*/ 1 w 161"/>
                  <a:gd name="T59" fmla="*/ 0 h 153"/>
                  <a:gd name="T60" fmla="*/ 1 w 161"/>
                  <a:gd name="T61" fmla="*/ 0 h 153"/>
                  <a:gd name="T62" fmla="*/ 1 w 161"/>
                  <a:gd name="T63" fmla="*/ 0 h 153"/>
                  <a:gd name="T64" fmla="*/ 1 w 161"/>
                  <a:gd name="T65" fmla="*/ 0 h 153"/>
                  <a:gd name="T66" fmla="*/ 1 w 161"/>
                  <a:gd name="T67" fmla="*/ 0 h 153"/>
                  <a:gd name="T68" fmla="*/ 1 w 161"/>
                  <a:gd name="T69" fmla="*/ 0 h 153"/>
                  <a:gd name="T70" fmla="*/ 1 w 161"/>
                  <a:gd name="T71" fmla="*/ 0 h 153"/>
                  <a:gd name="T72" fmla="*/ 1 w 161"/>
                  <a:gd name="T73" fmla="*/ 0 h 153"/>
                  <a:gd name="T74" fmla="*/ 1 w 161"/>
                  <a:gd name="T75" fmla="*/ 0 h 153"/>
                  <a:gd name="T76" fmla="*/ 1 w 161"/>
                  <a:gd name="T77" fmla="*/ 0 h 153"/>
                  <a:gd name="T78" fmla="*/ 1 w 161"/>
                  <a:gd name="T79" fmla="*/ 0 h 153"/>
                  <a:gd name="T80" fmla="*/ 1 w 161"/>
                  <a:gd name="T81" fmla="*/ 0 h 153"/>
                  <a:gd name="T82" fmla="*/ 1 w 161"/>
                  <a:gd name="T83" fmla="*/ 0 h 153"/>
                  <a:gd name="T84" fmla="*/ 1 w 161"/>
                  <a:gd name="T85" fmla="*/ 0 h 153"/>
                  <a:gd name="T86" fmla="*/ 1 w 161"/>
                  <a:gd name="T87" fmla="*/ 0 h 153"/>
                  <a:gd name="T88" fmla="*/ 1 w 161"/>
                  <a:gd name="T89" fmla="*/ 0 h 153"/>
                  <a:gd name="T90" fmla="*/ 1 w 161"/>
                  <a:gd name="T91" fmla="*/ 0 h 153"/>
                  <a:gd name="T92" fmla="*/ 1 w 161"/>
                  <a:gd name="T93" fmla="*/ 0 h 153"/>
                  <a:gd name="T94" fmla="*/ 1 w 161"/>
                  <a:gd name="T95" fmla="*/ 0 h 153"/>
                  <a:gd name="T96" fmla="*/ 0 w 161"/>
                  <a:gd name="T97" fmla="*/ 0 h 153"/>
                  <a:gd name="T98" fmla="*/ 1 w 161"/>
                  <a:gd name="T99" fmla="*/ 0 h 153"/>
                  <a:gd name="T100" fmla="*/ 1 w 161"/>
                  <a:gd name="T101" fmla="*/ 0 h 153"/>
                  <a:gd name="T102" fmla="*/ 1 w 161"/>
                  <a:gd name="T103" fmla="*/ 0 h 153"/>
                  <a:gd name="T104" fmla="*/ 1 w 161"/>
                  <a:gd name="T105" fmla="*/ 0 h 153"/>
                  <a:gd name="T106" fmla="*/ 1 w 161"/>
                  <a:gd name="T107" fmla="*/ 0 h 153"/>
                  <a:gd name="T108" fmla="*/ 1 w 161"/>
                  <a:gd name="T109" fmla="*/ 0 h 153"/>
                  <a:gd name="T110" fmla="*/ 1 w 161"/>
                  <a:gd name="T111" fmla="*/ 0 h 153"/>
                  <a:gd name="T112" fmla="*/ 1 w 161"/>
                  <a:gd name="T113" fmla="*/ 0 h 153"/>
                  <a:gd name="T114" fmla="*/ 1 w 161"/>
                  <a:gd name="T115" fmla="*/ 0 h 153"/>
                  <a:gd name="T116" fmla="*/ 1 w 161"/>
                  <a:gd name="T117" fmla="*/ 0 h 153"/>
                  <a:gd name="T118" fmla="*/ 1 w 161"/>
                  <a:gd name="T119" fmla="*/ 0 h 15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1"/>
                  <a:gd name="T181" fmla="*/ 0 h 153"/>
                  <a:gd name="T182" fmla="*/ 161 w 161"/>
                  <a:gd name="T183" fmla="*/ 153 h 15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1" h="153">
                    <a:moveTo>
                      <a:pt x="127" y="76"/>
                    </a:moveTo>
                    <a:lnTo>
                      <a:pt x="126" y="90"/>
                    </a:lnTo>
                    <a:lnTo>
                      <a:pt x="121" y="115"/>
                    </a:lnTo>
                    <a:lnTo>
                      <a:pt x="112" y="136"/>
                    </a:lnTo>
                    <a:lnTo>
                      <a:pt x="101" y="149"/>
                    </a:lnTo>
                    <a:lnTo>
                      <a:pt x="94" y="152"/>
                    </a:lnTo>
                    <a:lnTo>
                      <a:pt x="88" y="153"/>
                    </a:lnTo>
                    <a:lnTo>
                      <a:pt x="81" y="152"/>
                    </a:lnTo>
                    <a:lnTo>
                      <a:pt x="75" y="147"/>
                    </a:lnTo>
                    <a:lnTo>
                      <a:pt x="69" y="140"/>
                    </a:lnTo>
                    <a:lnTo>
                      <a:pt x="64" y="134"/>
                    </a:lnTo>
                    <a:lnTo>
                      <a:pt x="63" y="128"/>
                    </a:lnTo>
                    <a:lnTo>
                      <a:pt x="64" y="124"/>
                    </a:lnTo>
                    <a:lnTo>
                      <a:pt x="69" y="122"/>
                    </a:lnTo>
                    <a:lnTo>
                      <a:pt x="74" y="120"/>
                    </a:lnTo>
                    <a:lnTo>
                      <a:pt x="80" y="118"/>
                    </a:lnTo>
                    <a:lnTo>
                      <a:pt x="93" y="114"/>
                    </a:lnTo>
                    <a:lnTo>
                      <a:pt x="98" y="111"/>
                    </a:lnTo>
                    <a:lnTo>
                      <a:pt x="102" y="107"/>
                    </a:lnTo>
                    <a:lnTo>
                      <a:pt x="104" y="102"/>
                    </a:lnTo>
                    <a:lnTo>
                      <a:pt x="104" y="94"/>
                    </a:lnTo>
                    <a:lnTo>
                      <a:pt x="101" y="91"/>
                    </a:lnTo>
                    <a:lnTo>
                      <a:pt x="98" y="89"/>
                    </a:lnTo>
                    <a:lnTo>
                      <a:pt x="92" y="87"/>
                    </a:lnTo>
                    <a:lnTo>
                      <a:pt x="86" y="87"/>
                    </a:lnTo>
                    <a:lnTo>
                      <a:pt x="72" y="86"/>
                    </a:lnTo>
                    <a:lnTo>
                      <a:pt x="53" y="86"/>
                    </a:lnTo>
                    <a:lnTo>
                      <a:pt x="55" y="84"/>
                    </a:lnTo>
                    <a:lnTo>
                      <a:pt x="65" y="81"/>
                    </a:lnTo>
                    <a:lnTo>
                      <a:pt x="86" y="76"/>
                    </a:lnTo>
                    <a:lnTo>
                      <a:pt x="116" y="70"/>
                    </a:lnTo>
                    <a:lnTo>
                      <a:pt x="121" y="67"/>
                    </a:lnTo>
                    <a:lnTo>
                      <a:pt x="124" y="63"/>
                    </a:lnTo>
                    <a:lnTo>
                      <a:pt x="126" y="57"/>
                    </a:lnTo>
                    <a:lnTo>
                      <a:pt x="125" y="49"/>
                    </a:lnTo>
                    <a:lnTo>
                      <a:pt x="124" y="39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2"/>
                    </a:lnTo>
                    <a:lnTo>
                      <a:pt x="115" y="31"/>
                    </a:lnTo>
                    <a:lnTo>
                      <a:pt x="111" y="30"/>
                    </a:lnTo>
                    <a:lnTo>
                      <a:pt x="103" y="30"/>
                    </a:lnTo>
                    <a:lnTo>
                      <a:pt x="93" y="31"/>
                    </a:lnTo>
                    <a:lnTo>
                      <a:pt x="69" y="34"/>
                    </a:lnTo>
                    <a:lnTo>
                      <a:pt x="17" y="35"/>
                    </a:lnTo>
                    <a:lnTo>
                      <a:pt x="0" y="29"/>
                    </a:lnTo>
                    <a:lnTo>
                      <a:pt x="11" y="26"/>
                    </a:lnTo>
                    <a:lnTo>
                      <a:pt x="35" y="22"/>
                    </a:lnTo>
                    <a:lnTo>
                      <a:pt x="63" y="21"/>
                    </a:lnTo>
                    <a:lnTo>
                      <a:pt x="121" y="16"/>
                    </a:lnTo>
                    <a:lnTo>
                      <a:pt x="161" y="0"/>
                    </a:lnTo>
                    <a:lnTo>
                      <a:pt x="160" y="1"/>
                    </a:lnTo>
                    <a:lnTo>
                      <a:pt x="155" y="9"/>
                    </a:lnTo>
                    <a:lnTo>
                      <a:pt x="139" y="37"/>
                    </a:lnTo>
                    <a:lnTo>
                      <a:pt x="127" y="70"/>
                    </a:lnTo>
                    <a:lnTo>
                      <a:pt x="127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1" name="Freeform 197"/>
              <p:cNvSpPr>
                <a:spLocks/>
              </p:cNvSpPr>
              <p:nvPr/>
            </p:nvSpPr>
            <p:spPr bwMode="auto">
              <a:xfrm>
                <a:off x="2773" y="1971"/>
                <a:ext cx="202" cy="232"/>
              </a:xfrm>
              <a:custGeom>
                <a:avLst/>
                <a:gdLst>
                  <a:gd name="T0" fmla="*/ 0 w 405"/>
                  <a:gd name="T1" fmla="*/ 1 h 464"/>
                  <a:gd name="T2" fmla="*/ 0 w 405"/>
                  <a:gd name="T3" fmla="*/ 1 h 464"/>
                  <a:gd name="T4" fmla="*/ 0 w 405"/>
                  <a:gd name="T5" fmla="*/ 1 h 464"/>
                  <a:gd name="T6" fmla="*/ 0 w 405"/>
                  <a:gd name="T7" fmla="*/ 1 h 464"/>
                  <a:gd name="T8" fmla="*/ 0 w 405"/>
                  <a:gd name="T9" fmla="*/ 1 h 464"/>
                  <a:gd name="T10" fmla="*/ 0 w 405"/>
                  <a:gd name="T11" fmla="*/ 1 h 464"/>
                  <a:gd name="T12" fmla="*/ 0 w 405"/>
                  <a:gd name="T13" fmla="*/ 1 h 464"/>
                  <a:gd name="T14" fmla="*/ 0 w 405"/>
                  <a:gd name="T15" fmla="*/ 1 h 464"/>
                  <a:gd name="T16" fmla="*/ 0 w 405"/>
                  <a:gd name="T17" fmla="*/ 1 h 464"/>
                  <a:gd name="T18" fmla="*/ 0 w 405"/>
                  <a:gd name="T19" fmla="*/ 1 h 464"/>
                  <a:gd name="T20" fmla="*/ 0 w 405"/>
                  <a:gd name="T21" fmla="*/ 1 h 464"/>
                  <a:gd name="T22" fmla="*/ 0 w 405"/>
                  <a:gd name="T23" fmla="*/ 1 h 464"/>
                  <a:gd name="T24" fmla="*/ 0 w 405"/>
                  <a:gd name="T25" fmla="*/ 1 h 464"/>
                  <a:gd name="T26" fmla="*/ 0 w 405"/>
                  <a:gd name="T27" fmla="*/ 1 h 464"/>
                  <a:gd name="T28" fmla="*/ 0 w 405"/>
                  <a:gd name="T29" fmla="*/ 1 h 464"/>
                  <a:gd name="T30" fmla="*/ 0 w 405"/>
                  <a:gd name="T31" fmla="*/ 1 h 464"/>
                  <a:gd name="T32" fmla="*/ 0 w 405"/>
                  <a:gd name="T33" fmla="*/ 1 h 464"/>
                  <a:gd name="T34" fmla="*/ 0 w 405"/>
                  <a:gd name="T35" fmla="*/ 1 h 464"/>
                  <a:gd name="T36" fmla="*/ 0 w 405"/>
                  <a:gd name="T37" fmla="*/ 1 h 464"/>
                  <a:gd name="T38" fmla="*/ 0 w 405"/>
                  <a:gd name="T39" fmla="*/ 1 h 464"/>
                  <a:gd name="T40" fmla="*/ 0 w 405"/>
                  <a:gd name="T41" fmla="*/ 1 h 464"/>
                  <a:gd name="T42" fmla="*/ 0 w 405"/>
                  <a:gd name="T43" fmla="*/ 1 h 464"/>
                  <a:gd name="T44" fmla="*/ 0 w 405"/>
                  <a:gd name="T45" fmla="*/ 1 h 464"/>
                  <a:gd name="T46" fmla="*/ 0 w 405"/>
                  <a:gd name="T47" fmla="*/ 1 h 464"/>
                  <a:gd name="T48" fmla="*/ 0 w 405"/>
                  <a:gd name="T49" fmla="*/ 1 h 464"/>
                  <a:gd name="T50" fmla="*/ 0 w 405"/>
                  <a:gd name="T51" fmla="*/ 1 h 464"/>
                  <a:gd name="T52" fmla="*/ 0 w 405"/>
                  <a:gd name="T53" fmla="*/ 1 h 464"/>
                  <a:gd name="T54" fmla="*/ 0 w 405"/>
                  <a:gd name="T55" fmla="*/ 1 h 464"/>
                  <a:gd name="T56" fmla="*/ 0 w 405"/>
                  <a:gd name="T57" fmla="*/ 1 h 464"/>
                  <a:gd name="T58" fmla="*/ 0 w 405"/>
                  <a:gd name="T59" fmla="*/ 1 h 464"/>
                  <a:gd name="T60" fmla="*/ 0 w 405"/>
                  <a:gd name="T61" fmla="*/ 1 h 464"/>
                  <a:gd name="T62" fmla="*/ 0 w 405"/>
                  <a:gd name="T63" fmla="*/ 1 h 464"/>
                  <a:gd name="T64" fmla="*/ 0 w 405"/>
                  <a:gd name="T65" fmla="*/ 1 h 464"/>
                  <a:gd name="T66" fmla="*/ 0 w 405"/>
                  <a:gd name="T67" fmla="*/ 1 h 464"/>
                  <a:gd name="T68" fmla="*/ 0 w 405"/>
                  <a:gd name="T69" fmla="*/ 1 h 464"/>
                  <a:gd name="T70" fmla="*/ 0 w 405"/>
                  <a:gd name="T71" fmla="*/ 1 h 464"/>
                  <a:gd name="T72" fmla="*/ 0 w 405"/>
                  <a:gd name="T73" fmla="*/ 1 h 464"/>
                  <a:gd name="T74" fmla="*/ 0 w 405"/>
                  <a:gd name="T75" fmla="*/ 1 h 464"/>
                  <a:gd name="T76" fmla="*/ 0 w 405"/>
                  <a:gd name="T77" fmla="*/ 1 h 464"/>
                  <a:gd name="T78" fmla="*/ 0 w 405"/>
                  <a:gd name="T79" fmla="*/ 1 h 464"/>
                  <a:gd name="T80" fmla="*/ 0 w 405"/>
                  <a:gd name="T81" fmla="*/ 1 h 464"/>
                  <a:gd name="T82" fmla="*/ 0 w 405"/>
                  <a:gd name="T83" fmla="*/ 1 h 464"/>
                  <a:gd name="T84" fmla="*/ 0 w 405"/>
                  <a:gd name="T85" fmla="*/ 1 h 464"/>
                  <a:gd name="T86" fmla="*/ 0 w 405"/>
                  <a:gd name="T87" fmla="*/ 1 h 464"/>
                  <a:gd name="T88" fmla="*/ 0 w 405"/>
                  <a:gd name="T89" fmla="*/ 0 h 464"/>
                  <a:gd name="T90" fmla="*/ 0 w 405"/>
                  <a:gd name="T91" fmla="*/ 1 h 464"/>
                  <a:gd name="T92" fmla="*/ 0 w 405"/>
                  <a:gd name="T93" fmla="*/ 1 h 464"/>
                  <a:gd name="T94" fmla="*/ 0 w 405"/>
                  <a:gd name="T95" fmla="*/ 1 h 4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5"/>
                  <a:gd name="T145" fmla="*/ 0 h 464"/>
                  <a:gd name="T146" fmla="*/ 405 w 405"/>
                  <a:gd name="T147" fmla="*/ 464 h 4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5" h="464">
                    <a:moveTo>
                      <a:pt x="259" y="178"/>
                    </a:moveTo>
                    <a:lnTo>
                      <a:pt x="254" y="184"/>
                    </a:lnTo>
                    <a:lnTo>
                      <a:pt x="245" y="192"/>
                    </a:lnTo>
                    <a:lnTo>
                      <a:pt x="241" y="193"/>
                    </a:lnTo>
                    <a:lnTo>
                      <a:pt x="237" y="193"/>
                    </a:lnTo>
                    <a:lnTo>
                      <a:pt x="235" y="193"/>
                    </a:lnTo>
                    <a:lnTo>
                      <a:pt x="232" y="191"/>
                    </a:lnTo>
                    <a:lnTo>
                      <a:pt x="230" y="188"/>
                    </a:lnTo>
                    <a:lnTo>
                      <a:pt x="228" y="183"/>
                    </a:lnTo>
                    <a:lnTo>
                      <a:pt x="225" y="172"/>
                    </a:lnTo>
                    <a:lnTo>
                      <a:pt x="224" y="165"/>
                    </a:lnTo>
                    <a:lnTo>
                      <a:pt x="223" y="166"/>
                    </a:lnTo>
                    <a:lnTo>
                      <a:pt x="220" y="172"/>
                    </a:lnTo>
                    <a:lnTo>
                      <a:pt x="213" y="194"/>
                    </a:lnTo>
                    <a:lnTo>
                      <a:pt x="211" y="209"/>
                    </a:lnTo>
                    <a:lnTo>
                      <a:pt x="212" y="222"/>
                    </a:lnTo>
                    <a:lnTo>
                      <a:pt x="215" y="228"/>
                    </a:lnTo>
                    <a:lnTo>
                      <a:pt x="217" y="235"/>
                    </a:lnTo>
                    <a:lnTo>
                      <a:pt x="222" y="249"/>
                    </a:lnTo>
                    <a:lnTo>
                      <a:pt x="229" y="281"/>
                    </a:lnTo>
                    <a:lnTo>
                      <a:pt x="229" y="308"/>
                    </a:lnTo>
                    <a:lnTo>
                      <a:pt x="228" y="312"/>
                    </a:lnTo>
                    <a:lnTo>
                      <a:pt x="219" y="328"/>
                    </a:lnTo>
                    <a:lnTo>
                      <a:pt x="202" y="363"/>
                    </a:lnTo>
                    <a:lnTo>
                      <a:pt x="158" y="423"/>
                    </a:lnTo>
                    <a:lnTo>
                      <a:pt x="129" y="441"/>
                    </a:lnTo>
                    <a:lnTo>
                      <a:pt x="112" y="443"/>
                    </a:lnTo>
                    <a:lnTo>
                      <a:pt x="92" y="441"/>
                    </a:lnTo>
                    <a:lnTo>
                      <a:pt x="70" y="431"/>
                    </a:lnTo>
                    <a:lnTo>
                      <a:pt x="63" y="423"/>
                    </a:lnTo>
                    <a:lnTo>
                      <a:pt x="48" y="401"/>
                    </a:lnTo>
                    <a:lnTo>
                      <a:pt x="15" y="353"/>
                    </a:lnTo>
                    <a:lnTo>
                      <a:pt x="5" y="339"/>
                    </a:lnTo>
                    <a:lnTo>
                      <a:pt x="3" y="337"/>
                    </a:lnTo>
                    <a:lnTo>
                      <a:pt x="1" y="336"/>
                    </a:lnTo>
                    <a:lnTo>
                      <a:pt x="0" y="338"/>
                    </a:lnTo>
                    <a:lnTo>
                      <a:pt x="1" y="340"/>
                    </a:lnTo>
                    <a:lnTo>
                      <a:pt x="2" y="343"/>
                    </a:lnTo>
                    <a:lnTo>
                      <a:pt x="5" y="354"/>
                    </a:lnTo>
                    <a:lnTo>
                      <a:pt x="14" y="377"/>
                    </a:lnTo>
                    <a:lnTo>
                      <a:pt x="38" y="418"/>
                    </a:lnTo>
                    <a:lnTo>
                      <a:pt x="69" y="453"/>
                    </a:lnTo>
                    <a:lnTo>
                      <a:pt x="78" y="459"/>
                    </a:lnTo>
                    <a:lnTo>
                      <a:pt x="83" y="462"/>
                    </a:lnTo>
                    <a:lnTo>
                      <a:pt x="89" y="463"/>
                    </a:lnTo>
                    <a:lnTo>
                      <a:pt x="96" y="464"/>
                    </a:lnTo>
                    <a:lnTo>
                      <a:pt x="109" y="462"/>
                    </a:lnTo>
                    <a:lnTo>
                      <a:pt x="123" y="459"/>
                    </a:lnTo>
                    <a:lnTo>
                      <a:pt x="149" y="452"/>
                    </a:lnTo>
                    <a:lnTo>
                      <a:pt x="156" y="451"/>
                    </a:lnTo>
                    <a:lnTo>
                      <a:pt x="157" y="449"/>
                    </a:lnTo>
                    <a:lnTo>
                      <a:pt x="172" y="433"/>
                    </a:lnTo>
                    <a:lnTo>
                      <a:pt x="217" y="377"/>
                    </a:lnTo>
                    <a:lnTo>
                      <a:pt x="253" y="319"/>
                    </a:lnTo>
                    <a:lnTo>
                      <a:pt x="255" y="308"/>
                    </a:lnTo>
                    <a:lnTo>
                      <a:pt x="254" y="300"/>
                    </a:lnTo>
                    <a:lnTo>
                      <a:pt x="250" y="281"/>
                    </a:lnTo>
                    <a:lnTo>
                      <a:pt x="237" y="247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35" y="215"/>
                    </a:lnTo>
                    <a:lnTo>
                      <a:pt x="249" y="198"/>
                    </a:lnTo>
                    <a:lnTo>
                      <a:pt x="261" y="191"/>
                    </a:lnTo>
                    <a:lnTo>
                      <a:pt x="275" y="191"/>
                    </a:lnTo>
                    <a:lnTo>
                      <a:pt x="290" y="194"/>
                    </a:lnTo>
                    <a:lnTo>
                      <a:pt x="310" y="200"/>
                    </a:lnTo>
                    <a:lnTo>
                      <a:pt x="323" y="203"/>
                    </a:lnTo>
                    <a:lnTo>
                      <a:pt x="308" y="194"/>
                    </a:lnTo>
                    <a:lnTo>
                      <a:pt x="299" y="183"/>
                    </a:lnTo>
                    <a:lnTo>
                      <a:pt x="294" y="169"/>
                    </a:lnTo>
                    <a:lnTo>
                      <a:pt x="294" y="154"/>
                    </a:lnTo>
                    <a:lnTo>
                      <a:pt x="296" y="137"/>
                    </a:lnTo>
                    <a:lnTo>
                      <a:pt x="307" y="102"/>
                    </a:lnTo>
                    <a:lnTo>
                      <a:pt x="324" y="68"/>
                    </a:lnTo>
                    <a:lnTo>
                      <a:pt x="340" y="38"/>
                    </a:lnTo>
                    <a:lnTo>
                      <a:pt x="347" y="26"/>
                    </a:lnTo>
                    <a:lnTo>
                      <a:pt x="353" y="25"/>
                    </a:lnTo>
                    <a:lnTo>
                      <a:pt x="364" y="26"/>
                    </a:lnTo>
                    <a:lnTo>
                      <a:pt x="374" y="29"/>
                    </a:lnTo>
                    <a:lnTo>
                      <a:pt x="383" y="36"/>
                    </a:lnTo>
                    <a:lnTo>
                      <a:pt x="392" y="43"/>
                    </a:lnTo>
                    <a:lnTo>
                      <a:pt x="400" y="51"/>
                    </a:lnTo>
                    <a:lnTo>
                      <a:pt x="405" y="55"/>
                    </a:lnTo>
                    <a:lnTo>
                      <a:pt x="402" y="45"/>
                    </a:lnTo>
                    <a:lnTo>
                      <a:pt x="396" y="29"/>
                    </a:lnTo>
                    <a:lnTo>
                      <a:pt x="389" y="17"/>
                    </a:lnTo>
                    <a:lnTo>
                      <a:pt x="379" y="9"/>
                    </a:lnTo>
                    <a:lnTo>
                      <a:pt x="367" y="4"/>
                    </a:lnTo>
                    <a:lnTo>
                      <a:pt x="351" y="1"/>
                    </a:lnTo>
                    <a:lnTo>
                      <a:pt x="341" y="0"/>
                    </a:lnTo>
                    <a:lnTo>
                      <a:pt x="334" y="15"/>
                    </a:lnTo>
                    <a:lnTo>
                      <a:pt x="322" y="45"/>
                    </a:lnTo>
                    <a:lnTo>
                      <a:pt x="297" y="107"/>
                    </a:lnTo>
                    <a:lnTo>
                      <a:pt x="268" y="165"/>
                    </a:lnTo>
                    <a:lnTo>
                      <a:pt x="259" y="1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2" name="Freeform 198"/>
              <p:cNvSpPr>
                <a:spLocks/>
              </p:cNvSpPr>
              <p:nvPr/>
            </p:nvSpPr>
            <p:spPr bwMode="auto">
              <a:xfrm>
                <a:off x="2946" y="2012"/>
                <a:ext cx="70" cy="63"/>
              </a:xfrm>
              <a:custGeom>
                <a:avLst/>
                <a:gdLst>
                  <a:gd name="T0" fmla="*/ 1 w 140"/>
                  <a:gd name="T1" fmla="*/ 1 h 126"/>
                  <a:gd name="T2" fmla="*/ 1 w 140"/>
                  <a:gd name="T3" fmla="*/ 1 h 126"/>
                  <a:gd name="T4" fmla="*/ 1 w 140"/>
                  <a:gd name="T5" fmla="*/ 1 h 126"/>
                  <a:gd name="T6" fmla="*/ 1 w 140"/>
                  <a:gd name="T7" fmla="*/ 1 h 126"/>
                  <a:gd name="T8" fmla="*/ 1 w 140"/>
                  <a:gd name="T9" fmla="*/ 1 h 126"/>
                  <a:gd name="T10" fmla="*/ 1 w 140"/>
                  <a:gd name="T11" fmla="*/ 1 h 126"/>
                  <a:gd name="T12" fmla="*/ 1 w 140"/>
                  <a:gd name="T13" fmla="*/ 1 h 126"/>
                  <a:gd name="T14" fmla="*/ 1 w 140"/>
                  <a:gd name="T15" fmla="*/ 1 h 126"/>
                  <a:gd name="T16" fmla="*/ 1 w 140"/>
                  <a:gd name="T17" fmla="*/ 1 h 126"/>
                  <a:gd name="T18" fmla="*/ 1 w 140"/>
                  <a:gd name="T19" fmla="*/ 1 h 126"/>
                  <a:gd name="T20" fmla="*/ 1 w 140"/>
                  <a:gd name="T21" fmla="*/ 1 h 126"/>
                  <a:gd name="T22" fmla="*/ 1 w 140"/>
                  <a:gd name="T23" fmla="*/ 1 h 126"/>
                  <a:gd name="T24" fmla="*/ 1 w 140"/>
                  <a:gd name="T25" fmla="*/ 1 h 126"/>
                  <a:gd name="T26" fmla="*/ 1 w 140"/>
                  <a:gd name="T27" fmla="*/ 1 h 126"/>
                  <a:gd name="T28" fmla="*/ 1 w 140"/>
                  <a:gd name="T29" fmla="*/ 1 h 126"/>
                  <a:gd name="T30" fmla="*/ 1 w 140"/>
                  <a:gd name="T31" fmla="*/ 1 h 126"/>
                  <a:gd name="T32" fmla="*/ 1 w 140"/>
                  <a:gd name="T33" fmla="*/ 1 h 126"/>
                  <a:gd name="T34" fmla="*/ 1 w 140"/>
                  <a:gd name="T35" fmla="*/ 1 h 126"/>
                  <a:gd name="T36" fmla="*/ 1 w 140"/>
                  <a:gd name="T37" fmla="*/ 1 h 126"/>
                  <a:gd name="T38" fmla="*/ 1 w 140"/>
                  <a:gd name="T39" fmla="*/ 1 h 126"/>
                  <a:gd name="T40" fmla="*/ 1 w 140"/>
                  <a:gd name="T41" fmla="*/ 1 h 126"/>
                  <a:gd name="T42" fmla="*/ 1 w 140"/>
                  <a:gd name="T43" fmla="*/ 1 h 126"/>
                  <a:gd name="T44" fmla="*/ 1 w 140"/>
                  <a:gd name="T45" fmla="*/ 1 h 126"/>
                  <a:gd name="T46" fmla="*/ 0 w 140"/>
                  <a:gd name="T47" fmla="*/ 1 h 126"/>
                  <a:gd name="T48" fmla="*/ 0 w 140"/>
                  <a:gd name="T49" fmla="*/ 1 h 126"/>
                  <a:gd name="T50" fmla="*/ 1 w 140"/>
                  <a:gd name="T51" fmla="*/ 1 h 126"/>
                  <a:gd name="T52" fmla="*/ 1 w 140"/>
                  <a:gd name="T53" fmla="*/ 1 h 126"/>
                  <a:gd name="T54" fmla="*/ 1 w 140"/>
                  <a:gd name="T55" fmla="*/ 1 h 126"/>
                  <a:gd name="T56" fmla="*/ 1 w 140"/>
                  <a:gd name="T57" fmla="*/ 1 h 126"/>
                  <a:gd name="T58" fmla="*/ 1 w 140"/>
                  <a:gd name="T59" fmla="*/ 0 h 126"/>
                  <a:gd name="T60" fmla="*/ 1 w 140"/>
                  <a:gd name="T61" fmla="*/ 1 h 126"/>
                  <a:gd name="T62" fmla="*/ 1 w 140"/>
                  <a:gd name="T63" fmla="*/ 1 h 126"/>
                  <a:gd name="T64" fmla="*/ 1 w 140"/>
                  <a:gd name="T65" fmla="*/ 1 h 126"/>
                  <a:gd name="T66" fmla="*/ 1 w 140"/>
                  <a:gd name="T67" fmla="*/ 1 h 126"/>
                  <a:gd name="T68" fmla="*/ 1 w 140"/>
                  <a:gd name="T69" fmla="*/ 1 h 126"/>
                  <a:gd name="T70" fmla="*/ 1 w 140"/>
                  <a:gd name="T71" fmla="*/ 1 h 12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40"/>
                  <a:gd name="T109" fmla="*/ 0 h 126"/>
                  <a:gd name="T110" fmla="*/ 140 w 140"/>
                  <a:gd name="T111" fmla="*/ 126 h 12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40" h="126">
                    <a:moveTo>
                      <a:pt x="105" y="69"/>
                    </a:moveTo>
                    <a:lnTo>
                      <a:pt x="109" y="73"/>
                    </a:lnTo>
                    <a:lnTo>
                      <a:pt x="119" y="77"/>
                    </a:lnTo>
                    <a:lnTo>
                      <a:pt x="126" y="80"/>
                    </a:lnTo>
                    <a:lnTo>
                      <a:pt x="132" y="80"/>
                    </a:lnTo>
                    <a:lnTo>
                      <a:pt x="137" y="80"/>
                    </a:lnTo>
                    <a:lnTo>
                      <a:pt x="139" y="80"/>
                    </a:lnTo>
                    <a:lnTo>
                      <a:pt x="140" y="79"/>
                    </a:lnTo>
                    <a:lnTo>
                      <a:pt x="138" y="83"/>
                    </a:lnTo>
                    <a:lnTo>
                      <a:pt x="136" y="91"/>
                    </a:lnTo>
                    <a:lnTo>
                      <a:pt x="132" y="106"/>
                    </a:lnTo>
                    <a:lnTo>
                      <a:pt x="128" y="122"/>
                    </a:lnTo>
                    <a:lnTo>
                      <a:pt x="127" y="126"/>
                    </a:lnTo>
                    <a:lnTo>
                      <a:pt x="126" y="125"/>
                    </a:lnTo>
                    <a:lnTo>
                      <a:pt x="119" y="111"/>
                    </a:lnTo>
                    <a:lnTo>
                      <a:pt x="93" y="70"/>
                    </a:lnTo>
                    <a:lnTo>
                      <a:pt x="78" y="52"/>
                    </a:lnTo>
                    <a:lnTo>
                      <a:pt x="71" y="45"/>
                    </a:lnTo>
                    <a:lnTo>
                      <a:pt x="64" y="42"/>
                    </a:lnTo>
                    <a:lnTo>
                      <a:pt x="58" y="42"/>
                    </a:lnTo>
                    <a:lnTo>
                      <a:pt x="52" y="46"/>
                    </a:lnTo>
                    <a:lnTo>
                      <a:pt x="38" y="54"/>
                    </a:lnTo>
                    <a:lnTo>
                      <a:pt x="14" y="72"/>
                    </a:lnTo>
                    <a:lnTo>
                      <a:pt x="0" y="83"/>
                    </a:lnTo>
                    <a:lnTo>
                      <a:pt x="5" y="77"/>
                    </a:lnTo>
                    <a:lnTo>
                      <a:pt x="16" y="64"/>
                    </a:lnTo>
                    <a:lnTo>
                      <a:pt x="38" y="35"/>
                    </a:lnTo>
                    <a:lnTo>
                      <a:pt x="61" y="7"/>
                    </a:lnTo>
                    <a:lnTo>
                      <a:pt x="67" y="0"/>
                    </a:lnTo>
                    <a:lnTo>
                      <a:pt x="67" y="2"/>
                    </a:lnTo>
                    <a:lnTo>
                      <a:pt x="70" y="9"/>
                    </a:lnTo>
                    <a:lnTo>
                      <a:pt x="82" y="36"/>
                    </a:lnTo>
                    <a:lnTo>
                      <a:pt x="100" y="65"/>
                    </a:lnTo>
                    <a:lnTo>
                      <a:pt x="105" y="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3" name="Freeform 199"/>
              <p:cNvSpPr>
                <a:spLocks/>
              </p:cNvSpPr>
              <p:nvPr/>
            </p:nvSpPr>
            <p:spPr bwMode="auto">
              <a:xfrm>
                <a:off x="2767" y="1882"/>
                <a:ext cx="100" cy="204"/>
              </a:xfrm>
              <a:custGeom>
                <a:avLst/>
                <a:gdLst>
                  <a:gd name="T0" fmla="*/ 0 w 202"/>
                  <a:gd name="T1" fmla="*/ 0 h 409"/>
                  <a:gd name="T2" fmla="*/ 0 w 202"/>
                  <a:gd name="T3" fmla="*/ 0 h 409"/>
                  <a:gd name="T4" fmla="*/ 0 w 202"/>
                  <a:gd name="T5" fmla="*/ 0 h 409"/>
                  <a:gd name="T6" fmla="*/ 0 w 202"/>
                  <a:gd name="T7" fmla="*/ 0 h 409"/>
                  <a:gd name="T8" fmla="*/ 0 w 202"/>
                  <a:gd name="T9" fmla="*/ 0 h 409"/>
                  <a:gd name="T10" fmla="*/ 0 w 202"/>
                  <a:gd name="T11" fmla="*/ 0 h 409"/>
                  <a:gd name="T12" fmla="*/ 0 w 202"/>
                  <a:gd name="T13" fmla="*/ 0 h 409"/>
                  <a:gd name="T14" fmla="*/ 0 w 202"/>
                  <a:gd name="T15" fmla="*/ 0 h 409"/>
                  <a:gd name="T16" fmla="*/ 0 w 202"/>
                  <a:gd name="T17" fmla="*/ 0 h 409"/>
                  <a:gd name="T18" fmla="*/ 0 w 202"/>
                  <a:gd name="T19" fmla="*/ 0 h 409"/>
                  <a:gd name="T20" fmla="*/ 0 w 202"/>
                  <a:gd name="T21" fmla="*/ 0 h 409"/>
                  <a:gd name="T22" fmla="*/ 0 w 202"/>
                  <a:gd name="T23" fmla="*/ 0 h 409"/>
                  <a:gd name="T24" fmla="*/ 0 w 202"/>
                  <a:gd name="T25" fmla="*/ 0 h 409"/>
                  <a:gd name="T26" fmla="*/ 0 w 202"/>
                  <a:gd name="T27" fmla="*/ 0 h 409"/>
                  <a:gd name="T28" fmla="*/ 0 w 202"/>
                  <a:gd name="T29" fmla="*/ 0 h 409"/>
                  <a:gd name="T30" fmla="*/ 0 w 202"/>
                  <a:gd name="T31" fmla="*/ 0 h 409"/>
                  <a:gd name="T32" fmla="*/ 0 w 202"/>
                  <a:gd name="T33" fmla="*/ 0 h 409"/>
                  <a:gd name="T34" fmla="*/ 0 w 202"/>
                  <a:gd name="T35" fmla="*/ 0 h 409"/>
                  <a:gd name="T36" fmla="*/ 0 w 202"/>
                  <a:gd name="T37" fmla="*/ 0 h 409"/>
                  <a:gd name="T38" fmla="*/ 0 w 202"/>
                  <a:gd name="T39" fmla="*/ 0 h 409"/>
                  <a:gd name="T40" fmla="*/ 0 w 202"/>
                  <a:gd name="T41" fmla="*/ 0 h 409"/>
                  <a:gd name="T42" fmla="*/ 0 w 202"/>
                  <a:gd name="T43" fmla="*/ 0 h 409"/>
                  <a:gd name="T44" fmla="*/ 0 w 202"/>
                  <a:gd name="T45" fmla="*/ 0 h 409"/>
                  <a:gd name="T46" fmla="*/ 0 w 202"/>
                  <a:gd name="T47" fmla="*/ 0 h 409"/>
                  <a:gd name="T48" fmla="*/ 0 w 202"/>
                  <a:gd name="T49" fmla="*/ 0 h 409"/>
                  <a:gd name="T50" fmla="*/ 0 w 202"/>
                  <a:gd name="T51" fmla="*/ 0 h 409"/>
                  <a:gd name="T52" fmla="*/ 0 w 202"/>
                  <a:gd name="T53" fmla="*/ 0 h 409"/>
                  <a:gd name="T54" fmla="*/ 0 w 202"/>
                  <a:gd name="T55" fmla="*/ 0 h 409"/>
                  <a:gd name="T56" fmla="*/ 0 w 202"/>
                  <a:gd name="T57" fmla="*/ 0 h 409"/>
                  <a:gd name="T58" fmla="*/ 0 w 202"/>
                  <a:gd name="T59" fmla="*/ 0 h 409"/>
                  <a:gd name="T60" fmla="*/ 0 w 202"/>
                  <a:gd name="T61" fmla="*/ 0 h 409"/>
                  <a:gd name="T62" fmla="*/ 0 w 202"/>
                  <a:gd name="T63" fmla="*/ 0 h 409"/>
                  <a:gd name="T64" fmla="*/ 0 w 202"/>
                  <a:gd name="T65" fmla="*/ 0 h 409"/>
                  <a:gd name="T66" fmla="*/ 0 w 202"/>
                  <a:gd name="T67" fmla="*/ 0 h 409"/>
                  <a:gd name="T68" fmla="*/ 0 w 202"/>
                  <a:gd name="T69" fmla="*/ 0 h 409"/>
                  <a:gd name="T70" fmla="*/ 0 w 202"/>
                  <a:gd name="T71" fmla="*/ 0 h 409"/>
                  <a:gd name="T72" fmla="*/ 0 w 202"/>
                  <a:gd name="T73" fmla="*/ 0 h 409"/>
                  <a:gd name="T74" fmla="*/ 0 w 202"/>
                  <a:gd name="T75" fmla="*/ 0 h 40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02"/>
                  <a:gd name="T115" fmla="*/ 0 h 409"/>
                  <a:gd name="T116" fmla="*/ 202 w 202"/>
                  <a:gd name="T117" fmla="*/ 409 h 40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02" h="409">
                    <a:moveTo>
                      <a:pt x="172" y="45"/>
                    </a:moveTo>
                    <a:lnTo>
                      <a:pt x="173" y="50"/>
                    </a:lnTo>
                    <a:lnTo>
                      <a:pt x="174" y="56"/>
                    </a:lnTo>
                    <a:lnTo>
                      <a:pt x="174" y="64"/>
                    </a:lnTo>
                    <a:lnTo>
                      <a:pt x="172" y="84"/>
                    </a:lnTo>
                    <a:lnTo>
                      <a:pt x="164" y="125"/>
                    </a:lnTo>
                    <a:lnTo>
                      <a:pt x="155" y="148"/>
                    </a:lnTo>
                    <a:lnTo>
                      <a:pt x="149" y="154"/>
                    </a:lnTo>
                    <a:lnTo>
                      <a:pt x="133" y="170"/>
                    </a:lnTo>
                    <a:lnTo>
                      <a:pt x="89" y="204"/>
                    </a:lnTo>
                    <a:lnTo>
                      <a:pt x="59" y="225"/>
                    </a:lnTo>
                    <a:lnTo>
                      <a:pt x="58" y="226"/>
                    </a:lnTo>
                    <a:lnTo>
                      <a:pt x="61" y="226"/>
                    </a:lnTo>
                    <a:lnTo>
                      <a:pt x="69" y="225"/>
                    </a:lnTo>
                    <a:lnTo>
                      <a:pt x="85" y="223"/>
                    </a:lnTo>
                    <a:lnTo>
                      <a:pt x="101" y="221"/>
                    </a:lnTo>
                    <a:lnTo>
                      <a:pt x="106" y="220"/>
                    </a:lnTo>
                    <a:lnTo>
                      <a:pt x="105" y="222"/>
                    </a:lnTo>
                    <a:lnTo>
                      <a:pt x="102" y="230"/>
                    </a:lnTo>
                    <a:lnTo>
                      <a:pt x="93" y="259"/>
                    </a:lnTo>
                    <a:lnTo>
                      <a:pt x="80" y="285"/>
                    </a:lnTo>
                    <a:lnTo>
                      <a:pt x="77" y="288"/>
                    </a:lnTo>
                    <a:lnTo>
                      <a:pt x="72" y="291"/>
                    </a:lnTo>
                    <a:lnTo>
                      <a:pt x="57" y="298"/>
                    </a:lnTo>
                    <a:lnTo>
                      <a:pt x="22" y="319"/>
                    </a:lnTo>
                    <a:lnTo>
                      <a:pt x="7" y="331"/>
                    </a:lnTo>
                    <a:lnTo>
                      <a:pt x="3" y="338"/>
                    </a:lnTo>
                    <a:lnTo>
                      <a:pt x="0" y="345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74"/>
                    </a:lnTo>
                    <a:lnTo>
                      <a:pt x="17" y="387"/>
                    </a:lnTo>
                    <a:lnTo>
                      <a:pt x="35" y="405"/>
                    </a:lnTo>
                    <a:lnTo>
                      <a:pt x="41" y="409"/>
                    </a:lnTo>
                    <a:lnTo>
                      <a:pt x="40" y="408"/>
                    </a:lnTo>
                    <a:lnTo>
                      <a:pt x="36" y="400"/>
                    </a:lnTo>
                    <a:lnTo>
                      <a:pt x="23" y="370"/>
                    </a:lnTo>
                    <a:lnTo>
                      <a:pt x="19" y="354"/>
                    </a:lnTo>
                    <a:lnTo>
                      <a:pt x="18" y="347"/>
                    </a:lnTo>
                    <a:lnTo>
                      <a:pt x="19" y="342"/>
                    </a:lnTo>
                    <a:lnTo>
                      <a:pt x="22" y="337"/>
                    </a:lnTo>
                    <a:lnTo>
                      <a:pt x="26" y="333"/>
                    </a:lnTo>
                    <a:lnTo>
                      <a:pt x="34" y="329"/>
                    </a:lnTo>
                    <a:lnTo>
                      <a:pt x="53" y="318"/>
                    </a:lnTo>
                    <a:lnTo>
                      <a:pt x="97" y="298"/>
                    </a:lnTo>
                    <a:lnTo>
                      <a:pt x="121" y="288"/>
                    </a:lnTo>
                    <a:lnTo>
                      <a:pt x="121" y="283"/>
                    </a:lnTo>
                    <a:lnTo>
                      <a:pt x="122" y="271"/>
                    </a:lnTo>
                    <a:lnTo>
                      <a:pt x="123" y="247"/>
                    </a:lnTo>
                    <a:lnTo>
                      <a:pt x="124" y="222"/>
                    </a:lnTo>
                    <a:lnTo>
                      <a:pt x="125" y="215"/>
                    </a:lnTo>
                    <a:lnTo>
                      <a:pt x="133" y="210"/>
                    </a:lnTo>
                    <a:lnTo>
                      <a:pt x="161" y="189"/>
                    </a:lnTo>
                    <a:lnTo>
                      <a:pt x="186" y="150"/>
                    </a:lnTo>
                    <a:lnTo>
                      <a:pt x="189" y="137"/>
                    </a:lnTo>
                    <a:lnTo>
                      <a:pt x="190" y="125"/>
                    </a:lnTo>
                    <a:lnTo>
                      <a:pt x="195" y="101"/>
                    </a:lnTo>
                    <a:lnTo>
                      <a:pt x="202" y="55"/>
                    </a:lnTo>
                    <a:lnTo>
                      <a:pt x="201" y="16"/>
                    </a:lnTo>
                    <a:lnTo>
                      <a:pt x="198" y="8"/>
                    </a:lnTo>
                    <a:lnTo>
                      <a:pt x="195" y="5"/>
                    </a:lnTo>
                    <a:lnTo>
                      <a:pt x="193" y="2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8" y="0"/>
                    </a:lnTo>
                    <a:lnTo>
                      <a:pt x="168" y="4"/>
                    </a:lnTo>
                    <a:lnTo>
                      <a:pt x="159" y="9"/>
                    </a:lnTo>
                    <a:lnTo>
                      <a:pt x="140" y="21"/>
                    </a:lnTo>
                    <a:lnTo>
                      <a:pt x="114" y="41"/>
                    </a:lnTo>
                    <a:lnTo>
                      <a:pt x="113" y="42"/>
                    </a:lnTo>
                    <a:lnTo>
                      <a:pt x="120" y="41"/>
                    </a:lnTo>
                    <a:lnTo>
                      <a:pt x="145" y="38"/>
                    </a:lnTo>
                    <a:lnTo>
                      <a:pt x="158" y="39"/>
                    </a:lnTo>
                    <a:lnTo>
                      <a:pt x="168" y="42"/>
                    </a:lnTo>
                    <a:lnTo>
                      <a:pt x="172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4" name="Freeform 200"/>
              <p:cNvSpPr>
                <a:spLocks/>
              </p:cNvSpPr>
              <p:nvPr/>
            </p:nvSpPr>
            <p:spPr bwMode="auto">
              <a:xfrm>
                <a:off x="2932" y="1784"/>
                <a:ext cx="84" cy="169"/>
              </a:xfrm>
              <a:custGeom>
                <a:avLst/>
                <a:gdLst>
                  <a:gd name="T0" fmla="*/ 0 w 168"/>
                  <a:gd name="T1" fmla="*/ 1 h 338"/>
                  <a:gd name="T2" fmla="*/ 0 w 168"/>
                  <a:gd name="T3" fmla="*/ 1 h 338"/>
                  <a:gd name="T4" fmla="*/ 1 w 168"/>
                  <a:gd name="T5" fmla="*/ 1 h 338"/>
                  <a:gd name="T6" fmla="*/ 1 w 168"/>
                  <a:gd name="T7" fmla="*/ 1 h 338"/>
                  <a:gd name="T8" fmla="*/ 1 w 168"/>
                  <a:gd name="T9" fmla="*/ 1 h 338"/>
                  <a:gd name="T10" fmla="*/ 1 w 168"/>
                  <a:gd name="T11" fmla="*/ 1 h 338"/>
                  <a:gd name="T12" fmla="*/ 1 w 168"/>
                  <a:gd name="T13" fmla="*/ 1 h 338"/>
                  <a:gd name="T14" fmla="*/ 1 w 168"/>
                  <a:gd name="T15" fmla="*/ 1 h 338"/>
                  <a:gd name="T16" fmla="*/ 1 w 168"/>
                  <a:gd name="T17" fmla="*/ 1 h 338"/>
                  <a:gd name="T18" fmla="*/ 1 w 168"/>
                  <a:gd name="T19" fmla="*/ 1 h 338"/>
                  <a:gd name="T20" fmla="*/ 1 w 168"/>
                  <a:gd name="T21" fmla="*/ 1 h 338"/>
                  <a:gd name="T22" fmla="*/ 1 w 168"/>
                  <a:gd name="T23" fmla="*/ 1 h 338"/>
                  <a:gd name="T24" fmla="*/ 1 w 168"/>
                  <a:gd name="T25" fmla="*/ 1 h 338"/>
                  <a:gd name="T26" fmla="*/ 1 w 168"/>
                  <a:gd name="T27" fmla="*/ 1 h 338"/>
                  <a:gd name="T28" fmla="*/ 1 w 168"/>
                  <a:gd name="T29" fmla="*/ 1 h 338"/>
                  <a:gd name="T30" fmla="*/ 1 w 168"/>
                  <a:gd name="T31" fmla="*/ 1 h 338"/>
                  <a:gd name="T32" fmla="*/ 1 w 168"/>
                  <a:gd name="T33" fmla="*/ 1 h 338"/>
                  <a:gd name="T34" fmla="*/ 1 w 168"/>
                  <a:gd name="T35" fmla="*/ 0 h 338"/>
                  <a:gd name="T36" fmla="*/ 1 w 168"/>
                  <a:gd name="T37" fmla="*/ 1 h 338"/>
                  <a:gd name="T38" fmla="*/ 1 w 168"/>
                  <a:gd name="T39" fmla="*/ 1 h 338"/>
                  <a:gd name="T40" fmla="*/ 1 w 168"/>
                  <a:gd name="T41" fmla="*/ 1 h 338"/>
                  <a:gd name="T42" fmla="*/ 1 w 168"/>
                  <a:gd name="T43" fmla="*/ 1 h 338"/>
                  <a:gd name="T44" fmla="*/ 0 w 168"/>
                  <a:gd name="T45" fmla="*/ 1 h 338"/>
                  <a:gd name="T46" fmla="*/ 0 w 168"/>
                  <a:gd name="T47" fmla="*/ 1 h 3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8"/>
                  <a:gd name="T73" fmla="*/ 0 h 338"/>
                  <a:gd name="T74" fmla="*/ 168 w 168"/>
                  <a:gd name="T75" fmla="*/ 338 h 3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8" h="338">
                    <a:moveTo>
                      <a:pt x="0" y="274"/>
                    </a:moveTo>
                    <a:lnTo>
                      <a:pt x="0" y="288"/>
                    </a:lnTo>
                    <a:lnTo>
                      <a:pt x="3" y="308"/>
                    </a:lnTo>
                    <a:lnTo>
                      <a:pt x="12" y="331"/>
                    </a:lnTo>
                    <a:lnTo>
                      <a:pt x="18" y="338"/>
                    </a:lnTo>
                    <a:lnTo>
                      <a:pt x="19" y="338"/>
                    </a:lnTo>
                    <a:lnTo>
                      <a:pt x="13" y="315"/>
                    </a:lnTo>
                    <a:lnTo>
                      <a:pt x="13" y="290"/>
                    </a:lnTo>
                    <a:lnTo>
                      <a:pt x="18" y="263"/>
                    </a:lnTo>
                    <a:lnTo>
                      <a:pt x="39" y="208"/>
                    </a:lnTo>
                    <a:lnTo>
                      <a:pt x="73" y="153"/>
                    </a:lnTo>
                    <a:lnTo>
                      <a:pt x="145" y="60"/>
                    </a:lnTo>
                    <a:lnTo>
                      <a:pt x="160" y="42"/>
                    </a:lnTo>
                    <a:lnTo>
                      <a:pt x="160" y="39"/>
                    </a:lnTo>
                    <a:lnTo>
                      <a:pt x="162" y="32"/>
                    </a:lnTo>
                    <a:lnTo>
                      <a:pt x="165" y="18"/>
                    </a:lnTo>
                    <a:lnTo>
                      <a:pt x="167" y="4"/>
                    </a:lnTo>
                    <a:lnTo>
                      <a:pt x="168" y="0"/>
                    </a:lnTo>
                    <a:lnTo>
                      <a:pt x="153" y="16"/>
                    </a:lnTo>
                    <a:lnTo>
                      <a:pt x="118" y="56"/>
                    </a:lnTo>
                    <a:lnTo>
                      <a:pt x="44" y="154"/>
                    </a:lnTo>
                    <a:lnTo>
                      <a:pt x="1" y="253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5" name="Freeform 201"/>
              <p:cNvSpPr>
                <a:spLocks/>
              </p:cNvSpPr>
              <p:nvPr/>
            </p:nvSpPr>
            <p:spPr bwMode="auto">
              <a:xfrm>
                <a:off x="2892" y="2039"/>
                <a:ext cx="185" cy="901"/>
              </a:xfrm>
              <a:custGeom>
                <a:avLst/>
                <a:gdLst>
                  <a:gd name="T0" fmla="*/ 1 w 368"/>
                  <a:gd name="T1" fmla="*/ 1 h 1801"/>
                  <a:gd name="T2" fmla="*/ 1 w 368"/>
                  <a:gd name="T3" fmla="*/ 1 h 1801"/>
                  <a:gd name="T4" fmla="*/ 1 w 368"/>
                  <a:gd name="T5" fmla="*/ 1 h 1801"/>
                  <a:gd name="T6" fmla="*/ 1 w 368"/>
                  <a:gd name="T7" fmla="*/ 1 h 1801"/>
                  <a:gd name="T8" fmla="*/ 1 w 368"/>
                  <a:gd name="T9" fmla="*/ 1 h 1801"/>
                  <a:gd name="T10" fmla="*/ 1 w 368"/>
                  <a:gd name="T11" fmla="*/ 1 h 1801"/>
                  <a:gd name="T12" fmla="*/ 1 w 368"/>
                  <a:gd name="T13" fmla="*/ 1 h 1801"/>
                  <a:gd name="T14" fmla="*/ 1 w 368"/>
                  <a:gd name="T15" fmla="*/ 1 h 1801"/>
                  <a:gd name="T16" fmla="*/ 1 w 368"/>
                  <a:gd name="T17" fmla="*/ 1 h 1801"/>
                  <a:gd name="T18" fmla="*/ 1 w 368"/>
                  <a:gd name="T19" fmla="*/ 1 h 1801"/>
                  <a:gd name="T20" fmla="*/ 1 w 368"/>
                  <a:gd name="T21" fmla="*/ 1 h 1801"/>
                  <a:gd name="T22" fmla="*/ 1 w 368"/>
                  <a:gd name="T23" fmla="*/ 1 h 1801"/>
                  <a:gd name="T24" fmla="*/ 1 w 368"/>
                  <a:gd name="T25" fmla="*/ 1 h 1801"/>
                  <a:gd name="T26" fmla="*/ 1 w 368"/>
                  <a:gd name="T27" fmla="*/ 1 h 1801"/>
                  <a:gd name="T28" fmla="*/ 1 w 368"/>
                  <a:gd name="T29" fmla="*/ 1 h 1801"/>
                  <a:gd name="T30" fmla="*/ 1 w 368"/>
                  <a:gd name="T31" fmla="*/ 1 h 1801"/>
                  <a:gd name="T32" fmla="*/ 1 w 368"/>
                  <a:gd name="T33" fmla="*/ 1 h 1801"/>
                  <a:gd name="T34" fmla="*/ 1 w 368"/>
                  <a:gd name="T35" fmla="*/ 1 h 1801"/>
                  <a:gd name="T36" fmla="*/ 1 w 368"/>
                  <a:gd name="T37" fmla="*/ 1 h 1801"/>
                  <a:gd name="T38" fmla="*/ 1 w 368"/>
                  <a:gd name="T39" fmla="*/ 1 h 1801"/>
                  <a:gd name="T40" fmla="*/ 1 w 368"/>
                  <a:gd name="T41" fmla="*/ 1 h 1801"/>
                  <a:gd name="T42" fmla="*/ 1 w 368"/>
                  <a:gd name="T43" fmla="*/ 1 h 1801"/>
                  <a:gd name="T44" fmla="*/ 1 w 368"/>
                  <a:gd name="T45" fmla="*/ 1 h 1801"/>
                  <a:gd name="T46" fmla="*/ 1 w 368"/>
                  <a:gd name="T47" fmla="*/ 1 h 1801"/>
                  <a:gd name="T48" fmla="*/ 1 w 368"/>
                  <a:gd name="T49" fmla="*/ 1 h 1801"/>
                  <a:gd name="T50" fmla="*/ 1 w 368"/>
                  <a:gd name="T51" fmla="*/ 1 h 1801"/>
                  <a:gd name="T52" fmla="*/ 1 w 368"/>
                  <a:gd name="T53" fmla="*/ 1 h 1801"/>
                  <a:gd name="T54" fmla="*/ 1 w 368"/>
                  <a:gd name="T55" fmla="*/ 1 h 1801"/>
                  <a:gd name="T56" fmla="*/ 1 w 368"/>
                  <a:gd name="T57" fmla="*/ 1 h 1801"/>
                  <a:gd name="T58" fmla="*/ 1 w 368"/>
                  <a:gd name="T59" fmla="*/ 0 h 1801"/>
                  <a:gd name="T60" fmla="*/ 1 w 368"/>
                  <a:gd name="T61" fmla="*/ 1 h 1801"/>
                  <a:gd name="T62" fmla="*/ 1 w 368"/>
                  <a:gd name="T63" fmla="*/ 1 h 1801"/>
                  <a:gd name="T64" fmla="*/ 1 w 368"/>
                  <a:gd name="T65" fmla="*/ 1 h 180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8"/>
                  <a:gd name="T100" fmla="*/ 0 h 1801"/>
                  <a:gd name="T101" fmla="*/ 368 w 368"/>
                  <a:gd name="T102" fmla="*/ 1801 h 180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8" h="1801">
                    <a:moveTo>
                      <a:pt x="368" y="104"/>
                    </a:moveTo>
                    <a:lnTo>
                      <a:pt x="367" y="120"/>
                    </a:lnTo>
                    <a:lnTo>
                      <a:pt x="363" y="155"/>
                    </a:lnTo>
                    <a:lnTo>
                      <a:pt x="348" y="224"/>
                    </a:lnTo>
                    <a:lnTo>
                      <a:pt x="336" y="263"/>
                    </a:lnTo>
                    <a:lnTo>
                      <a:pt x="336" y="265"/>
                    </a:lnTo>
                    <a:lnTo>
                      <a:pt x="328" y="269"/>
                    </a:lnTo>
                    <a:lnTo>
                      <a:pt x="317" y="281"/>
                    </a:lnTo>
                    <a:lnTo>
                      <a:pt x="303" y="305"/>
                    </a:lnTo>
                    <a:lnTo>
                      <a:pt x="285" y="345"/>
                    </a:lnTo>
                    <a:lnTo>
                      <a:pt x="268" y="406"/>
                    </a:lnTo>
                    <a:lnTo>
                      <a:pt x="261" y="445"/>
                    </a:lnTo>
                    <a:lnTo>
                      <a:pt x="256" y="471"/>
                    </a:lnTo>
                    <a:lnTo>
                      <a:pt x="242" y="538"/>
                    </a:lnTo>
                    <a:lnTo>
                      <a:pt x="201" y="723"/>
                    </a:lnTo>
                    <a:lnTo>
                      <a:pt x="154" y="942"/>
                    </a:lnTo>
                    <a:lnTo>
                      <a:pt x="141" y="997"/>
                    </a:lnTo>
                    <a:lnTo>
                      <a:pt x="129" y="1051"/>
                    </a:lnTo>
                    <a:lnTo>
                      <a:pt x="106" y="1156"/>
                    </a:lnTo>
                    <a:lnTo>
                      <a:pt x="66" y="1327"/>
                    </a:lnTo>
                    <a:lnTo>
                      <a:pt x="46" y="1413"/>
                    </a:lnTo>
                    <a:lnTo>
                      <a:pt x="46" y="1417"/>
                    </a:lnTo>
                    <a:lnTo>
                      <a:pt x="43" y="1450"/>
                    </a:lnTo>
                    <a:lnTo>
                      <a:pt x="38" y="1513"/>
                    </a:lnTo>
                    <a:lnTo>
                      <a:pt x="28" y="1641"/>
                    </a:lnTo>
                    <a:lnTo>
                      <a:pt x="18" y="1770"/>
                    </a:lnTo>
                    <a:lnTo>
                      <a:pt x="16" y="1801"/>
                    </a:lnTo>
                    <a:lnTo>
                      <a:pt x="15" y="1798"/>
                    </a:lnTo>
                    <a:lnTo>
                      <a:pt x="12" y="1769"/>
                    </a:lnTo>
                    <a:lnTo>
                      <a:pt x="4" y="1664"/>
                    </a:lnTo>
                    <a:lnTo>
                      <a:pt x="0" y="1560"/>
                    </a:lnTo>
                    <a:lnTo>
                      <a:pt x="1" y="1543"/>
                    </a:lnTo>
                    <a:lnTo>
                      <a:pt x="2" y="1532"/>
                    </a:lnTo>
                    <a:lnTo>
                      <a:pt x="11" y="1484"/>
                    </a:lnTo>
                    <a:lnTo>
                      <a:pt x="47" y="1312"/>
                    </a:lnTo>
                    <a:lnTo>
                      <a:pt x="97" y="1082"/>
                    </a:lnTo>
                    <a:lnTo>
                      <a:pt x="111" y="1020"/>
                    </a:lnTo>
                    <a:lnTo>
                      <a:pt x="122" y="965"/>
                    </a:lnTo>
                    <a:lnTo>
                      <a:pt x="146" y="855"/>
                    </a:lnTo>
                    <a:lnTo>
                      <a:pt x="194" y="634"/>
                    </a:lnTo>
                    <a:lnTo>
                      <a:pt x="240" y="412"/>
                    </a:lnTo>
                    <a:lnTo>
                      <a:pt x="251" y="356"/>
                    </a:lnTo>
                    <a:lnTo>
                      <a:pt x="251" y="354"/>
                    </a:lnTo>
                    <a:lnTo>
                      <a:pt x="255" y="340"/>
                    </a:lnTo>
                    <a:lnTo>
                      <a:pt x="272" y="287"/>
                    </a:lnTo>
                    <a:lnTo>
                      <a:pt x="297" y="241"/>
                    </a:lnTo>
                    <a:lnTo>
                      <a:pt x="304" y="235"/>
                    </a:lnTo>
                    <a:lnTo>
                      <a:pt x="315" y="226"/>
                    </a:lnTo>
                    <a:lnTo>
                      <a:pt x="324" y="214"/>
                    </a:lnTo>
                    <a:lnTo>
                      <a:pt x="332" y="202"/>
                    </a:lnTo>
                    <a:lnTo>
                      <a:pt x="341" y="175"/>
                    </a:lnTo>
                    <a:lnTo>
                      <a:pt x="345" y="145"/>
                    </a:lnTo>
                    <a:lnTo>
                      <a:pt x="344" y="116"/>
                    </a:lnTo>
                    <a:lnTo>
                      <a:pt x="341" y="90"/>
                    </a:lnTo>
                    <a:lnTo>
                      <a:pt x="340" y="77"/>
                    </a:lnTo>
                    <a:lnTo>
                      <a:pt x="338" y="71"/>
                    </a:lnTo>
                    <a:lnTo>
                      <a:pt x="334" y="57"/>
                    </a:lnTo>
                    <a:lnTo>
                      <a:pt x="324" y="32"/>
                    </a:lnTo>
                    <a:lnTo>
                      <a:pt x="313" y="7"/>
                    </a:lnTo>
                    <a:lnTo>
                      <a:pt x="311" y="0"/>
                    </a:lnTo>
                    <a:lnTo>
                      <a:pt x="312" y="1"/>
                    </a:lnTo>
                    <a:lnTo>
                      <a:pt x="319" y="9"/>
                    </a:lnTo>
                    <a:lnTo>
                      <a:pt x="346" y="41"/>
                    </a:lnTo>
                    <a:lnTo>
                      <a:pt x="366" y="90"/>
                    </a:lnTo>
                    <a:lnTo>
                      <a:pt x="368" y="10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6" name="Freeform 202"/>
              <p:cNvSpPr>
                <a:spLocks/>
              </p:cNvSpPr>
              <p:nvPr/>
            </p:nvSpPr>
            <p:spPr bwMode="auto">
              <a:xfrm>
                <a:off x="2346" y="2983"/>
                <a:ext cx="201" cy="96"/>
              </a:xfrm>
              <a:custGeom>
                <a:avLst/>
                <a:gdLst>
                  <a:gd name="T0" fmla="*/ 1 w 401"/>
                  <a:gd name="T1" fmla="*/ 1 h 192"/>
                  <a:gd name="T2" fmla="*/ 1 w 401"/>
                  <a:gd name="T3" fmla="*/ 1 h 192"/>
                  <a:gd name="T4" fmla="*/ 1 w 401"/>
                  <a:gd name="T5" fmla="*/ 1 h 192"/>
                  <a:gd name="T6" fmla="*/ 1 w 401"/>
                  <a:gd name="T7" fmla="*/ 1 h 192"/>
                  <a:gd name="T8" fmla="*/ 1 w 401"/>
                  <a:gd name="T9" fmla="*/ 1 h 192"/>
                  <a:gd name="T10" fmla="*/ 1 w 401"/>
                  <a:gd name="T11" fmla="*/ 1 h 192"/>
                  <a:gd name="T12" fmla="*/ 1 w 401"/>
                  <a:gd name="T13" fmla="*/ 1 h 192"/>
                  <a:gd name="T14" fmla="*/ 1 w 401"/>
                  <a:gd name="T15" fmla="*/ 1 h 192"/>
                  <a:gd name="T16" fmla="*/ 1 w 401"/>
                  <a:gd name="T17" fmla="*/ 1 h 192"/>
                  <a:gd name="T18" fmla="*/ 1 w 401"/>
                  <a:gd name="T19" fmla="*/ 1 h 192"/>
                  <a:gd name="T20" fmla="*/ 1 w 401"/>
                  <a:gd name="T21" fmla="*/ 1 h 192"/>
                  <a:gd name="T22" fmla="*/ 1 w 401"/>
                  <a:gd name="T23" fmla="*/ 1 h 192"/>
                  <a:gd name="T24" fmla="*/ 1 w 401"/>
                  <a:gd name="T25" fmla="*/ 1 h 192"/>
                  <a:gd name="T26" fmla="*/ 1 w 401"/>
                  <a:gd name="T27" fmla="*/ 1 h 192"/>
                  <a:gd name="T28" fmla="*/ 1 w 401"/>
                  <a:gd name="T29" fmla="*/ 1 h 192"/>
                  <a:gd name="T30" fmla="*/ 1 w 401"/>
                  <a:gd name="T31" fmla="*/ 1 h 192"/>
                  <a:gd name="T32" fmla="*/ 1 w 401"/>
                  <a:gd name="T33" fmla="*/ 1 h 192"/>
                  <a:gd name="T34" fmla="*/ 1 w 401"/>
                  <a:gd name="T35" fmla="*/ 1 h 192"/>
                  <a:gd name="T36" fmla="*/ 1 w 401"/>
                  <a:gd name="T37" fmla="*/ 1 h 192"/>
                  <a:gd name="T38" fmla="*/ 1 w 401"/>
                  <a:gd name="T39" fmla="*/ 1 h 192"/>
                  <a:gd name="T40" fmla="*/ 1 w 401"/>
                  <a:gd name="T41" fmla="*/ 1 h 192"/>
                  <a:gd name="T42" fmla="*/ 1 w 401"/>
                  <a:gd name="T43" fmla="*/ 1 h 192"/>
                  <a:gd name="T44" fmla="*/ 1 w 401"/>
                  <a:gd name="T45" fmla="*/ 1 h 192"/>
                  <a:gd name="T46" fmla="*/ 1 w 401"/>
                  <a:gd name="T47" fmla="*/ 1 h 192"/>
                  <a:gd name="T48" fmla="*/ 1 w 401"/>
                  <a:gd name="T49" fmla="*/ 1 h 192"/>
                  <a:gd name="T50" fmla="*/ 1 w 401"/>
                  <a:gd name="T51" fmla="*/ 1 h 192"/>
                  <a:gd name="T52" fmla="*/ 1 w 401"/>
                  <a:gd name="T53" fmla="*/ 1 h 192"/>
                  <a:gd name="T54" fmla="*/ 1 w 401"/>
                  <a:gd name="T55" fmla="*/ 1 h 192"/>
                  <a:gd name="T56" fmla="*/ 1 w 401"/>
                  <a:gd name="T57" fmla="*/ 1 h 192"/>
                  <a:gd name="T58" fmla="*/ 1 w 401"/>
                  <a:gd name="T59" fmla="*/ 1 h 192"/>
                  <a:gd name="T60" fmla="*/ 1 w 401"/>
                  <a:gd name="T61" fmla="*/ 1 h 192"/>
                  <a:gd name="T62" fmla="*/ 1 w 401"/>
                  <a:gd name="T63" fmla="*/ 1 h 192"/>
                  <a:gd name="T64" fmla="*/ 1 w 401"/>
                  <a:gd name="T65" fmla="*/ 1 h 192"/>
                  <a:gd name="T66" fmla="*/ 1 w 401"/>
                  <a:gd name="T67" fmla="*/ 1 h 192"/>
                  <a:gd name="T68" fmla="*/ 1 w 401"/>
                  <a:gd name="T69" fmla="*/ 1 h 192"/>
                  <a:gd name="T70" fmla="*/ 1 w 401"/>
                  <a:gd name="T71" fmla="*/ 1 h 192"/>
                  <a:gd name="T72" fmla="*/ 1 w 401"/>
                  <a:gd name="T73" fmla="*/ 1 h 192"/>
                  <a:gd name="T74" fmla="*/ 1 w 401"/>
                  <a:gd name="T75" fmla="*/ 1 h 192"/>
                  <a:gd name="T76" fmla="*/ 1 w 401"/>
                  <a:gd name="T77" fmla="*/ 1 h 192"/>
                  <a:gd name="T78" fmla="*/ 1 w 401"/>
                  <a:gd name="T79" fmla="*/ 1 h 192"/>
                  <a:gd name="T80" fmla="*/ 1 w 401"/>
                  <a:gd name="T81" fmla="*/ 1 h 192"/>
                  <a:gd name="T82" fmla="*/ 1 w 401"/>
                  <a:gd name="T83" fmla="*/ 1 h 192"/>
                  <a:gd name="T84" fmla="*/ 1 w 401"/>
                  <a:gd name="T85" fmla="*/ 1 h 192"/>
                  <a:gd name="T86" fmla="*/ 1 w 401"/>
                  <a:gd name="T87" fmla="*/ 1 h 192"/>
                  <a:gd name="T88" fmla="*/ 1 w 401"/>
                  <a:gd name="T89" fmla="*/ 1 h 192"/>
                  <a:gd name="T90" fmla="*/ 1 w 401"/>
                  <a:gd name="T91" fmla="*/ 1 h 192"/>
                  <a:gd name="T92" fmla="*/ 1 w 401"/>
                  <a:gd name="T93" fmla="*/ 1 h 192"/>
                  <a:gd name="T94" fmla="*/ 1 w 401"/>
                  <a:gd name="T95" fmla="*/ 1 h 192"/>
                  <a:gd name="T96" fmla="*/ 1 w 401"/>
                  <a:gd name="T97" fmla="*/ 1 h 192"/>
                  <a:gd name="T98" fmla="*/ 1 w 401"/>
                  <a:gd name="T99" fmla="*/ 1 h 192"/>
                  <a:gd name="T100" fmla="*/ 1 w 401"/>
                  <a:gd name="T101" fmla="*/ 1 h 192"/>
                  <a:gd name="T102" fmla="*/ 1 w 401"/>
                  <a:gd name="T103" fmla="*/ 1 h 192"/>
                  <a:gd name="T104" fmla="*/ 1 w 401"/>
                  <a:gd name="T105" fmla="*/ 0 h 192"/>
                  <a:gd name="T106" fmla="*/ 1 w 401"/>
                  <a:gd name="T107" fmla="*/ 1 h 192"/>
                  <a:gd name="T108" fmla="*/ 1 w 401"/>
                  <a:gd name="T109" fmla="*/ 1 h 192"/>
                  <a:gd name="T110" fmla="*/ 0 w 401"/>
                  <a:gd name="T111" fmla="*/ 1 h 192"/>
                  <a:gd name="T112" fmla="*/ 1 w 401"/>
                  <a:gd name="T113" fmla="*/ 1 h 192"/>
                  <a:gd name="T114" fmla="*/ 1 w 401"/>
                  <a:gd name="T115" fmla="*/ 1 h 192"/>
                  <a:gd name="T116" fmla="*/ 1 w 401"/>
                  <a:gd name="T117" fmla="*/ 1 h 192"/>
                  <a:gd name="T118" fmla="*/ 1 w 401"/>
                  <a:gd name="T119" fmla="*/ 1 h 19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01"/>
                  <a:gd name="T181" fmla="*/ 0 h 192"/>
                  <a:gd name="T182" fmla="*/ 401 w 401"/>
                  <a:gd name="T183" fmla="*/ 192 h 19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01" h="192">
                    <a:moveTo>
                      <a:pt x="23" y="137"/>
                    </a:moveTo>
                    <a:lnTo>
                      <a:pt x="42" y="150"/>
                    </a:lnTo>
                    <a:lnTo>
                      <a:pt x="63" y="156"/>
                    </a:lnTo>
                    <a:lnTo>
                      <a:pt x="83" y="157"/>
                    </a:lnTo>
                    <a:lnTo>
                      <a:pt x="102" y="155"/>
                    </a:lnTo>
                    <a:lnTo>
                      <a:pt x="142" y="144"/>
                    </a:lnTo>
                    <a:lnTo>
                      <a:pt x="178" y="133"/>
                    </a:lnTo>
                    <a:lnTo>
                      <a:pt x="212" y="132"/>
                    </a:lnTo>
                    <a:lnTo>
                      <a:pt x="242" y="148"/>
                    </a:lnTo>
                    <a:lnTo>
                      <a:pt x="247" y="154"/>
                    </a:lnTo>
                    <a:lnTo>
                      <a:pt x="261" y="167"/>
                    </a:lnTo>
                    <a:lnTo>
                      <a:pt x="296" y="187"/>
                    </a:lnTo>
                    <a:lnTo>
                      <a:pt x="338" y="192"/>
                    </a:lnTo>
                    <a:lnTo>
                      <a:pt x="351" y="189"/>
                    </a:lnTo>
                    <a:lnTo>
                      <a:pt x="361" y="186"/>
                    </a:lnTo>
                    <a:lnTo>
                      <a:pt x="378" y="179"/>
                    </a:lnTo>
                    <a:lnTo>
                      <a:pt x="396" y="167"/>
                    </a:lnTo>
                    <a:lnTo>
                      <a:pt x="399" y="162"/>
                    </a:lnTo>
                    <a:lnTo>
                      <a:pt x="400" y="159"/>
                    </a:lnTo>
                    <a:lnTo>
                      <a:pt x="401" y="158"/>
                    </a:lnTo>
                    <a:lnTo>
                      <a:pt x="399" y="159"/>
                    </a:lnTo>
                    <a:lnTo>
                      <a:pt x="389" y="163"/>
                    </a:lnTo>
                    <a:lnTo>
                      <a:pt x="346" y="166"/>
                    </a:lnTo>
                    <a:lnTo>
                      <a:pt x="321" y="160"/>
                    </a:lnTo>
                    <a:lnTo>
                      <a:pt x="297" y="146"/>
                    </a:lnTo>
                    <a:lnTo>
                      <a:pt x="287" y="135"/>
                    </a:lnTo>
                    <a:lnTo>
                      <a:pt x="278" y="122"/>
                    </a:lnTo>
                    <a:lnTo>
                      <a:pt x="271" y="108"/>
                    </a:lnTo>
                    <a:lnTo>
                      <a:pt x="264" y="77"/>
                    </a:lnTo>
                    <a:lnTo>
                      <a:pt x="260" y="48"/>
                    </a:lnTo>
                    <a:lnTo>
                      <a:pt x="256" y="26"/>
                    </a:lnTo>
                    <a:lnTo>
                      <a:pt x="252" y="17"/>
                    </a:lnTo>
                    <a:lnTo>
                      <a:pt x="247" y="12"/>
                    </a:lnTo>
                    <a:lnTo>
                      <a:pt x="244" y="10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0" y="10"/>
                    </a:lnTo>
                    <a:lnTo>
                      <a:pt x="219" y="15"/>
                    </a:lnTo>
                    <a:lnTo>
                      <a:pt x="210" y="21"/>
                    </a:lnTo>
                    <a:lnTo>
                      <a:pt x="204" y="29"/>
                    </a:lnTo>
                    <a:lnTo>
                      <a:pt x="197" y="39"/>
                    </a:lnTo>
                    <a:lnTo>
                      <a:pt x="188" y="59"/>
                    </a:lnTo>
                    <a:lnTo>
                      <a:pt x="168" y="99"/>
                    </a:lnTo>
                    <a:lnTo>
                      <a:pt x="151" y="111"/>
                    </a:lnTo>
                    <a:lnTo>
                      <a:pt x="123" y="120"/>
                    </a:lnTo>
                    <a:lnTo>
                      <a:pt x="83" y="124"/>
                    </a:lnTo>
                    <a:lnTo>
                      <a:pt x="68" y="121"/>
                    </a:lnTo>
                    <a:lnTo>
                      <a:pt x="55" y="115"/>
                    </a:lnTo>
                    <a:lnTo>
                      <a:pt x="44" y="105"/>
                    </a:lnTo>
                    <a:lnTo>
                      <a:pt x="35" y="93"/>
                    </a:lnTo>
                    <a:lnTo>
                      <a:pt x="28" y="78"/>
                    </a:lnTo>
                    <a:lnTo>
                      <a:pt x="17" y="43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3" y="24"/>
                    </a:lnTo>
                    <a:lnTo>
                      <a:pt x="0" y="77"/>
                    </a:lnTo>
                    <a:lnTo>
                      <a:pt x="4" y="106"/>
                    </a:lnTo>
                    <a:lnTo>
                      <a:pt x="14" y="129"/>
                    </a:lnTo>
                    <a:lnTo>
                      <a:pt x="23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37" name="Freeform 203"/>
              <p:cNvSpPr>
                <a:spLocks/>
              </p:cNvSpPr>
              <p:nvPr/>
            </p:nvSpPr>
            <p:spPr bwMode="auto">
              <a:xfrm>
                <a:off x="2428" y="3096"/>
                <a:ext cx="89" cy="100"/>
              </a:xfrm>
              <a:custGeom>
                <a:avLst/>
                <a:gdLst>
                  <a:gd name="T0" fmla="*/ 1 w 178"/>
                  <a:gd name="T1" fmla="*/ 0 h 202"/>
                  <a:gd name="T2" fmla="*/ 1 w 178"/>
                  <a:gd name="T3" fmla="*/ 0 h 202"/>
                  <a:gd name="T4" fmla="*/ 1 w 178"/>
                  <a:gd name="T5" fmla="*/ 0 h 202"/>
                  <a:gd name="T6" fmla="*/ 1 w 178"/>
                  <a:gd name="T7" fmla="*/ 0 h 202"/>
                  <a:gd name="T8" fmla="*/ 1 w 178"/>
                  <a:gd name="T9" fmla="*/ 0 h 202"/>
                  <a:gd name="T10" fmla="*/ 0 w 178"/>
                  <a:gd name="T11" fmla="*/ 0 h 202"/>
                  <a:gd name="T12" fmla="*/ 1 w 178"/>
                  <a:gd name="T13" fmla="*/ 0 h 202"/>
                  <a:gd name="T14" fmla="*/ 1 w 178"/>
                  <a:gd name="T15" fmla="*/ 0 h 202"/>
                  <a:gd name="T16" fmla="*/ 1 w 178"/>
                  <a:gd name="T17" fmla="*/ 0 h 202"/>
                  <a:gd name="T18" fmla="*/ 1 w 178"/>
                  <a:gd name="T19" fmla="*/ 0 h 202"/>
                  <a:gd name="T20" fmla="*/ 1 w 178"/>
                  <a:gd name="T21" fmla="*/ 0 h 202"/>
                  <a:gd name="T22" fmla="*/ 1 w 178"/>
                  <a:gd name="T23" fmla="*/ 0 h 202"/>
                  <a:gd name="T24" fmla="*/ 1 w 178"/>
                  <a:gd name="T25" fmla="*/ 0 h 202"/>
                  <a:gd name="T26" fmla="*/ 1 w 178"/>
                  <a:gd name="T27" fmla="*/ 0 h 202"/>
                  <a:gd name="T28" fmla="*/ 1 w 178"/>
                  <a:gd name="T29" fmla="*/ 0 h 202"/>
                  <a:gd name="T30" fmla="*/ 1 w 178"/>
                  <a:gd name="T31" fmla="*/ 0 h 202"/>
                  <a:gd name="T32" fmla="*/ 1 w 178"/>
                  <a:gd name="T33" fmla="*/ 0 h 202"/>
                  <a:gd name="T34" fmla="*/ 1 w 178"/>
                  <a:gd name="T35" fmla="*/ 0 h 202"/>
                  <a:gd name="T36" fmla="*/ 1 w 178"/>
                  <a:gd name="T37" fmla="*/ 0 h 202"/>
                  <a:gd name="T38" fmla="*/ 1 w 178"/>
                  <a:gd name="T39" fmla="*/ 0 h 202"/>
                  <a:gd name="T40" fmla="*/ 1 w 178"/>
                  <a:gd name="T41" fmla="*/ 0 h 202"/>
                  <a:gd name="T42" fmla="*/ 1 w 178"/>
                  <a:gd name="T43" fmla="*/ 0 h 202"/>
                  <a:gd name="T44" fmla="*/ 1 w 178"/>
                  <a:gd name="T45" fmla="*/ 0 h 202"/>
                  <a:gd name="T46" fmla="*/ 1 w 178"/>
                  <a:gd name="T47" fmla="*/ 0 h 202"/>
                  <a:gd name="T48" fmla="*/ 1 w 178"/>
                  <a:gd name="T49" fmla="*/ 0 h 202"/>
                  <a:gd name="T50" fmla="*/ 1 w 178"/>
                  <a:gd name="T51" fmla="*/ 0 h 202"/>
                  <a:gd name="T52" fmla="*/ 1 w 178"/>
                  <a:gd name="T53" fmla="*/ 0 h 202"/>
                  <a:gd name="T54" fmla="*/ 1 w 178"/>
                  <a:gd name="T55" fmla="*/ 0 h 202"/>
                  <a:gd name="T56" fmla="*/ 1 w 178"/>
                  <a:gd name="T57" fmla="*/ 0 h 202"/>
                  <a:gd name="T58" fmla="*/ 1 w 178"/>
                  <a:gd name="T59" fmla="*/ 0 h 202"/>
                  <a:gd name="T60" fmla="*/ 1 w 178"/>
                  <a:gd name="T61" fmla="*/ 0 h 202"/>
                  <a:gd name="T62" fmla="*/ 1 w 178"/>
                  <a:gd name="T63" fmla="*/ 0 h 202"/>
                  <a:gd name="T64" fmla="*/ 1 w 178"/>
                  <a:gd name="T65" fmla="*/ 0 h 202"/>
                  <a:gd name="T66" fmla="*/ 1 w 178"/>
                  <a:gd name="T67" fmla="*/ 0 h 202"/>
                  <a:gd name="T68" fmla="*/ 1 w 178"/>
                  <a:gd name="T69" fmla="*/ 0 h 202"/>
                  <a:gd name="T70" fmla="*/ 1 w 178"/>
                  <a:gd name="T71" fmla="*/ 0 h 202"/>
                  <a:gd name="T72" fmla="*/ 1 w 178"/>
                  <a:gd name="T73" fmla="*/ 0 h 20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8"/>
                  <a:gd name="T112" fmla="*/ 0 h 202"/>
                  <a:gd name="T113" fmla="*/ 178 w 178"/>
                  <a:gd name="T114" fmla="*/ 202 h 20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8" h="202">
                    <a:moveTo>
                      <a:pt x="31" y="51"/>
                    </a:moveTo>
                    <a:lnTo>
                      <a:pt x="27" y="55"/>
                    </a:lnTo>
                    <a:lnTo>
                      <a:pt x="21" y="62"/>
                    </a:lnTo>
                    <a:lnTo>
                      <a:pt x="11" y="79"/>
                    </a:lnTo>
                    <a:lnTo>
                      <a:pt x="2" y="98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8" y="106"/>
                    </a:lnTo>
                    <a:lnTo>
                      <a:pt x="33" y="124"/>
                    </a:lnTo>
                    <a:lnTo>
                      <a:pt x="45" y="134"/>
                    </a:lnTo>
                    <a:lnTo>
                      <a:pt x="52" y="144"/>
                    </a:lnTo>
                    <a:lnTo>
                      <a:pt x="54" y="148"/>
                    </a:lnTo>
                    <a:lnTo>
                      <a:pt x="54" y="153"/>
                    </a:lnTo>
                    <a:lnTo>
                      <a:pt x="55" y="158"/>
                    </a:lnTo>
                    <a:lnTo>
                      <a:pt x="59" y="171"/>
                    </a:lnTo>
                    <a:lnTo>
                      <a:pt x="69" y="193"/>
                    </a:lnTo>
                    <a:lnTo>
                      <a:pt x="75" y="202"/>
                    </a:lnTo>
                    <a:lnTo>
                      <a:pt x="79" y="188"/>
                    </a:lnTo>
                    <a:lnTo>
                      <a:pt x="89" y="166"/>
                    </a:lnTo>
                    <a:lnTo>
                      <a:pt x="101" y="148"/>
                    </a:lnTo>
                    <a:lnTo>
                      <a:pt x="118" y="137"/>
                    </a:lnTo>
                    <a:lnTo>
                      <a:pt x="138" y="130"/>
                    </a:lnTo>
                    <a:lnTo>
                      <a:pt x="163" y="125"/>
                    </a:lnTo>
                    <a:lnTo>
                      <a:pt x="178" y="122"/>
                    </a:lnTo>
                    <a:lnTo>
                      <a:pt x="160" y="120"/>
                    </a:lnTo>
                    <a:lnTo>
                      <a:pt x="130" y="109"/>
                    </a:lnTo>
                    <a:lnTo>
                      <a:pt x="108" y="93"/>
                    </a:lnTo>
                    <a:lnTo>
                      <a:pt x="96" y="71"/>
                    </a:lnTo>
                    <a:lnTo>
                      <a:pt x="94" y="46"/>
                    </a:lnTo>
                    <a:lnTo>
                      <a:pt x="101" y="17"/>
                    </a:lnTo>
                    <a:lnTo>
                      <a:pt x="110" y="0"/>
                    </a:lnTo>
                    <a:lnTo>
                      <a:pt x="103" y="4"/>
                    </a:lnTo>
                    <a:lnTo>
                      <a:pt x="90" y="13"/>
                    </a:lnTo>
                    <a:lnTo>
                      <a:pt x="63" y="29"/>
                    </a:lnTo>
                    <a:lnTo>
                      <a:pt x="36" y="47"/>
                    </a:lnTo>
                    <a:lnTo>
                      <a:pt x="31" y="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828" name="Freeform 204"/>
            <p:cNvSpPr>
              <a:spLocks/>
            </p:cNvSpPr>
            <p:nvPr/>
          </p:nvSpPr>
          <p:spPr bwMode="auto">
            <a:xfrm>
              <a:off x="4226" y="3129"/>
              <a:ext cx="63" cy="304"/>
            </a:xfrm>
            <a:custGeom>
              <a:avLst/>
              <a:gdLst>
                <a:gd name="T0" fmla="*/ 0 w 155"/>
                <a:gd name="T1" fmla="*/ 0 h 691"/>
                <a:gd name="T2" fmla="*/ 0 w 155"/>
                <a:gd name="T3" fmla="*/ 0 h 691"/>
                <a:gd name="T4" fmla="*/ 0 w 155"/>
                <a:gd name="T5" fmla="*/ 0 h 691"/>
                <a:gd name="T6" fmla="*/ 0 w 155"/>
                <a:gd name="T7" fmla="*/ 0 h 691"/>
                <a:gd name="T8" fmla="*/ 0 w 155"/>
                <a:gd name="T9" fmla="*/ 0 h 691"/>
                <a:gd name="T10" fmla="*/ 0 w 155"/>
                <a:gd name="T11" fmla="*/ 0 h 691"/>
                <a:gd name="T12" fmla="*/ 0 w 155"/>
                <a:gd name="T13" fmla="*/ 0 h 691"/>
                <a:gd name="T14" fmla="*/ 0 w 155"/>
                <a:gd name="T15" fmla="*/ 0 h 691"/>
                <a:gd name="T16" fmla="*/ 0 w 155"/>
                <a:gd name="T17" fmla="*/ 0 h 691"/>
                <a:gd name="T18" fmla="*/ 0 w 155"/>
                <a:gd name="T19" fmla="*/ 0 h 691"/>
                <a:gd name="T20" fmla="*/ 0 w 155"/>
                <a:gd name="T21" fmla="*/ 0 h 691"/>
                <a:gd name="T22" fmla="*/ 0 w 155"/>
                <a:gd name="T23" fmla="*/ 0 h 691"/>
                <a:gd name="T24" fmla="*/ 0 w 155"/>
                <a:gd name="T25" fmla="*/ 0 h 691"/>
                <a:gd name="T26" fmla="*/ 0 w 155"/>
                <a:gd name="T27" fmla="*/ 0 h 691"/>
                <a:gd name="T28" fmla="*/ 0 w 155"/>
                <a:gd name="T29" fmla="*/ 0 h 691"/>
                <a:gd name="T30" fmla="*/ 0 w 155"/>
                <a:gd name="T31" fmla="*/ 0 h 691"/>
                <a:gd name="T32" fmla="*/ 0 w 155"/>
                <a:gd name="T33" fmla="*/ 0 h 691"/>
                <a:gd name="T34" fmla="*/ 0 w 155"/>
                <a:gd name="T35" fmla="*/ 0 h 691"/>
                <a:gd name="T36" fmla="*/ 0 w 155"/>
                <a:gd name="T37" fmla="*/ 0 h 691"/>
                <a:gd name="T38" fmla="*/ 0 w 155"/>
                <a:gd name="T39" fmla="*/ 0 h 691"/>
                <a:gd name="T40" fmla="*/ 0 w 155"/>
                <a:gd name="T41" fmla="*/ 0 h 691"/>
                <a:gd name="T42" fmla="*/ 0 w 155"/>
                <a:gd name="T43" fmla="*/ 0 h 691"/>
                <a:gd name="T44" fmla="*/ 0 w 155"/>
                <a:gd name="T45" fmla="*/ 0 h 691"/>
                <a:gd name="T46" fmla="*/ 0 w 155"/>
                <a:gd name="T47" fmla="*/ 0 h 691"/>
                <a:gd name="T48" fmla="*/ 0 w 155"/>
                <a:gd name="T49" fmla="*/ 0 h 691"/>
                <a:gd name="T50" fmla="*/ 0 w 155"/>
                <a:gd name="T51" fmla="*/ 0 h 691"/>
                <a:gd name="T52" fmla="*/ 0 w 155"/>
                <a:gd name="T53" fmla="*/ 0 h 691"/>
                <a:gd name="T54" fmla="*/ 0 w 155"/>
                <a:gd name="T55" fmla="*/ 0 h 691"/>
                <a:gd name="T56" fmla="*/ 0 w 155"/>
                <a:gd name="T57" fmla="*/ 0 h 691"/>
                <a:gd name="T58" fmla="*/ 0 w 155"/>
                <a:gd name="T59" fmla="*/ 0 h 691"/>
                <a:gd name="T60" fmla="*/ 0 w 155"/>
                <a:gd name="T61" fmla="*/ 0 h 691"/>
                <a:gd name="T62" fmla="*/ 0 w 155"/>
                <a:gd name="T63" fmla="*/ 0 h 691"/>
                <a:gd name="T64" fmla="*/ 0 w 155"/>
                <a:gd name="T65" fmla="*/ 0 h 691"/>
                <a:gd name="T66" fmla="*/ 0 w 155"/>
                <a:gd name="T67" fmla="*/ 0 h 691"/>
                <a:gd name="T68" fmla="*/ 0 w 155"/>
                <a:gd name="T69" fmla="*/ 0 h 691"/>
                <a:gd name="T70" fmla="*/ 0 w 155"/>
                <a:gd name="T71" fmla="*/ 0 h 691"/>
                <a:gd name="T72" fmla="*/ 0 w 155"/>
                <a:gd name="T73" fmla="*/ 0 h 691"/>
                <a:gd name="T74" fmla="*/ 0 w 155"/>
                <a:gd name="T75" fmla="*/ 0 h 691"/>
                <a:gd name="T76" fmla="*/ 0 w 155"/>
                <a:gd name="T77" fmla="*/ 0 h 691"/>
                <a:gd name="T78" fmla="*/ 0 w 155"/>
                <a:gd name="T79" fmla="*/ 0 h 691"/>
                <a:gd name="T80" fmla="*/ 0 w 155"/>
                <a:gd name="T81" fmla="*/ 0 h 691"/>
                <a:gd name="T82" fmla="*/ 0 w 155"/>
                <a:gd name="T83" fmla="*/ 0 h 691"/>
                <a:gd name="T84" fmla="*/ 0 w 155"/>
                <a:gd name="T85" fmla="*/ 0 h 691"/>
                <a:gd name="T86" fmla="*/ 0 w 155"/>
                <a:gd name="T87" fmla="*/ 0 h 691"/>
                <a:gd name="T88" fmla="*/ 0 w 155"/>
                <a:gd name="T89" fmla="*/ 0 h 691"/>
                <a:gd name="T90" fmla="*/ 0 w 155"/>
                <a:gd name="T91" fmla="*/ 0 h 691"/>
                <a:gd name="T92" fmla="*/ 0 w 155"/>
                <a:gd name="T93" fmla="*/ 0 h 691"/>
                <a:gd name="T94" fmla="*/ 0 w 155"/>
                <a:gd name="T95" fmla="*/ 0 h 69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"/>
                <a:gd name="T145" fmla="*/ 0 h 691"/>
                <a:gd name="T146" fmla="*/ 155 w 155"/>
                <a:gd name="T147" fmla="*/ 691 h 69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" h="691">
                  <a:moveTo>
                    <a:pt x="0" y="89"/>
                  </a:moveTo>
                  <a:lnTo>
                    <a:pt x="1" y="90"/>
                  </a:lnTo>
                  <a:lnTo>
                    <a:pt x="11" y="97"/>
                  </a:lnTo>
                  <a:lnTo>
                    <a:pt x="49" y="119"/>
                  </a:lnTo>
                  <a:lnTo>
                    <a:pt x="84" y="149"/>
                  </a:lnTo>
                  <a:lnTo>
                    <a:pt x="90" y="156"/>
                  </a:lnTo>
                  <a:lnTo>
                    <a:pt x="93" y="165"/>
                  </a:lnTo>
                  <a:lnTo>
                    <a:pt x="96" y="184"/>
                  </a:lnTo>
                  <a:lnTo>
                    <a:pt x="97" y="204"/>
                  </a:lnTo>
                  <a:lnTo>
                    <a:pt x="94" y="238"/>
                  </a:lnTo>
                  <a:lnTo>
                    <a:pt x="93" y="249"/>
                  </a:lnTo>
                  <a:lnTo>
                    <a:pt x="93" y="253"/>
                  </a:lnTo>
                  <a:lnTo>
                    <a:pt x="99" y="280"/>
                  </a:lnTo>
                  <a:lnTo>
                    <a:pt x="120" y="378"/>
                  </a:lnTo>
                  <a:lnTo>
                    <a:pt x="136" y="477"/>
                  </a:lnTo>
                  <a:lnTo>
                    <a:pt x="137" y="493"/>
                  </a:lnTo>
                  <a:lnTo>
                    <a:pt x="137" y="508"/>
                  </a:lnTo>
                  <a:lnTo>
                    <a:pt x="138" y="546"/>
                  </a:lnTo>
                  <a:lnTo>
                    <a:pt x="141" y="634"/>
                  </a:lnTo>
                  <a:lnTo>
                    <a:pt x="144" y="689"/>
                  </a:lnTo>
                  <a:lnTo>
                    <a:pt x="145" y="691"/>
                  </a:lnTo>
                  <a:lnTo>
                    <a:pt x="145" y="686"/>
                  </a:lnTo>
                  <a:lnTo>
                    <a:pt x="148" y="645"/>
                  </a:lnTo>
                  <a:lnTo>
                    <a:pt x="155" y="493"/>
                  </a:lnTo>
                  <a:lnTo>
                    <a:pt x="155" y="340"/>
                  </a:lnTo>
                  <a:lnTo>
                    <a:pt x="153" y="314"/>
                  </a:lnTo>
                  <a:lnTo>
                    <a:pt x="148" y="293"/>
                  </a:lnTo>
                  <a:lnTo>
                    <a:pt x="139" y="250"/>
                  </a:lnTo>
                  <a:lnTo>
                    <a:pt x="118" y="169"/>
                  </a:lnTo>
                  <a:lnTo>
                    <a:pt x="102" y="119"/>
                  </a:lnTo>
                  <a:lnTo>
                    <a:pt x="99" y="113"/>
                  </a:lnTo>
                  <a:lnTo>
                    <a:pt x="96" y="110"/>
                  </a:lnTo>
                  <a:lnTo>
                    <a:pt x="92" y="106"/>
                  </a:lnTo>
                  <a:lnTo>
                    <a:pt x="80" y="98"/>
                  </a:lnTo>
                  <a:lnTo>
                    <a:pt x="55" y="76"/>
                  </a:lnTo>
                  <a:lnTo>
                    <a:pt x="42" y="55"/>
                  </a:lnTo>
                  <a:lnTo>
                    <a:pt x="41" y="50"/>
                  </a:lnTo>
                  <a:lnTo>
                    <a:pt x="39" y="45"/>
                  </a:lnTo>
                  <a:lnTo>
                    <a:pt x="33" y="33"/>
                  </a:lnTo>
                  <a:lnTo>
                    <a:pt x="25" y="21"/>
                  </a:lnTo>
                  <a:lnTo>
                    <a:pt x="11" y="3"/>
                  </a:lnTo>
                  <a:lnTo>
                    <a:pt x="9" y="0"/>
                  </a:lnTo>
                  <a:lnTo>
                    <a:pt x="8" y="8"/>
                  </a:lnTo>
                  <a:lnTo>
                    <a:pt x="7" y="24"/>
                  </a:lnTo>
                  <a:lnTo>
                    <a:pt x="3" y="53"/>
                  </a:lnTo>
                  <a:lnTo>
                    <a:pt x="0" y="82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9" name="Freeform 205"/>
            <p:cNvSpPr>
              <a:spLocks/>
            </p:cNvSpPr>
            <p:nvPr/>
          </p:nvSpPr>
          <p:spPr bwMode="auto">
            <a:xfrm>
              <a:off x="4255" y="3449"/>
              <a:ext cx="79" cy="453"/>
            </a:xfrm>
            <a:custGeom>
              <a:avLst/>
              <a:gdLst>
                <a:gd name="T0" fmla="*/ 0 w 193"/>
                <a:gd name="T1" fmla="*/ 0 h 1030"/>
                <a:gd name="T2" fmla="*/ 0 w 193"/>
                <a:gd name="T3" fmla="*/ 0 h 1030"/>
                <a:gd name="T4" fmla="*/ 0 w 193"/>
                <a:gd name="T5" fmla="*/ 0 h 1030"/>
                <a:gd name="T6" fmla="*/ 0 w 193"/>
                <a:gd name="T7" fmla="*/ 0 h 1030"/>
                <a:gd name="T8" fmla="*/ 0 w 193"/>
                <a:gd name="T9" fmla="*/ 0 h 1030"/>
                <a:gd name="T10" fmla="*/ 0 w 193"/>
                <a:gd name="T11" fmla="*/ 0 h 1030"/>
                <a:gd name="T12" fmla="*/ 0 w 193"/>
                <a:gd name="T13" fmla="*/ 0 h 1030"/>
                <a:gd name="T14" fmla="*/ 0 w 193"/>
                <a:gd name="T15" fmla="*/ 0 h 1030"/>
                <a:gd name="T16" fmla="*/ 0 w 193"/>
                <a:gd name="T17" fmla="*/ 0 h 1030"/>
                <a:gd name="T18" fmla="*/ 0 w 193"/>
                <a:gd name="T19" fmla="*/ 0 h 1030"/>
                <a:gd name="T20" fmla="*/ 0 w 193"/>
                <a:gd name="T21" fmla="*/ 0 h 1030"/>
                <a:gd name="T22" fmla="*/ 0 w 193"/>
                <a:gd name="T23" fmla="*/ 0 h 1030"/>
                <a:gd name="T24" fmla="*/ 0 w 193"/>
                <a:gd name="T25" fmla="*/ 0 h 1030"/>
                <a:gd name="T26" fmla="*/ 0 w 193"/>
                <a:gd name="T27" fmla="*/ 0 h 1030"/>
                <a:gd name="T28" fmla="*/ 0 w 193"/>
                <a:gd name="T29" fmla="*/ 0 h 1030"/>
                <a:gd name="T30" fmla="*/ 0 w 193"/>
                <a:gd name="T31" fmla="*/ 0 h 1030"/>
                <a:gd name="T32" fmla="*/ 0 w 193"/>
                <a:gd name="T33" fmla="*/ 0 h 1030"/>
                <a:gd name="T34" fmla="*/ 0 w 193"/>
                <a:gd name="T35" fmla="*/ 0 h 1030"/>
                <a:gd name="T36" fmla="*/ 0 w 193"/>
                <a:gd name="T37" fmla="*/ 0 h 1030"/>
                <a:gd name="T38" fmla="*/ 0 w 193"/>
                <a:gd name="T39" fmla="*/ 0 h 1030"/>
                <a:gd name="T40" fmla="*/ 0 w 193"/>
                <a:gd name="T41" fmla="*/ 0 h 1030"/>
                <a:gd name="T42" fmla="*/ 0 w 193"/>
                <a:gd name="T43" fmla="*/ 0 h 1030"/>
                <a:gd name="T44" fmla="*/ 0 w 193"/>
                <a:gd name="T45" fmla="*/ 0 h 1030"/>
                <a:gd name="T46" fmla="*/ 0 w 193"/>
                <a:gd name="T47" fmla="*/ 0 h 1030"/>
                <a:gd name="T48" fmla="*/ 0 w 193"/>
                <a:gd name="T49" fmla="*/ 0 h 1030"/>
                <a:gd name="T50" fmla="*/ 0 w 193"/>
                <a:gd name="T51" fmla="*/ 0 h 1030"/>
                <a:gd name="T52" fmla="*/ 0 w 193"/>
                <a:gd name="T53" fmla="*/ 0 h 1030"/>
                <a:gd name="T54" fmla="*/ 0 w 193"/>
                <a:gd name="T55" fmla="*/ 0 h 1030"/>
                <a:gd name="T56" fmla="*/ 0 w 193"/>
                <a:gd name="T57" fmla="*/ 0 h 1030"/>
                <a:gd name="T58" fmla="*/ 0 w 193"/>
                <a:gd name="T59" fmla="*/ 0 h 1030"/>
                <a:gd name="T60" fmla="*/ 0 w 193"/>
                <a:gd name="T61" fmla="*/ 0 h 1030"/>
                <a:gd name="T62" fmla="*/ 0 w 193"/>
                <a:gd name="T63" fmla="*/ 0 h 1030"/>
                <a:gd name="T64" fmla="*/ 0 w 193"/>
                <a:gd name="T65" fmla="*/ 0 h 1030"/>
                <a:gd name="T66" fmla="*/ 0 w 193"/>
                <a:gd name="T67" fmla="*/ 0 h 1030"/>
                <a:gd name="T68" fmla="*/ 0 w 193"/>
                <a:gd name="T69" fmla="*/ 0 h 1030"/>
                <a:gd name="T70" fmla="*/ 0 w 193"/>
                <a:gd name="T71" fmla="*/ 0 h 1030"/>
                <a:gd name="T72" fmla="*/ 0 w 193"/>
                <a:gd name="T73" fmla="*/ 0 h 1030"/>
                <a:gd name="T74" fmla="*/ 0 w 193"/>
                <a:gd name="T75" fmla="*/ 0 h 1030"/>
                <a:gd name="T76" fmla="*/ 0 w 193"/>
                <a:gd name="T77" fmla="*/ 0 h 1030"/>
                <a:gd name="T78" fmla="*/ 0 w 193"/>
                <a:gd name="T79" fmla="*/ 0 h 1030"/>
                <a:gd name="T80" fmla="*/ 0 w 193"/>
                <a:gd name="T81" fmla="*/ 0 h 1030"/>
                <a:gd name="T82" fmla="*/ 0 w 193"/>
                <a:gd name="T83" fmla="*/ 0 h 1030"/>
                <a:gd name="T84" fmla="*/ 0 w 193"/>
                <a:gd name="T85" fmla="*/ 0 h 1030"/>
                <a:gd name="T86" fmla="*/ 0 w 193"/>
                <a:gd name="T87" fmla="*/ 0 h 1030"/>
                <a:gd name="T88" fmla="*/ 0 w 193"/>
                <a:gd name="T89" fmla="*/ 0 h 1030"/>
                <a:gd name="T90" fmla="*/ 0 w 193"/>
                <a:gd name="T91" fmla="*/ 0 h 1030"/>
                <a:gd name="T92" fmla="*/ 0 w 193"/>
                <a:gd name="T93" fmla="*/ 0 h 1030"/>
                <a:gd name="T94" fmla="*/ 0 w 193"/>
                <a:gd name="T95" fmla="*/ 0 h 1030"/>
                <a:gd name="T96" fmla="*/ 0 w 193"/>
                <a:gd name="T97" fmla="*/ 0 h 1030"/>
                <a:gd name="T98" fmla="*/ 0 w 193"/>
                <a:gd name="T99" fmla="*/ 0 h 1030"/>
                <a:gd name="T100" fmla="*/ 0 w 193"/>
                <a:gd name="T101" fmla="*/ 0 h 10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3"/>
                <a:gd name="T154" fmla="*/ 0 h 1030"/>
                <a:gd name="T155" fmla="*/ 193 w 193"/>
                <a:gd name="T156" fmla="*/ 1030 h 10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3" h="1030">
                  <a:moveTo>
                    <a:pt x="51" y="831"/>
                  </a:moveTo>
                  <a:lnTo>
                    <a:pt x="53" y="852"/>
                  </a:lnTo>
                  <a:lnTo>
                    <a:pt x="55" y="890"/>
                  </a:lnTo>
                  <a:lnTo>
                    <a:pt x="46" y="952"/>
                  </a:lnTo>
                  <a:lnTo>
                    <a:pt x="12" y="1013"/>
                  </a:lnTo>
                  <a:lnTo>
                    <a:pt x="0" y="1030"/>
                  </a:lnTo>
                  <a:lnTo>
                    <a:pt x="6" y="1027"/>
                  </a:lnTo>
                  <a:lnTo>
                    <a:pt x="18" y="1021"/>
                  </a:lnTo>
                  <a:lnTo>
                    <a:pt x="44" y="1008"/>
                  </a:lnTo>
                  <a:lnTo>
                    <a:pt x="68" y="996"/>
                  </a:lnTo>
                  <a:lnTo>
                    <a:pt x="75" y="992"/>
                  </a:lnTo>
                  <a:lnTo>
                    <a:pt x="85" y="995"/>
                  </a:lnTo>
                  <a:lnTo>
                    <a:pt x="108" y="997"/>
                  </a:lnTo>
                  <a:lnTo>
                    <a:pt x="131" y="995"/>
                  </a:lnTo>
                  <a:lnTo>
                    <a:pt x="154" y="989"/>
                  </a:lnTo>
                  <a:lnTo>
                    <a:pt x="173" y="979"/>
                  </a:lnTo>
                  <a:lnTo>
                    <a:pt x="188" y="962"/>
                  </a:lnTo>
                  <a:lnTo>
                    <a:pt x="193" y="952"/>
                  </a:lnTo>
                  <a:lnTo>
                    <a:pt x="191" y="953"/>
                  </a:lnTo>
                  <a:lnTo>
                    <a:pt x="177" y="955"/>
                  </a:lnTo>
                  <a:lnTo>
                    <a:pt x="129" y="960"/>
                  </a:lnTo>
                  <a:lnTo>
                    <a:pt x="105" y="959"/>
                  </a:lnTo>
                  <a:lnTo>
                    <a:pt x="95" y="957"/>
                  </a:lnTo>
                  <a:lnTo>
                    <a:pt x="89" y="953"/>
                  </a:lnTo>
                  <a:lnTo>
                    <a:pt x="86" y="948"/>
                  </a:lnTo>
                  <a:lnTo>
                    <a:pt x="84" y="934"/>
                  </a:lnTo>
                  <a:lnTo>
                    <a:pt x="83" y="904"/>
                  </a:lnTo>
                  <a:lnTo>
                    <a:pt x="81" y="808"/>
                  </a:lnTo>
                  <a:lnTo>
                    <a:pt x="79" y="573"/>
                  </a:lnTo>
                  <a:lnTo>
                    <a:pt x="79" y="449"/>
                  </a:lnTo>
                  <a:lnTo>
                    <a:pt x="78" y="454"/>
                  </a:lnTo>
                  <a:lnTo>
                    <a:pt x="75" y="484"/>
                  </a:lnTo>
                  <a:lnTo>
                    <a:pt x="64" y="587"/>
                  </a:lnTo>
                  <a:lnTo>
                    <a:pt x="55" y="658"/>
                  </a:lnTo>
                  <a:lnTo>
                    <a:pt x="55" y="659"/>
                  </a:lnTo>
                  <a:lnTo>
                    <a:pt x="54" y="647"/>
                  </a:lnTo>
                  <a:lnTo>
                    <a:pt x="50" y="576"/>
                  </a:lnTo>
                  <a:lnTo>
                    <a:pt x="38" y="342"/>
                  </a:lnTo>
                  <a:lnTo>
                    <a:pt x="29" y="152"/>
                  </a:lnTo>
                  <a:lnTo>
                    <a:pt x="29" y="135"/>
                  </a:lnTo>
                  <a:lnTo>
                    <a:pt x="27" y="125"/>
                  </a:lnTo>
                  <a:lnTo>
                    <a:pt x="25" y="100"/>
                  </a:lnTo>
                  <a:lnTo>
                    <a:pt x="19" y="41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69"/>
                  </a:lnTo>
                  <a:lnTo>
                    <a:pt x="17" y="208"/>
                  </a:lnTo>
                  <a:lnTo>
                    <a:pt x="22" y="486"/>
                  </a:lnTo>
                  <a:lnTo>
                    <a:pt x="42" y="763"/>
                  </a:lnTo>
                  <a:lnTo>
                    <a:pt x="51" y="8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0" name="Freeform 206"/>
            <p:cNvSpPr>
              <a:spLocks/>
            </p:cNvSpPr>
            <p:nvPr/>
          </p:nvSpPr>
          <p:spPr bwMode="auto">
            <a:xfrm>
              <a:off x="4235" y="3923"/>
              <a:ext cx="93" cy="45"/>
            </a:xfrm>
            <a:custGeom>
              <a:avLst/>
              <a:gdLst>
                <a:gd name="T0" fmla="*/ 0 w 228"/>
                <a:gd name="T1" fmla="*/ 0 h 100"/>
                <a:gd name="T2" fmla="*/ 0 w 228"/>
                <a:gd name="T3" fmla="*/ 0 h 100"/>
                <a:gd name="T4" fmla="*/ 0 w 228"/>
                <a:gd name="T5" fmla="*/ 0 h 100"/>
                <a:gd name="T6" fmla="*/ 0 w 228"/>
                <a:gd name="T7" fmla="*/ 0 h 100"/>
                <a:gd name="T8" fmla="*/ 0 w 228"/>
                <a:gd name="T9" fmla="*/ 0 h 100"/>
                <a:gd name="T10" fmla="*/ 0 w 228"/>
                <a:gd name="T11" fmla="*/ 0 h 100"/>
                <a:gd name="T12" fmla="*/ 0 w 228"/>
                <a:gd name="T13" fmla="*/ 0 h 100"/>
                <a:gd name="T14" fmla="*/ 0 w 228"/>
                <a:gd name="T15" fmla="*/ 0 h 100"/>
                <a:gd name="T16" fmla="*/ 0 w 228"/>
                <a:gd name="T17" fmla="*/ 0 h 100"/>
                <a:gd name="T18" fmla="*/ 0 w 228"/>
                <a:gd name="T19" fmla="*/ 0 h 100"/>
                <a:gd name="T20" fmla="*/ 0 w 228"/>
                <a:gd name="T21" fmla="*/ 0 h 100"/>
                <a:gd name="T22" fmla="*/ 0 w 228"/>
                <a:gd name="T23" fmla="*/ 0 h 100"/>
                <a:gd name="T24" fmla="*/ 0 w 228"/>
                <a:gd name="T25" fmla="*/ 0 h 100"/>
                <a:gd name="T26" fmla="*/ 0 w 228"/>
                <a:gd name="T27" fmla="*/ 0 h 100"/>
                <a:gd name="T28" fmla="*/ 0 w 228"/>
                <a:gd name="T29" fmla="*/ 0 h 100"/>
                <a:gd name="T30" fmla="*/ 0 w 228"/>
                <a:gd name="T31" fmla="*/ 0 h 100"/>
                <a:gd name="T32" fmla="*/ 0 w 228"/>
                <a:gd name="T33" fmla="*/ 0 h 100"/>
                <a:gd name="T34" fmla="*/ 0 w 228"/>
                <a:gd name="T35" fmla="*/ 0 h 100"/>
                <a:gd name="T36" fmla="*/ 0 w 228"/>
                <a:gd name="T37" fmla="*/ 0 h 100"/>
                <a:gd name="T38" fmla="*/ 0 w 228"/>
                <a:gd name="T39" fmla="*/ 0 h 100"/>
                <a:gd name="T40" fmla="*/ 0 w 228"/>
                <a:gd name="T41" fmla="*/ 0 h 100"/>
                <a:gd name="T42" fmla="*/ 0 w 228"/>
                <a:gd name="T43" fmla="*/ 0 h 100"/>
                <a:gd name="T44" fmla="*/ 0 w 228"/>
                <a:gd name="T45" fmla="*/ 0 h 100"/>
                <a:gd name="T46" fmla="*/ 0 w 228"/>
                <a:gd name="T47" fmla="*/ 0 h 100"/>
                <a:gd name="T48" fmla="*/ 0 w 228"/>
                <a:gd name="T49" fmla="*/ 0 h 100"/>
                <a:gd name="T50" fmla="*/ 0 w 228"/>
                <a:gd name="T51" fmla="*/ 0 h 100"/>
                <a:gd name="T52" fmla="*/ 0 w 228"/>
                <a:gd name="T53" fmla="*/ 0 h 100"/>
                <a:gd name="T54" fmla="*/ 0 w 228"/>
                <a:gd name="T55" fmla="*/ 0 h 100"/>
                <a:gd name="T56" fmla="*/ 0 w 228"/>
                <a:gd name="T57" fmla="*/ 0 h 100"/>
                <a:gd name="T58" fmla="*/ 0 w 228"/>
                <a:gd name="T59" fmla="*/ 0 h 100"/>
                <a:gd name="T60" fmla="*/ 0 w 228"/>
                <a:gd name="T61" fmla="*/ 0 h 100"/>
                <a:gd name="T62" fmla="*/ 0 w 228"/>
                <a:gd name="T63" fmla="*/ 0 h 100"/>
                <a:gd name="T64" fmla="*/ 0 w 228"/>
                <a:gd name="T65" fmla="*/ 0 h 100"/>
                <a:gd name="T66" fmla="*/ 0 w 228"/>
                <a:gd name="T67" fmla="*/ 0 h 100"/>
                <a:gd name="T68" fmla="*/ 0 w 228"/>
                <a:gd name="T69" fmla="*/ 0 h 100"/>
                <a:gd name="T70" fmla="*/ 0 w 228"/>
                <a:gd name="T71" fmla="*/ 0 h 100"/>
                <a:gd name="T72" fmla="*/ 0 w 228"/>
                <a:gd name="T73" fmla="*/ 0 h 100"/>
                <a:gd name="T74" fmla="*/ 0 w 228"/>
                <a:gd name="T75" fmla="*/ 0 h 100"/>
                <a:gd name="T76" fmla="*/ 0 w 228"/>
                <a:gd name="T77" fmla="*/ 0 h 100"/>
                <a:gd name="T78" fmla="*/ 0 w 228"/>
                <a:gd name="T79" fmla="*/ 0 h 100"/>
                <a:gd name="T80" fmla="*/ 0 w 228"/>
                <a:gd name="T81" fmla="*/ 0 h 100"/>
                <a:gd name="T82" fmla="*/ 0 w 228"/>
                <a:gd name="T83" fmla="*/ 0 h 100"/>
                <a:gd name="T84" fmla="*/ 0 w 228"/>
                <a:gd name="T85" fmla="*/ 0 h 100"/>
                <a:gd name="T86" fmla="*/ 0 w 228"/>
                <a:gd name="T87" fmla="*/ 0 h 100"/>
                <a:gd name="T88" fmla="*/ 0 w 228"/>
                <a:gd name="T89" fmla="*/ 0 h 100"/>
                <a:gd name="T90" fmla="*/ 0 w 228"/>
                <a:gd name="T91" fmla="*/ 0 h 100"/>
                <a:gd name="T92" fmla="*/ 0 w 228"/>
                <a:gd name="T93" fmla="*/ 0 h 100"/>
                <a:gd name="T94" fmla="*/ 0 w 228"/>
                <a:gd name="T95" fmla="*/ 0 h 100"/>
                <a:gd name="T96" fmla="*/ 0 w 228"/>
                <a:gd name="T97" fmla="*/ 0 h 100"/>
                <a:gd name="T98" fmla="*/ 0 w 228"/>
                <a:gd name="T99" fmla="*/ 0 h 100"/>
                <a:gd name="T100" fmla="*/ 0 w 228"/>
                <a:gd name="T101" fmla="*/ 0 h 100"/>
                <a:gd name="T102" fmla="*/ 0 w 228"/>
                <a:gd name="T103" fmla="*/ 0 h 100"/>
                <a:gd name="T104" fmla="*/ 0 w 228"/>
                <a:gd name="T105" fmla="*/ 0 h 100"/>
                <a:gd name="T106" fmla="*/ 0 w 228"/>
                <a:gd name="T107" fmla="*/ 0 h 100"/>
                <a:gd name="T108" fmla="*/ 0 w 228"/>
                <a:gd name="T109" fmla="*/ 0 h 1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8"/>
                <a:gd name="T166" fmla="*/ 0 h 100"/>
                <a:gd name="T167" fmla="*/ 228 w 228"/>
                <a:gd name="T168" fmla="*/ 100 h 1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8" h="100">
                  <a:moveTo>
                    <a:pt x="44" y="100"/>
                  </a:moveTo>
                  <a:lnTo>
                    <a:pt x="43" y="95"/>
                  </a:lnTo>
                  <a:lnTo>
                    <a:pt x="47" y="77"/>
                  </a:lnTo>
                  <a:lnTo>
                    <a:pt x="52" y="66"/>
                  </a:lnTo>
                  <a:lnTo>
                    <a:pt x="61" y="56"/>
                  </a:lnTo>
                  <a:lnTo>
                    <a:pt x="68" y="51"/>
                  </a:lnTo>
                  <a:lnTo>
                    <a:pt x="75" y="48"/>
                  </a:lnTo>
                  <a:lnTo>
                    <a:pt x="84" y="46"/>
                  </a:lnTo>
                  <a:lnTo>
                    <a:pt x="92" y="45"/>
                  </a:lnTo>
                  <a:lnTo>
                    <a:pt x="109" y="47"/>
                  </a:lnTo>
                  <a:lnTo>
                    <a:pt x="124" y="50"/>
                  </a:lnTo>
                  <a:lnTo>
                    <a:pt x="144" y="57"/>
                  </a:lnTo>
                  <a:lnTo>
                    <a:pt x="145" y="57"/>
                  </a:lnTo>
                  <a:lnTo>
                    <a:pt x="152" y="58"/>
                  </a:lnTo>
                  <a:lnTo>
                    <a:pt x="166" y="59"/>
                  </a:lnTo>
                  <a:lnTo>
                    <a:pt x="193" y="63"/>
                  </a:lnTo>
                  <a:lnTo>
                    <a:pt x="219" y="60"/>
                  </a:lnTo>
                  <a:lnTo>
                    <a:pt x="226" y="57"/>
                  </a:lnTo>
                  <a:lnTo>
                    <a:pt x="227" y="56"/>
                  </a:lnTo>
                  <a:lnTo>
                    <a:pt x="228" y="53"/>
                  </a:lnTo>
                  <a:lnTo>
                    <a:pt x="227" y="51"/>
                  </a:lnTo>
                  <a:lnTo>
                    <a:pt x="225" y="48"/>
                  </a:lnTo>
                  <a:lnTo>
                    <a:pt x="221" y="45"/>
                  </a:lnTo>
                  <a:lnTo>
                    <a:pt x="214" y="39"/>
                  </a:lnTo>
                  <a:lnTo>
                    <a:pt x="198" y="26"/>
                  </a:lnTo>
                  <a:lnTo>
                    <a:pt x="196" y="22"/>
                  </a:lnTo>
                  <a:lnTo>
                    <a:pt x="195" y="23"/>
                  </a:lnTo>
                  <a:lnTo>
                    <a:pt x="188" y="26"/>
                  </a:lnTo>
                  <a:lnTo>
                    <a:pt x="163" y="36"/>
                  </a:lnTo>
                  <a:lnTo>
                    <a:pt x="149" y="39"/>
                  </a:lnTo>
                  <a:lnTo>
                    <a:pt x="142" y="39"/>
                  </a:lnTo>
                  <a:lnTo>
                    <a:pt x="137" y="36"/>
                  </a:lnTo>
                  <a:lnTo>
                    <a:pt x="133" y="32"/>
                  </a:lnTo>
                  <a:lnTo>
                    <a:pt x="128" y="29"/>
                  </a:lnTo>
                  <a:lnTo>
                    <a:pt x="121" y="21"/>
                  </a:lnTo>
                  <a:lnTo>
                    <a:pt x="107" y="8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4" y="3"/>
                  </a:lnTo>
                  <a:lnTo>
                    <a:pt x="84" y="8"/>
                  </a:lnTo>
                  <a:lnTo>
                    <a:pt x="63" y="18"/>
                  </a:lnTo>
                  <a:lnTo>
                    <a:pt x="42" y="24"/>
                  </a:lnTo>
                  <a:lnTo>
                    <a:pt x="37" y="24"/>
                  </a:lnTo>
                  <a:lnTo>
                    <a:pt x="32" y="24"/>
                  </a:lnTo>
                  <a:lnTo>
                    <a:pt x="24" y="21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4" y="5"/>
                  </a:lnTo>
                  <a:lnTo>
                    <a:pt x="0" y="2"/>
                  </a:lnTo>
                  <a:lnTo>
                    <a:pt x="1" y="13"/>
                  </a:lnTo>
                  <a:lnTo>
                    <a:pt x="6" y="30"/>
                  </a:lnTo>
                  <a:lnTo>
                    <a:pt x="20" y="61"/>
                  </a:lnTo>
                  <a:lnTo>
                    <a:pt x="39" y="91"/>
                  </a:lnTo>
                  <a:lnTo>
                    <a:pt x="4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1" name="Freeform 207"/>
            <p:cNvSpPr>
              <a:spLocks/>
            </p:cNvSpPr>
            <p:nvPr/>
          </p:nvSpPr>
          <p:spPr bwMode="auto">
            <a:xfrm>
              <a:off x="4138" y="3938"/>
              <a:ext cx="102" cy="87"/>
            </a:xfrm>
            <a:custGeom>
              <a:avLst/>
              <a:gdLst>
                <a:gd name="T0" fmla="*/ 0 w 249"/>
                <a:gd name="T1" fmla="*/ 0 h 198"/>
                <a:gd name="T2" fmla="*/ 0 w 249"/>
                <a:gd name="T3" fmla="*/ 0 h 198"/>
                <a:gd name="T4" fmla="*/ 0 w 249"/>
                <a:gd name="T5" fmla="*/ 0 h 198"/>
                <a:gd name="T6" fmla="*/ 0 w 249"/>
                <a:gd name="T7" fmla="*/ 0 h 198"/>
                <a:gd name="T8" fmla="*/ 0 w 249"/>
                <a:gd name="T9" fmla="*/ 0 h 198"/>
                <a:gd name="T10" fmla="*/ 0 w 249"/>
                <a:gd name="T11" fmla="*/ 0 h 198"/>
                <a:gd name="T12" fmla="*/ 0 w 249"/>
                <a:gd name="T13" fmla="*/ 0 h 198"/>
                <a:gd name="T14" fmla="*/ 0 w 249"/>
                <a:gd name="T15" fmla="*/ 0 h 198"/>
                <a:gd name="T16" fmla="*/ 0 w 249"/>
                <a:gd name="T17" fmla="*/ 0 h 198"/>
                <a:gd name="T18" fmla="*/ 0 w 249"/>
                <a:gd name="T19" fmla="*/ 0 h 198"/>
                <a:gd name="T20" fmla="*/ 0 w 249"/>
                <a:gd name="T21" fmla="*/ 0 h 198"/>
                <a:gd name="T22" fmla="*/ 0 w 249"/>
                <a:gd name="T23" fmla="*/ 0 h 198"/>
                <a:gd name="T24" fmla="*/ 0 w 249"/>
                <a:gd name="T25" fmla="*/ 0 h 198"/>
                <a:gd name="T26" fmla="*/ 0 w 249"/>
                <a:gd name="T27" fmla="*/ 0 h 198"/>
                <a:gd name="T28" fmla="*/ 0 w 249"/>
                <a:gd name="T29" fmla="*/ 0 h 198"/>
                <a:gd name="T30" fmla="*/ 0 w 249"/>
                <a:gd name="T31" fmla="*/ 0 h 198"/>
                <a:gd name="T32" fmla="*/ 0 w 249"/>
                <a:gd name="T33" fmla="*/ 0 h 198"/>
                <a:gd name="T34" fmla="*/ 0 w 249"/>
                <a:gd name="T35" fmla="*/ 0 h 198"/>
                <a:gd name="T36" fmla="*/ 0 w 249"/>
                <a:gd name="T37" fmla="*/ 0 h 198"/>
                <a:gd name="T38" fmla="*/ 0 w 249"/>
                <a:gd name="T39" fmla="*/ 0 h 198"/>
                <a:gd name="T40" fmla="*/ 0 w 249"/>
                <a:gd name="T41" fmla="*/ 0 h 198"/>
                <a:gd name="T42" fmla="*/ 0 w 249"/>
                <a:gd name="T43" fmla="*/ 0 h 198"/>
                <a:gd name="T44" fmla="*/ 0 w 249"/>
                <a:gd name="T45" fmla="*/ 0 h 198"/>
                <a:gd name="T46" fmla="*/ 0 w 249"/>
                <a:gd name="T47" fmla="*/ 0 h 198"/>
                <a:gd name="T48" fmla="*/ 0 w 249"/>
                <a:gd name="T49" fmla="*/ 0 h 198"/>
                <a:gd name="T50" fmla="*/ 0 w 249"/>
                <a:gd name="T51" fmla="*/ 0 h 198"/>
                <a:gd name="T52" fmla="*/ 0 w 249"/>
                <a:gd name="T53" fmla="*/ 0 h 198"/>
                <a:gd name="T54" fmla="*/ 0 w 249"/>
                <a:gd name="T55" fmla="*/ 0 h 198"/>
                <a:gd name="T56" fmla="*/ 0 w 249"/>
                <a:gd name="T57" fmla="*/ 0 h 198"/>
                <a:gd name="T58" fmla="*/ 0 w 249"/>
                <a:gd name="T59" fmla="*/ 0 h 198"/>
                <a:gd name="T60" fmla="*/ 0 w 249"/>
                <a:gd name="T61" fmla="*/ 0 h 198"/>
                <a:gd name="T62" fmla="*/ 0 w 249"/>
                <a:gd name="T63" fmla="*/ 0 h 198"/>
                <a:gd name="T64" fmla="*/ 0 w 249"/>
                <a:gd name="T65" fmla="*/ 0 h 198"/>
                <a:gd name="T66" fmla="*/ 0 w 249"/>
                <a:gd name="T67" fmla="*/ 0 h 198"/>
                <a:gd name="T68" fmla="*/ 0 w 249"/>
                <a:gd name="T69" fmla="*/ 0 h 198"/>
                <a:gd name="T70" fmla="*/ 0 w 249"/>
                <a:gd name="T71" fmla="*/ 0 h 198"/>
                <a:gd name="T72" fmla="*/ 0 w 249"/>
                <a:gd name="T73" fmla="*/ 0 h 198"/>
                <a:gd name="T74" fmla="*/ 0 w 249"/>
                <a:gd name="T75" fmla="*/ 0 h 198"/>
                <a:gd name="T76" fmla="*/ 0 w 249"/>
                <a:gd name="T77" fmla="*/ 0 h 198"/>
                <a:gd name="T78" fmla="*/ 0 w 249"/>
                <a:gd name="T79" fmla="*/ 0 h 198"/>
                <a:gd name="T80" fmla="*/ 0 w 249"/>
                <a:gd name="T81" fmla="*/ 0 h 198"/>
                <a:gd name="T82" fmla="*/ 0 w 249"/>
                <a:gd name="T83" fmla="*/ 0 h 198"/>
                <a:gd name="T84" fmla="*/ 0 w 249"/>
                <a:gd name="T85" fmla="*/ 0 h 198"/>
                <a:gd name="T86" fmla="*/ 0 w 249"/>
                <a:gd name="T87" fmla="*/ 0 h 198"/>
                <a:gd name="T88" fmla="*/ 0 w 249"/>
                <a:gd name="T89" fmla="*/ 0 h 198"/>
                <a:gd name="T90" fmla="*/ 0 w 249"/>
                <a:gd name="T91" fmla="*/ 0 h 198"/>
                <a:gd name="T92" fmla="*/ 0 w 249"/>
                <a:gd name="T93" fmla="*/ 0 h 198"/>
                <a:gd name="T94" fmla="*/ 0 w 249"/>
                <a:gd name="T95" fmla="*/ 0 h 1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9"/>
                <a:gd name="T145" fmla="*/ 0 h 198"/>
                <a:gd name="T146" fmla="*/ 249 w 249"/>
                <a:gd name="T147" fmla="*/ 198 h 1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9" h="198">
                  <a:moveTo>
                    <a:pt x="111" y="33"/>
                  </a:moveTo>
                  <a:lnTo>
                    <a:pt x="102" y="40"/>
                  </a:lnTo>
                  <a:lnTo>
                    <a:pt x="93" y="45"/>
                  </a:lnTo>
                  <a:lnTo>
                    <a:pt x="70" y="54"/>
                  </a:lnTo>
                  <a:lnTo>
                    <a:pt x="26" y="71"/>
                  </a:lnTo>
                  <a:lnTo>
                    <a:pt x="1" y="100"/>
                  </a:lnTo>
                  <a:lnTo>
                    <a:pt x="0" y="104"/>
                  </a:lnTo>
                  <a:lnTo>
                    <a:pt x="1" y="107"/>
                  </a:lnTo>
                  <a:lnTo>
                    <a:pt x="2" y="109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9" y="110"/>
                  </a:lnTo>
                  <a:lnTo>
                    <a:pt x="13" y="109"/>
                  </a:lnTo>
                  <a:lnTo>
                    <a:pt x="22" y="105"/>
                  </a:lnTo>
                  <a:lnTo>
                    <a:pt x="43" y="93"/>
                  </a:lnTo>
                  <a:lnTo>
                    <a:pt x="89" y="67"/>
                  </a:lnTo>
                  <a:lnTo>
                    <a:pt x="105" y="62"/>
                  </a:lnTo>
                  <a:lnTo>
                    <a:pt x="108" y="64"/>
                  </a:lnTo>
                  <a:lnTo>
                    <a:pt x="110" y="66"/>
                  </a:lnTo>
                  <a:lnTo>
                    <a:pt x="111" y="68"/>
                  </a:lnTo>
                  <a:lnTo>
                    <a:pt x="113" y="73"/>
                  </a:lnTo>
                  <a:lnTo>
                    <a:pt x="113" y="79"/>
                  </a:lnTo>
                  <a:lnTo>
                    <a:pt x="113" y="85"/>
                  </a:lnTo>
                  <a:lnTo>
                    <a:pt x="111" y="87"/>
                  </a:lnTo>
                  <a:lnTo>
                    <a:pt x="101" y="92"/>
                  </a:lnTo>
                  <a:lnTo>
                    <a:pt x="88" y="95"/>
                  </a:lnTo>
                  <a:lnTo>
                    <a:pt x="60" y="100"/>
                  </a:lnTo>
                  <a:lnTo>
                    <a:pt x="7" y="107"/>
                  </a:lnTo>
                  <a:lnTo>
                    <a:pt x="1" y="121"/>
                  </a:lnTo>
                  <a:lnTo>
                    <a:pt x="10" y="126"/>
                  </a:lnTo>
                  <a:lnTo>
                    <a:pt x="21" y="127"/>
                  </a:lnTo>
                  <a:lnTo>
                    <a:pt x="32" y="127"/>
                  </a:lnTo>
                  <a:lnTo>
                    <a:pt x="43" y="125"/>
                  </a:lnTo>
                  <a:lnTo>
                    <a:pt x="66" y="117"/>
                  </a:lnTo>
                  <a:lnTo>
                    <a:pt x="113" y="104"/>
                  </a:lnTo>
                  <a:lnTo>
                    <a:pt x="136" y="104"/>
                  </a:lnTo>
                  <a:lnTo>
                    <a:pt x="140" y="106"/>
                  </a:lnTo>
                  <a:lnTo>
                    <a:pt x="142" y="109"/>
                  </a:lnTo>
                  <a:lnTo>
                    <a:pt x="144" y="114"/>
                  </a:lnTo>
                  <a:lnTo>
                    <a:pt x="146" y="118"/>
                  </a:lnTo>
                  <a:lnTo>
                    <a:pt x="146" y="124"/>
                  </a:lnTo>
                  <a:lnTo>
                    <a:pt x="147" y="135"/>
                  </a:lnTo>
                  <a:lnTo>
                    <a:pt x="147" y="147"/>
                  </a:lnTo>
                  <a:lnTo>
                    <a:pt x="151" y="157"/>
                  </a:lnTo>
                  <a:lnTo>
                    <a:pt x="154" y="161"/>
                  </a:lnTo>
                  <a:lnTo>
                    <a:pt x="157" y="165"/>
                  </a:lnTo>
                  <a:lnTo>
                    <a:pt x="161" y="167"/>
                  </a:lnTo>
                  <a:lnTo>
                    <a:pt x="171" y="170"/>
                  </a:lnTo>
                  <a:lnTo>
                    <a:pt x="181" y="172"/>
                  </a:lnTo>
                  <a:lnTo>
                    <a:pt x="201" y="174"/>
                  </a:lnTo>
                  <a:lnTo>
                    <a:pt x="211" y="175"/>
                  </a:lnTo>
                  <a:lnTo>
                    <a:pt x="211" y="176"/>
                  </a:lnTo>
                  <a:lnTo>
                    <a:pt x="213" y="182"/>
                  </a:lnTo>
                  <a:lnTo>
                    <a:pt x="218" y="190"/>
                  </a:lnTo>
                  <a:lnTo>
                    <a:pt x="224" y="196"/>
                  </a:lnTo>
                  <a:lnTo>
                    <a:pt x="228" y="198"/>
                  </a:lnTo>
                  <a:lnTo>
                    <a:pt x="229" y="198"/>
                  </a:lnTo>
                  <a:lnTo>
                    <a:pt x="231" y="198"/>
                  </a:lnTo>
                  <a:lnTo>
                    <a:pt x="233" y="197"/>
                  </a:lnTo>
                  <a:lnTo>
                    <a:pt x="235" y="196"/>
                  </a:lnTo>
                  <a:lnTo>
                    <a:pt x="237" y="193"/>
                  </a:lnTo>
                  <a:lnTo>
                    <a:pt x="242" y="187"/>
                  </a:lnTo>
                  <a:lnTo>
                    <a:pt x="244" y="182"/>
                  </a:lnTo>
                  <a:lnTo>
                    <a:pt x="247" y="171"/>
                  </a:lnTo>
                  <a:lnTo>
                    <a:pt x="249" y="144"/>
                  </a:lnTo>
                  <a:lnTo>
                    <a:pt x="248" y="116"/>
                  </a:lnTo>
                  <a:lnTo>
                    <a:pt x="239" y="71"/>
                  </a:lnTo>
                  <a:lnTo>
                    <a:pt x="234" y="62"/>
                  </a:lnTo>
                  <a:lnTo>
                    <a:pt x="232" y="69"/>
                  </a:lnTo>
                  <a:lnTo>
                    <a:pt x="230" y="85"/>
                  </a:lnTo>
                  <a:lnTo>
                    <a:pt x="226" y="113"/>
                  </a:lnTo>
                  <a:lnTo>
                    <a:pt x="222" y="126"/>
                  </a:lnTo>
                  <a:lnTo>
                    <a:pt x="215" y="136"/>
                  </a:lnTo>
                  <a:lnTo>
                    <a:pt x="211" y="140"/>
                  </a:lnTo>
                  <a:lnTo>
                    <a:pt x="207" y="143"/>
                  </a:lnTo>
                  <a:lnTo>
                    <a:pt x="203" y="144"/>
                  </a:lnTo>
                  <a:lnTo>
                    <a:pt x="198" y="144"/>
                  </a:lnTo>
                  <a:lnTo>
                    <a:pt x="194" y="143"/>
                  </a:lnTo>
                  <a:lnTo>
                    <a:pt x="184" y="139"/>
                  </a:lnTo>
                  <a:lnTo>
                    <a:pt x="174" y="133"/>
                  </a:lnTo>
                  <a:lnTo>
                    <a:pt x="165" y="126"/>
                  </a:lnTo>
                  <a:lnTo>
                    <a:pt x="160" y="117"/>
                  </a:lnTo>
                  <a:lnTo>
                    <a:pt x="155" y="108"/>
                  </a:lnTo>
                  <a:lnTo>
                    <a:pt x="148" y="89"/>
                  </a:lnTo>
                  <a:lnTo>
                    <a:pt x="144" y="69"/>
                  </a:lnTo>
                  <a:lnTo>
                    <a:pt x="138" y="31"/>
                  </a:lnTo>
                  <a:lnTo>
                    <a:pt x="128" y="1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4" y="1"/>
                  </a:lnTo>
                  <a:lnTo>
                    <a:pt x="123" y="3"/>
                  </a:lnTo>
                  <a:lnTo>
                    <a:pt x="122" y="7"/>
                  </a:lnTo>
                  <a:lnTo>
                    <a:pt x="120" y="15"/>
                  </a:lnTo>
                  <a:lnTo>
                    <a:pt x="113" y="31"/>
                  </a:lnTo>
                  <a:lnTo>
                    <a:pt x="11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2" name="Freeform 208"/>
            <p:cNvSpPr>
              <a:spLocks/>
            </p:cNvSpPr>
            <p:nvPr/>
          </p:nvSpPr>
          <p:spPr bwMode="auto">
            <a:xfrm>
              <a:off x="4117" y="3999"/>
              <a:ext cx="77" cy="26"/>
            </a:xfrm>
            <a:custGeom>
              <a:avLst/>
              <a:gdLst>
                <a:gd name="T0" fmla="*/ 0 w 184"/>
                <a:gd name="T1" fmla="*/ 0 h 60"/>
                <a:gd name="T2" fmla="*/ 0 w 184"/>
                <a:gd name="T3" fmla="*/ 0 h 60"/>
                <a:gd name="T4" fmla="*/ 0 w 184"/>
                <a:gd name="T5" fmla="*/ 0 h 60"/>
                <a:gd name="T6" fmla="*/ 0 w 184"/>
                <a:gd name="T7" fmla="*/ 0 h 60"/>
                <a:gd name="T8" fmla="*/ 0 w 184"/>
                <a:gd name="T9" fmla="*/ 0 h 60"/>
                <a:gd name="T10" fmla="*/ 0 w 184"/>
                <a:gd name="T11" fmla="*/ 0 h 60"/>
                <a:gd name="T12" fmla="*/ 0 w 184"/>
                <a:gd name="T13" fmla="*/ 0 h 60"/>
                <a:gd name="T14" fmla="*/ 0 w 184"/>
                <a:gd name="T15" fmla="*/ 0 h 60"/>
                <a:gd name="T16" fmla="*/ 0 w 184"/>
                <a:gd name="T17" fmla="*/ 0 h 60"/>
                <a:gd name="T18" fmla="*/ 0 w 184"/>
                <a:gd name="T19" fmla="*/ 0 h 60"/>
                <a:gd name="T20" fmla="*/ 0 w 184"/>
                <a:gd name="T21" fmla="*/ 0 h 60"/>
                <a:gd name="T22" fmla="*/ 0 w 184"/>
                <a:gd name="T23" fmla="*/ 0 h 60"/>
                <a:gd name="T24" fmla="*/ 0 w 184"/>
                <a:gd name="T25" fmla="*/ 0 h 60"/>
                <a:gd name="T26" fmla="*/ 0 w 184"/>
                <a:gd name="T27" fmla="*/ 0 h 60"/>
                <a:gd name="T28" fmla="*/ 0 w 184"/>
                <a:gd name="T29" fmla="*/ 0 h 60"/>
                <a:gd name="T30" fmla="*/ 0 w 184"/>
                <a:gd name="T31" fmla="*/ 0 h 60"/>
                <a:gd name="T32" fmla="*/ 0 w 184"/>
                <a:gd name="T33" fmla="*/ 0 h 60"/>
                <a:gd name="T34" fmla="*/ 0 w 184"/>
                <a:gd name="T35" fmla="*/ 0 h 60"/>
                <a:gd name="T36" fmla="*/ 0 w 184"/>
                <a:gd name="T37" fmla="*/ 0 h 60"/>
                <a:gd name="T38" fmla="*/ 0 w 184"/>
                <a:gd name="T39" fmla="*/ 0 h 60"/>
                <a:gd name="T40" fmla="*/ 0 w 184"/>
                <a:gd name="T41" fmla="*/ 0 h 60"/>
                <a:gd name="T42" fmla="*/ 0 w 184"/>
                <a:gd name="T43" fmla="*/ 0 h 60"/>
                <a:gd name="T44" fmla="*/ 0 w 184"/>
                <a:gd name="T45" fmla="*/ 0 h 60"/>
                <a:gd name="T46" fmla="*/ 0 w 184"/>
                <a:gd name="T47" fmla="*/ 0 h 60"/>
                <a:gd name="T48" fmla="*/ 0 w 184"/>
                <a:gd name="T49" fmla="*/ 0 h 60"/>
                <a:gd name="T50" fmla="*/ 0 w 184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4"/>
                <a:gd name="T79" fmla="*/ 0 h 60"/>
                <a:gd name="T80" fmla="*/ 184 w 184"/>
                <a:gd name="T81" fmla="*/ 60 h 6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4" h="60">
                  <a:moveTo>
                    <a:pt x="125" y="5"/>
                  </a:moveTo>
                  <a:lnTo>
                    <a:pt x="132" y="10"/>
                  </a:lnTo>
                  <a:lnTo>
                    <a:pt x="148" y="22"/>
                  </a:lnTo>
                  <a:lnTo>
                    <a:pt x="171" y="45"/>
                  </a:lnTo>
                  <a:lnTo>
                    <a:pt x="183" y="60"/>
                  </a:lnTo>
                  <a:lnTo>
                    <a:pt x="184" y="60"/>
                  </a:lnTo>
                  <a:lnTo>
                    <a:pt x="180" y="60"/>
                  </a:lnTo>
                  <a:lnTo>
                    <a:pt x="174" y="60"/>
                  </a:lnTo>
                  <a:lnTo>
                    <a:pt x="161" y="60"/>
                  </a:lnTo>
                  <a:lnTo>
                    <a:pt x="149" y="60"/>
                  </a:lnTo>
                  <a:lnTo>
                    <a:pt x="146" y="60"/>
                  </a:lnTo>
                  <a:lnTo>
                    <a:pt x="136" y="55"/>
                  </a:lnTo>
                  <a:lnTo>
                    <a:pt x="107" y="37"/>
                  </a:lnTo>
                  <a:lnTo>
                    <a:pt x="75" y="23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48" y="22"/>
                  </a:lnTo>
                  <a:lnTo>
                    <a:pt x="18" y="22"/>
                  </a:lnTo>
                  <a:lnTo>
                    <a:pt x="0" y="22"/>
                  </a:lnTo>
                  <a:lnTo>
                    <a:pt x="5" y="18"/>
                  </a:lnTo>
                  <a:lnTo>
                    <a:pt x="13" y="15"/>
                  </a:lnTo>
                  <a:lnTo>
                    <a:pt x="33" y="8"/>
                  </a:lnTo>
                  <a:lnTo>
                    <a:pt x="83" y="0"/>
                  </a:lnTo>
                  <a:lnTo>
                    <a:pt x="12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3" name="Freeform 209"/>
            <p:cNvSpPr>
              <a:spLocks/>
            </p:cNvSpPr>
            <p:nvPr/>
          </p:nvSpPr>
          <p:spPr bwMode="auto">
            <a:xfrm>
              <a:off x="4246" y="3974"/>
              <a:ext cx="81" cy="103"/>
            </a:xfrm>
            <a:custGeom>
              <a:avLst/>
              <a:gdLst>
                <a:gd name="T0" fmla="*/ 0 w 198"/>
                <a:gd name="T1" fmla="*/ 0 h 237"/>
                <a:gd name="T2" fmla="*/ 0 w 198"/>
                <a:gd name="T3" fmla="*/ 0 h 237"/>
                <a:gd name="T4" fmla="*/ 0 w 198"/>
                <a:gd name="T5" fmla="*/ 0 h 237"/>
                <a:gd name="T6" fmla="*/ 0 w 198"/>
                <a:gd name="T7" fmla="*/ 0 h 237"/>
                <a:gd name="T8" fmla="*/ 0 w 198"/>
                <a:gd name="T9" fmla="*/ 0 h 237"/>
                <a:gd name="T10" fmla="*/ 0 w 198"/>
                <a:gd name="T11" fmla="*/ 0 h 237"/>
                <a:gd name="T12" fmla="*/ 0 w 198"/>
                <a:gd name="T13" fmla="*/ 0 h 237"/>
                <a:gd name="T14" fmla="*/ 0 w 198"/>
                <a:gd name="T15" fmla="*/ 0 h 237"/>
                <a:gd name="T16" fmla="*/ 0 w 198"/>
                <a:gd name="T17" fmla="*/ 0 h 237"/>
                <a:gd name="T18" fmla="*/ 0 w 198"/>
                <a:gd name="T19" fmla="*/ 0 h 237"/>
                <a:gd name="T20" fmla="*/ 0 w 198"/>
                <a:gd name="T21" fmla="*/ 0 h 237"/>
                <a:gd name="T22" fmla="*/ 0 w 198"/>
                <a:gd name="T23" fmla="*/ 0 h 237"/>
                <a:gd name="T24" fmla="*/ 0 w 198"/>
                <a:gd name="T25" fmla="*/ 0 h 237"/>
                <a:gd name="T26" fmla="*/ 0 w 198"/>
                <a:gd name="T27" fmla="*/ 0 h 237"/>
                <a:gd name="T28" fmla="*/ 0 w 198"/>
                <a:gd name="T29" fmla="*/ 0 h 237"/>
                <a:gd name="T30" fmla="*/ 0 w 198"/>
                <a:gd name="T31" fmla="*/ 0 h 237"/>
                <a:gd name="T32" fmla="*/ 0 w 198"/>
                <a:gd name="T33" fmla="*/ 0 h 237"/>
                <a:gd name="T34" fmla="*/ 0 w 198"/>
                <a:gd name="T35" fmla="*/ 0 h 237"/>
                <a:gd name="T36" fmla="*/ 0 w 198"/>
                <a:gd name="T37" fmla="*/ 0 h 237"/>
                <a:gd name="T38" fmla="*/ 0 w 198"/>
                <a:gd name="T39" fmla="*/ 0 h 237"/>
                <a:gd name="T40" fmla="*/ 0 w 198"/>
                <a:gd name="T41" fmla="*/ 0 h 237"/>
                <a:gd name="T42" fmla="*/ 0 w 198"/>
                <a:gd name="T43" fmla="*/ 0 h 237"/>
                <a:gd name="T44" fmla="*/ 0 w 198"/>
                <a:gd name="T45" fmla="*/ 0 h 237"/>
                <a:gd name="T46" fmla="*/ 0 w 198"/>
                <a:gd name="T47" fmla="*/ 0 h 237"/>
                <a:gd name="T48" fmla="*/ 0 w 198"/>
                <a:gd name="T49" fmla="*/ 0 h 237"/>
                <a:gd name="T50" fmla="*/ 0 w 198"/>
                <a:gd name="T51" fmla="*/ 0 h 237"/>
                <a:gd name="T52" fmla="*/ 0 w 198"/>
                <a:gd name="T53" fmla="*/ 0 h 237"/>
                <a:gd name="T54" fmla="*/ 0 w 198"/>
                <a:gd name="T55" fmla="*/ 0 h 237"/>
                <a:gd name="T56" fmla="*/ 0 w 198"/>
                <a:gd name="T57" fmla="*/ 0 h 237"/>
                <a:gd name="T58" fmla="*/ 0 w 198"/>
                <a:gd name="T59" fmla="*/ 0 h 237"/>
                <a:gd name="T60" fmla="*/ 0 w 198"/>
                <a:gd name="T61" fmla="*/ 0 h 237"/>
                <a:gd name="T62" fmla="*/ 0 w 198"/>
                <a:gd name="T63" fmla="*/ 0 h 237"/>
                <a:gd name="T64" fmla="*/ 0 w 198"/>
                <a:gd name="T65" fmla="*/ 0 h 237"/>
                <a:gd name="T66" fmla="*/ 0 w 198"/>
                <a:gd name="T67" fmla="*/ 0 h 237"/>
                <a:gd name="T68" fmla="*/ 0 w 198"/>
                <a:gd name="T69" fmla="*/ 0 h 237"/>
                <a:gd name="T70" fmla="*/ 0 w 198"/>
                <a:gd name="T71" fmla="*/ 0 h 237"/>
                <a:gd name="T72" fmla="*/ 0 w 198"/>
                <a:gd name="T73" fmla="*/ 0 h 237"/>
                <a:gd name="T74" fmla="*/ 0 w 198"/>
                <a:gd name="T75" fmla="*/ 0 h 237"/>
                <a:gd name="T76" fmla="*/ 0 w 198"/>
                <a:gd name="T77" fmla="*/ 0 h 237"/>
                <a:gd name="T78" fmla="*/ 0 w 198"/>
                <a:gd name="T79" fmla="*/ 0 h 237"/>
                <a:gd name="T80" fmla="*/ 0 w 198"/>
                <a:gd name="T81" fmla="*/ 0 h 237"/>
                <a:gd name="T82" fmla="*/ 0 w 198"/>
                <a:gd name="T83" fmla="*/ 0 h 237"/>
                <a:gd name="T84" fmla="*/ 0 w 198"/>
                <a:gd name="T85" fmla="*/ 0 h 237"/>
                <a:gd name="T86" fmla="*/ 0 w 198"/>
                <a:gd name="T87" fmla="*/ 0 h 237"/>
                <a:gd name="T88" fmla="*/ 0 w 198"/>
                <a:gd name="T89" fmla="*/ 0 h 237"/>
                <a:gd name="T90" fmla="*/ 0 w 198"/>
                <a:gd name="T91" fmla="*/ 0 h 237"/>
                <a:gd name="T92" fmla="*/ 0 w 198"/>
                <a:gd name="T93" fmla="*/ 0 h 237"/>
                <a:gd name="T94" fmla="*/ 0 w 198"/>
                <a:gd name="T95" fmla="*/ 0 h 237"/>
                <a:gd name="T96" fmla="*/ 0 w 198"/>
                <a:gd name="T97" fmla="*/ 0 h 237"/>
                <a:gd name="T98" fmla="*/ 0 w 198"/>
                <a:gd name="T99" fmla="*/ 0 h 237"/>
                <a:gd name="T100" fmla="*/ 0 w 198"/>
                <a:gd name="T101" fmla="*/ 0 h 23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8"/>
                <a:gd name="T154" fmla="*/ 0 h 237"/>
                <a:gd name="T155" fmla="*/ 198 w 198"/>
                <a:gd name="T156" fmla="*/ 237 h 23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8" h="237">
                  <a:moveTo>
                    <a:pt x="102" y="81"/>
                  </a:moveTo>
                  <a:lnTo>
                    <a:pt x="102" y="100"/>
                  </a:lnTo>
                  <a:lnTo>
                    <a:pt x="103" y="131"/>
                  </a:lnTo>
                  <a:lnTo>
                    <a:pt x="108" y="156"/>
                  </a:lnTo>
                  <a:lnTo>
                    <a:pt x="120" y="173"/>
                  </a:lnTo>
                  <a:lnTo>
                    <a:pt x="142" y="184"/>
                  </a:lnTo>
                  <a:lnTo>
                    <a:pt x="175" y="189"/>
                  </a:lnTo>
                  <a:lnTo>
                    <a:pt x="198" y="189"/>
                  </a:lnTo>
                  <a:lnTo>
                    <a:pt x="194" y="193"/>
                  </a:lnTo>
                  <a:lnTo>
                    <a:pt x="190" y="201"/>
                  </a:lnTo>
                  <a:lnTo>
                    <a:pt x="182" y="217"/>
                  </a:lnTo>
                  <a:lnTo>
                    <a:pt x="177" y="223"/>
                  </a:lnTo>
                  <a:lnTo>
                    <a:pt x="171" y="228"/>
                  </a:lnTo>
                  <a:lnTo>
                    <a:pt x="168" y="229"/>
                  </a:lnTo>
                  <a:lnTo>
                    <a:pt x="158" y="232"/>
                  </a:lnTo>
                  <a:lnTo>
                    <a:pt x="139" y="235"/>
                  </a:lnTo>
                  <a:lnTo>
                    <a:pt x="98" y="237"/>
                  </a:lnTo>
                  <a:lnTo>
                    <a:pt x="61" y="228"/>
                  </a:lnTo>
                  <a:lnTo>
                    <a:pt x="54" y="223"/>
                  </a:lnTo>
                  <a:lnTo>
                    <a:pt x="47" y="219"/>
                  </a:lnTo>
                  <a:lnTo>
                    <a:pt x="41" y="212"/>
                  </a:lnTo>
                  <a:lnTo>
                    <a:pt x="31" y="196"/>
                  </a:lnTo>
                  <a:lnTo>
                    <a:pt x="21" y="176"/>
                  </a:lnTo>
                  <a:lnTo>
                    <a:pt x="6" y="136"/>
                  </a:lnTo>
                  <a:lnTo>
                    <a:pt x="0" y="120"/>
                  </a:lnTo>
                  <a:lnTo>
                    <a:pt x="1" y="122"/>
                  </a:lnTo>
                  <a:lnTo>
                    <a:pt x="9" y="132"/>
                  </a:lnTo>
                  <a:lnTo>
                    <a:pt x="38" y="167"/>
                  </a:lnTo>
                  <a:lnTo>
                    <a:pt x="55" y="181"/>
                  </a:lnTo>
                  <a:lnTo>
                    <a:pt x="62" y="184"/>
                  </a:lnTo>
                  <a:lnTo>
                    <a:pt x="68" y="186"/>
                  </a:lnTo>
                  <a:lnTo>
                    <a:pt x="73" y="183"/>
                  </a:lnTo>
                  <a:lnTo>
                    <a:pt x="81" y="171"/>
                  </a:lnTo>
                  <a:lnTo>
                    <a:pt x="87" y="157"/>
                  </a:lnTo>
                  <a:lnTo>
                    <a:pt x="89" y="141"/>
                  </a:lnTo>
                  <a:lnTo>
                    <a:pt x="90" y="124"/>
                  </a:lnTo>
                  <a:lnTo>
                    <a:pt x="85" y="90"/>
                  </a:lnTo>
                  <a:lnTo>
                    <a:pt x="75" y="55"/>
                  </a:lnTo>
                  <a:lnTo>
                    <a:pt x="63" y="25"/>
                  </a:lnTo>
                  <a:lnTo>
                    <a:pt x="52" y="0"/>
                  </a:lnTo>
                  <a:lnTo>
                    <a:pt x="60" y="5"/>
                  </a:lnTo>
                  <a:lnTo>
                    <a:pt x="76" y="13"/>
                  </a:lnTo>
                  <a:lnTo>
                    <a:pt x="102" y="27"/>
                  </a:lnTo>
                  <a:lnTo>
                    <a:pt x="134" y="39"/>
                  </a:lnTo>
                  <a:lnTo>
                    <a:pt x="144" y="41"/>
                  </a:lnTo>
                  <a:lnTo>
                    <a:pt x="137" y="43"/>
                  </a:lnTo>
                  <a:lnTo>
                    <a:pt x="117" y="52"/>
                  </a:lnTo>
                  <a:lnTo>
                    <a:pt x="108" y="60"/>
                  </a:lnTo>
                  <a:lnTo>
                    <a:pt x="102" y="73"/>
                  </a:lnTo>
                  <a:lnTo>
                    <a:pt x="102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Freeform 210"/>
            <p:cNvSpPr>
              <a:spLocks/>
            </p:cNvSpPr>
            <p:nvPr/>
          </p:nvSpPr>
          <p:spPr bwMode="auto">
            <a:xfrm>
              <a:off x="4530" y="3040"/>
              <a:ext cx="157" cy="75"/>
            </a:xfrm>
            <a:custGeom>
              <a:avLst/>
              <a:gdLst>
                <a:gd name="T0" fmla="*/ 0 w 384"/>
                <a:gd name="T1" fmla="*/ 0 h 170"/>
                <a:gd name="T2" fmla="*/ 0 w 384"/>
                <a:gd name="T3" fmla="*/ 0 h 170"/>
                <a:gd name="T4" fmla="*/ 0 w 384"/>
                <a:gd name="T5" fmla="*/ 0 h 170"/>
                <a:gd name="T6" fmla="*/ 0 w 384"/>
                <a:gd name="T7" fmla="*/ 0 h 170"/>
                <a:gd name="T8" fmla="*/ 0 w 384"/>
                <a:gd name="T9" fmla="*/ 0 h 170"/>
                <a:gd name="T10" fmla="*/ 0 w 384"/>
                <a:gd name="T11" fmla="*/ 0 h 170"/>
                <a:gd name="T12" fmla="*/ 0 w 384"/>
                <a:gd name="T13" fmla="*/ 0 h 170"/>
                <a:gd name="T14" fmla="*/ 0 w 384"/>
                <a:gd name="T15" fmla="*/ 0 h 170"/>
                <a:gd name="T16" fmla="*/ 0 w 384"/>
                <a:gd name="T17" fmla="*/ 0 h 170"/>
                <a:gd name="T18" fmla="*/ 0 w 384"/>
                <a:gd name="T19" fmla="*/ 0 h 170"/>
                <a:gd name="T20" fmla="*/ 0 w 384"/>
                <a:gd name="T21" fmla="*/ 0 h 170"/>
                <a:gd name="T22" fmla="*/ 0 w 384"/>
                <a:gd name="T23" fmla="*/ 0 h 170"/>
                <a:gd name="T24" fmla="*/ 0 w 384"/>
                <a:gd name="T25" fmla="*/ 0 h 170"/>
                <a:gd name="T26" fmla="*/ 0 w 384"/>
                <a:gd name="T27" fmla="*/ 0 h 170"/>
                <a:gd name="T28" fmla="*/ 0 w 384"/>
                <a:gd name="T29" fmla="*/ 0 h 170"/>
                <a:gd name="T30" fmla="*/ 0 w 384"/>
                <a:gd name="T31" fmla="*/ 0 h 170"/>
                <a:gd name="T32" fmla="*/ 0 w 384"/>
                <a:gd name="T33" fmla="*/ 0 h 170"/>
                <a:gd name="T34" fmla="*/ 0 w 384"/>
                <a:gd name="T35" fmla="*/ 0 h 170"/>
                <a:gd name="T36" fmla="*/ 0 w 384"/>
                <a:gd name="T37" fmla="*/ 0 h 170"/>
                <a:gd name="T38" fmla="*/ 0 w 384"/>
                <a:gd name="T39" fmla="*/ 0 h 170"/>
                <a:gd name="T40" fmla="*/ 0 w 384"/>
                <a:gd name="T41" fmla="*/ 0 h 170"/>
                <a:gd name="T42" fmla="*/ 0 w 384"/>
                <a:gd name="T43" fmla="*/ 0 h 170"/>
                <a:gd name="T44" fmla="*/ 0 w 384"/>
                <a:gd name="T45" fmla="*/ 0 h 170"/>
                <a:gd name="T46" fmla="*/ 0 w 384"/>
                <a:gd name="T47" fmla="*/ 0 h 170"/>
                <a:gd name="T48" fmla="*/ 0 w 384"/>
                <a:gd name="T49" fmla="*/ 0 h 170"/>
                <a:gd name="T50" fmla="*/ 0 w 384"/>
                <a:gd name="T51" fmla="*/ 0 h 170"/>
                <a:gd name="T52" fmla="*/ 0 w 384"/>
                <a:gd name="T53" fmla="*/ 0 h 170"/>
                <a:gd name="T54" fmla="*/ 0 w 384"/>
                <a:gd name="T55" fmla="*/ 0 h 170"/>
                <a:gd name="T56" fmla="*/ 0 w 384"/>
                <a:gd name="T57" fmla="*/ 0 h 170"/>
                <a:gd name="T58" fmla="*/ 0 w 384"/>
                <a:gd name="T59" fmla="*/ 0 h 170"/>
                <a:gd name="T60" fmla="*/ 0 w 384"/>
                <a:gd name="T61" fmla="*/ 0 h 170"/>
                <a:gd name="T62" fmla="*/ 0 w 384"/>
                <a:gd name="T63" fmla="*/ 0 h 170"/>
                <a:gd name="T64" fmla="*/ 0 w 384"/>
                <a:gd name="T65" fmla="*/ 0 h 170"/>
                <a:gd name="T66" fmla="*/ 0 w 384"/>
                <a:gd name="T67" fmla="*/ 0 h 170"/>
                <a:gd name="T68" fmla="*/ 0 w 384"/>
                <a:gd name="T69" fmla="*/ 0 h 17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84"/>
                <a:gd name="T106" fmla="*/ 0 h 170"/>
                <a:gd name="T107" fmla="*/ 384 w 384"/>
                <a:gd name="T108" fmla="*/ 170 h 17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84" h="170">
                  <a:moveTo>
                    <a:pt x="96" y="142"/>
                  </a:moveTo>
                  <a:lnTo>
                    <a:pt x="103" y="137"/>
                  </a:lnTo>
                  <a:lnTo>
                    <a:pt x="109" y="129"/>
                  </a:lnTo>
                  <a:lnTo>
                    <a:pt x="113" y="119"/>
                  </a:lnTo>
                  <a:lnTo>
                    <a:pt x="118" y="95"/>
                  </a:lnTo>
                  <a:lnTo>
                    <a:pt x="122" y="68"/>
                  </a:lnTo>
                  <a:lnTo>
                    <a:pt x="126" y="45"/>
                  </a:lnTo>
                  <a:lnTo>
                    <a:pt x="132" y="27"/>
                  </a:lnTo>
                  <a:lnTo>
                    <a:pt x="138" y="21"/>
                  </a:lnTo>
                  <a:lnTo>
                    <a:pt x="143" y="17"/>
                  </a:lnTo>
                  <a:lnTo>
                    <a:pt x="157" y="11"/>
                  </a:lnTo>
                  <a:lnTo>
                    <a:pt x="171" y="8"/>
                  </a:lnTo>
                  <a:lnTo>
                    <a:pt x="187" y="9"/>
                  </a:lnTo>
                  <a:lnTo>
                    <a:pt x="200" y="14"/>
                  </a:lnTo>
                  <a:lnTo>
                    <a:pt x="209" y="26"/>
                  </a:lnTo>
                  <a:lnTo>
                    <a:pt x="213" y="34"/>
                  </a:lnTo>
                  <a:lnTo>
                    <a:pt x="215" y="44"/>
                  </a:lnTo>
                  <a:lnTo>
                    <a:pt x="219" y="63"/>
                  </a:lnTo>
                  <a:lnTo>
                    <a:pt x="226" y="99"/>
                  </a:lnTo>
                  <a:lnTo>
                    <a:pt x="228" y="118"/>
                  </a:lnTo>
                  <a:lnTo>
                    <a:pt x="229" y="118"/>
                  </a:lnTo>
                  <a:lnTo>
                    <a:pt x="230" y="119"/>
                  </a:lnTo>
                  <a:lnTo>
                    <a:pt x="237" y="123"/>
                  </a:lnTo>
                  <a:lnTo>
                    <a:pt x="267" y="136"/>
                  </a:lnTo>
                  <a:lnTo>
                    <a:pt x="283" y="139"/>
                  </a:lnTo>
                  <a:lnTo>
                    <a:pt x="298" y="138"/>
                  </a:lnTo>
                  <a:lnTo>
                    <a:pt x="305" y="134"/>
                  </a:lnTo>
                  <a:lnTo>
                    <a:pt x="310" y="129"/>
                  </a:lnTo>
                  <a:lnTo>
                    <a:pt x="316" y="119"/>
                  </a:lnTo>
                  <a:lnTo>
                    <a:pt x="327" y="93"/>
                  </a:lnTo>
                  <a:lnTo>
                    <a:pt x="345" y="31"/>
                  </a:lnTo>
                  <a:lnTo>
                    <a:pt x="353" y="0"/>
                  </a:lnTo>
                  <a:lnTo>
                    <a:pt x="360" y="1"/>
                  </a:lnTo>
                  <a:lnTo>
                    <a:pt x="371" y="1"/>
                  </a:lnTo>
                  <a:lnTo>
                    <a:pt x="381" y="1"/>
                  </a:lnTo>
                  <a:lnTo>
                    <a:pt x="384" y="1"/>
                  </a:lnTo>
                  <a:lnTo>
                    <a:pt x="383" y="4"/>
                  </a:lnTo>
                  <a:lnTo>
                    <a:pt x="381" y="23"/>
                  </a:lnTo>
                  <a:lnTo>
                    <a:pt x="373" y="91"/>
                  </a:lnTo>
                  <a:lnTo>
                    <a:pt x="359" y="150"/>
                  </a:lnTo>
                  <a:lnTo>
                    <a:pt x="355" y="156"/>
                  </a:lnTo>
                  <a:lnTo>
                    <a:pt x="350" y="160"/>
                  </a:lnTo>
                  <a:lnTo>
                    <a:pt x="344" y="164"/>
                  </a:lnTo>
                  <a:lnTo>
                    <a:pt x="337" y="166"/>
                  </a:lnTo>
                  <a:lnTo>
                    <a:pt x="317" y="170"/>
                  </a:lnTo>
                  <a:lnTo>
                    <a:pt x="297" y="170"/>
                  </a:lnTo>
                  <a:lnTo>
                    <a:pt x="257" y="162"/>
                  </a:lnTo>
                  <a:lnTo>
                    <a:pt x="249" y="158"/>
                  </a:lnTo>
                  <a:lnTo>
                    <a:pt x="239" y="155"/>
                  </a:lnTo>
                  <a:lnTo>
                    <a:pt x="221" y="147"/>
                  </a:lnTo>
                  <a:lnTo>
                    <a:pt x="183" y="133"/>
                  </a:lnTo>
                  <a:lnTo>
                    <a:pt x="160" y="126"/>
                  </a:lnTo>
                  <a:lnTo>
                    <a:pt x="159" y="125"/>
                  </a:lnTo>
                  <a:lnTo>
                    <a:pt x="158" y="126"/>
                  </a:lnTo>
                  <a:lnTo>
                    <a:pt x="154" y="132"/>
                  </a:lnTo>
                  <a:lnTo>
                    <a:pt x="133" y="153"/>
                  </a:lnTo>
                  <a:lnTo>
                    <a:pt x="91" y="169"/>
                  </a:lnTo>
                  <a:lnTo>
                    <a:pt x="77" y="169"/>
                  </a:lnTo>
                  <a:lnTo>
                    <a:pt x="62" y="169"/>
                  </a:lnTo>
                  <a:lnTo>
                    <a:pt x="39" y="165"/>
                  </a:lnTo>
                  <a:lnTo>
                    <a:pt x="21" y="158"/>
                  </a:lnTo>
                  <a:lnTo>
                    <a:pt x="10" y="151"/>
                  </a:lnTo>
                  <a:lnTo>
                    <a:pt x="3" y="143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10" y="141"/>
                  </a:lnTo>
                  <a:lnTo>
                    <a:pt x="47" y="149"/>
                  </a:lnTo>
                  <a:lnTo>
                    <a:pt x="87" y="147"/>
                  </a:lnTo>
                  <a:lnTo>
                    <a:pt x="9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5" name="Freeform 211"/>
            <p:cNvSpPr>
              <a:spLocks/>
            </p:cNvSpPr>
            <p:nvPr/>
          </p:nvSpPr>
          <p:spPr bwMode="auto">
            <a:xfrm>
              <a:off x="4553" y="3145"/>
              <a:ext cx="59" cy="64"/>
            </a:xfrm>
            <a:custGeom>
              <a:avLst/>
              <a:gdLst>
                <a:gd name="T0" fmla="*/ 0 w 144"/>
                <a:gd name="T1" fmla="*/ 0 h 146"/>
                <a:gd name="T2" fmla="*/ 0 w 144"/>
                <a:gd name="T3" fmla="*/ 0 h 146"/>
                <a:gd name="T4" fmla="*/ 0 w 144"/>
                <a:gd name="T5" fmla="*/ 0 h 146"/>
                <a:gd name="T6" fmla="*/ 0 w 144"/>
                <a:gd name="T7" fmla="*/ 0 h 146"/>
                <a:gd name="T8" fmla="*/ 0 w 144"/>
                <a:gd name="T9" fmla="*/ 0 h 146"/>
                <a:gd name="T10" fmla="*/ 0 w 144"/>
                <a:gd name="T11" fmla="*/ 0 h 146"/>
                <a:gd name="T12" fmla="*/ 0 w 144"/>
                <a:gd name="T13" fmla="*/ 0 h 146"/>
                <a:gd name="T14" fmla="*/ 0 w 144"/>
                <a:gd name="T15" fmla="*/ 0 h 146"/>
                <a:gd name="T16" fmla="*/ 0 w 144"/>
                <a:gd name="T17" fmla="*/ 0 h 146"/>
                <a:gd name="T18" fmla="*/ 0 w 144"/>
                <a:gd name="T19" fmla="*/ 0 h 146"/>
                <a:gd name="T20" fmla="*/ 0 w 144"/>
                <a:gd name="T21" fmla="*/ 0 h 146"/>
                <a:gd name="T22" fmla="*/ 0 w 144"/>
                <a:gd name="T23" fmla="*/ 0 h 146"/>
                <a:gd name="T24" fmla="*/ 0 w 144"/>
                <a:gd name="T25" fmla="*/ 0 h 146"/>
                <a:gd name="T26" fmla="*/ 0 w 144"/>
                <a:gd name="T27" fmla="*/ 0 h 146"/>
                <a:gd name="T28" fmla="*/ 0 w 144"/>
                <a:gd name="T29" fmla="*/ 0 h 146"/>
                <a:gd name="T30" fmla="*/ 0 w 144"/>
                <a:gd name="T31" fmla="*/ 0 h 146"/>
                <a:gd name="T32" fmla="*/ 0 w 144"/>
                <a:gd name="T33" fmla="*/ 0 h 146"/>
                <a:gd name="T34" fmla="*/ 0 w 144"/>
                <a:gd name="T35" fmla="*/ 0 h 146"/>
                <a:gd name="T36" fmla="*/ 0 w 144"/>
                <a:gd name="T37" fmla="*/ 0 h 146"/>
                <a:gd name="T38" fmla="*/ 0 w 144"/>
                <a:gd name="T39" fmla="*/ 0 h 146"/>
                <a:gd name="T40" fmla="*/ 0 w 144"/>
                <a:gd name="T41" fmla="*/ 0 h 146"/>
                <a:gd name="T42" fmla="*/ 0 w 144"/>
                <a:gd name="T43" fmla="*/ 0 h 146"/>
                <a:gd name="T44" fmla="*/ 0 w 144"/>
                <a:gd name="T45" fmla="*/ 0 h 146"/>
                <a:gd name="T46" fmla="*/ 0 w 144"/>
                <a:gd name="T47" fmla="*/ 0 h 146"/>
                <a:gd name="T48" fmla="*/ 0 w 144"/>
                <a:gd name="T49" fmla="*/ 0 h 146"/>
                <a:gd name="T50" fmla="*/ 0 w 144"/>
                <a:gd name="T51" fmla="*/ 0 h 146"/>
                <a:gd name="T52" fmla="*/ 0 w 144"/>
                <a:gd name="T53" fmla="*/ 0 h 146"/>
                <a:gd name="T54" fmla="*/ 0 w 144"/>
                <a:gd name="T55" fmla="*/ 0 h 146"/>
                <a:gd name="T56" fmla="*/ 0 w 144"/>
                <a:gd name="T57" fmla="*/ 0 h 146"/>
                <a:gd name="T58" fmla="*/ 0 w 144"/>
                <a:gd name="T59" fmla="*/ 0 h 146"/>
                <a:gd name="T60" fmla="*/ 0 w 144"/>
                <a:gd name="T61" fmla="*/ 0 h 146"/>
                <a:gd name="T62" fmla="*/ 0 w 144"/>
                <a:gd name="T63" fmla="*/ 0 h 146"/>
                <a:gd name="T64" fmla="*/ 0 w 144"/>
                <a:gd name="T65" fmla="*/ 0 h 146"/>
                <a:gd name="T66" fmla="*/ 0 w 144"/>
                <a:gd name="T67" fmla="*/ 0 h 146"/>
                <a:gd name="T68" fmla="*/ 0 w 144"/>
                <a:gd name="T69" fmla="*/ 0 h 146"/>
                <a:gd name="T70" fmla="*/ 0 w 144"/>
                <a:gd name="T71" fmla="*/ 0 h 146"/>
                <a:gd name="T72" fmla="*/ 0 w 144"/>
                <a:gd name="T73" fmla="*/ 0 h 146"/>
                <a:gd name="T74" fmla="*/ 0 w 144"/>
                <a:gd name="T75" fmla="*/ 0 h 146"/>
                <a:gd name="T76" fmla="*/ 0 w 144"/>
                <a:gd name="T77" fmla="*/ 0 h 146"/>
                <a:gd name="T78" fmla="*/ 0 w 144"/>
                <a:gd name="T79" fmla="*/ 0 h 146"/>
                <a:gd name="T80" fmla="*/ 0 w 144"/>
                <a:gd name="T81" fmla="*/ 0 h 146"/>
                <a:gd name="T82" fmla="*/ 0 w 144"/>
                <a:gd name="T83" fmla="*/ 0 h 146"/>
                <a:gd name="T84" fmla="*/ 0 w 144"/>
                <a:gd name="T85" fmla="*/ 0 h 1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4"/>
                <a:gd name="T130" fmla="*/ 0 h 146"/>
                <a:gd name="T131" fmla="*/ 144 w 144"/>
                <a:gd name="T132" fmla="*/ 146 h 1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4" h="146">
                  <a:moveTo>
                    <a:pt x="65" y="88"/>
                  </a:moveTo>
                  <a:lnTo>
                    <a:pt x="61" y="92"/>
                  </a:lnTo>
                  <a:lnTo>
                    <a:pt x="56" y="94"/>
                  </a:lnTo>
                  <a:lnTo>
                    <a:pt x="49" y="95"/>
                  </a:lnTo>
                  <a:lnTo>
                    <a:pt x="42" y="95"/>
                  </a:lnTo>
                  <a:lnTo>
                    <a:pt x="26" y="94"/>
                  </a:lnTo>
                  <a:lnTo>
                    <a:pt x="12" y="93"/>
                  </a:lnTo>
                  <a:lnTo>
                    <a:pt x="6" y="94"/>
                  </a:lnTo>
                  <a:lnTo>
                    <a:pt x="2" y="95"/>
                  </a:lnTo>
                  <a:lnTo>
                    <a:pt x="0" y="98"/>
                  </a:lnTo>
                  <a:lnTo>
                    <a:pt x="1" y="101"/>
                  </a:lnTo>
                  <a:lnTo>
                    <a:pt x="4" y="108"/>
                  </a:lnTo>
                  <a:lnTo>
                    <a:pt x="14" y="121"/>
                  </a:lnTo>
                  <a:lnTo>
                    <a:pt x="28" y="131"/>
                  </a:lnTo>
                  <a:lnTo>
                    <a:pt x="45" y="140"/>
                  </a:lnTo>
                  <a:lnTo>
                    <a:pt x="62" y="144"/>
                  </a:lnTo>
                  <a:lnTo>
                    <a:pt x="79" y="146"/>
                  </a:lnTo>
                  <a:lnTo>
                    <a:pt x="87" y="145"/>
                  </a:lnTo>
                  <a:lnTo>
                    <a:pt x="94" y="144"/>
                  </a:lnTo>
                  <a:lnTo>
                    <a:pt x="107" y="138"/>
                  </a:lnTo>
                  <a:lnTo>
                    <a:pt x="121" y="128"/>
                  </a:lnTo>
                  <a:lnTo>
                    <a:pt x="132" y="116"/>
                  </a:lnTo>
                  <a:lnTo>
                    <a:pt x="140" y="103"/>
                  </a:lnTo>
                  <a:lnTo>
                    <a:pt x="144" y="89"/>
                  </a:lnTo>
                  <a:lnTo>
                    <a:pt x="144" y="82"/>
                  </a:lnTo>
                  <a:lnTo>
                    <a:pt x="142" y="72"/>
                  </a:lnTo>
                  <a:lnTo>
                    <a:pt x="137" y="50"/>
                  </a:lnTo>
                  <a:lnTo>
                    <a:pt x="127" y="30"/>
                  </a:lnTo>
                  <a:lnTo>
                    <a:pt x="114" y="14"/>
                  </a:lnTo>
                  <a:lnTo>
                    <a:pt x="97" y="3"/>
                  </a:lnTo>
                  <a:lnTo>
                    <a:pt x="79" y="0"/>
                  </a:lnTo>
                  <a:lnTo>
                    <a:pt x="69" y="1"/>
                  </a:lnTo>
                  <a:lnTo>
                    <a:pt x="62" y="4"/>
                  </a:lnTo>
                  <a:lnTo>
                    <a:pt x="59" y="9"/>
                  </a:lnTo>
                  <a:lnTo>
                    <a:pt x="57" y="15"/>
                  </a:lnTo>
                  <a:lnTo>
                    <a:pt x="57" y="22"/>
                  </a:lnTo>
                  <a:lnTo>
                    <a:pt x="59" y="30"/>
                  </a:lnTo>
                  <a:lnTo>
                    <a:pt x="63" y="47"/>
                  </a:lnTo>
                  <a:lnTo>
                    <a:pt x="67" y="66"/>
                  </a:lnTo>
                  <a:lnTo>
                    <a:pt x="67" y="82"/>
                  </a:lnTo>
                  <a:lnTo>
                    <a:pt x="65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6" name="Freeform 212"/>
            <p:cNvSpPr>
              <a:spLocks/>
            </p:cNvSpPr>
            <p:nvPr/>
          </p:nvSpPr>
          <p:spPr bwMode="auto">
            <a:xfrm>
              <a:off x="4510" y="3138"/>
              <a:ext cx="167" cy="754"/>
            </a:xfrm>
            <a:custGeom>
              <a:avLst/>
              <a:gdLst>
                <a:gd name="T0" fmla="*/ 0 w 407"/>
                <a:gd name="T1" fmla="*/ 0 h 1712"/>
                <a:gd name="T2" fmla="*/ 0 w 407"/>
                <a:gd name="T3" fmla="*/ 0 h 1712"/>
                <a:gd name="T4" fmla="*/ 0 w 407"/>
                <a:gd name="T5" fmla="*/ 0 h 1712"/>
                <a:gd name="T6" fmla="*/ 0 w 407"/>
                <a:gd name="T7" fmla="*/ 0 h 1712"/>
                <a:gd name="T8" fmla="*/ 0 w 407"/>
                <a:gd name="T9" fmla="*/ 0 h 1712"/>
                <a:gd name="T10" fmla="*/ 0 w 407"/>
                <a:gd name="T11" fmla="*/ 0 h 1712"/>
                <a:gd name="T12" fmla="*/ 0 w 407"/>
                <a:gd name="T13" fmla="*/ 0 h 1712"/>
                <a:gd name="T14" fmla="*/ 0 w 407"/>
                <a:gd name="T15" fmla="*/ 0 h 1712"/>
                <a:gd name="T16" fmla="*/ 0 w 407"/>
                <a:gd name="T17" fmla="*/ 0 h 1712"/>
                <a:gd name="T18" fmla="*/ 0 w 407"/>
                <a:gd name="T19" fmla="*/ 0 h 1712"/>
                <a:gd name="T20" fmla="*/ 0 w 407"/>
                <a:gd name="T21" fmla="*/ 0 h 1712"/>
                <a:gd name="T22" fmla="*/ 0 w 407"/>
                <a:gd name="T23" fmla="*/ 0 h 1712"/>
                <a:gd name="T24" fmla="*/ 0 w 407"/>
                <a:gd name="T25" fmla="*/ 0 h 1712"/>
                <a:gd name="T26" fmla="*/ 0 w 407"/>
                <a:gd name="T27" fmla="*/ 0 h 1712"/>
                <a:gd name="T28" fmla="*/ 0 w 407"/>
                <a:gd name="T29" fmla="*/ 0 h 1712"/>
                <a:gd name="T30" fmla="*/ 0 w 407"/>
                <a:gd name="T31" fmla="*/ 0 h 1712"/>
                <a:gd name="T32" fmla="*/ 0 w 407"/>
                <a:gd name="T33" fmla="*/ 0 h 1712"/>
                <a:gd name="T34" fmla="*/ 0 w 407"/>
                <a:gd name="T35" fmla="*/ 0 h 1712"/>
                <a:gd name="T36" fmla="*/ 0 w 407"/>
                <a:gd name="T37" fmla="*/ 0 h 1712"/>
                <a:gd name="T38" fmla="*/ 0 w 407"/>
                <a:gd name="T39" fmla="*/ 0 h 1712"/>
                <a:gd name="T40" fmla="*/ 0 w 407"/>
                <a:gd name="T41" fmla="*/ 0 h 1712"/>
                <a:gd name="T42" fmla="*/ 0 w 407"/>
                <a:gd name="T43" fmla="*/ 0 h 1712"/>
                <a:gd name="T44" fmla="*/ 0 w 407"/>
                <a:gd name="T45" fmla="*/ 0 h 1712"/>
                <a:gd name="T46" fmla="*/ 0 w 407"/>
                <a:gd name="T47" fmla="*/ 0 h 1712"/>
                <a:gd name="T48" fmla="*/ 0 w 407"/>
                <a:gd name="T49" fmla="*/ 0 h 1712"/>
                <a:gd name="T50" fmla="*/ 0 w 407"/>
                <a:gd name="T51" fmla="*/ 0 h 1712"/>
                <a:gd name="T52" fmla="*/ 0 w 407"/>
                <a:gd name="T53" fmla="*/ 0 h 1712"/>
                <a:gd name="T54" fmla="*/ 0 w 407"/>
                <a:gd name="T55" fmla="*/ 0 h 1712"/>
                <a:gd name="T56" fmla="*/ 0 w 407"/>
                <a:gd name="T57" fmla="*/ 0 h 1712"/>
                <a:gd name="T58" fmla="*/ 0 w 407"/>
                <a:gd name="T59" fmla="*/ 0 h 1712"/>
                <a:gd name="T60" fmla="*/ 0 w 407"/>
                <a:gd name="T61" fmla="*/ 0 h 1712"/>
                <a:gd name="T62" fmla="*/ 0 w 407"/>
                <a:gd name="T63" fmla="*/ 0 h 1712"/>
                <a:gd name="T64" fmla="*/ 0 w 407"/>
                <a:gd name="T65" fmla="*/ 0 h 1712"/>
                <a:gd name="T66" fmla="*/ 0 w 407"/>
                <a:gd name="T67" fmla="*/ 0 h 1712"/>
                <a:gd name="T68" fmla="*/ 0 w 407"/>
                <a:gd name="T69" fmla="*/ 0 h 1712"/>
                <a:gd name="T70" fmla="*/ 0 w 407"/>
                <a:gd name="T71" fmla="*/ 0 h 1712"/>
                <a:gd name="T72" fmla="*/ 0 w 407"/>
                <a:gd name="T73" fmla="*/ 0 h 1712"/>
                <a:gd name="T74" fmla="*/ 0 w 407"/>
                <a:gd name="T75" fmla="*/ 0 h 1712"/>
                <a:gd name="T76" fmla="*/ 0 w 407"/>
                <a:gd name="T77" fmla="*/ 0 h 1712"/>
                <a:gd name="T78" fmla="*/ 0 w 407"/>
                <a:gd name="T79" fmla="*/ 0 h 17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7"/>
                <a:gd name="T121" fmla="*/ 0 h 1712"/>
                <a:gd name="T122" fmla="*/ 407 w 407"/>
                <a:gd name="T123" fmla="*/ 1712 h 17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7" h="1712">
                  <a:moveTo>
                    <a:pt x="407" y="73"/>
                  </a:moveTo>
                  <a:lnTo>
                    <a:pt x="404" y="75"/>
                  </a:lnTo>
                  <a:lnTo>
                    <a:pt x="389" y="81"/>
                  </a:lnTo>
                  <a:lnTo>
                    <a:pt x="335" y="108"/>
                  </a:lnTo>
                  <a:lnTo>
                    <a:pt x="309" y="125"/>
                  </a:lnTo>
                  <a:lnTo>
                    <a:pt x="292" y="144"/>
                  </a:lnTo>
                  <a:lnTo>
                    <a:pt x="290" y="154"/>
                  </a:lnTo>
                  <a:lnTo>
                    <a:pt x="288" y="166"/>
                  </a:lnTo>
                  <a:lnTo>
                    <a:pt x="285" y="195"/>
                  </a:lnTo>
                  <a:lnTo>
                    <a:pt x="277" y="261"/>
                  </a:lnTo>
                  <a:lnTo>
                    <a:pt x="272" y="304"/>
                  </a:lnTo>
                  <a:lnTo>
                    <a:pt x="272" y="306"/>
                  </a:lnTo>
                  <a:lnTo>
                    <a:pt x="251" y="373"/>
                  </a:lnTo>
                  <a:lnTo>
                    <a:pt x="221" y="512"/>
                  </a:lnTo>
                  <a:lnTo>
                    <a:pt x="188" y="800"/>
                  </a:lnTo>
                  <a:lnTo>
                    <a:pt x="177" y="1087"/>
                  </a:lnTo>
                  <a:lnTo>
                    <a:pt x="175" y="1156"/>
                  </a:lnTo>
                  <a:lnTo>
                    <a:pt x="173" y="1193"/>
                  </a:lnTo>
                  <a:lnTo>
                    <a:pt x="171" y="1262"/>
                  </a:lnTo>
                  <a:lnTo>
                    <a:pt x="167" y="1372"/>
                  </a:lnTo>
                  <a:lnTo>
                    <a:pt x="166" y="1425"/>
                  </a:lnTo>
                  <a:lnTo>
                    <a:pt x="166" y="1427"/>
                  </a:lnTo>
                  <a:lnTo>
                    <a:pt x="163" y="1447"/>
                  </a:lnTo>
                  <a:lnTo>
                    <a:pt x="158" y="1483"/>
                  </a:lnTo>
                  <a:lnTo>
                    <a:pt x="147" y="1557"/>
                  </a:lnTo>
                  <a:lnTo>
                    <a:pt x="137" y="1631"/>
                  </a:lnTo>
                  <a:lnTo>
                    <a:pt x="135" y="1649"/>
                  </a:lnTo>
                  <a:lnTo>
                    <a:pt x="135" y="1654"/>
                  </a:lnTo>
                  <a:lnTo>
                    <a:pt x="135" y="1664"/>
                  </a:lnTo>
                  <a:lnTo>
                    <a:pt x="139" y="1685"/>
                  </a:lnTo>
                  <a:lnTo>
                    <a:pt x="142" y="1705"/>
                  </a:lnTo>
                  <a:lnTo>
                    <a:pt x="143" y="1710"/>
                  </a:lnTo>
                  <a:lnTo>
                    <a:pt x="142" y="1711"/>
                  </a:lnTo>
                  <a:lnTo>
                    <a:pt x="140" y="1712"/>
                  </a:lnTo>
                  <a:lnTo>
                    <a:pt x="136" y="1712"/>
                  </a:lnTo>
                  <a:lnTo>
                    <a:pt x="127" y="1712"/>
                  </a:lnTo>
                  <a:lnTo>
                    <a:pt x="98" y="1709"/>
                  </a:lnTo>
                  <a:lnTo>
                    <a:pt x="29" y="1693"/>
                  </a:lnTo>
                  <a:lnTo>
                    <a:pt x="0" y="1668"/>
                  </a:lnTo>
                  <a:lnTo>
                    <a:pt x="9" y="1670"/>
                  </a:lnTo>
                  <a:lnTo>
                    <a:pt x="29" y="1676"/>
                  </a:lnTo>
                  <a:lnTo>
                    <a:pt x="71" y="1689"/>
                  </a:lnTo>
                  <a:lnTo>
                    <a:pt x="88" y="1690"/>
                  </a:lnTo>
                  <a:lnTo>
                    <a:pt x="95" y="1688"/>
                  </a:lnTo>
                  <a:lnTo>
                    <a:pt x="99" y="1684"/>
                  </a:lnTo>
                  <a:lnTo>
                    <a:pt x="102" y="1677"/>
                  </a:lnTo>
                  <a:lnTo>
                    <a:pt x="113" y="1599"/>
                  </a:lnTo>
                  <a:lnTo>
                    <a:pt x="131" y="1440"/>
                  </a:lnTo>
                  <a:lnTo>
                    <a:pt x="149" y="1121"/>
                  </a:lnTo>
                  <a:lnTo>
                    <a:pt x="161" y="802"/>
                  </a:lnTo>
                  <a:lnTo>
                    <a:pt x="166" y="723"/>
                  </a:lnTo>
                  <a:lnTo>
                    <a:pt x="168" y="689"/>
                  </a:lnTo>
                  <a:lnTo>
                    <a:pt x="173" y="619"/>
                  </a:lnTo>
                  <a:lnTo>
                    <a:pt x="182" y="488"/>
                  </a:lnTo>
                  <a:lnTo>
                    <a:pt x="189" y="393"/>
                  </a:lnTo>
                  <a:lnTo>
                    <a:pt x="190" y="376"/>
                  </a:lnTo>
                  <a:lnTo>
                    <a:pt x="192" y="349"/>
                  </a:lnTo>
                  <a:lnTo>
                    <a:pt x="203" y="295"/>
                  </a:lnTo>
                  <a:lnTo>
                    <a:pt x="245" y="195"/>
                  </a:lnTo>
                  <a:lnTo>
                    <a:pt x="299" y="98"/>
                  </a:lnTo>
                  <a:lnTo>
                    <a:pt x="312" y="73"/>
                  </a:lnTo>
                  <a:lnTo>
                    <a:pt x="313" y="70"/>
                  </a:lnTo>
                  <a:lnTo>
                    <a:pt x="314" y="63"/>
                  </a:lnTo>
                  <a:lnTo>
                    <a:pt x="314" y="55"/>
                  </a:lnTo>
                  <a:lnTo>
                    <a:pt x="316" y="39"/>
                  </a:lnTo>
                  <a:lnTo>
                    <a:pt x="322" y="30"/>
                  </a:lnTo>
                  <a:lnTo>
                    <a:pt x="326" y="26"/>
                  </a:lnTo>
                  <a:lnTo>
                    <a:pt x="337" y="18"/>
                  </a:lnTo>
                  <a:lnTo>
                    <a:pt x="362" y="4"/>
                  </a:lnTo>
                  <a:lnTo>
                    <a:pt x="376" y="0"/>
                  </a:lnTo>
                  <a:lnTo>
                    <a:pt x="388" y="1"/>
                  </a:lnTo>
                  <a:lnTo>
                    <a:pt x="394" y="3"/>
                  </a:lnTo>
                  <a:lnTo>
                    <a:pt x="399" y="7"/>
                  </a:lnTo>
                  <a:lnTo>
                    <a:pt x="402" y="11"/>
                  </a:lnTo>
                  <a:lnTo>
                    <a:pt x="405" y="16"/>
                  </a:lnTo>
                  <a:lnTo>
                    <a:pt x="406" y="21"/>
                  </a:lnTo>
                  <a:lnTo>
                    <a:pt x="407" y="27"/>
                  </a:lnTo>
                  <a:lnTo>
                    <a:pt x="407" y="40"/>
                  </a:lnTo>
                  <a:lnTo>
                    <a:pt x="406" y="67"/>
                  </a:lnTo>
                  <a:lnTo>
                    <a:pt x="40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Freeform 213"/>
            <p:cNvSpPr>
              <a:spLocks/>
            </p:cNvSpPr>
            <p:nvPr/>
          </p:nvSpPr>
          <p:spPr bwMode="auto">
            <a:xfrm>
              <a:off x="4508" y="3936"/>
              <a:ext cx="81" cy="30"/>
            </a:xfrm>
            <a:custGeom>
              <a:avLst/>
              <a:gdLst>
                <a:gd name="T0" fmla="*/ 0 w 198"/>
                <a:gd name="T1" fmla="*/ 0 h 67"/>
                <a:gd name="T2" fmla="*/ 0 w 198"/>
                <a:gd name="T3" fmla="*/ 0 h 67"/>
                <a:gd name="T4" fmla="*/ 0 w 198"/>
                <a:gd name="T5" fmla="*/ 0 h 67"/>
                <a:gd name="T6" fmla="*/ 0 w 198"/>
                <a:gd name="T7" fmla="*/ 0 h 67"/>
                <a:gd name="T8" fmla="*/ 0 w 198"/>
                <a:gd name="T9" fmla="*/ 0 h 67"/>
                <a:gd name="T10" fmla="*/ 0 w 198"/>
                <a:gd name="T11" fmla="*/ 0 h 67"/>
                <a:gd name="T12" fmla="*/ 0 w 198"/>
                <a:gd name="T13" fmla="*/ 0 h 67"/>
                <a:gd name="T14" fmla="*/ 0 w 198"/>
                <a:gd name="T15" fmla="*/ 0 h 67"/>
                <a:gd name="T16" fmla="*/ 0 w 198"/>
                <a:gd name="T17" fmla="*/ 0 h 67"/>
                <a:gd name="T18" fmla="*/ 0 w 198"/>
                <a:gd name="T19" fmla="*/ 0 h 67"/>
                <a:gd name="T20" fmla="*/ 0 w 198"/>
                <a:gd name="T21" fmla="*/ 0 h 67"/>
                <a:gd name="T22" fmla="*/ 0 w 198"/>
                <a:gd name="T23" fmla="*/ 0 h 67"/>
                <a:gd name="T24" fmla="*/ 0 w 198"/>
                <a:gd name="T25" fmla="*/ 0 h 67"/>
                <a:gd name="T26" fmla="*/ 0 w 198"/>
                <a:gd name="T27" fmla="*/ 0 h 67"/>
                <a:gd name="T28" fmla="*/ 0 w 198"/>
                <a:gd name="T29" fmla="*/ 0 h 67"/>
                <a:gd name="T30" fmla="*/ 0 w 198"/>
                <a:gd name="T31" fmla="*/ 0 h 67"/>
                <a:gd name="T32" fmla="*/ 0 w 198"/>
                <a:gd name="T33" fmla="*/ 0 h 67"/>
                <a:gd name="T34" fmla="*/ 0 w 198"/>
                <a:gd name="T35" fmla="*/ 0 h 67"/>
                <a:gd name="T36" fmla="*/ 0 w 198"/>
                <a:gd name="T37" fmla="*/ 0 h 67"/>
                <a:gd name="T38" fmla="*/ 0 w 198"/>
                <a:gd name="T39" fmla="*/ 0 h 67"/>
                <a:gd name="T40" fmla="*/ 0 w 198"/>
                <a:gd name="T41" fmla="*/ 0 h 67"/>
                <a:gd name="T42" fmla="*/ 0 w 198"/>
                <a:gd name="T43" fmla="*/ 0 h 67"/>
                <a:gd name="T44" fmla="*/ 0 w 198"/>
                <a:gd name="T45" fmla="*/ 0 h 67"/>
                <a:gd name="T46" fmla="*/ 0 w 198"/>
                <a:gd name="T47" fmla="*/ 0 h 67"/>
                <a:gd name="T48" fmla="*/ 0 w 198"/>
                <a:gd name="T49" fmla="*/ 0 h 67"/>
                <a:gd name="T50" fmla="*/ 0 w 198"/>
                <a:gd name="T51" fmla="*/ 0 h 67"/>
                <a:gd name="T52" fmla="*/ 0 w 198"/>
                <a:gd name="T53" fmla="*/ 0 h 67"/>
                <a:gd name="T54" fmla="*/ 0 w 198"/>
                <a:gd name="T55" fmla="*/ 0 h 67"/>
                <a:gd name="T56" fmla="*/ 0 w 198"/>
                <a:gd name="T57" fmla="*/ 0 h 67"/>
                <a:gd name="T58" fmla="*/ 0 w 198"/>
                <a:gd name="T59" fmla="*/ 0 h 67"/>
                <a:gd name="T60" fmla="*/ 0 w 198"/>
                <a:gd name="T61" fmla="*/ 0 h 67"/>
                <a:gd name="T62" fmla="*/ 0 w 198"/>
                <a:gd name="T63" fmla="*/ 0 h 67"/>
                <a:gd name="T64" fmla="*/ 0 w 198"/>
                <a:gd name="T65" fmla="*/ 0 h 67"/>
                <a:gd name="T66" fmla="*/ 0 w 198"/>
                <a:gd name="T67" fmla="*/ 0 h 67"/>
                <a:gd name="T68" fmla="*/ 0 w 198"/>
                <a:gd name="T69" fmla="*/ 0 h 67"/>
                <a:gd name="T70" fmla="*/ 0 w 198"/>
                <a:gd name="T71" fmla="*/ 0 h 67"/>
                <a:gd name="T72" fmla="*/ 0 w 198"/>
                <a:gd name="T73" fmla="*/ 0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8"/>
                <a:gd name="T112" fmla="*/ 0 h 67"/>
                <a:gd name="T113" fmla="*/ 198 w 198"/>
                <a:gd name="T114" fmla="*/ 67 h 6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8" h="67">
                  <a:moveTo>
                    <a:pt x="88" y="35"/>
                  </a:moveTo>
                  <a:lnTo>
                    <a:pt x="90" y="30"/>
                  </a:lnTo>
                  <a:lnTo>
                    <a:pt x="101" y="14"/>
                  </a:lnTo>
                  <a:lnTo>
                    <a:pt x="111" y="5"/>
                  </a:lnTo>
                  <a:lnTo>
                    <a:pt x="123" y="2"/>
                  </a:lnTo>
                  <a:lnTo>
                    <a:pt x="131" y="1"/>
                  </a:lnTo>
                  <a:lnTo>
                    <a:pt x="138" y="3"/>
                  </a:lnTo>
                  <a:lnTo>
                    <a:pt x="146" y="7"/>
                  </a:lnTo>
                  <a:lnTo>
                    <a:pt x="155" y="13"/>
                  </a:lnTo>
                  <a:lnTo>
                    <a:pt x="170" y="26"/>
                  </a:lnTo>
                  <a:lnTo>
                    <a:pt x="182" y="40"/>
                  </a:lnTo>
                  <a:lnTo>
                    <a:pt x="197" y="60"/>
                  </a:lnTo>
                  <a:lnTo>
                    <a:pt x="198" y="61"/>
                  </a:lnTo>
                  <a:lnTo>
                    <a:pt x="193" y="59"/>
                  </a:lnTo>
                  <a:lnTo>
                    <a:pt x="183" y="52"/>
                  </a:lnTo>
                  <a:lnTo>
                    <a:pt x="165" y="38"/>
                  </a:lnTo>
                  <a:lnTo>
                    <a:pt x="142" y="29"/>
                  </a:lnTo>
                  <a:lnTo>
                    <a:pt x="137" y="28"/>
                  </a:lnTo>
                  <a:lnTo>
                    <a:pt x="134" y="29"/>
                  </a:lnTo>
                  <a:lnTo>
                    <a:pt x="119" y="35"/>
                  </a:lnTo>
                  <a:lnTo>
                    <a:pt x="64" y="53"/>
                  </a:lnTo>
                  <a:lnTo>
                    <a:pt x="23" y="67"/>
                  </a:lnTo>
                  <a:lnTo>
                    <a:pt x="21" y="67"/>
                  </a:lnTo>
                  <a:lnTo>
                    <a:pt x="17" y="61"/>
                  </a:lnTo>
                  <a:lnTo>
                    <a:pt x="8" y="41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9" y="16"/>
                  </a:lnTo>
                  <a:lnTo>
                    <a:pt x="23" y="4"/>
                  </a:lnTo>
                  <a:lnTo>
                    <a:pt x="29" y="1"/>
                  </a:lnTo>
                  <a:lnTo>
                    <a:pt x="35" y="0"/>
                  </a:lnTo>
                  <a:lnTo>
                    <a:pt x="41" y="1"/>
                  </a:lnTo>
                  <a:lnTo>
                    <a:pt x="46" y="4"/>
                  </a:lnTo>
                  <a:lnTo>
                    <a:pt x="53" y="8"/>
                  </a:lnTo>
                  <a:lnTo>
                    <a:pt x="67" y="20"/>
                  </a:lnTo>
                  <a:lnTo>
                    <a:pt x="88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8" name="Freeform 214"/>
            <p:cNvSpPr>
              <a:spLocks/>
            </p:cNvSpPr>
            <p:nvPr/>
          </p:nvSpPr>
          <p:spPr bwMode="auto">
            <a:xfrm>
              <a:off x="4499" y="4008"/>
              <a:ext cx="89" cy="77"/>
            </a:xfrm>
            <a:custGeom>
              <a:avLst/>
              <a:gdLst>
                <a:gd name="T0" fmla="*/ 0 w 216"/>
                <a:gd name="T1" fmla="*/ 0 h 176"/>
                <a:gd name="T2" fmla="*/ 0 w 216"/>
                <a:gd name="T3" fmla="*/ 0 h 176"/>
                <a:gd name="T4" fmla="*/ 0 w 216"/>
                <a:gd name="T5" fmla="*/ 0 h 176"/>
                <a:gd name="T6" fmla="*/ 0 w 216"/>
                <a:gd name="T7" fmla="*/ 0 h 176"/>
                <a:gd name="T8" fmla="*/ 0 w 216"/>
                <a:gd name="T9" fmla="*/ 0 h 176"/>
                <a:gd name="T10" fmla="*/ 0 w 216"/>
                <a:gd name="T11" fmla="*/ 0 h 176"/>
                <a:gd name="T12" fmla="*/ 0 w 216"/>
                <a:gd name="T13" fmla="*/ 0 h 176"/>
                <a:gd name="T14" fmla="*/ 0 w 216"/>
                <a:gd name="T15" fmla="*/ 0 h 176"/>
                <a:gd name="T16" fmla="*/ 0 w 216"/>
                <a:gd name="T17" fmla="*/ 0 h 176"/>
                <a:gd name="T18" fmla="*/ 0 w 216"/>
                <a:gd name="T19" fmla="*/ 0 h 176"/>
                <a:gd name="T20" fmla="*/ 0 w 216"/>
                <a:gd name="T21" fmla="*/ 0 h 176"/>
                <a:gd name="T22" fmla="*/ 0 w 216"/>
                <a:gd name="T23" fmla="*/ 0 h 176"/>
                <a:gd name="T24" fmla="*/ 0 w 216"/>
                <a:gd name="T25" fmla="*/ 0 h 176"/>
                <a:gd name="T26" fmla="*/ 0 w 216"/>
                <a:gd name="T27" fmla="*/ 0 h 176"/>
                <a:gd name="T28" fmla="*/ 0 w 216"/>
                <a:gd name="T29" fmla="*/ 0 h 176"/>
                <a:gd name="T30" fmla="*/ 0 w 216"/>
                <a:gd name="T31" fmla="*/ 0 h 176"/>
                <a:gd name="T32" fmla="*/ 0 w 216"/>
                <a:gd name="T33" fmla="*/ 0 h 176"/>
                <a:gd name="T34" fmla="*/ 0 w 216"/>
                <a:gd name="T35" fmla="*/ 0 h 176"/>
                <a:gd name="T36" fmla="*/ 0 w 216"/>
                <a:gd name="T37" fmla="*/ 0 h 176"/>
                <a:gd name="T38" fmla="*/ 0 w 216"/>
                <a:gd name="T39" fmla="*/ 0 h 176"/>
                <a:gd name="T40" fmla="*/ 0 w 216"/>
                <a:gd name="T41" fmla="*/ 0 h 176"/>
                <a:gd name="T42" fmla="*/ 0 w 216"/>
                <a:gd name="T43" fmla="*/ 0 h 176"/>
                <a:gd name="T44" fmla="*/ 0 w 216"/>
                <a:gd name="T45" fmla="*/ 0 h 176"/>
                <a:gd name="T46" fmla="*/ 0 w 216"/>
                <a:gd name="T47" fmla="*/ 0 h 176"/>
                <a:gd name="T48" fmla="*/ 0 w 216"/>
                <a:gd name="T49" fmla="*/ 0 h 176"/>
                <a:gd name="T50" fmla="*/ 0 w 216"/>
                <a:gd name="T51" fmla="*/ 0 h 176"/>
                <a:gd name="T52" fmla="*/ 0 w 216"/>
                <a:gd name="T53" fmla="*/ 0 h 176"/>
                <a:gd name="T54" fmla="*/ 0 w 216"/>
                <a:gd name="T55" fmla="*/ 0 h 176"/>
                <a:gd name="T56" fmla="*/ 0 w 216"/>
                <a:gd name="T57" fmla="*/ 0 h 176"/>
                <a:gd name="T58" fmla="*/ 0 w 216"/>
                <a:gd name="T59" fmla="*/ 0 h 176"/>
                <a:gd name="T60" fmla="*/ 0 w 216"/>
                <a:gd name="T61" fmla="*/ 0 h 176"/>
                <a:gd name="T62" fmla="*/ 0 w 216"/>
                <a:gd name="T63" fmla="*/ 0 h 176"/>
                <a:gd name="T64" fmla="*/ 0 w 216"/>
                <a:gd name="T65" fmla="*/ 0 h 176"/>
                <a:gd name="T66" fmla="*/ 0 w 216"/>
                <a:gd name="T67" fmla="*/ 0 h 176"/>
                <a:gd name="T68" fmla="*/ 0 w 216"/>
                <a:gd name="T69" fmla="*/ 0 h 176"/>
                <a:gd name="T70" fmla="*/ 0 w 216"/>
                <a:gd name="T71" fmla="*/ 0 h 176"/>
                <a:gd name="T72" fmla="*/ 0 w 216"/>
                <a:gd name="T73" fmla="*/ 0 h 176"/>
                <a:gd name="T74" fmla="*/ 0 w 216"/>
                <a:gd name="T75" fmla="*/ 0 h 176"/>
                <a:gd name="T76" fmla="*/ 0 w 216"/>
                <a:gd name="T77" fmla="*/ 0 h 176"/>
                <a:gd name="T78" fmla="*/ 0 w 216"/>
                <a:gd name="T79" fmla="*/ 0 h 176"/>
                <a:gd name="T80" fmla="*/ 0 w 216"/>
                <a:gd name="T81" fmla="*/ 0 h 176"/>
                <a:gd name="T82" fmla="*/ 0 w 216"/>
                <a:gd name="T83" fmla="*/ 0 h 176"/>
                <a:gd name="T84" fmla="*/ 0 w 216"/>
                <a:gd name="T85" fmla="*/ 0 h 176"/>
                <a:gd name="T86" fmla="*/ 0 w 216"/>
                <a:gd name="T87" fmla="*/ 0 h 176"/>
                <a:gd name="T88" fmla="*/ 0 w 216"/>
                <a:gd name="T89" fmla="*/ 0 h 176"/>
                <a:gd name="T90" fmla="*/ 0 w 216"/>
                <a:gd name="T91" fmla="*/ 0 h 176"/>
                <a:gd name="T92" fmla="*/ 0 w 216"/>
                <a:gd name="T93" fmla="*/ 0 h 176"/>
                <a:gd name="T94" fmla="*/ 0 w 216"/>
                <a:gd name="T95" fmla="*/ 0 h 176"/>
                <a:gd name="T96" fmla="*/ 0 w 216"/>
                <a:gd name="T97" fmla="*/ 0 h 176"/>
                <a:gd name="T98" fmla="*/ 0 w 216"/>
                <a:gd name="T99" fmla="*/ 0 h 176"/>
                <a:gd name="T100" fmla="*/ 0 w 216"/>
                <a:gd name="T101" fmla="*/ 0 h 176"/>
                <a:gd name="T102" fmla="*/ 0 w 216"/>
                <a:gd name="T103" fmla="*/ 0 h 176"/>
                <a:gd name="T104" fmla="*/ 0 w 216"/>
                <a:gd name="T105" fmla="*/ 0 h 176"/>
                <a:gd name="T106" fmla="*/ 0 w 216"/>
                <a:gd name="T107" fmla="*/ 0 h 176"/>
                <a:gd name="T108" fmla="*/ 0 w 216"/>
                <a:gd name="T109" fmla="*/ 0 h 176"/>
                <a:gd name="T110" fmla="*/ 0 w 216"/>
                <a:gd name="T111" fmla="*/ 0 h 176"/>
                <a:gd name="T112" fmla="*/ 0 w 216"/>
                <a:gd name="T113" fmla="*/ 0 h 176"/>
                <a:gd name="T114" fmla="*/ 0 w 216"/>
                <a:gd name="T115" fmla="*/ 0 h 176"/>
                <a:gd name="T116" fmla="*/ 0 w 216"/>
                <a:gd name="T117" fmla="*/ 0 h 1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6"/>
                <a:gd name="T178" fmla="*/ 0 h 176"/>
                <a:gd name="T179" fmla="*/ 216 w 216"/>
                <a:gd name="T180" fmla="*/ 176 h 17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6" h="176">
                  <a:moveTo>
                    <a:pt x="135" y="165"/>
                  </a:moveTo>
                  <a:lnTo>
                    <a:pt x="126" y="170"/>
                  </a:lnTo>
                  <a:lnTo>
                    <a:pt x="118" y="173"/>
                  </a:lnTo>
                  <a:lnTo>
                    <a:pt x="99" y="176"/>
                  </a:lnTo>
                  <a:lnTo>
                    <a:pt x="78" y="174"/>
                  </a:lnTo>
                  <a:lnTo>
                    <a:pt x="57" y="170"/>
                  </a:lnTo>
                  <a:lnTo>
                    <a:pt x="37" y="164"/>
                  </a:lnTo>
                  <a:lnTo>
                    <a:pt x="18" y="157"/>
                  </a:lnTo>
                  <a:lnTo>
                    <a:pt x="14" y="156"/>
                  </a:lnTo>
                  <a:lnTo>
                    <a:pt x="11" y="153"/>
                  </a:lnTo>
                  <a:lnTo>
                    <a:pt x="8" y="148"/>
                  </a:lnTo>
                  <a:lnTo>
                    <a:pt x="3" y="140"/>
                  </a:lnTo>
                  <a:lnTo>
                    <a:pt x="0" y="132"/>
                  </a:lnTo>
                  <a:lnTo>
                    <a:pt x="0" y="124"/>
                  </a:lnTo>
                  <a:lnTo>
                    <a:pt x="1" y="120"/>
                  </a:lnTo>
                  <a:lnTo>
                    <a:pt x="3" y="117"/>
                  </a:lnTo>
                  <a:lnTo>
                    <a:pt x="6" y="115"/>
                  </a:lnTo>
                  <a:lnTo>
                    <a:pt x="13" y="113"/>
                  </a:lnTo>
                  <a:lnTo>
                    <a:pt x="20" y="113"/>
                  </a:lnTo>
                  <a:lnTo>
                    <a:pt x="30" y="113"/>
                  </a:lnTo>
                  <a:lnTo>
                    <a:pt x="47" y="117"/>
                  </a:lnTo>
                  <a:lnTo>
                    <a:pt x="80" y="123"/>
                  </a:lnTo>
                  <a:lnTo>
                    <a:pt x="101" y="115"/>
                  </a:lnTo>
                  <a:lnTo>
                    <a:pt x="106" y="108"/>
                  </a:lnTo>
                  <a:lnTo>
                    <a:pt x="108" y="99"/>
                  </a:lnTo>
                  <a:lnTo>
                    <a:pt x="109" y="89"/>
                  </a:lnTo>
                  <a:lnTo>
                    <a:pt x="108" y="78"/>
                  </a:lnTo>
                  <a:lnTo>
                    <a:pt x="104" y="54"/>
                  </a:lnTo>
                  <a:lnTo>
                    <a:pt x="101" y="32"/>
                  </a:lnTo>
                  <a:lnTo>
                    <a:pt x="103" y="14"/>
                  </a:lnTo>
                  <a:lnTo>
                    <a:pt x="115" y="1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3" y="1"/>
                  </a:lnTo>
                  <a:lnTo>
                    <a:pt x="125" y="3"/>
                  </a:lnTo>
                  <a:lnTo>
                    <a:pt x="127" y="6"/>
                  </a:lnTo>
                  <a:lnTo>
                    <a:pt x="128" y="9"/>
                  </a:lnTo>
                  <a:lnTo>
                    <a:pt x="130" y="18"/>
                  </a:lnTo>
                  <a:lnTo>
                    <a:pt x="130" y="28"/>
                  </a:lnTo>
                  <a:lnTo>
                    <a:pt x="131" y="52"/>
                  </a:lnTo>
                  <a:lnTo>
                    <a:pt x="133" y="76"/>
                  </a:lnTo>
                  <a:lnTo>
                    <a:pt x="136" y="85"/>
                  </a:lnTo>
                  <a:lnTo>
                    <a:pt x="141" y="92"/>
                  </a:lnTo>
                  <a:lnTo>
                    <a:pt x="148" y="96"/>
                  </a:lnTo>
                  <a:lnTo>
                    <a:pt x="151" y="97"/>
                  </a:lnTo>
                  <a:lnTo>
                    <a:pt x="155" y="96"/>
                  </a:lnTo>
                  <a:lnTo>
                    <a:pt x="159" y="95"/>
                  </a:lnTo>
                  <a:lnTo>
                    <a:pt x="163" y="92"/>
                  </a:lnTo>
                  <a:lnTo>
                    <a:pt x="171" y="86"/>
                  </a:lnTo>
                  <a:lnTo>
                    <a:pt x="180" y="77"/>
                  </a:lnTo>
                  <a:lnTo>
                    <a:pt x="195" y="56"/>
                  </a:lnTo>
                  <a:lnTo>
                    <a:pt x="214" y="27"/>
                  </a:lnTo>
                  <a:lnTo>
                    <a:pt x="216" y="31"/>
                  </a:lnTo>
                  <a:lnTo>
                    <a:pt x="213" y="44"/>
                  </a:lnTo>
                  <a:lnTo>
                    <a:pt x="205" y="69"/>
                  </a:lnTo>
                  <a:lnTo>
                    <a:pt x="182" y="119"/>
                  </a:lnTo>
                  <a:lnTo>
                    <a:pt x="145" y="158"/>
                  </a:lnTo>
                  <a:lnTo>
                    <a:pt x="135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9" name="Freeform 215"/>
            <p:cNvSpPr>
              <a:spLocks/>
            </p:cNvSpPr>
            <p:nvPr/>
          </p:nvSpPr>
          <p:spPr bwMode="auto">
            <a:xfrm>
              <a:off x="4588" y="3966"/>
              <a:ext cx="37" cy="67"/>
            </a:xfrm>
            <a:custGeom>
              <a:avLst/>
              <a:gdLst>
                <a:gd name="T0" fmla="*/ 0 w 90"/>
                <a:gd name="T1" fmla="*/ 0 h 151"/>
                <a:gd name="T2" fmla="*/ 0 w 90"/>
                <a:gd name="T3" fmla="*/ 0 h 151"/>
                <a:gd name="T4" fmla="*/ 0 w 90"/>
                <a:gd name="T5" fmla="*/ 0 h 151"/>
                <a:gd name="T6" fmla="*/ 0 w 90"/>
                <a:gd name="T7" fmla="*/ 0 h 151"/>
                <a:gd name="T8" fmla="*/ 0 w 90"/>
                <a:gd name="T9" fmla="*/ 0 h 151"/>
                <a:gd name="T10" fmla="*/ 0 w 90"/>
                <a:gd name="T11" fmla="*/ 0 h 151"/>
                <a:gd name="T12" fmla="*/ 0 w 90"/>
                <a:gd name="T13" fmla="*/ 0 h 151"/>
                <a:gd name="T14" fmla="*/ 0 w 90"/>
                <a:gd name="T15" fmla="*/ 0 h 151"/>
                <a:gd name="T16" fmla="*/ 0 w 90"/>
                <a:gd name="T17" fmla="*/ 0 h 151"/>
                <a:gd name="T18" fmla="*/ 0 w 90"/>
                <a:gd name="T19" fmla="*/ 0 h 151"/>
                <a:gd name="T20" fmla="*/ 0 w 90"/>
                <a:gd name="T21" fmla="*/ 0 h 151"/>
                <a:gd name="T22" fmla="*/ 0 w 90"/>
                <a:gd name="T23" fmla="*/ 0 h 151"/>
                <a:gd name="T24" fmla="*/ 0 w 90"/>
                <a:gd name="T25" fmla="*/ 0 h 151"/>
                <a:gd name="T26" fmla="*/ 0 w 90"/>
                <a:gd name="T27" fmla="*/ 0 h 151"/>
                <a:gd name="T28" fmla="*/ 0 w 90"/>
                <a:gd name="T29" fmla="*/ 0 h 151"/>
                <a:gd name="T30" fmla="*/ 0 w 90"/>
                <a:gd name="T31" fmla="*/ 0 h 151"/>
                <a:gd name="T32" fmla="*/ 0 w 90"/>
                <a:gd name="T33" fmla="*/ 0 h 151"/>
                <a:gd name="T34" fmla="*/ 0 w 90"/>
                <a:gd name="T35" fmla="*/ 0 h 151"/>
                <a:gd name="T36" fmla="*/ 0 w 90"/>
                <a:gd name="T37" fmla="*/ 0 h 151"/>
                <a:gd name="T38" fmla="*/ 0 w 90"/>
                <a:gd name="T39" fmla="*/ 0 h 151"/>
                <a:gd name="T40" fmla="*/ 0 w 90"/>
                <a:gd name="T41" fmla="*/ 0 h 151"/>
                <a:gd name="T42" fmla="*/ 0 w 90"/>
                <a:gd name="T43" fmla="*/ 0 h 151"/>
                <a:gd name="T44" fmla="*/ 0 w 90"/>
                <a:gd name="T45" fmla="*/ 0 h 151"/>
                <a:gd name="T46" fmla="*/ 0 w 90"/>
                <a:gd name="T47" fmla="*/ 0 h 151"/>
                <a:gd name="T48" fmla="*/ 0 w 90"/>
                <a:gd name="T49" fmla="*/ 0 h 151"/>
                <a:gd name="T50" fmla="*/ 0 w 90"/>
                <a:gd name="T51" fmla="*/ 0 h 151"/>
                <a:gd name="T52" fmla="*/ 0 w 90"/>
                <a:gd name="T53" fmla="*/ 0 h 151"/>
                <a:gd name="T54" fmla="*/ 0 w 90"/>
                <a:gd name="T55" fmla="*/ 0 h 151"/>
                <a:gd name="T56" fmla="*/ 0 w 90"/>
                <a:gd name="T57" fmla="*/ 0 h 151"/>
                <a:gd name="T58" fmla="*/ 0 w 90"/>
                <a:gd name="T59" fmla="*/ 0 h 151"/>
                <a:gd name="T60" fmla="*/ 0 w 90"/>
                <a:gd name="T61" fmla="*/ 0 h 151"/>
                <a:gd name="T62" fmla="*/ 0 w 90"/>
                <a:gd name="T63" fmla="*/ 0 h 151"/>
                <a:gd name="T64" fmla="*/ 0 w 90"/>
                <a:gd name="T65" fmla="*/ 0 h 151"/>
                <a:gd name="T66" fmla="*/ 0 w 90"/>
                <a:gd name="T67" fmla="*/ 0 h 151"/>
                <a:gd name="T68" fmla="*/ 0 w 90"/>
                <a:gd name="T69" fmla="*/ 0 h 15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0"/>
                <a:gd name="T106" fmla="*/ 0 h 151"/>
                <a:gd name="T107" fmla="*/ 90 w 90"/>
                <a:gd name="T108" fmla="*/ 151 h 15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0" h="151">
                  <a:moveTo>
                    <a:pt x="3" y="151"/>
                  </a:moveTo>
                  <a:lnTo>
                    <a:pt x="10" y="149"/>
                  </a:lnTo>
                  <a:lnTo>
                    <a:pt x="25" y="145"/>
                  </a:lnTo>
                  <a:lnTo>
                    <a:pt x="57" y="137"/>
                  </a:lnTo>
                  <a:lnTo>
                    <a:pt x="83" y="124"/>
                  </a:lnTo>
                  <a:lnTo>
                    <a:pt x="89" y="119"/>
                  </a:lnTo>
                  <a:lnTo>
                    <a:pt x="90" y="117"/>
                  </a:lnTo>
                  <a:lnTo>
                    <a:pt x="90" y="115"/>
                  </a:lnTo>
                  <a:lnTo>
                    <a:pt x="89" y="113"/>
                  </a:lnTo>
                  <a:lnTo>
                    <a:pt x="86" y="112"/>
                  </a:lnTo>
                  <a:lnTo>
                    <a:pt x="82" y="110"/>
                  </a:lnTo>
                  <a:lnTo>
                    <a:pt x="73" y="108"/>
                  </a:lnTo>
                  <a:lnTo>
                    <a:pt x="54" y="104"/>
                  </a:lnTo>
                  <a:lnTo>
                    <a:pt x="51" y="102"/>
                  </a:lnTo>
                  <a:lnTo>
                    <a:pt x="54" y="98"/>
                  </a:lnTo>
                  <a:lnTo>
                    <a:pt x="60" y="76"/>
                  </a:lnTo>
                  <a:lnTo>
                    <a:pt x="57" y="40"/>
                  </a:lnTo>
                  <a:lnTo>
                    <a:pt x="54" y="28"/>
                  </a:lnTo>
                  <a:lnTo>
                    <a:pt x="49" y="17"/>
                  </a:lnTo>
                  <a:lnTo>
                    <a:pt x="38" y="5"/>
                  </a:lnTo>
                  <a:lnTo>
                    <a:pt x="25" y="0"/>
                  </a:lnTo>
                  <a:lnTo>
                    <a:pt x="14" y="0"/>
                  </a:lnTo>
                  <a:lnTo>
                    <a:pt x="5" y="3"/>
                  </a:lnTo>
                  <a:lnTo>
                    <a:pt x="0" y="6"/>
                  </a:lnTo>
                  <a:lnTo>
                    <a:pt x="12" y="9"/>
                  </a:lnTo>
                  <a:lnTo>
                    <a:pt x="20" y="15"/>
                  </a:lnTo>
                  <a:lnTo>
                    <a:pt x="25" y="26"/>
                  </a:lnTo>
                  <a:lnTo>
                    <a:pt x="28" y="39"/>
                  </a:lnTo>
                  <a:lnTo>
                    <a:pt x="28" y="54"/>
                  </a:lnTo>
                  <a:lnTo>
                    <a:pt x="24" y="86"/>
                  </a:lnTo>
                  <a:lnTo>
                    <a:pt x="15" y="119"/>
                  </a:lnTo>
                  <a:lnTo>
                    <a:pt x="6" y="143"/>
                  </a:lnTo>
                  <a:lnTo>
                    <a:pt x="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0" name="Freeform 216"/>
            <p:cNvSpPr>
              <a:spLocks/>
            </p:cNvSpPr>
            <p:nvPr/>
          </p:nvSpPr>
          <p:spPr bwMode="auto">
            <a:xfrm>
              <a:off x="4563" y="3894"/>
              <a:ext cx="45" cy="35"/>
            </a:xfrm>
            <a:custGeom>
              <a:avLst/>
              <a:gdLst>
                <a:gd name="T0" fmla="*/ 0 w 111"/>
                <a:gd name="T1" fmla="*/ 0 h 80"/>
                <a:gd name="T2" fmla="*/ 0 w 111"/>
                <a:gd name="T3" fmla="*/ 0 h 80"/>
                <a:gd name="T4" fmla="*/ 0 w 111"/>
                <a:gd name="T5" fmla="*/ 0 h 80"/>
                <a:gd name="T6" fmla="*/ 0 w 111"/>
                <a:gd name="T7" fmla="*/ 0 h 80"/>
                <a:gd name="T8" fmla="*/ 0 w 111"/>
                <a:gd name="T9" fmla="*/ 0 h 80"/>
                <a:gd name="T10" fmla="*/ 0 w 111"/>
                <a:gd name="T11" fmla="*/ 0 h 80"/>
                <a:gd name="T12" fmla="*/ 0 w 111"/>
                <a:gd name="T13" fmla="*/ 0 h 80"/>
                <a:gd name="T14" fmla="*/ 0 w 111"/>
                <a:gd name="T15" fmla="*/ 0 h 80"/>
                <a:gd name="T16" fmla="*/ 0 w 111"/>
                <a:gd name="T17" fmla="*/ 0 h 80"/>
                <a:gd name="T18" fmla="*/ 0 w 111"/>
                <a:gd name="T19" fmla="*/ 0 h 80"/>
                <a:gd name="T20" fmla="*/ 0 w 111"/>
                <a:gd name="T21" fmla="*/ 0 h 80"/>
                <a:gd name="T22" fmla="*/ 0 w 111"/>
                <a:gd name="T23" fmla="*/ 0 h 80"/>
                <a:gd name="T24" fmla="*/ 0 w 111"/>
                <a:gd name="T25" fmla="*/ 0 h 80"/>
                <a:gd name="T26" fmla="*/ 0 w 111"/>
                <a:gd name="T27" fmla="*/ 0 h 80"/>
                <a:gd name="T28" fmla="*/ 0 w 111"/>
                <a:gd name="T29" fmla="*/ 0 h 80"/>
                <a:gd name="T30" fmla="*/ 0 w 111"/>
                <a:gd name="T31" fmla="*/ 0 h 80"/>
                <a:gd name="T32" fmla="*/ 0 w 111"/>
                <a:gd name="T33" fmla="*/ 0 h 80"/>
                <a:gd name="T34" fmla="*/ 0 w 111"/>
                <a:gd name="T35" fmla="*/ 0 h 80"/>
                <a:gd name="T36" fmla="*/ 0 w 111"/>
                <a:gd name="T37" fmla="*/ 0 h 80"/>
                <a:gd name="T38" fmla="*/ 0 w 111"/>
                <a:gd name="T39" fmla="*/ 0 h 80"/>
                <a:gd name="T40" fmla="*/ 0 w 111"/>
                <a:gd name="T41" fmla="*/ 0 h 80"/>
                <a:gd name="T42" fmla="*/ 0 w 111"/>
                <a:gd name="T43" fmla="*/ 0 h 80"/>
                <a:gd name="T44" fmla="*/ 0 w 111"/>
                <a:gd name="T45" fmla="*/ 0 h 80"/>
                <a:gd name="T46" fmla="*/ 0 w 111"/>
                <a:gd name="T47" fmla="*/ 0 h 80"/>
                <a:gd name="T48" fmla="*/ 0 w 111"/>
                <a:gd name="T49" fmla="*/ 0 h 80"/>
                <a:gd name="T50" fmla="*/ 0 w 111"/>
                <a:gd name="T51" fmla="*/ 0 h 80"/>
                <a:gd name="T52" fmla="*/ 0 w 111"/>
                <a:gd name="T53" fmla="*/ 0 h 80"/>
                <a:gd name="T54" fmla="*/ 0 w 111"/>
                <a:gd name="T55" fmla="*/ 0 h 80"/>
                <a:gd name="T56" fmla="*/ 0 w 111"/>
                <a:gd name="T57" fmla="*/ 0 h 80"/>
                <a:gd name="T58" fmla="*/ 0 w 111"/>
                <a:gd name="T59" fmla="*/ 0 h 80"/>
                <a:gd name="T60" fmla="*/ 0 w 111"/>
                <a:gd name="T61" fmla="*/ 0 h 8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1"/>
                <a:gd name="T94" fmla="*/ 0 h 80"/>
                <a:gd name="T95" fmla="*/ 111 w 111"/>
                <a:gd name="T96" fmla="*/ 80 h 8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1" h="80">
                  <a:moveTo>
                    <a:pt x="29" y="0"/>
                  </a:moveTo>
                  <a:lnTo>
                    <a:pt x="35" y="1"/>
                  </a:lnTo>
                  <a:lnTo>
                    <a:pt x="47" y="2"/>
                  </a:lnTo>
                  <a:lnTo>
                    <a:pt x="72" y="8"/>
                  </a:lnTo>
                  <a:lnTo>
                    <a:pt x="93" y="20"/>
                  </a:lnTo>
                  <a:lnTo>
                    <a:pt x="97" y="24"/>
                  </a:lnTo>
                  <a:lnTo>
                    <a:pt x="99" y="28"/>
                  </a:lnTo>
                  <a:lnTo>
                    <a:pt x="102" y="34"/>
                  </a:lnTo>
                  <a:lnTo>
                    <a:pt x="107" y="45"/>
                  </a:lnTo>
                  <a:lnTo>
                    <a:pt x="110" y="57"/>
                  </a:lnTo>
                  <a:lnTo>
                    <a:pt x="111" y="69"/>
                  </a:lnTo>
                  <a:lnTo>
                    <a:pt x="110" y="74"/>
                  </a:lnTo>
                  <a:lnTo>
                    <a:pt x="108" y="77"/>
                  </a:lnTo>
                  <a:lnTo>
                    <a:pt x="105" y="80"/>
                  </a:lnTo>
                  <a:lnTo>
                    <a:pt x="102" y="80"/>
                  </a:lnTo>
                  <a:lnTo>
                    <a:pt x="94" y="72"/>
                  </a:lnTo>
                  <a:lnTo>
                    <a:pt x="75" y="60"/>
                  </a:lnTo>
                  <a:lnTo>
                    <a:pt x="58" y="52"/>
                  </a:lnTo>
                  <a:lnTo>
                    <a:pt x="24" y="40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5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Freeform 217"/>
            <p:cNvSpPr>
              <a:spLocks/>
            </p:cNvSpPr>
            <p:nvPr/>
          </p:nvSpPr>
          <p:spPr bwMode="auto">
            <a:xfrm>
              <a:off x="4625" y="3935"/>
              <a:ext cx="23" cy="86"/>
            </a:xfrm>
            <a:custGeom>
              <a:avLst/>
              <a:gdLst>
                <a:gd name="T0" fmla="*/ 0 w 56"/>
                <a:gd name="T1" fmla="*/ 0 h 196"/>
                <a:gd name="T2" fmla="*/ 0 w 56"/>
                <a:gd name="T3" fmla="*/ 0 h 196"/>
                <a:gd name="T4" fmla="*/ 0 w 56"/>
                <a:gd name="T5" fmla="*/ 0 h 196"/>
                <a:gd name="T6" fmla="*/ 0 w 56"/>
                <a:gd name="T7" fmla="*/ 0 h 196"/>
                <a:gd name="T8" fmla="*/ 0 w 56"/>
                <a:gd name="T9" fmla="*/ 0 h 196"/>
                <a:gd name="T10" fmla="*/ 0 w 56"/>
                <a:gd name="T11" fmla="*/ 0 h 196"/>
                <a:gd name="T12" fmla="*/ 0 w 56"/>
                <a:gd name="T13" fmla="*/ 0 h 196"/>
                <a:gd name="T14" fmla="*/ 0 w 56"/>
                <a:gd name="T15" fmla="*/ 0 h 196"/>
                <a:gd name="T16" fmla="*/ 0 w 56"/>
                <a:gd name="T17" fmla="*/ 0 h 196"/>
                <a:gd name="T18" fmla="*/ 0 w 56"/>
                <a:gd name="T19" fmla="*/ 0 h 196"/>
                <a:gd name="T20" fmla="*/ 0 w 56"/>
                <a:gd name="T21" fmla="*/ 0 h 196"/>
                <a:gd name="T22" fmla="*/ 0 w 56"/>
                <a:gd name="T23" fmla="*/ 0 h 196"/>
                <a:gd name="T24" fmla="*/ 0 w 56"/>
                <a:gd name="T25" fmla="*/ 0 h 196"/>
                <a:gd name="T26" fmla="*/ 0 w 56"/>
                <a:gd name="T27" fmla="*/ 0 h 196"/>
                <a:gd name="T28" fmla="*/ 0 w 56"/>
                <a:gd name="T29" fmla="*/ 0 h 196"/>
                <a:gd name="T30" fmla="*/ 0 w 56"/>
                <a:gd name="T31" fmla="*/ 0 h 196"/>
                <a:gd name="T32" fmla="*/ 0 w 56"/>
                <a:gd name="T33" fmla="*/ 0 h 196"/>
                <a:gd name="T34" fmla="*/ 0 w 56"/>
                <a:gd name="T35" fmla="*/ 0 h 196"/>
                <a:gd name="T36" fmla="*/ 0 w 56"/>
                <a:gd name="T37" fmla="*/ 0 h 196"/>
                <a:gd name="T38" fmla="*/ 0 w 56"/>
                <a:gd name="T39" fmla="*/ 0 h 196"/>
                <a:gd name="T40" fmla="*/ 0 w 56"/>
                <a:gd name="T41" fmla="*/ 0 h 196"/>
                <a:gd name="T42" fmla="*/ 0 w 56"/>
                <a:gd name="T43" fmla="*/ 0 h 196"/>
                <a:gd name="T44" fmla="*/ 0 w 56"/>
                <a:gd name="T45" fmla="*/ 0 h 196"/>
                <a:gd name="T46" fmla="*/ 0 w 56"/>
                <a:gd name="T47" fmla="*/ 0 h 196"/>
                <a:gd name="T48" fmla="*/ 0 w 56"/>
                <a:gd name="T49" fmla="*/ 0 h 196"/>
                <a:gd name="T50" fmla="*/ 0 w 56"/>
                <a:gd name="T51" fmla="*/ 0 h 1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196"/>
                <a:gd name="T80" fmla="*/ 56 w 56"/>
                <a:gd name="T81" fmla="*/ 196 h 19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196">
                  <a:moveTo>
                    <a:pt x="32" y="115"/>
                  </a:moveTo>
                  <a:lnTo>
                    <a:pt x="29" y="126"/>
                  </a:lnTo>
                  <a:lnTo>
                    <a:pt x="23" y="146"/>
                  </a:lnTo>
                  <a:lnTo>
                    <a:pt x="8" y="179"/>
                  </a:lnTo>
                  <a:lnTo>
                    <a:pt x="0" y="196"/>
                  </a:lnTo>
                  <a:lnTo>
                    <a:pt x="6" y="191"/>
                  </a:lnTo>
                  <a:lnTo>
                    <a:pt x="28" y="169"/>
                  </a:lnTo>
                  <a:lnTo>
                    <a:pt x="50" y="130"/>
                  </a:lnTo>
                  <a:lnTo>
                    <a:pt x="54" y="118"/>
                  </a:lnTo>
                  <a:lnTo>
                    <a:pt x="56" y="106"/>
                  </a:lnTo>
                  <a:lnTo>
                    <a:pt x="56" y="82"/>
                  </a:lnTo>
                  <a:lnTo>
                    <a:pt x="51" y="62"/>
                  </a:lnTo>
                  <a:lnTo>
                    <a:pt x="45" y="46"/>
                  </a:lnTo>
                  <a:lnTo>
                    <a:pt x="35" y="27"/>
                  </a:lnTo>
                  <a:lnTo>
                    <a:pt x="35" y="26"/>
                  </a:lnTo>
                  <a:lnTo>
                    <a:pt x="32" y="25"/>
                  </a:lnTo>
                  <a:lnTo>
                    <a:pt x="28" y="21"/>
                  </a:lnTo>
                  <a:lnTo>
                    <a:pt x="19" y="11"/>
                  </a:lnTo>
                  <a:lnTo>
                    <a:pt x="8" y="3"/>
                  </a:lnTo>
                  <a:lnTo>
                    <a:pt x="6" y="0"/>
                  </a:lnTo>
                  <a:lnTo>
                    <a:pt x="11" y="12"/>
                  </a:lnTo>
                  <a:lnTo>
                    <a:pt x="26" y="53"/>
                  </a:lnTo>
                  <a:lnTo>
                    <a:pt x="33" y="104"/>
                  </a:lnTo>
                  <a:lnTo>
                    <a:pt x="32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Freeform 218"/>
            <p:cNvSpPr>
              <a:spLocks/>
            </p:cNvSpPr>
            <p:nvPr/>
          </p:nvSpPr>
          <p:spPr bwMode="auto">
            <a:xfrm>
              <a:off x="4635" y="4015"/>
              <a:ext cx="67" cy="27"/>
            </a:xfrm>
            <a:custGeom>
              <a:avLst/>
              <a:gdLst>
                <a:gd name="T0" fmla="*/ 0 w 165"/>
                <a:gd name="T1" fmla="*/ 0 h 63"/>
                <a:gd name="T2" fmla="*/ 0 w 165"/>
                <a:gd name="T3" fmla="*/ 0 h 63"/>
                <a:gd name="T4" fmla="*/ 0 w 165"/>
                <a:gd name="T5" fmla="*/ 0 h 63"/>
                <a:gd name="T6" fmla="*/ 0 w 165"/>
                <a:gd name="T7" fmla="*/ 0 h 63"/>
                <a:gd name="T8" fmla="*/ 0 w 165"/>
                <a:gd name="T9" fmla="*/ 0 h 63"/>
                <a:gd name="T10" fmla="*/ 0 w 165"/>
                <a:gd name="T11" fmla="*/ 0 h 63"/>
                <a:gd name="T12" fmla="*/ 0 w 165"/>
                <a:gd name="T13" fmla="*/ 0 h 63"/>
                <a:gd name="T14" fmla="*/ 0 w 165"/>
                <a:gd name="T15" fmla="*/ 0 h 63"/>
                <a:gd name="T16" fmla="*/ 0 w 165"/>
                <a:gd name="T17" fmla="*/ 0 h 63"/>
                <a:gd name="T18" fmla="*/ 0 w 165"/>
                <a:gd name="T19" fmla="*/ 0 h 63"/>
                <a:gd name="T20" fmla="*/ 0 w 165"/>
                <a:gd name="T21" fmla="*/ 0 h 63"/>
                <a:gd name="T22" fmla="*/ 0 w 165"/>
                <a:gd name="T23" fmla="*/ 0 h 63"/>
                <a:gd name="T24" fmla="*/ 0 w 165"/>
                <a:gd name="T25" fmla="*/ 0 h 63"/>
                <a:gd name="T26" fmla="*/ 0 w 165"/>
                <a:gd name="T27" fmla="*/ 0 h 63"/>
                <a:gd name="T28" fmla="*/ 0 w 165"/>
                <a:gd name="T29" fmla="*/ 0 h 63"/>
                <a:gd name="T30" fmla="*/ 0 w 165"/>
                <a:gd name="T31" fmla="*/ 0 h 63"/>
                <a:gd name="T32" fmla="*/ 0 w 165"/>
                <a:gd name="T33" fmla="*/ 0 h 63"/>
                <a:gd name="T34" fmla="*/ 0 w 165"/>
                <a:gd name="T35" fmla="*/ 0 h 63"/>
                <a:gd name="T36" fmla="*/ 0 w 165"/>
                <a:gd name="T37" fmla="*/ 0 h 63"/>
                <a:gd name="T38" fmla="*/ 0 w 165"/>
                <a:gd name="T39" fmla="*/ 0 h 63"/>
                <a:gd name="T40" fmla="*/ 0 w 165"/>
                <a:gd name="T41" fmla="*/ 0 h 63"/>
                <a:gd name="T42" fmla="*/ 0 w 165"/>
                <a:gd name="T43" fmla="*/ 0 h 63"/>
                <a:gd name="T44" fmla="*/ 0 w 165"/>
                <a:gd name="T45" fmla="*/ 0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5"/>
                <a:gd name="T70" fmla="*/ 0 h 63"/>
                <a:gd name="T71" fmla="*/ 165 w 165"/>
                <a:gd name="T72" fmla="*/ 63 h 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5" h="63">
                  <a:moveTo>
                    <a:pt x="71" y="0"/>
                  </a:moveTo>
                  <a:lnTo>
                    <a:pt x="83" y="1"/>
                  </a:lnTo>
                  <a:lnTo>
                    <a:pt x="106" y="7"/>
                  </a:lnTo>
                  <a:lnTo>
                    <a:pt x="127" y="15"/>
                  </a:lnTo>
                  <a:lnTo>
                    <a:pt x="157" y="33"/>
                  </a:lnTo>
                  <a:lnTo>
                    <a:pt x="165" y="39"/>
                  </a:lnTo>
                  <a:lnTo>
                    <a:pt x="163" y="39"/>
                  </a:lnTo>
                  <a:lnTo>
                    <a:pt x="154" y="39"/>
                  </a:lnTo>
                  <a:lnTo>
                    <a:pt x="117" y="39"/>
                  </a:lnTo>
                  <a:lnTo>
                    <a:pt x="72" y="47"/>
                  </a:lnTo>
                  <a:lnTo>
                    <a:pt x="62" y="50"/>
                  </a:lnTo>
                  <a:lnTo>
                    <a:pt x="53" y="54"/>
                  </a:lnTo>
                  <a:lnTo>
                    <a:pt x="37" y="59"/>
                  </a:lnTo>
                  <a:lnTo>
                    <a:pt x="12" y="63"/>
                  </a:lnTo>
                  <a:lnTo>
                    <a:pt x="0" y="62"/>
                  </a:lnTo>
                  <a:lnTo>
                    <a:pt x="0" y="61"/>
                  </a:lnTo>
                  <a:lnTo>
                    <a:pt x="3" y="58"/>
                  </a:lnTo>
                  <a:lnTo>
                    <a:pt x="4" y="57"/>
                  </a:lnTo>
                  <a:lnTo>
                    <a:pt x="7" y="52"/>
                  </a:lnTo>
                  <a:lnTo>
                    <a:pt x="14" y="40"/>
                  </a:lnTo>
                  <a:lnTo>
                    <a:pt x="35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3" name="Freeform 219"/>
            <p:cNvSpPr>
              <a:spLocks/>
            </p:cNvSpPr>
            <p:nvPr/>
          </p:nvSpPr>
          <p:spPr bwMode="auto">
            <a:xfrm>
              <a:off x="4639" y="3988"/>
              <a:ext cx="52" cy="21"/>
            </a:xfrm>
            <a:custGeom>
              <a:avLst/>
              <a:gdLst>
                <a:gd name="T0" fmla="*/ 0 w 124"/>
                <a:gd name="T1" fmla="*/ 0 h 47"/>
                <a:gd name="T2" fmla="*/ 0 w 124"/>
                <a:gd name="T3" fmla="*/ 0 h 47"/>
                <a:gd name="T4" fmla="*/ 0 w 124"/>
                <a:gd name="T5" fmla="*/ 0 h 47"/>
                <a:gd name="T6" fmla="*/ 0 w 124"/>
                <a:gd name="T7" fmla="*/ 0 h 47"/>
                <a:gd name="T8" fmla="*/ 0 w 124"/>
                <a:gd name="T9" fmla="*/ 0 h 47"/>
                <a:gd name="T10" fmla="*/ 0 w 124"/>
                <a:gd name="T11" fmla="*/ 0 h 47"/>
                <a:gd name="T12" fmla="*/ 0 w 124"/>
                <a:gd name="T13" fmla="*/ 0 h 47"/>
                <a:gd name="T14" fmla="*/ 0 w 124"/>
                <a:gd name="T15" fmla="*/ 0 h 47"/>
                <a:gd name="T16" fmla="*/ 0 w 124"/>
                <a:gd name="T17" fmla="*/ 0 h 47"/>
                <a:gd name="T18" fmla="*/ 0 w 124"/>
                <a:gd name="T19" fmla="*/ 0 h 47"/>
                <a:gd name="T20" fmla="*/ 0 w 124"/>
                <a:gd name="T21" fmla="*/ 0 h 47"/>
                <a:gd name="T22" fmla="*/ 0 w 124"/>
                <a:gd name="T23" fmla="*/ 0 h 47"/>
                <a:gd name="T24" fmla="*/ 0 w 124"/>
                <a:gd name="T25" fmla="*/ 0 h 47"/>
                <a:gd name="T26" fmla="*/ 0 w 124"/>
                <a:gd name="T27" fmla="*/ 0 h 47"/>
                <a:gd name="T28" fmla="*/ 0 w 124"/>
                <a:gd name="T29" fmla="*/ 0 h 47"/>
                <a:gd name="T30" fmla="*/ 0 w 124"/>
                <a:gd name="T31" fmla="*/ 0 h 47"/>
                <a:gd name="T32" fmla="*/ 0 w 124"/>
                <a:gd name="T33" fmla="*/ 0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"/>
                <a:gd name="T52" fmla="*/ 0 h 47"/>
                <a:gd name="T53" fmla="*/ 124 w 124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" h="47">
                  <a:moveTo>
                    <a:pt x="124" y="47"/>
                  </a:moveTo>
                  <a:lnTo>
                    <a:pt x="113" y="46"/>
                  </a:lnTo>
                  <a:lnTo>
                    <a:pt x="93" y="42"/>
                  </a:lnTo>
                  <a:lnTo>
                    <a:pt x="52" y="37"/>
                  </a:lnTo>
                  <a:lnTo>
                    <a:pt x="10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3"/>
                  </a:lnTo>
                  <a:lnTo>
                    <a:pt x="3" y="3"/>
                  </a:lnTo>
                  <a:lnTo>
                    <a:pt x="4" y="0"/>
                  </a:lnTo>
                  <a:lnTo>
                    <a:pt x="13" y="4"/>
                  </a:lnTo>
                  <a:lnTo>
                    <a:pt x="33" y="12"/>
                  </a:lnTo>
                  <a:lnTo>
                    <a:pt x="74" y="27"/>
                  </a:lnTo>
                  <a:lnTo>
                    <a:pt x="114" y="43"/>
                  </a:lnTo>
                  <a:lnTo>
                    <a:pt x="124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4" name="Freeform 220"/>
            <p:cNvSpPr>
              <a:spLocks/>
            </p:cNvSpPr>
            <p:nvPr/>
          </p:nvSpPr>
          <p:spPr bwMode="auto">
            <a:xfrm>
              <a:off x="4642" y="3967"/>
              <a:ext cx="55" cy="33"/>
            </a:xfrm>
            <a:custGeom>
              <a:avLst/>
              <a:gdLst>
                <a:gd name="T0" fmla="*/ 0 w 134"/>
                <a:gd name="T1" fmla="*/ 0 h 74"/>
                <a:gd name="T2" fmla="*/ 0 w 134"/>
                <a:gd name="T3" fmla="*/ 0 h 74"/>
                <a:gd name="T4" fmla="*/ 0 w 134"/>
                <a:gd name="T5" fmla="*/ 0 h 74"/>
                <a:gd name="T6" fmla="*/ 0 w 134"/>
                <a:gd name="T7" fmla="*/ 0 h 74"/>
                <a:gd name="T8" fmla="*/ 0 w 134"/>
                <a:gd name="T9" fmla="*/ 0 h 74"/>
                <a:gd name="T10" fmla="*/ 0 w 134"/>
                <a:gd name="T11" fmla="*/ 0 h 74"/>
                <a:gd name="T12" fmla="*/ 0 w 134"/>
                <a:gd name="T13" fmla="*/ 0 h 74"/>
                <a:gd name="T14" fmla="*/ 0 w 134"/>
                <a:gd name="T15" fmla="*/ 0 h 74"/>
                <a:gd name="T16" fmla="*/ 0 w 134"/>
                <a:gd name="T17" fmla="*/ 0 h 74"/>
                <a:gd name="T18" fmla="*/ 0 w 134"/>
                <a:gd name="T19" fmla="*/ 0 h 74"/>
                <a:gd name="T20" fmla="*/ 0 w 134"/>
                <a:gd name="T21" fmla="*/ 0 h 74"/>
                <a:gd name="T22" fmla="*/ 0 w 134"/>
                <a:gd name="T23" fmla="*/ 0 h 74"/>
                <a:gd name="T24" fmla="*/ 0 w 134"/>
                <a:gd name="T25" fmla="*/ 0 h 74"/>
                <a:gd name="T26" fmla="*/ 0 w 134"/>
                <a:gd name="T27" fmla="*/ 0 h 74"/>
                <a:gd name="T28" fmla="*/ 0 w 134"/>
                <a:gd name="T29" fmla="*/ 0 h 74"/>
                <a:gd name="T30" fmla="*/ 0 w 134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4"/>
                <a:gd name="T49" fmla="*/ 0 h 74"/>
                <a:gd name="T50" fmla="*/ 134 w 134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4" h="74">
                  <a:moveTo>
                    <a:pt x="134" y="74"/>
                  </a:moveTo>
                  <a:lnTo>
                    <a:pt x="123" y="71"/>
                  </a:lnTo>
                  <a:lnTo>
                    <a:pt x="100" y="64"/>
                  </a:lnTo>
                  <a:lnTo>
                    <a:pt x="58" y="49"/>
                  </a:lnTo>
                  <a:lnTo>
                    <a:pt x="13" y="35"/>
                  </a:lnTo>
                  <a:lnTo>
                    <a:pt x="3" y="31"/>
                  </a:lnTo>
                  <a:lnTo>
                    <a:pt x="2" y="24"/>
                  </a:lnTo>
                  <a:lnTo>
                    <a:pt x="1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0" y="7"/>
                  </a:lnTo>
                  <a:lnTo>
                    <a:pt x="32" y="20"/>
                  </a:lnTo>
                  <a:lnTo>
                    <a:pt x="77" y="44"/>
                  </a:lnTo>
                  <a:lnTo>
                    <a:pt x="122" y="68"/>
                  </a:lnTo>
                  <a:lnTo>
                    <a:pt x="134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5" name="Freeform 221"/>
            <p:cNvSpPr>
              <a:spLocks/>
            </p:cNvSpPr>
            <p:nvPr/>
          </p:nvSpPr>
          <p:spPr bwMode="auto">
            <a:xfrm>
              <a:off x="4594" y="3173"/>
              <a:ext cx="94" cy="711"/>
            </a:xfrm>
            <a:custGeom>
              <a:avLst/>
              <a:gdLst>
                <a:gd name="T0" fmla="*/ 0 w 229"/>
                <a:gd name="T1" fmla="*/ 0 h 1616"/>
                <a:gd name="T2" fmla="*/ 0 w 229"/>
                <a:gd name="T3" fmla="*/ 0 h 1616"/>
                <a:gd name="T4" fmla="*/ 0 w 229"/>
                <a:gd name="T5" fmla="*/ 0 h 1616"/>
                <a:gd name="T6" fmla="*/ 0 w 229"/>
                <a:gd name="T7" fmla="*/ 0 h 1616"/>
                <a:gd name="T8" fmla="*/ 0 w 229"/>
                <a:gd name="T9" fmla="*/ 0 h 1616"/>
                <a:gd name="T10" fmla="*/ 0 w 229"/>
                <a:gd name="T11" fmla="*/ 0 h 1616"/>
                <a:gd name="T12" fmla="*/ 0 w 229"/>
                <a:gd name="T13" fmla="*/ 0 h 1616"/>
                <a:gd name="T14" fmla="*/ 0 w 229"/>
                <a:gd name="T15" fmla="*/ 0 h 1616"/>
                <a:gd name="T16" fmla="*/ 0 w 229"/>
                <a:gd name="T17" fmla="*/ 0 h 1616"/>
                <a:gd name="T18" fmla="*/ 0 w 229"/>
                <a:gd name="T19" fmla="*/ 0 h 1616"/>
                <a:gd name="T20" fmla="*/ 0 w 229"/>
                <a:gd name="T21" fmla="*/ 0 h 1616"/>
                <a:gd name="T22" fmla="*/ 0 w 229"/>
                <a:gd name="T23" fmla="*/ 0 h 1616"/>
                <a:gd name="T24" fmla="*/ 0 w 229"/>
                <a:gd name="T25" fmla="*/ 0 h 1616"/>
                <a:gd name="T26" fmla="*/ 0 w 229"/>
                <a:gd name="T27" fmla="*/ 0 h 1616"/>
                <a:gd name="T28" fmla="*/ 0 w 229"/>
                <a:gd name="T29" fmla="*/ 0 h 1616"/>
                <a:gd name="T30" fmla="*/ 0 w 229"/>
                <a:gd name="T31" fmla="*/ 0 h 1616"/>
                <a:gd name="T32" fmla="*/ 0 w 229"/>
                <a:gd name="T33" fmla="*/ 0 h 1616"/>
                <a:gd name="T34" fmla="*/ 0 w 229"/>
                <a:gd name="T35" fmla="*/ 0 h 1616"/>
                <a:gd name="T36" fmla="*/ 0 w 229"/>
                <a:gd name="T37" fmla="*/ 0 h 1616"/>
                <a:gd name="T38" fmla="*/ 0 w 229"/>
                <a:gd name="T39" fmla="*/ 0 h 1616"/>
                <a:gd name="T40" fmla="*/ 0 w 229"/>
                <a:gd name="T41" fmla="*/ 0 h 1616"/>
                <a:gd name="T42" fmla="*/ 0 w 229"/>
                <a:gd name="T43" fmla="*/ 0 h 1616"/>
                <a:gd name="T44" fmla="*/ 0 w 229"/>
                <a:gd name="T45" fmla="*/ 0 h 1616"/>
                <a:gd name="T46" fmla="*/ 0 w 229"/>
                <a:gd name="T47" fmla="*/ 0 h 1616"/>
                <a:gd name="T48" fmla="*/ 0 w 229"/>
                <a:gd name="T49" fmla="*/ 0 h 1616"/>
                <a:gd name="T50" fmla="*/ 0 w 229"/>
                <a:gd name="T51" fmla="*/ 0 h 1616"/>
                <a:gd name="T52" fmla="*/ 0 w 229"/>
                <a:gd name="T53" fmla="*/ 0 h 1616"/>
                <a:gd name="T54" fmla="*/ 0 w 229"/>
                <a:gd name="T55" fmla="*/ 0 h 1616"/>
                <a:gd name="T56" fmla="*/ 0 w 229"/>
                <a:gd name="T57" fmla="*/ 0 h 1616"/>
                <a:gd name="T58" fmla="*/ 0 w 229"/>
                <a:gd name="T59" fmla="*/ 0 h 1616"/>
                <a:gd name="T60" fmla="*/ 0 w 229"/>
                <a:gd name="T61" fmla="*/ 0 h 1616"/>
                <a:gd name="T62" fmla="*/ 0 w 229"/>
                <a:gd name="T63" fmla="*/ 0 h 16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29"/>
                <a:gd name="T97" fmla="*/ 0 h 1616"/>
                <a:gd name="T98" fmla="*/ 229 w 229"/>
                <a:gd name="T99" fmla="*/ 1616 h 16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29" h="1616">
                  <a:moveTo>
                    <a:pt x="225" y="128"/>
                  </a:moveTo>
                  <a:lnTo>
                    <a:pt x="219" y="139"/>
                  </a:lnTo>
                  <a:lnTo>
                    <a:pt x="205" y="165"/>
                  </a:lnTo>
                  <a:lnTo>
                    <a:pt x="173" y="234"/>
                  </a:lnTo>
                  <a:lnTo>
                    <a:pt x="150" y="327"/>
                  </a:lnTo>
                  <a:lnTo>
                    <a:pt x="148" y="353"/>
                  </a:lnTo>
                  <a:lnTo>
                    <a:pt x="145" y="388"/>
                  </a:lnTo>
                  <a:lnTo>
                    <a:pt x="136" y="487"/>
                  </a:lnTo>
                  <a:lnTo>
                    <a:pt x="113" y="734"/>
                  </a:lnTo>
                  <a:lnTo>
                    <a:pt x="96" y="901"/>
                  </a:lnTo>
                  <a:lnTo>
                    <a:pt x="96" y="910"/>
                  </a:lnTo>
                  <a:lnTo>
                    <a:pt x="94" y="916"/>
                  </a:lnTo>
                  <a:lnTo>
                    <a:pt x="86" y="957"/>
                  </a:lnTo>
                  <a:lnTo>
                    <a:pt x="58" y="1111"/>
                  </a:lnTo>
                  <a:lnTo>
                    <a:pt x="34" y="1269"/>
                  </a:lnTo>
                  <a:lnTo>
                    <a:pt x="32" y="1296"/>
                  </a:lnTo>
                  <a:lnTo>
                    <a:pt x="30" y="1322"/>
                  </a:lnTo>
                  <a:lnTo>
                    <a:pt x="27" y="1387"/>
                  </a:lnTo>
                  <a:lnTo>
                    <a:pt x="19" y="1525"/>
                  </a:lnTo>
                  <a:lnTo>
                    <a:pt x="14" y="1612"/>
                  </a:lnTo>
                  <a:lnTo>
                    <a:pt x="14" y="1616"/>
                  </a:lnTo>
                  <a:lnTo>
                    <a:pt x="12" y="1610"/>
                  </a:lnTo>
                  <a:lnTo>
                    <a:pt x="10" y="1598"/>
                  </a:lnTo>
                  <a:lnTo>
                    <a:pt x="5" y="1571"/>
                  </a:lnTo>
                  <a:lnTo>
                    <a:pt x="1" y="1546"/>
                  </a:lnTo>
                  <a:lnTo>
                    <a:pt x="0" y="1539"/>
                  </a:lnTo>
                  <a:lnTo>
                    <a:pt x="0" y="1529"/>
                  </a:lnTo>
                  <a:lnTo>
                    <a:pt x="5" y="1458"/>
                  </a:lnTo>
                  <a:lnTo>
                    <a:pt x="23" y="1205"/>
                  </a:lnTo>
                  <a:lnTo>
                    <a:pt x="44" y="990"/>
                  </a:lnTo>
                  <a:lnTo>
                    <a:pt x="49" y="966"/>
                  </a:lnTo>
                  <a:lnTo>
                    <a:pt x="53" y="949"/>
                  </a:lnTo>
                  <a:lnTo>
                    <a:pt x="63" y="892"/>
                  </a:lnTo>
                  <a:lnTo>
                    <a:pt x="84" y="731"/>
                  </a:lnTo>
                  <a:lnTo>
                    <a:pt x="99" y="588"/>
                  </a:lnTo>
                  <a:lnTo>
                    <a:pt x="100" y="565"/>
                  </a:lnTo>
                  <a:lnTo>
                    <a:pt x="100" y="543"/>
                  </a:lnTo>
                  <a:lnTo>
                    <a:pt x="104" y="476"/>
                  </a:lnTo>
                  <a:lnTo>
                    <a:pt x="117" y="304"/>
                  </a:lnTo>
                  <a:lnTo>
                    <a:pt x="130" y="168"/>
                  </a:lnTo>
                  <a:lnTo>
                    <a:pt x="132" y="152"/>
                  </a:lnTo>
                  <a:lnTo>
                    <a:pt x="134" y="141"/>
                  </a:lnTo>
                  <a:lnTo>
                    <a:pt x="142" y="121"/>
                  </a:lnTo>
                  <a:lnTo>
                    <a:pt x="152" y="102"/>
                  </a:lnTo>
                  <a:lnTo>
                    <a:pt x="174" y="76"/>
                  </a:lnTo>
                  <a:lnTo>
                    <a:pt x="181" y="67"/>
                  </a:lnTo>
                  <a:lnTo>
                    <a:pt x="182" y="72"/>
                  </a:lnTo>
                  <a:lnTo>
                    <a:pt x="186" y="81"/>
                  </a:lnTo>
                  <a:lnTo>
                    <a:pt x="194" y="101"/>
                  </a:lnTo>
                  <a:lnTo>
                    <a:pt x="198" y="107"/>
                  </a:lnTo>
                  <a:lnTo>
                    <a:pt x="200" y="108"/>
                  </a:lnTo>
                  <a:lnTo>
                    <a:pt x="201" y="108"/>
                  </a:lnTo>
                  <a:lnTo>
                    <a:pt x="203" y="105"/>
                  </a:lnTo>
                  <a:lnTo>
                    <a:pt x="205" y="97"/>
                  </a:lnTo>
                  <a:lnTo>
                    <a:pt x="206" y="80"/>
                  </a:lnTo>
                  <a:lnTo>
                    <a:pt x="205" y="62"/>
                  </a:lnTo>
                  <a:lnTo>
                    <a:pt x="201" y="27"/>
                  </a:lnTo>
                  <a:lnTo>
                    <a:pt x="199" y="0"/>
                  </a:lnTo>
                  <a:lnTo>
                    <a:pt x="205" y="15"/>
                  </a:lnTo>
                  <a:lnTo>
                    <a:pt x="223" y="63"/>
                  </a:lnTo>
                  <a:lnTo>
                    <a:pt x="229" y="92"/>
                  </a:lnTo>
                  <a:lnTo>
                    <a:pt x="228" y="118"/>
                  </a:lnTo>
                  <a:lnTo>
                    <a:pt x="225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6" name="Freeform 222"/>
            <p:cNvSpPr>
              <a:spLocks/>
            </p:cNvSpPr>
            <p:nvPr/>
          </p:nvSpPr>
          <p:spPr bwMode="auto">
            <a:xfrm>
              <a:off x="4806" y="1664"/>
              <a:ext cx="124" cy="69"/>
            </a:xfrm>
            <a:custGeom>
              <a:avLst/>
              <a:gdLst>
                <a:gd name="T0" fmla="*/ 0 w 304"/>
                <a:gd name="T1" fmla="*/ 0 h 155"/>
                <a:gd name="T2" fmla="*/ 0 w 304"/>
                <a:gd name="T3" fmla="*/ 0 h 155"/>
                <a:gd name="T4" fmla="*/ 0 w 304"/>
                <a:gd name="T5" fmla="*/ 0 h 155"/>
                <a:gd name="T6" fmla="*/ 0 w 304"/>
                <a:gd name="T7" fmla="*/ 0 h 155"/>
                <a:gd name="T8" fmla="*/ 0 w 304"/>
                <a:gd name="T9" fmla="*/ 0 h 155"/>
                <a:gd name="T10" fmla="*/ 0 w 304"/>
                <a:gd name="T11" fmla="*/ 0 h 155"/>
                <a:gd name="T12" fmla="*/ 0 w 304"/>
                <a:gd name="T13" fmla="*/ 0 h 155"/>
                <a:gd name="T14" fmla="*/ 0 w 304"/>
                <a:gd name="T15" fmla="*/ 0 h 155"/>
                <a:gd name="T16" fmla="*/ 0 w 304"/>
                <a:gd name="T17" fmla="*/ 0 h 155"/>
                <a:gd name="T18" fmla="*/ 0 w 304"/>
                <a:gd name="T19" fmla="*/ 0 h 155"/>
                <a:gd name="T20" fmla="*/ 0 w 304"/>
                <a:gd name="T21" fmla="*/ 0 h 155"/>
                <a:gd name="T22" fmla="*/ 0 w 304"/>
                <a:gd name="T23" fmla="*/ 0 h 155"/>
                <a:gd name="T24" fmla="*/ 0 w 304"/>
                <a:gd name="T25" fmla="*/ 0 h 155"/>
                <a:gd name="T26" fmla="*/ 0 w 304"/>
                <a:gd name="T27" fmla="*/ 0 h 155"/>
                <a:gd name="T28" fmla="*/ 0 w 304"/>
                <a:gd name="T29" fmla="*/ 0 h 155"/>
                <a:gd name="T30" fmla="*/ 0 w 304"/>
                <a:gd name="T31" fmla="*/ 0 h 155"/>
                <a:gd name="T32" fmla="*/ 0 w 304"/>
                <a:gd name="T33" fmla="*/ 0 h 155"/>
                <a:gd name="T34" fmla="*/ 0 w 304"/>
                <a:gd name="T35" fmla="*/ 0 h 155"/>
                <a:gd name="T36" fmla="*/ 0 w 304"/>
                <a:gd name="T37" fmla="*/ 0 h 155"/>
                <a:gd name="T38" fmla="*/ 0 w 304"/>
                <a:gd name="T39" fmla="*/ 0 h 155"/>
                <a:gd name="T40" fmla="*/ 0 w 304"/>
                <a:gd name="T41" fmla="*/ 0 h 155"/>
                <a:gd name="T42" fmla="*/ 0 w 304"/>
                <a:gd name="T43" fmla="*/ 0 h 155"/>
                <a:gd name="T44" fmla="*/ 0 w 304"/>
                <a:gd name="T45" fmla="*/ 0 h 155"/>
                <a:gd name="T46" fmla="*/ 0 w 304"/>
                <a:gd name="T47" fmla="*/ 0 h 155"/>
                <a:gd name="T48" fmla="*/ 0 w 304"/>
                <a:gd name="T49" fmla="*/ 0 h 155"/>
                <a:gd name="T50" fmla="*/ 0 w 304"/>
                <a:gd name="T51" fmla="*/ 0 h 155"/>
                <a:gd name="T52" fmla="*/ 0 w 304"/>
                <a:gd name="T53" fmla="*/ 0 h 155"/>
                <a:gd name="T54" fmla="*/ 0 w 304"/>
                <a:gd name="T55" fmla="*/ 0 h 155"/>
                <a:gd name="T56" fmla="*/ 0 w 304"/>
                <a:gd name="T57" fmla="*/ 0 h 155"/>
                <a:gd name="T58" fmla="*/ 0 w 304"/>
                <a:gd name="T59" fmla="*/ 0 h 155"/>
                <a:gd name="T60" fmla="*/ 0 w 304"/>
                <a:gd name="T61" fmla="*/ 0 h 155"/>
                <a:gd name="T62" fmla="*/ 0 w 304"/>
                <a:gd name="T63" fmla="*/ 0 h 155"/>
                <a:gd name="T64" fmla="*/ 0 w 304"/>
                <a:gd name="T65" fmla="*/ 0 h 155"/>
                <a:gd name="T66" fmla="*/ 0 w 304"/>
                <a:gd name="T67" fmla="*/ 0 h 155"/>
                <a:gd name="T68" fmla="*/ 0 w 304"/>
                <a:gd name="T69" fmla="*/ 0 h 155"/>
                <a:gd name="T70" fmla="*/ 0 w 304"/>
                <a:gd name="T71" fmla="*/ 0 h 155"/>
                <a:gd name="T72" fmla="*/ 0 w 304"/>
                <a:gd name="T73" fmla="*/ 0 h 155"/>
                <a:gd name="T74" fmla="*/ 0 w 304"/>
                <a:gd name="T75" fmla="*/ 0 h 155"/>
                <a:gd name="T76" fmla="*/ 0 w 304"/>
                <a:gd name="T77" fmla="*/ 0 h 155"/>
                <a:gd name="T78" fmla="*/ 0 w 304"/>
                <a:gd name="T79" fmla="*/ 0 h 155"/>
                <a:gd name="T80" fmla="*/ 0 w 304"/>
                <a:gd name="T81" fmla="*/ 0 h 155"/>
                <a:gd name="T82" fmla="*/ 0 w 304"/>
                <a:gd name="T83" fmla="*/ 0 h 155"/>
                <a:gd name="T84" fmla="*/ 0 w 304"/>
                <a:gd name="T85" fmla="*/ 0 h 155"/>
                <a:gd name="T86" fmla="*/ 0 w 304"/>
                <a:gd name="T87" fmla="*/ 0 h 155"/>
                <a:gd name="T88" fmla="*/ 0 w 304"/>
                <a:gd name="T89" fmla="*/ 0 h 155"/>
                <a:gd name="T90" fmla="*/ 0 w 304"/>
                <a:gd name="T91" fmla="*/ 0 h 155"/>
                <a:gd name="T92" fmla="*/ 0 w 304"/>
                <a:gd name="T93" fmla="*/ 0 h 155"/>
                <a:gd name="T94" fmla="*/ 0 w 304"/>
                <a:gd name="T95" fmla="*/ 0 h 155"/>
                <a:gd name="T96" fmla="*/ 0 w 304"/>
                <a:gd name="T97" fmla="*/ 0 h 155"/>
                <a:gd name="T98" fmla="*/ 0 w 304"/>
                <a:gd name="T99" fmla="*/ 0 h 155"/>
                <a:gd name="T100" fmla="*/ 0 w 304"/>
                <a:gd name="T101" fmla="*/ 0 h 155"/>
                <a:gd name="T102" fmla="*/ 0 w 304"/>
                <a:gd name="T103" fmla="*/ 0 h 155"/>
                <a:gd name="T104" fmla="*/ 0 w 304"/>
                <a:gd name="T105" fmla="*/ 0 h 155"/>
                <a:gd name="T106" fmla="*/ 0 w 304"/>
                <a:gd name="T107" fmla="*/ 0 h 155"/>
                <a:gd name="T108" fmla="*/ 0 w 304"/>
                <a:gd name="T109" fmla="*/ 0 h 155"/>
                <a:gd name="T110" fmla="*/ 0 w 304"/>
                <a:gd name="T111" fmla="*/ 0 h 1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"/>
                <a:gd name="T169" fmla="*/ 0 h 155"/>
                <a:gd name="T170" fmla="*/ 304 w 304"/>
                <a:gd name="T171" fmla="*/ 155 h 15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" h="155">
                  <a:moveTo>
                    <a:pt x="158" y="7"/>
                  </a:moveTo>
                  <a:lnTo>
                    <a:pt x="167" y="15"/>
                  </a:lnTo>
                  <a:lnTo>
                    <a:pt x="183" y="30"/>
                  </a:lnTo>
                  <a:lnTo>
                    <a:pt x="206" y="60"/>
                  </a:lnTo>
                  <a:lnTo>
                    <a:pt x="216" y="78"/>
                  </a:lnTo>
                  <a:lnTo>
                    <a:pt x="217" y="78"/>
                  </a:lnTo>
                  <a:lnTo>
                    <a:pt x="221" y="73"/>
                  </a:lnTo>
                  <a:lnTo>
                    <a:pt x="230" y="64"/>
                  </a:lnTo>
                  <a:lnTo>
                    <a:pt x="250" y="45"/>
                  </a:lnTo>
                  <a:lnTo>
                    <a:pt x="270" y="26"/>
                  </a:lnTo>
                  <a:lnTo>
                    <a:pt x="275" y="21"/>
                  </a:lnTo>
                  <a:lnTo>
                    <a:pt x="277" y="26"/>
                  </a:lnTo>
                  <a:lnTo>
                    <a:pt x="281" y="36"/>
                  </a:lnTo>
                  <a:lnTo>
                    <a:pt x="291" y="56"/>
                  </a:lnTo>
                  <a:lnTo>
                    <a:pt x="301" y="77"/>
                  </a:lnTo>
                  <a:lnTo>
                    <a:pt x="304" y="81"/>
                  </a:lnTo>
                  <a:lnTo>
                    <a:pt x="295" y="87"/>
                  </a:lnTo>
                  <a:lnTo>
                    <a:pt x="277" y="99"/>
                  </a:lnTo>
                  <a:lnTo>
                    <a:pt x="241" y="123"/>
                  </a:lnTo>
                  <a:lnTo>
                    <a:pt x="205" y="147"/>
                  </a:lnTo>
                  <a:lnTo>
                    <a:pt x="197" y="154"/>
                  </a:lnTo>
                  <a:lnTo>
                    <a:pt x="194" y="142"/>
                  </a:lnTo>
                  <a:lnTo>
                    <a:pt x="185" y="105"/>
                  </a:lnTo>
                  <a:lnTo>
                    <a:pt x="177" y="86"/>
                  </a:lnTo>
                  <a:lnTo>
                    <a:pt x="165" y="71"/>
                  </a:lnTo>
                  <a:lnTo>
                    <a:pt x="160" y="66"/>
                  </a:lnTo>
                  <a:lnTo>
                    <a:pt x="152" y="65"/>
                  </a:lnTo>
                  <a:lnTo>
                    <a:pt x="143" y="65"/>
                  </a:lnTo>
                  <a:lnTo>
                    <a:pt x="133" y="67"/>
                  </a:lnTo>
                  <a:lnTo>
                    <a:pt x="111" y="76"/>
                  </a:lnTo>
                  <a:lnTo>
                    <a:pt x="70" y="96"/>
                  </a:lnTo>
                  <a:lnTo>
                    <a:pt x="58" y="103"/>
                  </a:lnTo>
                  <a:lnTo>
                    <a:pt x="57" y="108"/>
                  </a:lnTo>
                  <a:lnTo>
                    <a:pt x="55" y="117"/>
                  </a:lnTo>
                  <a:lnTo>
                    <a:pt x="52" y="133"/>
                  </a:lnTo>
                  <a:lnTo>
                    <a:pt x="50" y="150"/>
                  </a:lnTo>
                  <a:lnTo>
                    <a:pt x="50" y="155"/>
                  </a:lnTo>
                  <a:lnTo>
                    <a:pt x="46" y="153"/>
                  </a:lnTo>
                  <a:lnTo>
                    <a:pt x="38" y="148"/>
                  </a:lnTo>
                  <a:lnTo>
                    <a:pt x="22" y="139"/>
                  </a:lnTo>
                  <a:lnTo>
                    <a:pt x="4" y="130"/>
                  </a:lnTo>
                  <a:lnTo>
                    <a:pt x="0" y="127"/>
                  </a:lnTo>
                  <a:lnTo>
                    <a:pt x="5" y="128"/>
                  </a:lnTo>
                  <a:lnTo>
                    <a:pt x="10" y="127"/>
                  </a:lnTo>
                  <a:lnTo>
                    <a:pt x="16" y="125"/>
                  </a:lnTo>
                  <a:lnTo>
                    <a:pt x="23" y="120"/>
                  </a:lnTo>
                  <a:lnTo>
                    <a:pt x="34" y="108"/>
                  </a:lnTo>
                  <a:lnTo>
                    <a:pt x="45" y="92"/>
                  </a:lnTo>
                  <a:lnTo>
                    <a:pt x="69" y="54"/>
                  </a:lnTo>
                  <a:lnTo>
                    <a:pt x="96" y="20"/>
                  </a:lnTo>
                  <a:lnTo>
                    <a:pt x="110" y="8"/>
                  </a:lnTo>
                  <a:lnTo>
                    <a:pt x="125" y="0"/>
                  </a:lnTo>
                  <a:lnTo>
                    <a:pt x="141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7" name="Freeform 223"/>
            <p:cNvSpPr>
              <a:spLocks/>
            </p:cNvSpPr>
            <p:nvPr/>
          </p:nvSpPr>
          <p:spPr bwMode="auto">
            <a:xfrm>
              <a:off x="4885" y="1731"/>
              <a:ext cx="144" cy="357"/>
            </a:xfrm>
            <a:custGeom>
              <a:avLst/>
              <a:gdLst>
                <a:gd name="T0" fmla="*/ 0 w 350"/>
                <a:gd name="T1" fmla="*/ 0 h 808"/>
                <a:gd name="T2" fmla="*/ 0 w 350"/>
                <a:gd name="T3" fmla="*/ 0 h 808"/>
                <a:gd name="T4" fmla="*/ 0 w 350"/>
                <a:gd name="T5" fmla="*/ 0 h 808"/>
                <a:gd name="T6" fmla="*/ 0 w 350"/>
                <a:gd name="T7" fmla="*/ 0 h 808"/>
                <a:gd name="T8" fmla="*/ 0 w 350"/>
                <a:gd name="T9" fmla="*/ 0 h 808"/>
                <a:gd name="T10" fmla="*/ 0 w 350"/>
                <a:gd name="T11" fmla="*/ 0 h 808"/>
                <a:gd name="T12" fmla="*/ 0 w 350"/>
                <a:gd name="T13" fmla="*/ 0 h 808"/>
                <a:gd name="T14" fmla="*/ 0 w 350"/>
                <a:gd name="T15" fmla="*/ 0 h 808"/>
                <a:gd name="T16" fmla="*/ 0 w 350"/>
                <a:gd name="T17" fmla="*/ 0 h 808"/>
                <a:gd name="T18" fmla="*/ 0 w 350"/>
                <a:gd name="T19" fmla="*/ 0 h 808"/>
                <a:gd name="T20" fmla="*/ 0 w 350"/>
                <a:gd name="T21" fmla="*/ 0 h 808"/>
                <a:gd name="T22" fmla="*/ 0 w 350"/>
                <a:gd name="T23" fmla="*/ 0 h 808"/>
                <a:gd name="T24" fmla="*/ 0 w 350"/>
                <a:gd name="T25" fmla="*/ 0 h 808"/>
                <a:gd name="T26" fmla="*/ 0 w 350"/>
                <a:gd name="T27" fmla="*/ 0 h 808"/>
                <a:gd name="T28" fmla="*/ 0 w 350"/>
                <a:gd name="T29" fmla="*/ 0 h 808"/>
                <a:gd name="T30" fmla="*/ 0 w 350"/>
                <a:gd name="T31" fmla="*/ 0 h 808"/>
                <a:gd name="T32" fmla="*/ 0 w 350"/>
                <a:gd name="T33" fmla="*/ 0 h 808"/>
                <a:gd name="T34" fmla="*/ 0 w 350"/>
                <a:gd name="T35" fmla="*/ 0 h 808"/>
                <a:gd name="T36" fmla="*/ 0 w 350"/>
                <a:gd name="T37" fmla="*/ 0 h 808"/>
                <a:gd name="T38" fmla="*/ 0 w 350"/>
                <a:gd name="T39" fmla="*/ 0 h 808"/>
                <a:gd name="T40" fmla="*/ 0 w 350"/>
                <a:gd name="T41" fmla="*/ 0 h 808"/>
                <a:gd name="T42" fmla="*/ 0 w 350"/>
                <a:gd name="T43" fmla="*/ 0 h 808"/>
                <a:gd name="T44" fmla="*/ 0 w 350"/>
                <a:gd name="T45" fmla="*/ 0 h 808"/>
                <a:gd name="T46" fmla="*/ 0 w 350"/>
                <a:gd name="T47" fmla="*/ 0 h 808"/>
                <a:gd name="T48" fmla="*/ 0 w 350"/>
                <a:gd name="T49" fmla="*/ 0 h 808"/>
                <a:gd name="T50" fmla="*/ 0 w 350"/>
                <a:gd name="T51" fmla="*/ 0 h 808"/>
                <a:gd name="T52" fmla="*/ 0 w 350"/>
                <a:gd name="T53" fmla="*/ 0 h 808"/>
                <a:gd name="T54" fmla="*/ 0 w 350"/>
                <a:gd name="T55" fmla="*/ 0 h 808"/>
                <a:gd name="T56" fmla="*/ 0 w 350"/>
                <a:gd name="T57" fmla="*/ 0 h 808"/>
                <a:gd name="T58" fmla="*/ 0 w 350"/>
                <a:gd name="T59" fmla="*/ 0 h 808"/>
                <a:gd name="T60" fmla="*/ 0 w 350"/>
                <a:gd name="T61" fmla="*/ 0 h 808"/>
                <a:gd name="T62" fmla="*/ 0 w 350"/>
                <a:gd name="T63" fmla="*/ 0 h 808"/>
                <a:gd name="T64" fmla="*/ 0 w 350"/>
                <a:gd name="T65" fmla="*/ 0 h 808"/>
                <a:gd name="T66" fmla="*/ 0 w 350"/>
                <a:gd name="T67" fmla="*/ 0 h 808"/>
                <a:gd name="T68" fmla="*/ 0 w 350"/>
                <a:gd name="T69" fmla="*/ 0 h 80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808"/>
                <a:gd name="T107" fmla="*/ 350 w 350"/>
                <a:gd name="T108" fmla="*/ 808 h 80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808">
                  <a:moveTo>
                    <a:pt x="17" y="117"/>
                  </a:moveTo>
                  <a:lnTo>
                    <a:pt x="15" y="121"/>
                  </a:lnTo>
                  <a:lnTo>
                    <a:pt x="15" y="126"/>
                  </a:lnTo>
                  <a:lnTo>
                    <a:pt x="16" y="141"/>
                  </a:lnTo>
                  <a:lnTo>
                    <a:pt x="23" y="183"/>
                  </a:lnTo>
                  <a:lnTo>
                    <a:pt x="47" y="281"/>
                  </a:lnTo>
                  <a:lnTo>
                    <a:pt x="62" y="331"/>
                  </a:lnTo>
                  <a:lnTo>
                    <a:pt x="59" y="320"/>
                  </a:lnTo>
                  <a:lnTo>
                    <a:pt x="52" y="283"/>
                  </a:lnTo>
                  <a:lnTo>
                    <a:pt x="36" y="183"/>
                  </a:lnTo>
                  <a:lnTo>
                    <a:pt x="36" y="138"/>
                  </a:lnTo>
                  <a:lnTo>
                    <a:pt x="39" y="121"/>
                  </a:lnTo>
                  <a:lnTo>
                    <a:pt x="47" y="110"/>
                  </a:lnTo>
                  <a:lnTo>
                    <a:pt x="58" y="104"/>
                  </a:lnTo>
                  <a:lnTo>
                    <a:pt x="69" y="147"/>
                  </a:lnTo>
                  <a:lnTo>
                    <a:pt x="98" y="232"/>
                  </a:lnTo>
                  <a:lnTo>
                    <a:pt x="167" y="397"/>
                  </a:lnTo>
                  <a:lnTo>
                    <a:pt x="236" y="562"/>
                  </a:lnTo>
                  <a:lnTo>
                    <a:pt x="252" y="602"/>
                  </a:lnTo>
                  <a:lnTo>
                    <a:pt x="257" y="618"/>
                  </a:lnTo>
                  <a:lnTo>
                    <a:pt x="275" y="656"/>
                  </a:lnTo>
                  <a:lnTo>
                    <a:pt x="318" y="746"/>
                  </a:lnTo>
                  <a:lnTo>
                    <a:pt x="348" y="805"/>
                  </a:lnTo>
                  <a:lnTo>
                    <a:pt x="350" y="808"/>
                  </a:lnTo>
                  <a:lnTo>
                    <a:pt x="347" y="802"/>
                  </a:lnTo>
                  <a:lnTo>
                    <a:pt x="327" y="754"/>
                  </a:lnTo>
                  <a:lnTo>
                    <a:pt x="261" y="584"/>
                  </a:lnTo>
                  <a:lnTo>
                    <a:pt x="204" y="427"/>
                  </a:lnTo>
                  <a:lnTo>
                    <a:pt x="198" y="406"/>
                  </a:lnTo>
                  <a:lnTo>
                    <a:pt x="190" y="388"/>
                  </a:lnTo>
                  <a:lnTo>
                    <a:pt x="170" y="338"/>
                  </a:lnTo>
                  <a:lnTo>
                    <a:pt x="115" y="214"/>
                  </a:lnTo>
                  <a:lnTo>
                    <a:pt x="76" y="118"/>
                  </a:lnTo>
                  <a:lnTo>
                    <a:pt x="74" y="106"/>
                  </a:lnTo>
                  <a:lnTo>
                    <a:pt x="73" y="98"/>
                  </a:lnTo>
                  <a:lnTo>
                    <a:pt x="73" y="79"/>
                  </a:lnTo>
                  <a:lnTo>
                    <a:pt x="79" y="42"/>
                  </a:lnTo>
                  <a:lnTo>
                    <a:pt x="83" y="21"/>
                  </a:lnTo>
                  <a:lnTo>
                    <a:pt x="84" y="19"/>
                  </a:lnTo>
                  <a:lnTo>
                    <a:pt x="82" y="18"/>
                  </a:lnTo>
                  <a:lnTo>
                    <a:pt x="78" y="14"/>
                  </a:lnTo>
                  <a:lnTo>
                    <a:pt x="72" y="8"/>
                  </a:lnTo>
                  <a:lnTo>
                    <a:pt x="65" y="2"/>
                  </a:lnTo>
                  <a:lnTo>
                    <a:pt x="64" y="0"/>
                  </a:lnTo>
                  <a:lnTo>
                    <a:pt x="63" y="6"/>
                  </a:lnTo>
                  <a:lnTo>
                    <a:pt x="62" y="16"/>
                  </a:lnTo>
                  <a:lnTo>
                    <a:pt x="58" y="38"/>
                  </a:lnTo>
                  <a:lnTo>
                    <a:pt x="54" y="61"/>
                  </a:lnTo>
                  <a:lnTo>
                    <a:pt x="54" y="66"/>
                  </a:lnTo>
                  <a:lnTo>
                    <a:pt x="51" y="67"/>
                  </a:lnTo>
                  <a:lnTo>
                    <a:pt x="47" y="67"/>
                  </a:lnTo>
                  <a:lnTo>
                    <a:pt x="37" y="69"/>
                  </a:lnTo>
                  <a:lnTo>
                    <a:pt x="28" y="71"/>
                  </a:lnTo>
                  <a:lnTo>
                    <a:pt x="26" y="71"/>
                  </a:lnTo>
                  <a:lnTo>
                    <a:pt x="24" y="67"/>
                  </a:lnTo>
                  <a:lnTo>
                    <a:pt x="22" y="59"/>
                  </a:lnTo>
                  <a:lnTo>
                    <a:pt x="18" y="43"/>
                  </a:lnTo>
                  <a:lnTo>
                    <a:pt x="14" y="27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4" y="31"/>
                  </a:lnTo>
                  <a:lnTo>
                    <a:pt x="15" y="69"/>
                  </a:lnTo>
                  <a:lnTo>
                    <a:pt x="19" y="110"/>
                  </a:lnTo>
                  <a:lnTo>
                    <a:pt x="17" y="1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8" name="Freeform 224"/>
            <p:cNvSpPr>
              <a:spLocks/>
            </p:cNvSpPr>
            <p:nvPr/>
          </p:nvSpPr>
          <p:spPr bwMode="auto">
            <a:xfrm>
              <a:off x="5005" y="2038"/>
              <a:ext cx="65" cy="185"/>
            </a:xfrm>
            <a:custGeom>
              <a:avLst/>
              <a:gdLst>
                <a:gd name="T0" fmla="*/ 0 w 158"/>
                <a:gd name="T1" fmla="*/ 0 h 419"/>
                <a:gd name="T2" fmla="*/ 0 w 158"/>
                <a:gd name="T3" fmla="*/ 0 h 419"/>
                <a:gd name="T4" fmla="*/ 0 w 158"/>
                <a:gd name="T5" fmla="*/ 0 h 419"/>
                <a:gd name="T6" fmla="*/ 0 w 158"/>
                <a:gd name="T7" fmla="*/ 0 h 419"/>
                <a:gd name="T8" fmla="*/ 0 w 158"/>
                <a:gd name="T9" fmla="*/ 0 h 419"/>
                <a:gd name="T10" fmla="*/ 0 w 158"/>
                <a:gd name="T11" fmla="*/ 0 h 419"/>
                <a:gd name="T12" fmla="*/ 0 w 158"/>
                <a:gd name="T13" fmla="*/ 0 h 419"/>
                <a:gd name="T14" fmla="*/ 0 w 158"/>
                <a:gd name="T15" fmla="*/ 0 h 419"/>
                <a:gd name="T16" fmla="*/ 0 w 158"/>
                <a:gd name="T17" fmla="*/ 0 h 419"/>
                <a:gd name="T18" fmla="*/ 0 w 158"/>
                <a:gd name="T19" fmla="*/ 0 h 419"/>
                <a:gd name="T20" fmla="*/ 0 w 158"/>
                <a:gd name="T21" fmla="*/ 0 h 419"/>
                <a:gd name="T22" fmla="*/ 0 w 158"/>
                <a:gd name="T23" fmla="*/ 0 h 419"/>
                <a:gd name="T24" fmla="*/ 0 w 158"/>
                <a:gd name="T25" fmla="*/ 0 h 419"/>
                <a:gd name="T26" fmla="*/ 0 w 158"/>
                <a:gd name="T27" fmla="*/ 0 h 419"/>
                <a:gd name="T28" fmla="*/ 0 w 158"/>
                <a:gd name="T29" fmla="*/ 0 h 419"/>
                <a:gd name="T30" fmla="*/ 0 w 158"/>
                <a:gd name="T31" fmla="*/ 0 h 419"/>
                <a:gd name="T32" fmla="*/ 0 w 158"/>
                <a:gd name="T33" fmla="*/ 0 h 419"/>
                <a:gd name="T34" fmla="*/ 0 w 158"/>
                <a:gd name="T35" fmla="*/ 0 h 419"/>
                <a:gd name="T36" fmla="*/ 0 w 158"/>
                <a:gd name="T37" fmla="*/ 0 h 419"/>
                <a:gd name="T38" fmla="*/ 0 w 158"/>
                <a:gd name="T39" fmla="*/ 0 h 419"/>
                <a:gd name="T40" fmla="*/ 0 w 158"/>
                <a:gd name="T41" fmla="*/ 0 h 419"/>
                <a:gd name="T42" fmla="*/ 0 w 158"/>
                <a:gd name="T43" fmla="*/ 0 h 419"/>
                <a:gd name="T44" fmla="*/ 0 w 158"/>
                <a:gd name="T45" fmla="*/ 0 h 419"/>
                <a:gd name="T46" fmla="*/ 0 w 158"/>
                <a:gd name="T47" fmla="*/ 0 h 419"/>
                <a:gd name="T48" fmla="*/ 0 w 158"/>
                <a:gd name="T49" fmla="*/ 0 h 419"/>
                <a:gd name="T50" fmla="*/ 0 w 158"/>
                <a:gd name="T51" fmla="*/ 0 h 419"/>
                <a:gd name="T52" fmla="*/ 0 w 158"/>
                <a:gd name="T53" fmla="*/ 0 h 419"/>
                <a:gd name="T54" fmla="*/ 0 w 158"/>
                <a:gd name="T55" fmla="*/ 0 h 419"/>
                <a:gd name="T56" fmla="*/ 0 w 158"/>
                <a:gd name="T57" fmla="*/ 0 h 419"/>
                <a:gd name="T58" fmla="*/ 0 w 158"/>
                <a:gd name="T59" fmla="*/ 0 h 419"/>
                <a:gd name="T60" fmla="*/ 0 w 158"/>
                <a:gd name="T61" fmla="*/ 0 h 419"/>
                <a:gd name="T62" fmla="*/ 0 w 158"/>
                <a:gd name="T63" fmla="*/ 0 h 419"/>
                <a:gd name="T64" fmla="*/ 0 w 158"/>
                <a:gd name="T65" fmla="*/ 0 h 419"/>
                <a:gd name="T66" fmla="*/ 0 w 158"/>
                <a:gd name="T67" fmla="*/ 0 h 419"/>
                <a:gd name="T68" fmla="*/ 0 w 158"/>
                <a:gd name="T69" fmla="*/ 0 h 419"/>
                <a:gd name="T70" fmla="*/ 0 w 158"/>
                <a:gd name="T71" fmla="*/ 0 h 419"/>
                <a:gd name="T72" fmla="*/ 0 w 158"/>
                <a:gd name="T73" fmla="*/ 0 h 419"/>
                <a:gd name="T74" fmla="*/ 0 w 158"/>
                <a:gd name="T75" fmla="*/ 0 h 419"/>
                <a:gd name="T76" fmla="*/ 0 w 158"/>
                <a:gd name="T77" fmla="*/ 0 h 419"/>
                <a:gd name="T78" fmla="*/ 0 w 158"/>
                <a:gd name="T79" fmla="*/ 0 h 41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8"/>
                <a:gd name="T121" fmla="*/ 0 h 419"/>
                <a:gd name="T122" fmla="*/ 158 w 158"/>
                <a:gd name="T123" fmla="*/ 419 h 41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8" h="419">
                  <a:moveTo>
                    <a:pt x="115" y="225"/>
                  </a:moveTo>
                  <a:lnTo>
                    <a:pt x="118" y="233"/>
                  </a:lnTo>
                  <a:lnTo>
                    <a:pt x="130" y="259"/>
                  </a:lnTo>
                  <a:lnTo>
                    <a:pt x="153" y="335"/>
                  </a:lnTo>
                  <a:lnTo>
                    <a:pt x="158" y="372"/>
                  </a:lnTo>
                  <a:lnTo>
                    <a:pt x="158" y="386"/>
                  </a:lnTo>
                  <a:lnTo>
                    <a:pt x="154" y="397"/>
                  </a:lnTo>
                  <a:lnTo>
                    <a:pt x="148" y="403"/>
                  </a:lnTo>
                  <a:lnTo>
                    <a:pt x="141" y="397"/>
                  </a:lnTo>
                  <a:lnTo>
                    <a:pt x="133" y="394"/>
                  </a:lnTo>
                  <a:lnTo>
                    <a:pt x="120" y="392"/>
                  </a:lnTo>
                  <a:lnTo>
                    <a:pt x="107" y="391"/>
                  </a:lnTo>
                  <a:lnTo>
                    <a:pt x="78" y="395"/>
                  </a:lnTo>
                  <a:lnTo>
                    <a:pt x="19" y="411"/>
                  </a:lnTo>
                  <a:lnTo>
                    <a:pt x="0" y="419"/>
                  </a:lnTo>
                  <a:lnTo>
                    <a:pt x="8" y="411"/>
                  </a:lnTo>
                  <a:lnTo>
                    <a:pt x="23" y="399"/>
                  </a:lnTo>
                  <a:lnTo>
                    <a:pt x="51" y="383"/>
                  </a:lnTo>
                  <a:lnTo>
                    <a:pt x="86" y="372"/>
                  </a:lnTo>
                  <a:lnTo>
                    <a:pt x="98" y="369"/>
                  </a:lnTo>
                  <a:lnTo>
                    <a:pt x="101" y="370"/>
                  </a:lnTo>
                  <a:lnTo>
                    <a:pt x="107" y="372"/>
                  </a:lnTo>
                  <a:lnTo>
                    <a:pt x="121" y="374"/>
                  </a:lnTo>
                  <a:lnTo>
                    <a:pt x="136" y="378"/>
                  </a:lnTo>
                  <a:lnTo>
                    <a:pt x="140" y="378"/>
                  </a:lnTo>
                  <a:lnTo>
                    <a:pt x="140" y="371"/>
                  </a:lnTo>
                  <a:lnTo>
                    <a:pt x="139" y="344"/>
                  </a:lnTo>
                  <a:lnTo>
                    <a:pt x="132" y="308"/>
                  </a:lnTo>
                  <a:lnTo>
                    <a:pt x="129" y="298"/>
                  </a:lnTo>
                  <a:lnTo>
                    <a:pt x="122" y="284"/>
                  </a:lnTo>
                  <a:lnTo>
                    <a:pt x="103" y="237"/>
                  </a:lnTo>
                  <a:lnTo>
                    <a:pt x="51" y="101"/>
                  </a:lnTo>
                  <a:lnTo>
                    <a:pt x="13" y="6"/>
                  </a:lnTo>
                  <a:lnTo>
                    <a:pt x="12" y="0"/>
                  </a:lnTo>
                  <a:lnTo>
                    <a:pt x="13" y="4"/>
                  </a:lnTo>
                  <a:lnTo>
                    <a:pt x="24" y="30"/>
                  </a:lnTo>
                  <a:lnTo>
                    <a:pt x="66" y="123"/>
                  </a:lnTo>
                  <a:lnTo>
                    <a:pt x="107" y="212"/>
                  </a:lnTo>
                  <a:lnTo>
                    <a:pt x="115" y="2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49" name="Freeform 225"/>
            <p:cNvSpPr>
              <a:spLocks/>
            </p:cNvSpPr>
            <p:nvPr/>
          </p:nvSpPr>
          <p:spPr bwMode="auto">
            <a:xfrm>
              <a:off x="4924" y="1942"/>
              <a:ext cx="79" cy="295"/>
            </a:xfrm>
            <a:custGeom>
              <a:avLst/>
              <a:gdLst>
                <a:gd name="T0" fmla="*/ 0 w 193"/>
                <a:gd name="T1" fmla="*/ 0 h 673"/>
                <a:gd name="T2" fmla="*/ 0 w 193"/>
                <a:gd name="T3" fmla="*/ 0 h 673"/>
                <a:gd name="T4" fmla="*/ 0 w 193"/>
                <a:gd name="T5" fmla="*/ 0 h 673"/>
                <a:gd name="T6" fmla="*/ 0 w 193"/>
                <a:gd name="T7" fmla="*/ 0 h 673"/>
                <a:gd name="T8" fmla="*/ 0 w 193"/>
                <a:gd name="T9" fmla="*/ 0 h 673"/>
                <a:gd name="T10" fmla="*/ 0 w 193"/>
                <a:gd name="T11" fmla="*/ 0 h 673"/>
                <a:gd name="T12" fmla="*/ 0 w 193"/>
                <a:gd name="T13" fmla="*/ 0 h 673"/>
                <a:gd name="T14" fmla="*/ 0 w 193"/>
                <a:gd name="T15" fmla="*/ 0 h 673"/>
                <a:gd name="T16" fmla="*/ 0 w 193"/>
                <a:gd name="T17" fmla="*/ 0 h 673"/>
                <a:gd name="T18" fmla="*/ 0 w 193"/>
                <a:gd name="T19" fmla="*/ 0 h 673"/>
                <a:gd name="T20" fmla="*/ 0 w 193"/>
                <a:gd name="T21" fmla="*/ 0 h 673"/>
                <a:gd name="T22" fmla="*/ 0 w 193"/>
                <a:gd name="T23" fmla="*/ 0 h 673"/>
                <a:gd name="T24" fmla="*/ 0 w 193"/>
                <a:gd name="T25" fmla="*/ 0 h 673"/>
                <a:gd name="T26" fmla="*/ 0 w 193"/>
                <a:gd name="T27" fmla="*/ 0 h 673"/>
                <a:gd name="T28" fmla="*/ 0 w 193"/>
                <a:gd name="T29" fmla="*/ 0 h 673"/>
                <a:gd name="T30" fmla="*/ 0 w 193"/>
                <a:gd name="T31" fmla="*/ 0 h 673"/>
                <a:gd name="T32" fmla="*/ 0 w 193"/>
                <a:gd name="T33" fmla="*/ 0 h 673"/>
                <a:gd name="T34" fmla="*/ 0 w 193"/>
                <a:gd name="T35" fmla="*/ 0 h 673"/>
                <a:gd name="T36" fmla="*/ 0 w 193"/>
                <a:gd name="T37" fmla="*/ 0 h 673"/>
                <a:gd name="T38" fmla="*/ 0 w 193"/>
                <a:gd name="T39" fmla="*/ 0 h 673"/>
                <a:gd name="T40" fmla="*/ 0 w 193"/>
                <a:gd name="T41" fmla="*/ 0 h 673"/>
                <a:gd name="T42" fmla="*/ 0 w 193"/>
                <a:gd name="T43" fmla="*/ 0 h 673"/>
                <a:gd name="T44" fmla="*/ 0 w 193"/>
                <a:gd name="T45" fmla="*/ 0 h 673"/>
                <a:gd name="T46" fmla="*/ 0 w 193"/>
                <a:gd name="T47" fmla="*/ 0 h 673"/>
                <a:gd name="T48" fmla="*/ 0 w 193"/>
                <a:gd name="T49" fmla="*/ 0 h 673"/>
                <a:gd name="T50" fmla="*/ 0 w 193"/>
                <a:gd name="T51" fmla="*/ 0 h 673"/>
                <a:gd name="T52" fmla="*/ 0 w 193"/>
                <a:gd name="T53" fmla="*/ 0 h 673"/>
                <a:gd name="T54" fmla="*/ 0 w 193"/>
                <a:gd name="T55" fmla="*/ 0 h 673"/>
                <a:gd name="T56" fmla="*/ 0 w 193"/>
                <a:gd name="T57" fmla="*/ 0 h 673"/>
                <a:gd name="T58" fmla="*/ 0 w 193"/>
                <a:gd name="T59" fmla="*/ 0 h 673"/>
                <a:gd name="T60" fmla="*/ 0 w 193"/>
                <a:gd name="T61" fmla="*/ 0 h 673"/>
                <a:gd name="T62" fmla="*/ 0 w 193"/>
                <a:gd name="T63" fmla="*/ 0 h 673"/>
                <a:gd name="T64" fmla="*/ 0 w 193"/>
                <a:gd name="T65" fmla="*/ 0 h 673"/>
                <a:gd name="T66" fmla="*/ 0 w 193"/>
                <a:gd name="T67" fmla="*/ 0 h 673"/>
                <a:gd name="T68" fmla="*/ 0 w 193"/>
                <a:gd name="T69" fmla="*/ 0 h 673"/>
                <a:gd name="T70" fmla="*/ 0 w 193"/>
                <a:gd name="T71" fmla="*/ 0 h 673"/>
                <a:gd name="T72" fmla="*/ 0 w 193"/>
                <a:gd name="T73" fmla="*/ 0 h 673"/>
                <a:gd name="T74" fmla="*/ 0 w 193"/>
                <a:gd name="T75" fmla="*/ 0 h 673"/>
                <a:gd name="T76" fmla="*/ 0 w 193"/>
                <a:gd name="T77" fmla="*/ 0 h 673"/>
                <a:gd name="T78" fmla="*/ 0 w 193"/>
                <a:gd name="T79" fmla="*/ 0 h 673"/>
                <a:gd name="T80" fmla="*/ 0 w 193"/>
                <a:gd name="T81" fmla="*/ 0 h 673"/>
                <a:gd name="T82" fmla="*/ 0 w 193"/>
                <a:gd name="T83" fmla="*/ 0 h 673"/>
                <a:gd name="T84" fmla="*/ 0 w 193"/>
                <a:gd name="T85" fmla="*/ 0 h 673"/>
                <a:gd name="T86" fmla="*/ 0 w 193"/>
                <a:gd name="T87" fmla="*/ 0 h 673"/>
                <a:gd name="T88" fmla="*/ 0 w 193"/>
                <a:gd name="T89" fmla="*/ 0 h 673"/>
                <a:gd name="T90" fmla="*/ 0 w 193"/>
                <a:gd name="T91" fmla="*/ 0 h 67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3"/>
                <a:gd name="T139" fmla="*/ 0 h 673"/>
                <a:gd name="T140" fmla="*/ 193 w 193"/>
                <a:gd name="T141" fmla="*/ 673 h 67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3" h="673">
                  <a:moveTo>
                    <a:pt x="93" y="325"/>
                  </a:moveTo>
                  <a:lnTo>
                    <a:pt x="101" y="343"/>
                  </a:lnTo>
                  <a:lnTo>
                    <a:pt x="119" y="383"/>
                  </a:lnTo>
                  <a:lnTo>
                    <a:pt x="153" y="459"/>
                  </a:lnTo>
                  <a:lnTo>
                    <a:pt x="172" y="502"/>
                  </a:lnTo>
                  <a:lnTo>
                    <a:pt x="175" y="504"/>
                  </a:lnTo>
                  <a:lnTo>
                    <a:pt x="175" y="517"/>
                  </a:lnTo>
                  <a:lnTo>
                    <a:pt x="178" y="540"/>
                  </a:lnTo>
                  <a:lnTo>
                    <a:pt x="185" y="584"/>
                  </a:lnTo>
                  <a:lnTo>
                    <a:pt x="191" y="629"/>
                  </a:lnTo>
                  <a:lnTo>
                    <a:pt x="193" y="640"/>
                  </a:lnTo>
                  <a:lnTo>
                    <a:pt x="192" y="644"/>
                  </a:lnTo>
                  <a:lnTo>
                    <a:pt x="192" y="647"/>
                  </a:lnTo>
                  <a:lnTo>
                    <a:pt x="190" y="649"/>
                  </a:lnTo>
                  <a:lnTo>
                    <a:pt x="188" y="652"/>
                  </a:lnTo>
                  <a:lnTo>
                    <a:pt x="183" y="657"/>
                  </a:lnTo>
                  <a:lnTo>
                    <a:pt x="177" y="662"/>
                  </a:lnTo>
                  <a:lnTo>
                    <a:pt x="171" y="668"/>
                  </a:lnTo>
                  <a:lnTo>
                    <a:pt x="166" y="673"/>
                  </a:lnTo>
                  <a:lnTo>
                    <a:pt x="166" y="672"/>
                  </a:lnTo>
                  <a:lnTo>
                    <a:pt x="166" y="658"/>
                  </a:lnTo>
                  <a:lnTo>
                    <a:pt x="168" y="612"/>
                  </a:lnTo>
                  <a:lnTo>
                    <a:pt x="168" y="567"/>
                  </a:lnTo>
                  <a:lnTo>
                    <a:pt x="168" y="561"/>
                  </a:lnTo>
                  <a:lnTo>
                    <a:pt x="166" y="555"/>
                  </a:lnTo>
                  <a:lnTo>
                    <a:pt x="159" y="537"/>
                  </a:lnTo>
                  <a:lnTo>
                    <a:pt x="142" y="492"/>
                  </a:lnTo>
                  <a:lnTo>
                    <a:pt x="129" y="463"/>
                  </a:lnTo>
                  <a:lnTo>
                    <a:pt x="129" y="461"/>
                  </a:lnTo>
                  <a:lnTo>
                    <a:pt x="127" y="458"/>
                  </a:lnTo>
                  <a:lnTo>
                    <a:pt x="116" y="429"/>
                  </a:lnTo>
                  <a:lnTo>
                    <a:pt x="73" y="317"/>
                  </a:lnTo>
                  <a:lnTo>
                    <a:pt x="29" y="176"/>
                  </a:lnTo>
                  <a:lnTo>
                    <a:pt x="20" y="142"/>
                  </a:lnTo>
                  <a:lnTo>
                    <a:pt x="13" y="111"/>
                  </a:lnTo>
                  <a:lnTo>
                    <a:pt x="5" y="65"/>
                  </a:lnTo>
                  <a:lnTo>
                    <a:pt x="0" y="14"/>
                  </a:lnTo>
                  <a:lnTo>
                    <a:pt x="1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6"/>
                  </a:lnTo>
                  <a:lnTo>
                    <a:pt x="12" y="41"/>
                  </a:lnTo>
                  <a:lnTo>
                    <a:pt x="47" y="174"/>
                  </a:lnTo>
                  <a:lnTo>
                    <a:pt x="85" y="305"/>
                  </a:lnTo>
                  <a:lnTo>
                    <a:pt x="93" y="3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0" name="Freeform 226"/>
            <p:cNvSpPr>
              <a:spLocks/>
            </p:cNvSpPr>
            <p:nvPr/>
          </p:nvSpPr>
          <p:spPr bwMode="auto">
            <a:xfrm>
              <a:off x="4119" y="1151"/>
              <a:ext cx="29" cy="33"/>
            </a:xfrm>
            <a:custGeom>
              <a:avLst/>
              <a:gdLst>
                <a:gd name="T0" fmla="*/ 0 w 69"/>
                <a:gd name="T1" fmla="*/ 0 h 76"/>
                <a:gd name="T2" fmla="*/ 0 w 69"/>
                <a:gd name="T3" fmla="*/ 0 h 76"/>
                <a:gd name="T4" fmla="*/ 0 w 69"/>
                <a:gd name="T5" fmla="*/ 0 h 76"/>
                <a:gd name="T6" fmla="*/ 0 w 69"/>
                <a:gd name="T7" fmla="*/ 0 h 76"/>
                <a:gd name="T8" fmla="*/ 0 w 69"/>
                <a:gd name="T9" fmla="*/ 0 h 76"/>
                <a:gd name="T10" fmla="*/ 0 w 69"/>
                <a:gd name="T11" fmla="*/ 0 h 76"/>
                <a:gd name="T12" fmla="*/ 0 w 69"/>
                <a:gd name="T13" fmla="*/ 0 h 76"/>
                <a:gd name="T14" fmla="*/ 0 w 69"/>
                <a:gd name="T15" fmla="*/ 0 h 76"/>
                <a:gd name="T16" fmla="*/ 0 w 69"/>
                <a:gd name="T17" fmla="*/ 0 h 76"/>
                <a:gd name="T18" fmla="*/ 0 w 69"/>
                <a:gd name="T19" fmla="*/ 0 h 76"/>
                <a:gd name="T20" fmla="*/ 0 w 69"/>
                <a:gd name="T21" fmla="*/ 0 h 76"/>
                <a:gd name="T22" fmla="*/ 0 w 69"/>
                <a:gd name="T23" fmla="*/ 0 h 76"/>
                <a:gd name="T24" fmla="*/ 0 w 69"/>
                <a:gd name="T25" fmla="*/ 0 h 76"/>
                <a:gd name="T26" fmla="*/ 0 w 69"/>
                <a:gd name="T27" fmla="*/ 0 h 76"/>
                <a:gd name="T28" fmla="*/ 0 w 69"/>
                <a:gd name="T29" fmla="*/ 0 h 76"/>
                <a:gd name="T30" fmla="*/ 0 w 69"/>
                <a:gd name="T31" fmla="*/ 0 h 76"/>
                <a:gd name="T32" fmla="*/ 0 w 69"/>
                <a:gd name="T33" fmla="*/ 0 h 76"/>
                <a:gd name="T34" fmla="*/ 0 w 69"/>
                <a:gd name="T35" fmla="*/ 0 h 76"/>
                <a:gd name="T36" fmla="*/ 0 w 69"/>
                <a:gd name="T37" fmla="*/ 0 h 76"/>
                <a:gd name="T38" fmla="*/ 0 w 69"/>
                <a:gd name="T39" fmla="*/ 0 h 76"/>
                <a:gd name="T40" fmla="*/ 0 w 69"/>
                <a:gd name="T41" fmla="*/ 0 h 76"/>
                <a:gd name="T42" fmla="*/ 0 w 69"/>
                <a:gd name="T43" fmla="*/ 0 h 76"/>
                <a:gd name="T44" fmla="*/ 0 w 69"/>
                <a:gd name="T45" fmla="*/ 0 h 76"/>
                <a:gd name="T46" fmla="*/ 0 w 69"/>
                <a:gd name="T47" fmla="*/ 0 h 76"/>
                <a:gd name="T48" fmla="*/ 0 w 69"/>
                <a:gd name="T49" fmla="*/ 0 h 76"/>
                <a:gd name="T50" fmla="*/ 0 w 69"/>
                <a:gd name="T51" fmla="*/ 0 h 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76"/>
                <a:gd name="T80" fmla="*/ 69 w 69"/>
                <a:gd name="T81" fmla="*/ 76 h 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76">
                  <a:moveTo>
                    <a:pt x="22" y="13"/>
                  </a:moveTo>
                  <a:lnTo>
                    <a:pt x="19" y="17"/>
                  </a:lnTo>
                  <a:lnTo>
                    <a:pt x="13" y="24"/>
                  </a:lnTo>
                  <a:lnTo>
                    <a:pt x="4" y="37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8" y="51"/>
                  </a:lnTo>
                  <a:lnTo>
                    <a:pt x="19" y="62"/>
                  </a:lnTo>
                  <a:lnTo>
                    <a:pt x="31" y="74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58"/>
                  </a:lnTo>
                  <a:lnTo>
                    <a:pt x="28" y="41"/>
                  </a:lnTo>
                  <a:lnTo>
                    <a:pt x="29" y="37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36" y="25"/>
                  </a:lnTo>
                  <a:lnTo>
                    <a:pt x="44" y="17"/>
                  </a:lnTo>
                  <a:lnTo>
                    <a:pt x="63" y="4"/>
                  </a:lnTo>
                  <a:lnTo>
                    <a:pt x="69" y="0"/>
                  </a:lnTo>
                  <a:lnTo>
                    <a:pt x="63" y="1"/>
                  </a:lnTo>
                  <a:lnTo>
                    <a:pt x="44" y="3"/>
                  </a:lnTo>
                  <a:lnTo>
                    <a:pt x="25" y="11"/>
                  </a:lnTo>
                  <a:lnTo>
                    <a:pt x="22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1" name="Freeform 227"/>
            <p:cNvSpPr>
              <a:spLocks/>
            </p:cNvSpPr>
            <p:nvPr/>
          </p:nvSpPr>
          <p:spPr bwMode="auto">
            <a:xfrm>
              <a:off x="4033" y="1170"/>
              <a:ext cx="133" cy="574"/>
            </a:xfrm>
            <a:custGeom>
              <a:avLst/>
              <a:gdLst>
                <a:gd name="T0" fmla="*/ 0 w 323"/>
                <a:gd name="T1" fmla="*/ 0 h 1304"/>
                <a:gd name="T2" fmla="*/ 0 w 323"/>
                <a:gd name="T3" fmla="*/ 0 h 1304"/>
                <a:gd name="T4" fmla="*/ 0 w 323"/>
                <a:gd name="T5" fmla="*/ 0 h 1304"/>
                <a:gd name="T6" fmla="*/ 0 w 323"/>
                <a:gd name="T7" fmla="*/ 0 h 1304"/>
                <a:gd name="T8" fmla="*/ 0 w 323"/>
                <a:gd name="T9" fmla="*/ 0 h 1304"/>
                <a:gd name="T10" fmla="*/ 0 w 323"/>
                <a:gd name="T11" fmla="*/ 0 h 1304"/>
                <a:gd name="T12" fmla="*/ 0 w 323"/>
                <a:gd name="T13" fmla="*/ 0 h 1304"/>
                <a:gd name="T14" fmla="*/ 0 w 323"/>
                <a:gd name="T15" fmla="*/ 0 h 1304"/>
                <a:gd name="T16" fmla="*/ 0 w 323"/>
                <a:gd name="T17" fmla="*/ 0 h 1304"/>
                <a:gd name="T18" fmla="*/ 0 w 323"/>
                <a:gd name="T19" fmla="*/ 0 h 1304"/>
                <a:gd name="T20" fmla="*/ 0 w 323"/>
                <a:gd name="T21" fmla="*/ 0 h 1304"/>
                <a:gd name="T22" fmla="*/ 0 w 323"/>
                <a:gd name="T23" fmla="*/ 0 h 1304"/>
                <a:gd name="T24" fmla="*/ 0 w 323"/>
                <a:gd name="T25" fmla="*/ 0 h 1304"/>
                <a:gd name="T26" fmla="*/ 0 w 323"/>
                <a:gd name="T27" fmla="*/ 0 h 1304"/>
                <a:gd name="T28" fmla="*/ 0 w 323"/>
                <a:gd name="T29" fmla="*/ 0 h 1304"/>
                <a:gd name="T30" fmla="*/ 0 w 323"/>
                <a:gd name="T31" fmla="*/ 0 h 1304"/>
                <a:gd name="T32" fmla="*/ 0 w 323"/>
                <a:gd name="T33" fmla="*/ 0 h 1304"/>
                <a:gd name="T34" fmla="*/ 0 w 323"/>
                <a:gd name="T35" fmla="*/ 0 h 1304"/>
                <a:gd name="T36" fmla="*/ 0 w 323"/>
                <a:gd name="T37" fmla="*/ 0 h 1304"/>
                <a:gd name="T38" fmla="*/ 0 w 323"/>
                <a:gd name="T39" fmla="*/ 0 h 1304"/>
                <a:gd name="T40" fmla="*/ 0 w 323"/>
                <a:gd name="T41" fmla="*/ 0 h 1304"/>
                <a:gd name="T42" fmla="*/ 0 w 323"/>
                <a:gd name="T43" fmla="*/ 0 h 1304"/>
                <a:gd name="T44" fmla="*/ 0 w 323"/>
                <a:gd name="T45" fmla="*/ 0 h 1304"/>
                <a:gd name="T46" fmla="*/ 0 w 323"/>
                <a:gd name="T47" fmla="*/ 0 h 1304"/>
                <a:gd name="T48" fmla="*/ 0 w 323"/>
                <a:gd name="T49" fmla="*/ 0 h 1304"/>
                <a:gd name="T50" fmla="*/ 0 w 323"/>
                <a:gd name="T51" fmla="*/ 0 h 1304"/>
                <a:gd name="T52" fmla="*/ 0 w 323"/>
                <a:gd name="T53" fmla="*/ 0 h 1304"/>
                <a:gd name="T54" fmla="*/ 0 w 323"/>
                <a:gd name="T55" fmla="*/ 0 h 1304"/>
                <a:gd name="T56" fmla="*/ 0 w 323"/>
                <a:gd name="T57" fmla="*/ 0 h 1304"/>
                <a:gd name="T58" fmla="*/ 0 w 323"/>
                <a:gd name="T59" fmla="*/ 0 h 1304"/>
                <a:gd name="T60" fmla="*/ 0 w 323"/>
                <a:gd name="T61" fmla="*/ 0 h 1304"/>
                <a:gd name="T62" fmla="*/ 0 w 323"/>
                <a:gd name="T63" fmla="*/ 0 h 1304"/>
                <a:gd name="T64" fmla="*/ 0 w 323"/>
                <a:gd name="T65" fmla="*/ 0 h 1304"/>
                <a:gd name="T66" fmla="*/ 0 w 323"/>
                <a:gd name="T67" fmla="*/ 0 h 1304"/>
                <a:gd name="T68" fmla="*/ 0 w 323"/>
                <a:gd name="T69" fmla="*/ 0 h 1304"/>
                <a:gd name="T70" fmla="*/ 0 w 323"/>
                <a:gd name="T71" fmla="*/ 0 h 1304"/>
                <a:gd name="T72" fmla="*/ 0 w 323"/>
                <a:gd name="T73" fmla="*/ 0 h 1304"/>
                <a:gd name="T74" fmla="*/ 0 w 323"/>
                <a:gd name="T75" fmla="*/ 0 h 1304"/>
                <a:gd name="T76" fmla="*/ 0 w 323"/>
                <a:gd name="T77" fmla="*/ 0 h 1304"/>
                <a:gd name="T78" fmla="*/ 0 w 323"/>
                <a:gd name="T79" fmla="*/ 0 h 1304"/>
                <a:gd name="T80" fmla="*/ 0 w 323"/>
                <a:gd name="T81" fmla="*/ 0 h 1304"/>
                <a:gd name="T82" fmla="*/ 0 w 323"/>
                <a:gd name="T83" fmla="*/ 0 h 1304"/>
                <a:gd name="T84" fmla="*/ 0 w 323"/>
                <a:gd name="T85" fmla="*/ 0 h 1304"/>
                <a:gd name="T86" fmla="*/ 0 w 323"/>
                <a:gd name="T87" fmla="*/ 0 h 1304"/>
                <a:gd name="T88" fmla="*/ 0 w 323"/>
                <a:gd name="T89" fmla="*/ 0 h 1304"/>
                <a:gd name="T90" fmla="*/ 0 w 323"/>
                <a:gd name="T91" fmla="*/ 0 h 1304"/>
                <a:gd name="T92" fmla="*/ 0 w 323"/>
                <a:gd name="T93" fmla="*/ 0 h 1304"/>
                <a:gd name="T94" fmla="*/ 0 w 323"/>
                <a:gd name="T95" fmla="*/ 0 h 1304"/>
                <a:gd name="T96" fmla="*/ 0 w 323"/>
                <a:gd name="T97" fmla="*/ 0 h 1304"/>
                <a:gd name="T98" fmla="*/ 0 w 323"/>
                <a:gd name="T99" fmla="*/ 0 h 1304"/>
                <a:gd name="T100" fmla="*/ 0 w 323"/>
                <a:gd name="T101" fmla="*/ 0 h 1304"/>
                <a:gd name="T102" fmla="*/ 0 w 323"/>
                <a:gd name="T103" fmla="*/ 0 h 1304"/>
                <a:gd name="T104" fmla="*/ 0 w 323"/>
                <a:gd name="T105" fmla="*/ 0 h 130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23"/>
                <a:gd name="T160" fmla="*/ 0 h 1304"/>
                <a:gd name="T161" fmla="*/ 323 w 323"/>
                <a:gd name="T162" fmla="*/ 1304 h 130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23" h="1304">
                  <a:moveTo>
                    <a:pt x="109" y="1280"/>
                  </a:moveTo>
                  <a:lnTo>
                    <a:pt x="109" y="1279"/>
                  </a:lnTo>
                  <a:lnTo>
                    <a:pt x="110" y="1269"/>
                  </a:lnTo>
                  <a:lnTo>
                    <a:pt x="117" y="1238"/>
                  </a:lnTo>
                  <a:lnTo>
                    <a:pt x="126" y="1223"/>
                  </a:lnTo>
                  <a:lnTo>
                    <a:pt x="132" y="1217"/>
                  </a:lnTo>
                  <a:lnTo>
                    <a:pt x="138" y="1212"/>
                  </a:lnTo>
                  <a:lnTo>
                    <a:pt x="146" y="1210"/>
                  </a:lnTo>
                  <a:lnTo>
                    <a:pt x="164" y="1209"/>
                  </a:lnTo>
                  <a:lnTo>
                    <a:pt x="191" y="1213"/>
                  </a:lnTo>
                  <a:lnTo>
                    <a:pt x="211" y="1224"/>
                  </a:lnTo>
                  <a:lnTo>
                    <a:pt x="223" y="1242"/>
                  </a:lnTo>
                  <a:lnTo>
                    <a:pt x="230" y="1264"/>
                  </a:lnTo>
                  <a:lnTo>
                    <a:pt x="235" y="1290"/>
                  </a:lnTo>
                  <a:lnTo>
                    <a:pt x="237" y="1303"/>
                  </a:lnTo>
                  <a:lnTo>
                    <a:pt x="247" y="1304"/>
                  </a:lnTo>
                  <a:lnTo>
                    <a:pt x="268" y="1304"/>
                  </a:lnTo>
                  <a:lnTo>
                    <a:pt x="288" y="1300"/>
                  </a:lnTo>
                  <a:lnTo>
                    <a:pt x="304" y="1293"/>
                  </a:lnTo>
                  <a:lnTo>
                    <a:pt x="316" y="1280"/>
                  </a:lnTo>
                  <a:lnTo>
                    <a:pt x="322" y="1260"/>
                  </a:lnTo>
                  <a:lnTo>
                    <a:pt x="323" y="1248"/>
                  </a:lnTo>
                  <a:lnTo>
                    <a:pt x="304" y="1262"/>
                  </a:lnTo>
                  <a:lnTo>
                    <a:pt x="288" y="1268"/>
                  </a:lnTo>
                  <a:lnTo>
                    <a:pt x="276" y="1270"/>
                  </a:lnTo>
                  <a:lnTo>
                    <a:pt x="265" y="1267"/>
                  </a:lnTo>
                  <a:lnTo>
                    <a:pt x="258" y="1260"/>
                  </a:lnTo>
                  <a:lnTo>
                    <a:pt x="251" y="1250"/>
                  </a:lnTo>
                  <a:lnTo>
                    <a:pt x="245" y="1238"/>
                  </a:lnTo>
                  <a:lnTo>
                    <a:pt x="233" y="1212"/>
                  </a:lnTo>
                  <a:lnTo>
                    <a:pt x="216" y="1186"/>
                  </a:lnTo>
                  <a:lnTo>
                    <a:pt x="205" y="1176"/>
                  </a:lnTo>
                  <a:lnTo>
                    <a:pt x="185" y="1166"/>
                  </a:lnTo>
                  <a:lnTo>
                    <a:pt x="153" y="1160"/>
                  </a:lnTo>
                  <a:lnTo>
                    <a:pt x="141" y="1162"/>
                  </a:lnTo>
                  <a:lnTo>
                    <a:pt x="129" y="1168"/>
                  </a:lnTo>
                  <a:lnTo>
                    <a:pt x="119" y="1176"/>
                  </a:lnTo>
                  <a:lnTo>
                    <a:pt x="111" y="1187"/>
                  </a:lnTo>
                  <a:lnTo>
                    <a:pt x="104" y="1199"/>
                  </a:lnTo>
                  <a:lnTo>
                    <a:pt x="93" y="1229"/>
                  </a:lnTo>
                  <a:lnTo>
                    <a:pt x="86" y="1258"/>
                  </a:lnTo>
                  <a:lnTo>
                    <a:pt x="81" y="1254"/>
                  </a:lnTo>
                  <a:lnTo>
                    <a:pt x="72" y="1245"/>
                  </a:lnTo>
                  <a:lnTo>
                    <a:pt x="53" y="1228"/>
                  </a:lnTo>
                  <a:lnTo>
                    <a:pt x="34" y="1211"/>
                  </a:lnTo>
                  <a:lnTo>
                    <a:pt x="30" y="1206"/>
                  </a:lnTo>
                  <a:lnTo>
                    <a:pt x="30" y="1204"/>
                  </a:lnTo>
                  <a:lnTo>
                    <a:pt x="35" y="1188"/>
                  </a:lnTo>
                  <a:lnTo>
                    <a:pt x="56" y="1123"/>
                  </a:lnTo>
                  <a:lnTo>
                    <a:pt x="86" y="1031"/>
                  </a:lnTo>
                  <a:lnTo>
                    <a:pt x="95" y="1006"/>
                  </a:lnTo>
                  <a:lnTo>
                    <a:pt x="104" y="976"/>
                  </a:lnTo>
                  <a:lnTo>
                    <a:pt x="125" y="885"/>
                  </a:lnTo>
                  <a:lnTo>
                    <a:pt x="166" y="662"/>
                  </a:lnTo>
                  <a:lnTo>
                    <a:pt x="190" y="511"/>
                  </a:lnTo>
                  <a:lnTo>
                    <a:pt x="192" y="503"/>
                  </a:lnTo>
                  <a:lnTo>
                    <a:pt x="191" y="505"/>
                  </a:lnTo>
                  <a:lnTo>
                    <a:pt x="186" y="518"/>
                  </a:lnTo>
                  <a:lnTo>
                    <a:pt x="169" y="558"/>
                  </a:lnTo>
                  <a:lnTo>
                    <a:pt x="156" y="586"/>
                  </a:lnTo>
                  <a:lnTo>
                    <a:pt x="156" y="578"/>
                  </a:lnTo>
                  <a:lnTo>
                    <a:pt x="161" y="524"/>
                  </a:lnTo>
                  <a:lnTo>
                    <a:pt x="175" y="340"/>
                  </a:lnTo>
                  <a:lnTo>
                    <a:pt x="187" y="201"/>
                  </a:lnTo>
                  <a:lnTo>
                    <a:pt x="188" y="193"/>
                  </a:lnTo>
                  <a:lnTo>
                    <a:pt x="184" y="178"/>
                  </a:lnTo>
                  <a:lnTo>
                    <a:pt x="175" y="147"/>
                  </a:lnTo>
                  <a:lnTo>
                    <a:pt x="162" y="79"/>
                  </a:lnTo>
                  <a:lnTo>
                    <a:pt x="162" y="46"/>
                  </a:lnTo>
                  <a:lnTo>
                    <a:pt x="170" y="15"/>
                  </a:lnTo>
                  <a:lnTo>
                    <a:pt x="178" y="0"/>
                  </a:lnTo>
                  <a:lnTo>
                    <a:pt x="163" y="2"/>
                  </a:lnTo>
                  <a:lnTo>
                    <a:pt x="152" y="7"/>
                  </a:lnTo>
                  <a:lnTo>
                    <a:pt x="143" y="15"/>
                  </a:lnTo>
                  <a:lnTo>
                    <a:pt x="137" y="26"/>
                  </a:lnTo>
                  <a:lnTo>
                    <a:pt x="132" y="38"/>
                  </a:lnTo>
                  <a:lnTo>
                    <a:pt x="129" y="51"/>
                  </a:lnTo>
                  <a:lnTo>
                    <a:pt x="128" y="80"/>
                  </a:lnTo>
                  <a:lnTo>
                    <a:pt x="130" y="108"/>
                  </a:lnTo>
                  <a:lnTo>
                    <a:pt x="135" y="129"/>
                  </a:lnTo>
                  <a:lnTo>
                    <a:pt x="141" y="166"/>
                  </a:lnTo>
                  <a:lnTo>
                    <a:pt x="150" y="238"/>
                  </a:lnTo>
                  <a:lnTo>
                    <a:pt x="149" y="384"/>
                  </a:lnTo>
                  <a:lnTo>
                    <a:pt x="138" y="529"/>
                  </a:lnTo>
                  <a:lnTo>
                    <a:pt x="136" y="564"/>
                  </a:lnTo>
                  <a:lnTo>
                    <a:pt x="133" y="600"/>
                  </a:lnTo>
                  <a:lnTo>
                    <a:pt x="129" y="669"/>
                  </a:lnTo>
                  <a:lnTo>
                    <a:pt x="118" y="793"/>
                  </a:lnTo>
                  <a:lnTo>
                    <a:pt x="108" y="876"/>
                  </a:lnTo>
                  <a:lnTo>
                    <a:pt x="106" y="887"/>
                  </a:lnTo>
                  <a:lnTo>
                    <a:pt x="98" y="917"/>
                  </a:lnTo>
                  <a:lnTo>
                    <a:pt x="79" y="974"/>
                  </a:lnTo>
                  <a:lnTo>
                    <a:pt x="35" y="1085"/>
                  </a:lnTo>
                  <a:lnTo>
                    <a:pt x="3" y="1198"/>
                  </a:lnTo>
                  <a:lnTo>
                    <a:pt x="0" y="1227"/>
                  </a:lnTo>
                  <a:lnTo>
                    <a:pt x="5" y="1234"/>
                  </a:lnTo>
                  <a:lnTo>
                    <a:pt x="20" y="1254"/>
                  </a:lnTo>
                  <a:lnTo>
                    <a:pt x="64" y="1296"/>
                  </a:lnTo>
                  <a:lnTo>
                    <a:pt x="75" y="1302"/>
                  </a:lnTo>
                  <a:lnTo>
                    <a:pt x="85" y="1304"/>
                  </a:lnTo>
                  <a:lnTo>
                    <a:pt x="94" y="1302"/>
                  </a:lnTo>
                  <a:lnTo>
                    <a:pt x="102" y="1294"/>
                  </a:lnTo>
                  <a:lnTo>
                    <a:pt x="109" y="12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2" name="Freeform 228"/>
            <p:cNvSpPr>
              <a:spLocks/>
            </p:cNvSpPr>
            <p:nvPr/>
          </p:nvSpPr>
          <p:spPr bwMode="auto">
            <a:xfrm>
              <a:off x="4158" y="1171"/>
              <a:ext cx="25" cy="81"/>
            </a:xfrm>
            <a:custGeom>
              <a:avLst/>
              <a:gdLst>
                <a:gd name="T0" fmla="*/ 0 w 61"/>
                <a:gd name="T1" fmla="*/ 0 h 182"/>
                <a:gd name="T2" fmla="*/ 0 w 61"/>
                <a:gd name="T3" fmla="*/ 0 h 182"/>
                <a:gd name="T4" fmla="*/ 0 w 61"/>
                <a:gd name="T5" fmla="*/ 0 h 182"/>
                <a:gd name="T6" fmla="*/ 0 w 61"/>
                <a:gd name="T7" fmla="*/ 0 h 182"/>
                <a:gd name="T8" fmla="*/ 0 w 61"/>
                <a:gd name="T9" fmla="*/ 0 h 182"/>
                <a:gd name="T10" fmla="*/ 0 w 61"/>
                <a:gd name="T11" fmla="*/ 0 h 182"/>
                <a:gd name="T12" fmla="*/ 0 w 61"/>
                <a:gd name="T13" fmla="*/ 0 h 182"/>
                <a:gd name="T14" fmla="*/ 0 w 61"/>
                <a:gd name="T15" fmla="*/ 0 h 182"/>
                <a:gd name="T16" fmla="*/ 0 w 61"/>
                <a:gd name="T17" fmla="*/ 0 h 182"/>
                <a:gd name="T18" fmla="*/ 0 w 61"/>
                <a:gd name="T19" fmla="*/ 0 h 182"/>
                <a:gd name="T20" fmla="*/ 0 w 61"/>
                <a:gd name="T21" fmla="*/ 0 h 182"/>
                <a:gd name="T22" fmla="*/ 0 w 61"/>
                <a:gd name="T23" fmla="*/ 0 h 182"/>
                <a:gd name="T24" fmla="*/ 0 w 61"/>
                <a:gd name="T25" fmla="*/ 0 h 182"/>
                <a:gd name="T26" fmla="*/ 0 w 61"/>
                <a:gd name="T27" fmla="*/ 0 h 182"/>
                <a:gd name="T28" fmla="*/ 0 w 61"/>
                <a:gd name="T29" fmla="*/ 0 h 182"/>
                <a:gd name="T30" fmla="*/ 0 w 61"/>
                <a:gd name="T31" fmla="*/ 0 h 182"/>
                <a:gd name="T32" fmla="*/ 0 w 61"/>
                <a:gd name="T33" fmla="*/ 0 h 182"/>
                <a:gd name="T34" fmla="*/ 0 w 61"/>
                <a:gd name="T35" fmla="*/ 0 h 182"/>
                <a:gd name="T36" fmla="*/ 0 w 61"/>
                <a:gd name="T37" fmla="*/ 0 h 182"/>
                <a:gd name="T38" fmla="*/ 0 w 61"/>
                <a:gd name="T39" fmla="*/ 0 h 182"/>
                <a:gd name="T40" fmla="*/ 0 w 61"/>
                <a:gd name="T41" fmla="*/ 0 h 182"/>
                <a:gd name="T42" fmla="*/ 0 w 61"/>
                <a:gd name="T43" fmla="*/ 0 h 182"/>
                <a:gd name="T44" fmla="*/ 0 w 61"/>
                <a:gd name="T45" fmla="*/ 0 h 182"/>
                <a:gd name="T46" fmla="*/ 0 w 61"/>
                <a:gd name="T47" fmla="*/ 0 h 182"/>
                <a:gd name="T48" fmla="*/ 0 w 61"/>
                <a:gd name="T49" fmla="*/ 0 h 182"/>
                <a:gd name="T50" fmla="*/ 0 w 61"/>
                <a:gd name="T51" fmla="*/ 0 h 182"/>
                <a:gd name="T52" fmla="*/ 0 w 61"/>
                <a:gd name="T53" fmla="*/ 0 h 182"/>
                <a:gd name="T54" fmla="*/ 0 w 61"/>
                <a:gd name="T55" fmla="*/ 0 h 182"/>
                <a:gd name="T56" fmla="*/ 0 w 61"/>
                <a:gd name="T57" fmla="*/ 0 h 182"/>
                <a:gd name="T58" fmla="*/ 0 w 61"/>
                <a:gd name="T59" fmla="*/ 0 h 1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1"/>
                <a:gd name="T91" fmla="*/ 0 h 182"/>
                <a:gd name="T92" fmla="*/ 61 w 61"/>
                <a:gd name="T93" fmla="*/ 182 h 1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1" h="182">
                  <a:moveTo>
                    <a:pt x="35" y="145"/>
                  </a:moveTo>
                  <a:lnTo>
                    <a:pt x="32" y="146"/>
                  </a:lnTo>
                  <a:lnTo>
                    <a:pt x="28" y="148"/>
                  </a:lnTo>
                  <a:lnTo>
                    <a:pt x="21" y="150"/>
                  </a:lnTo>
                  <a:lnTo>
                    <a:pt x="14" y="152"/>
                  </a:lnTo>
                  <a:lnTo>
                    <a:pt x="13" y="152"/>
                  </a:lnTo>
                  <a:lnTo>
                    <a:pt x="12" y="153"/>
                  </a:lnTo>
                  <a:lnTo>
                    <a:pt x="10" y="158"/>
                  </a:lnTo>
                  <a:lnTo>
                    <a:pt x="3" y="17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1" y="181"/>
                  </a:lnTo>
                  <a:lnTo>
                    <a:pt x="3" y="181"/>
                  </a:lnTo>
                  <a:lnTo>
                    <a:pt x="7" y="179"/>
                  </a:lnTo>
                  <a:lnTo>
                    <a:pt x="18" y="176"/>
                  </a:lnTo>
                  <a:lnTo>
                    <a:pt x="47" y="170"/>
                  </a:lnTo>
                  <a:lnTo>
                    <a:pt x="61" y="166"/>
                  </a:lnTo>
                  <a:lnTo>
                    <a:pt x="56" y="153"/>
                  </a:lnTo>
                  <a:lnTo>
                    <a:pt x="46" y="125"/>
                  </a:lnTo>
                  <a:lnTo>
                    <a:pt x="35" y="69"/>
                  </a:lnTo>
                  <a:lnTo>
                    <a:pt x="47" y="14"/>
                  </a:lnTo>
                  <a:lnTo>
                    <a:pt x="55" y="0"/>
                  </a:lnTo>
                  <a:lnTo>
                    <a:pt x="44" y="11"/>
                  </a:lnTo>
                  <a:lnTo>
                    <a:pt x="28" y="32"/>
                  </a:lnTo>
                  <a:lnTo>
                    <a:pt x="21" y="55"/>
                  </a:lnTo>
                  <a:lnTo>
                    <a:pt x="20" y="80"/>
                  </a:lnTo>
                  <a:lnTo>
                    <a:pt x="24" y="105"/>
                  </a:lnTo>
                  <a:lnTo>
                    <a:pt x="31" y="131"/>
                  </a:lnTo>
                  <a:lnTo>
                    <a:pt x="3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3" name="Freeform 229"/>
            <p:cNvSpPr>
              <a:spLocks/>
            </p:cNvSpPr>
            <p:nvPr/>
          </p:nvSpPr>
          <p:spPr bwMode="auto">
            <a:xfrm>
              <a:off x="3892" y="1759"/>
              <a:ext cx="176" cy="481"/>
            </a:xfrm>
            <a:custGeom>
              <a:avLst/>
              <a:gdLst>
                <a:gd name="T0" fmla="*/ 0 w 432"/>
                <a:gd name="T1" fmla="*/ 0 h 1094"/>
                <a:gd name="T2" fmla="*/ 0 w 432"/>
                <a:gd name="T3" fmla="*/ 0 h 1094"/>
                <a:gd name="T4" fmla="*/ 0 w 432"/>
                <a:gd name="T5" fmla="*/ 0 h 1094"/>
                <a:gd name="T6" fmla="*/ 0 w 432"/>
                <a:gd name="T7" fmla="*/ 0 h 1094"/>
                <a:gd name="T8" fmla="*/ 0 w 432"/>
                <a:gd name="T9" fmla="*/ 0 h 1094"/>
                <a:gd name="T10" fmla="*/ 0 w 432"/>
                <a:gd name="T11" fmla="*/ 0 h 1094"/>
                <a:gd name="T12" fmla="*/ 0 w 432"/>
                <a:gd name="T13" fmla="*/ 0 h 1094"/>
                <a:gd name="T14" fmla="*/ 0 w 432"/>
                <a:gd name="T15" fmla="*/ 0 h 1094"/>
                <a:gd name="T16" fmla="*/ 0 w 432"/>
                <a:gd name="T17" fmla="*/ 0 h 1094"/>
                <a:gd name="T18" fmla="*/ 0 w 432"/>
                <a:gd name="T19" fmla="*/ 0 h 1094"/>
                <a:gd name="T20" fmla="*/ 0 w 432"/>
                <a:gd name="T21" fmla="*/ 0 h 1094"/>
                <a:gd name="T22" fmla="*/ 0 w 432"/>
                <a:gd name="T23" fmla="*/ 0 h 1094"/>
                <a:gd name="T24" fmla="*/ 0 w 432"/>
                <a:gd name="T25" fmla="*/ 0 h 1094"/>
                <a:gd name="T26" fmla="*/ 0 w 432"/>
                <a:gd name="T27" fmla="*/ 0 h 1094"/>
                <a:gd name="T28" fmla="*/ 0 w 432"/>
                <a:gd name="T29" fmla="*/ 0 h 1094"/>
                <a:gd name="T30" fmla="*/ 0 w 432"/>
                <a:gd name="T31" fmla="*/ 0 h 1094"/>
                <a:gd name="T32" fmla="*/ 0 w 432"/>
                <a:gd name="T33" fmla="*/ 0 h 1094"/>
                <a:gd name="T34" fmla="*/ 0 w 432"/>
                <a:gd name="T35" fmla="*/ 0 h 1094"/>
                <a:gd name="T36" fmla="*/ 0 w 432"/>
                <a:gd name="T37" fmla="*/ 0 h 1094"/>
                <a:gd name="T38" fmla="*/ 0 w 432"/>
                <a:gd name="T39" fmla="*/ 0 h 1094"/>
                <a:gd name="T40" fmla="*/ 0 w 432"/>
                <a:gd name="T41" fmla="*/ 0 h 1094"/>
                <a:gd name="T42" fmla="*/ 0 w 432"/>
                <a:gd name="T43" fmla="*/ 0 h 1094"/>
                <a:gd name="T44" fmla="*/ 0 w 432"/>
                <a:gd name="T45" fmla="*/ 0 h 1094"/>
                <a:gd name="T46" fmla="*/ 0 w 432"/>
                <a:gd name="T47" fmla="*/ 0 h 1094"/>
                <a:gd name="T48" fmla="*/ 0 w 432"/>
                <a:gd name="T49" fmla="*/ 0 h 1094"/>
                <a:gd name="T50" fmla="*/ 0 w 432"/>
                <a:gd name="T51" fmla="*/ 0 h 1094"/>
                <a:gd name="T52" fmla="*/ 0 w 432"/>
                <a:gd name="T53" fmla="*/ 0 h 1094"/>
                <a:gd name="T54" fmla="*/ 0 w 432"/>
                <a:gd name="T55" fmla="*/ 0 h 1094"/>
                <a:gd name="T56" fmla="*/ 0 w 432"/>
                <a:gd name="T57" fmla="*/ 0 h 1094"/>
                <a:gd name="T58" fmla="*/ 0 w 432"/>
                <a:gd name="T59" fmla="*/ 0 h 1094"/>
                <a:gd name="T60" fmla="*/ 0 w 432"/>
                <a:gd name="T61" fmla="*/ 0 h 1094"/>
                <a:gd name="T62" fmla="*/ 0 w 432"/>
                <a:gd name="T63" fmla="*/ 0 h 1094"/>
                <a:gd name="T64" fmla="*/ 0 w 432"/>
                <a:gd name="T65" fmla="*/ 0 h 1094"/>
                <a:gd name="T66" fmla="*/ 0 w 432"/>
                <a:gd name="T67" fmla="*/ 0 h 1094"/>
                <a:gd name="T68" fmla="*/ 0 w 432"/>
                <a:gd name="T69" fmla="*/ 0 h 1094"/>
                <a:gd name="T70" fmla="*/ 0 w 432"/>
                <a:gd name="T71" fmla="*/ 0 h 1094"/>
                <a:gd name="T72" fmla="*/ 0 w 432"/>
                <a:gd name="T73" fmla="*/ 0 h 1094"/>
                <a:gd name="T74" fmla="*/ 0 w 432"/>
                <a:gd name="T75" fmla="*/ 0 h 1094"/>
                <a:gd name="T76" fmla="*/ 0 w 432"/>
                <a:gd name="T77" fmla="*/ 0 h 1094"/>
                <a:gd name="T78" fmla="*/ 0 w 432"/>
                <a:gd name="T79" fmla="*/ 0 h 1094"/>
                <a:gd name="T80" fmla="*/ 0 w 432"/>
                <a:gd name="T81" fmla="*/ 0 h 1094"/>
                <a:gd name="T82" fmla="*/ 0 w 432"/>
                <a:gd name="T83" fmla="*/ 0 h 1094"/>
                <a:gd name="T84" fmla="*/ 0 w 432"/>
                <a:gd name="T85" fmla="*/ 0 h 1094"/>
                <a:gd name="T86" fmla="*/ 0 w 432"/>
                <a:gd name="T87" fmla="*/ 0 h 1094"/>
                <a:gd name="T88" fmla="*/ 0 w 432"/>
                <a:gd name="T89" fmla="*/ 0 h 1094"/>
                <a:gd name="T90" fmla="*/ 0 w 432"/>
                <a:gd name="T91" fmla="*/ 0 h 1094"/>
                <a:gd name="T92" fmla="*/ 0 w 432"/>
                <a:gd name="T93" fmla="*/ 0 h 1094"/>
                <a:gd name="T94" fmla="*/ 0 w 432"/>
                <a:gd name="T95" fmla="*/ 0 h 1094"/>
                <a:gd name="T96" fmla="*/ 0 w 432"/>
                <a:gd name="T97" fmla="*/ 0 h 1094"/>
                <a:gd name="T98" fmla="*/ 0 w 432"/>
                <a:gd name="T99" fmla="*/ 0 h 1094"/>
                <a:gd name="T100" fmla="*/ 0 w 432"/>
                <a:gd name="T101" fmla="*/ 0 h 10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2"/>
                <a:gd name="T154" fmla="*/ 0 h 1094"/>
                <a:gd name="T155" fmla="*/ 432 w 432"/>
                <a:gd name="T156" fmla="*/ 1094 h 10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2" h="1094">
                  <a:moveTo>
                    <a:pt x="351" y="53"/>
                  </a:moveTo>
                  <a:lnTo>
                    <a:pt x="354" y="59"/>
                  </a:lnTo>
                  <a:lnTo>
                    <a:pt x="363" y="79"/>
                  </a:lnTo>
                  <a:lnTo>
                    <a:pt x="366" y="92"/>
                  </a:lnTo>
                  <a:lnTo>
                    <a:pt x="367" y="104"/>
                  </a:lnTo>
                  <a:lnTo>
                    <a:pt x="366" y="109"/>
                  </a:lnTo>
                  <a:lnTo>
                    <a:pt x="364" y="116"/>
                  </a:lnTo>
                  <a:lnTo>
                    <a:pt x="359" y="129"/>
                  </a:lnTo>
                  <a:lnTo>
                    <a:pt x="343" y="172"/>
                  </a:lnTo>
                  <a:lnTo>
                    <a:pt x="289" y="309"/>
                  </a:lnTo>
                  <a:lnTo>
                    <a:pt x="220" y="483"/>
                  </a:lnTo>
                  <a:lnTo>
                    <a:pt x="202" y="528"/>
                  </a:lnTo>
                  <a:lnTo>
                    <a:pt x="168" y="615"/>
                  </a:lnTo>
                  <a:lnTo>
                    <a:pt x="110" y="761"/>
                  </a:lnTo>
                  <a:lnTo>
                    <a:pt x="79" y="838"/>
                  </a:lnTo>
                  <a:lnTo>
                    <a:pt x="78" y="841"/>
                  </a:lnTo>
                  <a:lnTo>
                    <a:pt x="65" y="859"/>
                  </a:lnTo>
                  <a:lnTo>
                    <a:pt x="41" y="895"/>
                  </a:lnTo>
                  <a:lnTo>
                    <a:pt x="6" y="974"/>
                  </a:lnTo>
                  <a:lnTo>
                    <a:pt x="0" y="1058"/>
                  </a:lnTo>
                  <a:lnTo>
                    <a:pt x="5" y="1078"/>
                  </a:lnTo>
                  <a:lnTo>
                    <a:pt x="8" y="1077"/>
                  </a:lnTo>
                  <a:lnTo>
                    <a:pt x="16" y="1074"/>
                  </a:lnTo>
                  <a:lnTo>
                    <a:pt x="33" y="1068"/>
                  </a:lnTo>
                  <a:lnTo>
                    <a:pt x="49" y="1061"/>
                  </a:lnTo>
                  <a:lnTo>
                    <a:pt x="53" y="1059"/>
                  </a:lnTo>
                  <a:lnTo>
                    <a:pt x="65" y="1062"/>
                  </a:lnTo>
                  <a:lnTo>
                    <a:pt x="89" y="1068"/>
                  </a:lnTo>
                  <a:lnTo>
                    <a:pt x="138" y="1079"/>
                  </a:lnTo>
                  <a:lnTo>
                    <a:pt x="187" y="1092"/>
                  </a:lnTo>
                  <a:lnTo>
                    <a:pt x="200" y="1094"/>
                  </a:lnTo>
                  <a:lnTo>
                    <a:pt x="195" y="1091"/>
                  </a:lnTo>
                  <a:lnTo>
                    <a:pt x="187" y="1085"/>
                  </a:lnTo>
                  <a:lnTo>
                    <a:pt x="170" y="1070"/>
                  </a:lnTo>
                  <a:lnTo>
                    <a:pt x="154" y="1056"/>
                  </a:lnTo>
                  <a:lnTo>
                    <a:pt x="151" y="1052"/>
                  </a:lnTo>
                  <a:lnTo>
                    <a:pt x="143" y="1051"/>
                  </a:lnTo>
                  <a:lnTo>
                    <a:pt x="128" y="1048"/>
                  </a:lnTo>
                  <a:lnTo>
                    <a:pt x="96" y="1042"/>
                  </a:lnTo>
                  <a:lnTo>
                    <a:pt x="64" y="1035"/>
                  </a:lnTo>
                  <a:lnTo>
                    <a:pt x="57" y="1033"/>
                  </a:lnTo>
                  <a:lnTo>
                    <a:pt x="57" y="1029"/>
                  </a:lnTo>
                  <a:lnTo>
                    <a:pt x="58" y="1020"/>
                  </a:lnTo>
                  <a:lnTo>
                    <a:pt x="61" y="1002"/>
                  </a:lnTo>
                  <a:lnTo>
                    <a:pt x="64" y="984"/>
                  </a:lnTo>
                  <a:lnTo>
                    <a:pt x="65" y="979"/>
                  </a:lnTo>
                  <a:lnTo>
                    <a:pt x="62" y="984"/>
                  </a:lnTo>
                  <a:lnTo>
                    <a:pt x="56" y="993"/>
                  </a:lnTo>
                  <a:lnTo>
                    <a:pt x="45" y="1011"/>
                  </a:lnTo>
                  <a:lnTo>
                    <a:pt x="34" y="1029"/>
                  </a:lnTo>
                  <a:lnTo>
                    <a:pt x="32" y="1033"/>
                  </a:lnTo>
                  <a:lnTo>
                    <a:pt x="31" y="1029"/>
                  </a:lnTo>
                  <a:lnTo>
                    <a:pt x="31" y="1021"/>
                  </a:lnTo>
                  <a:lnTo>
                    <a:pt x="30" y="1005"/>
                  </a:lnTo>
                  <a:lnTo>
                    <a:pt x="30" y="988"/>
                  </a:lnTo>
                  <a:lnTo>
                    <a:pt x="30" y="984"/>
                  </a:lnTo>
                  <a:lnTo>
                    <a:pt x="32" y="980"/>
                  </a:lnTo>
                  <a:lnTo>
                    <a:pt x="46" y="949"/>
                  </a:lnTo>
                  <a:lnTo>
                    <a:pt x="103" y="829"/>
                  </a:lnTo>
                  <a:lnTo>
                    <a:pt x="162" y="696"/>
                  </a:lnTo>
                  <a:lnTo>
                    <a:pt x="175" y="670"/>
                  </a:lnTo>
                  <a:lnTo>
                    <a:pt x="193" y="625"/>
                  </a:lnTo>
                  <a:lnTo>
                    <a:pt x="230" y="531"/>
                  </a:lnTo>
                  <a:lnTo>
                    <a:pt x="300" y="341"/>
                  </a:lnTo>
                  <a:lnTo>
                    <a:pt x="367" y="150"/>
                  </a:lnTo>
                  <a:lnTo>
                    <a:pt x="384" y="103"/>
                  </a:lnTo>
                  <a:lnTo>
                    <a:pt x="386" y="102"/>
                  </a:lnTo>
                  <a:lnTo>
                    <a:pt x="390" y="100"/>
                  </a:lnTo>
                  <a:lnTo>
                    <a:pt x="399" y="95"/>
                  </a:lnTo>
                  <a:lnTo>
                    <a:pt x="407" y="89"/>
                  </a:lnTo>
                  <a:lnTo>
                    <a:pt x="409" y="87"/>
                  </a:lnTo>
                  <a:lnTo>
                    <a:pt x="410" y="88"/>
                  </a:lnTo>
                  <a:lnTo>
                    <a:pt x="413" y="91"/>
                  </a:lnTo>
                  <a:lnTo>
                    <a:pt x="421" y="93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29" y="88"/>
                  </a:lnTo>
                  <a:lnTo>
                    <a:pt x="429" y="79"/>
                  </a:lnTo>
                  <a:lnTo>
                    <a:pt x="431" y="61"/>
                  </a:lnTo>
                  <a:lnTo>
                    <a:pt x="432" y="41"/>
                  </a:lnTo>
                  <a:lnTo>
                    <a:pt x="432" y="35"/>
                  </a:lnTo>
                  <a:lnTo>
                    <a:pt x="430" y="38"/>
                  </a:lnTo>
                  <a:lnTo>
                    <a:pt x="425" y="41"/>
                  </a:lnTo>
                  <a:lnTo>
                    <a:pt x="421" y="44"/>
                  </a:lnTo>
                  <a:lnTo>
                    <a:pt x="411" y="50"/>
                  </a:lnTo>
                  <a:lnTo>
                    <a:pt x="406" y="56"/>
                  </a:lnTo>
                  <a:lnTo>
                    <a:pt x="403" y="56"/>
                  </a:lnTo>
                  <a:lnTo>
                    <a:pt x="398" y="56"/>
                  </a:lnTo>
                  <a:lnTo>
                    <a:pt x="388" y="54"/>
                  </a:lnTo>
                  <a:lnTo>
                    <a:pt x="378" y="52"/>
                  </a:lnTo>
                  <a:lnTo>
                    <a:pt x="375" y="51"/>
                  </a:lnTo>
                  <a:lnTo>
                    <a:pt x="374" y="46"/>
                  </a:lnTo>
                  <a:lnTo>
                    <a:pt x="372" y="37"/>
                  </a:lnTo>
                  <a:lnTo>
                    <a:pt x="368" y="24"/>
                  </a:lnTo>
                  <a:lnTo>
                    <a:pt x="365" y="6"/>
                  </a:lnTo>
                  <a:lnTo>
                    <a:pt x="365" y="0"/>
                  </a:lnTo>
                  <a:lnTo>
                    <a:pt x="363" y="6"/>
                  </a:lnTo>
                  <a:lnTo>
                    <a:pt x="360" y="16"/>
                  </a:lnTo>
                  <a:lnTo>
                    <a:pt x="355" y="31"/>
                  </a:lnTo>
                  <a:lnTo>
                    <a:pt x="351" y="48"/>
                  </a:lnTo>
                  <a:lnTo>
                    <a:pt x="351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4" name="Freeform 230"/>
            <p:cNvSpPr>
              <a:spLocks/>
            </p:cNvSpPr>
            <p:nvPr/>
          </p:nvSpPr>
          <p:spPr bwMode="auto">
            <a:xfrm>
              <a:off x="3969" y="1735"/>
              <a:ext cx="115" cy="477"/>
            </a:xfrm>
            <a:custGeom>
              <a:avLst/>
              <a:gdLst>
                <a:gd name="T0" fmla="*/ 0 w 281"/>
                <a:gd name="T1" fmla="*/ 0 h 1084"/>
                <a:gd name="T2" fmla="*/ 0 w 281"/>
                <a:gd name="T3" fmla="*/ 0 h 1084"/>
                <a:gd name="T4" fmla="*/ 0 w 281"/>
                <a:gd name="T5" fmla="*/ 0 h 1084"/>
                <a:gd name="T6" fmla="*/ 0 w 281"/>
                <a:gd name="T7" fmla="*/ 0 h 1084"/>
                <a:gd name="T8" fmla="*/ 0 w 281"/>
                <a:gd name="T9" fmla="*/ 0 h 1084"/>
                <a:gd name="T10" fmla="*/ 0 w 281"/>
                <a:gd name="T11" fmla="*/ 0 h 1084"/>
                <a:gd name="T12" fmla="*/ 0 w 281"/>
                <a:gd name="T13" fmla="*/ 0 h 1084"/>
                <a:gd name="T14" fmla="*/ 0 w 281"/>
                <a:gd name="T15" fmla="*/ 0 h 1084"/>
                <a:gd name="T16" fmla="*/ 0 w 281"/>
                <a:gd name="T17" fmla="*/ 0 h 1084"/>
                <a:gd name="T18" fmla="*/ 0 w 281"/>
                <a:gd name="T19" fmla="*/ 0 h 1084"/>
                <a:gd name="T20" fmla="*/ 0 w 281"/>
                <a:gd name="T21" fmla="*/ 0 h 1084"/>
                <a:gd name="T22" fmla="*/ 0 w 281"/>
                <a:gd name="T23" fmla="*/ 0 h 1084"/>
                <a:gd name="T24" fmla="*/ 0 w 281"/>
                <a:gd name="T25" fmla="*/ 0 h 1084"/>
                <a:gd name="T26" fmla="*/ 0 w 281"/>
                <a:gd name="T27" fmla="*/ 0 h 1084"/>
                <a:gd name="T28" fmla="*/ 0 w 281"/>
                <a:gd name="T29" fmla="*/ 0 h 1084"/>
                <a:gd name="T30" fmla="*/ 0 w 281"/>
                <a:gd name="T31" fmla="*/ 0 h 1084"/>
                <a:gd name="T32" fmla="*/ 0 w 281"/>
                <a:gd name="T33" fmla="*/ 0 h 1084"/>
                <a:gd name="T34" fmla="*/ 0 w 281"/>
                <a:gd name="T35" fmla="*/ 0 h 1084"/>
                <a:gd name="T36" fmla="*/ 0 w 281"/>
                <a:gd name="T37" fmla="*/ 0 h 1084"/>
                <a:gd name="T38" fmla="*/ 0 w 281"/>
                <a:gd name="T39" fmla="*/ 0 h 1084"/>
                <a:gd name="T40" fmla="*/ 0 w 281"/>
                <a:gd name="T41" fmla="*/ 0 h 1084"/>
                <a:gd name="T42" fmla="*/ 0 w 281"/>
                <a:gd name="T43" fmla="*/ 0 h 1084"/>
                <a:gd name="T44" fmla="*/ 0 w 281"/>
                <a:gd name="T45" fmla="*/ 0 h 1084"/>
                <a:gd name="T46" fmla="*/ 0 w 281"/>
                <a:gd name="T47" fmla="*/ 0 h 1084"/>
                <a:gd name="T48" fmla="*/ 0 w 281"/>
                <a:gd name="T49" fmla="*/ 0 h 1084"/>
                <a:gd name="T50" fmla="*/ 0 w 281"/>
                <a:gd name="T51" fmla="*/ 0 h 1084"/>
                <a:gd name="T52" fmla="*/ 0 w 281"/>
                <a:gd name="T53" fmla="*/ 0 h 1084"/>
                <a:gd name="T54" fmla="*/ 0 w 281"/>
                <a:gd name="T55" fmla="*/ 0 h 1084"/>
                <a:gd name="T56" fmla="*/ 0 w 281"/>
                <a:gd name="T57" fmla="*/ 0 h 1084"/>
                <a:gd name="T58" fmla="*/ 0 w 281"/>
                <a:gd name="T59" fmla="*/ 0 h 1084"/>
                <a:gd name="T60" fmla="*/ 0 w 281"/>
                <a:gd name="T61" fmla="*/ 0 h 1084"/>
                <a:gd name="T62" fmla="*/ 0 w 281"/>
                <a:gd name="T63" fmla="*/ 0 h 1084"/>
                <a:gd name="T64" fmla="*/ 0 w 281"/>
                <a:gd name="T65" fmla="*/ 0 h 1084"/>
                <a:gd name="T66" fmla="*/ 0 w 281"/>
                <a:gd name="T67" fmla="*/ 0 h 1084"/>
                <a:gd name="T68" fmla="*/ 0 w 281"/>
                <a:gd name="T69" fmla="*/ 0 h 1084"/>
                <a:gd name="T70" fmla="*/ 0 w 281"/>
                <a:gd name="T71" fmla="*/ 0 h 1084"/>
                <a:gd name="T72" fmla="*/ 0 w 281"/>
                <a:gd name="T73" fmla="*/ 0 h 1084"/>
                <a:gd name="T74" fmla="*/ 0 w 281"/>
                <a:gd name="T75" fmla="*/ 0 h 1084"/>
                <a:gd name="T76" fmla="*/ 0 w 281"/>
                <a:gd name="T77" fmla="*/ 0 h 1084"/>
                <a:gd name="T78" fmla="*/ 0 w 281"/>
                <a:gd name="T79" fmla="*/ 0 h 1084"/>
                <a:gd name="T80" fmla="*/ 0 w 281"/>
                <a:gd name="T81" fmla="*/ 0 h 1084"/>
                <a:gd name="T82" fmla="*/ 0 w 281"/>
                <a:gd name="T83" fmla="*/ 0 h 1084"/>
                <a:gd name="T84" fmla="*/ 0 w 281"/>
                <a:gd name="T85" fmla="*/ 0 h 1084"/>
                <a:gd name="T86" fmla="*/ 0 w 281"/>
                <a:gd name="T87" fmla="*/ 0 h 1084"/>
                <a:gd name="T88" fmla="*/ 0 w 281"/>
                <a:gd name="T89" fmla="*/ 0 h 1084"/>
                <a:gd name="T90" fmla="*/ 0 w 281"/>
                <a:gd name="T91" fmla="*/ 0 h 1084"/>
                <a:gd name="T92" fmla="*/ 0 w 281"/>
                <a:gd name="T93" fmla="*/ 0 h 1084"/>
                <a:gd name="T94" fmla="*/ 0 w 281"/>
                <a:gd name="T95" fmla="*/ 0 h 1084"/>
                <a:gd name="T96" fmla="*/ 0 w 281"/>
                <a:gd name="T97" fmla="*/ 0 h 1084"/>
                <a:gd name="T98" fmla="*/ 0 w 281"/>
                <a:gd name="T99" fmla="*/ 0 h 1084"/>
                <a:gd name="T100" fmla="*/ 0 w 281"/>
                <a:gd name="T101" fmla="*/ 0 h 1084"/>
                <a:gd name="T102" fmla="*/ 0 w 281"/>
                <a:gd name="T103" fmla="*/ 0 h 1084"/>
                <a:gd name="T104" fmla="*/ 0 w 281"/>
                <a:gd name="T105" fmla="*/ 0 h 1084"/>
                <a:gd name="T106" fmla="*/ 0 w 281"/>
                <a:gd name="T107" fmla="*/ 0 h 1084"/>
                <a:gd name="T108" fmla="*/ 0 w 281"/>
                <a:gd name="T109" fmla="*/ 0 h 1084"/>
                <a:gd name="T110" fmla="*/ 0 w 281"/>
                <a:gd name="T111" fmla="*/ 0 h 1084"/>
                <a:gd name="T112" fmla="*/ 0 w 281"/>
                <a:gd name="T113" fmla="*/ 0 h 1084"/>
                <a:gd name="T114" fmla="*/ 0 w 281"/>
                <a:gd name="T115" fmla="*/ 0 h 1084"/>
                <a:gd name="T116" fmla="*/ 0 w 281"/>
                <a:gd name="T117" fmla="*/ 0 h 1084"/>
                <a:gd name="T118" fmla="*/ 0 w 281"/>
                <a:gd name="T119" fmla="*/ 0 h 1084"/>
                <a:gd name="T120" fmla="*/ 0 w 281"/>
                <a:gd name="T121" fmla="*/ 0 h 1084"/>
                <a:gd name="T122" fmla="*/ 0 w 281"/>
                <a:gd name="T123" fmla="*/ 0 h 10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1"/>
                <a:gd name="T187" fmla="*/ 0 h 1084"/>
                <a:gd name="T188" fmla="*/ 281 w 281"/>
                <a:gd name="T189" fmla="*/ 1084 h 108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1" h="1084">
                  <a:moveTo>
                    <a:pt x="176" y="400"/>
                  </a:moveTo>
                  <a:lnTo>
                    <a:pt x="174" y="421"/>
                  </a:lnTo>
                  <a:lnTo>
                    <a:pt x="164" y="483"/>
                  </a:lnTo>
                  <a:lnTo>
                    <a:pt x="130" y="648"/>
                  </a:lnTo>
                  <a:lnTo>
                    <a:pt x="96" y="792"/>
                  </a:lnTo>
                  <a:lnTo>
                    <a:pt x="90" y="813"/>
                  </a:lnTo>
                  <a:lnTo>
                    <a:pt x="83" y="833"/>
                  </a:lnTo>
                  <a:lnTo>
                    <a:pt x="66" y="875"/>
                  </a:lnTo>
                  <a:lnTo>
                    <a:pt x="26" y="959"/>
                  </a:lnTo>
                  <a:lnTo>
                    <a:pt x="1" y="1009"/>
                  </a:lnTo>
                  <a:lnTo>
                    <a:pt x="0" y="1011"/>
                  </a:lnTo>
                  <a:lnTo>
                    <a:pt x="0" y="1017"/>
                  </a:lnTo>
                  <a:lnTo>
                    <a:pt x="0" y="1029"/>
                  </a:lnTo>
                  <a:lnTo>
                    <a:pt x="0" y="1053"/>
                  </a:lnTo>
                  <a:lnTo>
                    <a:pt x="0" y="1078"/>
                  </a:lnTo>
                  <a:lnTo>
                    <a:pt x="1" y="1084"/>
                  </a:lnTo>
                  <a:lnTo>
                    <a:pt x="2" y="1081"/>
                  </a:lnTo>
                  <a:lnTo>
                    <a:pt x="13" y="1056"/>
                  </a:lnTo>
                  <a:lnTo>
                    <a:pt x="51" y="965"/>
                  </a:lnTo>
                  <a:lnTo>
                    <a:pt x="90" y="866"/>
                  </a:lnTo>
                  <a:lnTo>
                    <a:pt x="97" y="847"/>
                  </a:lnTo>
                  <a:lnTo>
                    <a:pt x="114" y="792"/>
                  </a:lnTo>
                  <a:lnTo>
                    <a:pt x="147" y="679"/>
                  </a:lnTo>
                  <a:lnTo>
                    <a:pt x="203" y="446"/>
                  </a:lnTo>
                  <a:lnTo>
                    <a:pt x="253" y="213"/>
                  </a:lnTo>
                  <a:lnTo>
                    <a:pt x="265" y="156"/>
                  </a:lnTo>
                  <a:lnTo>
                    <a:pt x="266" y="149"/>
                  </a:lnTo>
                  <a:lnTo>
                    <a:pt x="268" y="133"/>
                  </a:lnTo>
                  <a:lnTo>
                    <a:pt x="273" y="102"/>
                  </a:lnTo>
                  <a:lnTo>
                    <a:pt x="278" y="71"/>
                  </a:lnTo>
                  <a:lnTo>
                    <a:pt x="281" y="62"/>
                  </a:lnTo>
                  <a:lnTo>
                    <a:pt x="278" y="57"/>
                  </a:lnTo>
                  <a:lnTo>
                    <a:pt x="274" y="47"/>
                  </a:lnTo>
                  <a:lnTo>
                    <a:pt x="268" y="27"/>
                  </a:lnTo>
                  <a:lnTo>
                    <a:pt x="260" y="6"/>
                  </a:lnTo>
                  <a:lnTo>
                    <a:pt x="259" y="0"/>
                  </a:lnTo>
                  <a:lnTo>
                    <a:pt x="257" y="1"/>
                  </a:lnTo>
                  <a:lnTo>
                    <a:pt x="255" y="3"/>
                  </a:lnTo>
                  <a:lnTo>
                    <a:pt x="250" y="7"/>
                  </a:lnTo>
                  <a:lnTo>
                    <a:pt x="244" y="11"/>
                  </a:lnTo>
                  <a:lnTo>
                    <a:pt x="243" y="11"/>
                  </a:lnTo>
                  <a:lnTo>
                    <a:pt x="244" y="18"/>
                  </a:lnTo>
                  <a:lnTo>
                    <a:pt x="246" y="32"/>
                  </a:lnTo>
                  <a:lnTo>
                    <a:pt x="251" y="60"/>
                  </a:lnTo>
                  <a:lnTo>
                    <a:pt x="256" y="89"/>
                  </a:lnTo>
                  <a:lnTo>
                    <a:pt x="257" y="96"/>
                  </a:lnTo>
                  <a:lnTo>
                    <a:pt x="256" y="102"/>
                  </a:lnTo>
                  <a:lnTo>
                    <a:pt x="254" y="113"/>
                  </a:lnTo>
                  <a:lnTo>
                    <a:pt x="250" y="135"/>
                  </a:lnTo>
                  <a:lnTo>
                    <a:pt x="245" y="158"/>
                  </a:lnTo>
                  <a:lnTo>
                    <a:pt x="244" y="163"/>
                  </a:lnTo>
                  <a:lnTo>
                    <a:pt x="241" y="171"/>
                  </a:lnTo>
                  <a:lnTo>
                    <a:pt x="235" y="187"/>
                  </a:lnTo>
                  <a:lnTo>
                    <a:pt x="223" y="219"/>
                  </a:lnTo>
                  <a:lnTo>
                    <a:pt x="211" y="252"/>
                  </a:lnTo>
                  <a:lnTo>
                    <a:pt x="209" y="259"/>
                  </a:lnTo>
                  <a:lnTo>
                    <a:pt x="208" y="261"/>
                  </a:lnTo>
                  <a:lnTo>
                    <a:pt x="203" y="272"/>
                  </a:lnTo>
                  <a:lnTo>
                    <a:pt x="189" y="320"/>
                  </a:lnTo>
                  <a:lnTo>
                    <a:pt x="177" y="385"/>
                  </a:lnTo>
                  <a:lnTo>
                    <a:pt x="176" y="4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5" name="Freeform 231"/>
            <p:cNvSpPr>
              <a:spLocks/>
            </p:cNvSpPr>
            <p:nvPr/>
          </p:nvSpPr>
          <p:spPr bwMode="auto">
            <a:xfrm>
              <a:off x="4461" y="1163"/>
              <a:ext cx="41" cy="437"/>
            </a:xfrm>
            <a:custGeom>
              <a:avLst/>
              <a:gdLst>
                <a:gd name="T0" fmla="*/ 0 w 99"/>
                <a:gd name="T1" fmla="*/ 0 h 993"/>
                <a:gd name="T2" fmla="*/ 0 w 99"/>
                <a:gd name="T3" fmla="*/ 0 h 993"/>
                <a:gd name="T4" fmla="*/ 0 w 99"/>
                <a:gd name="T5" fmla="*/ 0 h 993"/>
                <a:gd name="T6" fmla="*/ 0 w 99"/>
                <a:gd name="T7" fmla="*/ 0 h 993"/>
                <a:gd name="T8" fmla="*/ 0 w 99"/>
                <a:gd name="T9" fmla="*/ 0 h 993"/>
                <a:gd name="T10" fmla="*/ 0 w 99"/>
                <a:gd name="T11" fmla="*/ 0 h 993"/>
                <a:gd name="T12" fmla="*/ 0 w 99"/>
                <a:gd name="T13" fmla="*/ 0 h 993"/>
                <a:gd name="T14" fmla="*/ 0 w 99"/>
                <a:gd name="T15" fmla="*/ 0 h 993"/>
                <a:gd name="T16" fmla="*/ 0 w 99"/>
                <a:gd name="T17" fmla="*/ 0 h 993"/>
                <a:gd name="T18" fmla="*/ 0 w 99"/>
                <a:gd name="T19" fmla="*/ 0 h 993"/>
                <a:gd name="T20" fmla="*/ 0 w 99"/>
                <a:gd name="T21" fmla="*/ 0 h 993"/>
                <a:gd name="T22" fmla="*/ 0 w 99"/>
                <a:gd name="T23" fmla="*/ 0 h 993"/>
                <a:gd name="T24" fmla="*/ 0 w 99"/>
                <a:gd name="T25" fmla="*/ 0 h 993"/>
                <a:gd name="T26" fmla="*/ 0 w 99"/>
                <a:gd name="T27" fmla="*/ 0 h 993"/>
                <a:gd name="T28" fmla="*/ 0 w 99"/>
                <a:gd name="T29" fmla="*/ 0 h 993"/>
                <a:gd name="T30" fmla="*/ 0 w 99"/>
                <a:gd name="T31" fmla="*/ 0 h 993"/>
                <a:gd name="T32" fmla="*/ 0 w 99"/>
                <a:gd name="T33" fmla="*/ 0 h 993"/>
                <a:gd name="T34" fmla="*/ 0 w 99"/>
                <a:gd name="T35" fmla="*/ 0 h 993"/>
                <a:gd name="T36" fmla="*/ 0 w 99"/>
                <a:gd name="T37" fmla="*/ 0 h 993"/>
                <a:gd name="T38" fmla="*/ 0 w 99"/>
                <a:gd name="T39" fmla="*/ 0 h 993"/>
                <a:gd name="T40" fmla="*/ 0 w 99"/>
                <a:gd name="T41" fmla="*/ 0 h 993"/>
                <a:gd name="T42" fmla="*/ 0 w 99"/>
                <a:gd name="T43" fmla="*/ 0 h 993"/>
                <a:gd name="T44" fmla="*/ 0 w 99"/>
                <a:gd name="T45" fmla="*/ 0 h 993"/>
                <a:gd name="T46" fmla="*/ 0 w 99"/>
                <a:gd name="T47" fmla="*/ 0 h 993"/>
                <a:gd name="T48" fmla="*/ 0 w 99"/>
                <a:gd name="T49" fmla="*/ 0 h 993"/>
                <a:gd name="T50" fmla="*/ 0 w 99"/>
                <a:gd name="T51" fmla="*/ 0 h 993"/>
                <a:gd name="T52" fmla="*/ 0 w 99"/>
                <a:gd name="T53" fmla="*/ 0 h 993"/>
                <a:gd name="T54" fmla="*/ 0 w 99"/>
                <a:gd name="T55" fmla="*/ 0 h 993"/>
                <a:gd name="T56" fmla="*/ 0 w 99"/>
                <a:gd name="T57" fmla="*/ 0 h 993"/>
                <a:gd name="T58" fmla="*/ 0 w 99"/>
                <a:gd name="T59" fmla="*/ 0 h 993"/>
                <a:gd name="T60" fmla="*/ 0 w 99"/>
                <a:gd name="T61" fmla="*/ 0 h 993"/>
                <a:gd name="T62" fmla="*/ 0 w 99"/>
                <a:gd name="T63" fmla="*/ 0 h 993"/>
                <a:gd name="T64" fmla="*/ 0 w 99"/>
                <a:gd name="T65" fmla="*/ 0 h 993"/>
                <a:gd name="T66" fmla="*/ 0 w 99"/>
                <a:gd name="T67" fmla="*/ 0 h 993"/>
                <a:gd name="T68" fmla="*/ 0 w 99"/>
                <a:gd name="T69" fmla="*/ 0 h 993"/>
                <a:gd name="T70" fmla="*/ 0 w 99"/>
                <a:gd name="T71" fmla="*/ 0 h 993"/>
                <a:gd name="T72" fmla="*/ 0 w 99"/>
                <a:gd name="T73" fmla="*/ 0 h 993"/>
                <a:gd name="T74" fmla="*/ 0 w 99"/>
                <a:gd name="T75" fmla="*/ 0 h 993"/>
                <a:gd name="T76" fmla="*/ 0 w 99"/>
                <a:gd name="T77" fmla="*/ 0 h 993"/>
                <a:gd name="T78" fmla="*/ 0 w 99"/>
                <a:gd name="T79" fmla="*/ 0 h 993"/>
                <a:gd name="T80" fmla="*/ 0 w 99"/>
                <a:gd name="T81" fmla="*/ 0 h 993"/>
                <a:gd name="T82" fmla="*/ 0 w 99"/>
                <a:gd name="T83" fmla="*/ 0 h 993"/>
                <a:gd name="T84" fmla="*/ 0 w 99"/>
                <a:gd name="T85" fmla="*/ 0 h 993"/>
                <a:gd name="T86" fmla="*/ 0 w 99"/>
                <a:gd name="T87" fmla="*/ 0 h 993"/>
                <a:gd name="T88" fmla="*/ 0 w 99"/>
                <a:gd name="T89" fmla="*/ 0 h 993"/>
                <a:gd name="T90" fmla="*/ 0 w 99"/>
                <a:gd name="T91" fmla="*/ 0 h 993"/>
                <a:gd name="T92" fmla="*/ 0 w 99"/>
                <a:gd name="T93" fmla="*/ 0 h 993"/>
                <a:gd name="T94" fmla="*/ 0 w 99"/>
                <a:gd name="T95" fmla="*/ 0 h 993"/>
                <a:gd name="T96" fmla="*/ 0 w 99"/>
                <a:gd name="T97" fmla="*/ 0 h 993"/>
                <a:gd name="T98" fmla="*/ 0 w 99"/>
                <a:gd name="T99" fmla="*/ 0 h 993"/>
                <a:gd name="T100" fmla="*/ 0 w 99"/>
                <a:gd name="T101" fmla="*/ 0 h 993"/>
                <a:gd name="T102" fmla="*/ 0 w 99"/>
                <a:gd name="T103" fmla="*/ 0 h 993"/>
                <a:gd name="T104" fmla="*/ 0 w 99"/>
                <a:gd name="T105" fmla="*/ 0 h 993"/>
                <a:gd name="T106" fmla="*/ 0 w 99"/>
                <a:gd name="T107" fmla="*/ 0 h 993"/>
                <a:gd name="T108" fmla="*/ 0 w 99"/>
                <a:gd name="T109" fmla="*/ 0 h 993"/>
                <a:gd name="T110" fmla="*/ 0 w 99"/>
                <a:gd name="T111" fmla="*/ 0 h 993"/>
                <a:gd name="T112" fmla="*/ 0 w 99"/>
                <a:gd name="T113" fmla="*/ 0 h 993"/>
                <a:gd name="T114" fmla="*/ 0 w 99"/>
                <a:gd name="T115" fmla="*/ 0 h 993"/>
                <a:gd name="T116" fmla="*/ 0 w 99"/>
                <a:gd name="T117" fmla="*/ 0 h 993"/>
                <a:gd name="T118" fmla="*/ 0 w 99"/>
                <a:gd name="T119" fmla="*/ 0 h 993"/>
                <a:gd name="T120" fmla="*/ 0 w 99"/>
                <a:gd name="T121" fmla="*/ 0 h 993"/>
                <a:gd name="T122" fmla="*/ 0 w 99"/>
                <a:gd name="T123" fmla="*/ 0 h 99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9"/>
                <a:gd name="T187" fmla="*/ 0 h 993"/>
                <a:gd name="T188" fmla="*/ 99 w 99"/>
                <a:gd name="T189" fmla="*/ 993 h 99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9" h="993">
                  <a:moveTo>
                    <a:pt x="65" y="0"/>
                  </a:moveTo>
                  <a:lnTo>
                    <a:pt x="62" y="9"/>
                  </a:lnTo>
                  <a:lnTo>
                    <a:pt x="58" y="26"/>
                  </a:lnTo>
                  <a:lnTo>
                    <a:pt x="49" y="61"/>
                  </a:lnTo>
                  <a:lnTo>
                    <a:pt x="40" y="98"/>
                  </a:lnTo>
                  <a:lnTo>
                    <a:pt x="38" y="106"/>
                  </a:lnTo>
                  <a:lnTo>
                    <a:pt x="40" y="109"/>
                  </a:lnTo>
                  <a:lnTo>
                    <a:pt x="45" y="113"/>
                  </a:lnTo>
                  <a:lnTo>
                    <a:pt x="54" y="121"/>
                  </a:lnTo>
                  <a:lnTo>
                    <a:pt x="62" y="129"/>
                  </a:lnTo>
                  <a:lnTo>
                    <a:pt x="65" y="131"/>
                  </a:lnTo>
                  <a:lnTo>
                    <a:pt x="61" y="139"/>
                  </a:lnTo>
                  <a:lnTo>
                    <a:pt x="54" y="154"/>
                  </a:lnTo>
                  <a:lnTo>
                    <a:pt x="38" y="183"/>
                  </a:lnTo>
                  <a:lnTo>
                    <a:pt x="23" y="211"/>
                  </a:lnTo>
                  <a:lnTo>
                    <a:pt x="20" y="218"/>
                  </a:lnTo>
                  <a:lnTo>
                    <a:pt x="24" y="218"/>
                  </a:lnTo>
                  <a:lnTo>
                    <a:pt x="34" y="218"/>
                  </a:lnTo>
                  <a:lnTo>
                    <a:pt x="54" y="218"/>
                  </a:lnTo>
                  <a:lnTo>
                    <a:pt x="72" y="218"/>
                  </a:lnTo>
                  <a:lnTo>
                    <a:pt x="77" y="217"/>
                  </a:lnTo>
                  <a:lnTo>
                    <a:pt x="73" y="228"/>
                  </a:lnTo>
                  <a:lnTo>
                    <a:pt x="67" y="248"/>
                  </a:lnTo>
                  <a:lnTo>
                    <a:pt x="55" y="286"/>
                  </a:lnTo>
                  <a:lnTo>
                    <a:pt x="42" y="327"/>
                  </a:lnTo>
                  <a:lnTo>
                    <a:pt x="40" y="336"/>
                  </a:lnTo>
                  <a:lnTo>
                    <a:pt x="44" y="337"/>
                  </a:lnTo>
                  <a:lnTo>
                    <a:pt x="50" y="337"/>
                  </a:lnTo>
                  <a:lnTo>
                    <a:pt x="62" y="338"/>
                  </a:lnTo>
                  <a:lnTo>
                    <a:pt x="74" y="338"/>
                  </a:lnTo>
                  <a:lnTo>
                    <a:pt x="78" y="338"/>
                  </a:lnTo>
                  <a:lnTo>
                    <a:pt x="75" y="348"/>
                  </a:lnTo>
                  <a:lnTo>
                    <a:pt x="69" y="367"/>
                  </a:lnTo>
                  <a:lnTo>
                    <a:pt x="59" y="407"/>
                  </a:lnTo>
                  <a:lnTo>
                    <a:pt x="49" y="445"/>
                  </a:lnTo>
                  <a:lnTo>
                    <a:pt x="47" y="455"/>
                  </a:lnTo>
                  <a:lnTo>
                    <a:pt x="51" y="455"/>
                  </a:lnTo>
                  <a:lnTo>
                    <a:pt x="60" y="452"/>
                  </a:lnTo>
                  <a:lnTo>
                    <a:pt x="77" y="448"/>
                  </a:lnTo>
                  <a:lnTo>
                    <a:pt x="94" y="444"/>
                  </a:lnTo>
                  <a:lnTo>
                    <a:pt x="99" y="443"/>
                  </a:lnTo>
                  <a:lnTo>
                    <a:pt x="94" y="451"/>
                  </a:lnTo>
                  <a:lnTo>
                    <a:pt x="86" y="466"/>
                  </a:lnTo>
                  <a:lnTo>
                    <a:pt x="69" y="496"/>
                  </a:lnTo>
                  <a:lnTo>
                    <a:pt x="53" y="525"/>
                  </a:lnTo>
                  <a:lnTo>
                    <a:pt x="49" y="533"/>
                  </a:lnTo>
                  <a:lnTo>
                    <a:pt x="52" y="535"/>
                  </a:lnTo>
                  <a:lnTo>
                    <a:pt x="58" y="539"/>
                  </a:lnTo>
                  <a:lnTo>
                    <a:pt x="71" y="547"/>
                  </a:lnTo>
                  <a:lnTo>
                    <a:pt x="83" y="555"/>
                  </a:lnTo>
                  <a:lnTo>
                    <a:pt x="87" y="556"/>
                  </a:lnTo>
                  <a:lnTo>
                    <a:pt x="83" y="564"/>
                  </a:lnTo>
                  <a:lnTo>
                    <a:pt x="76" y="579"/>
                  </a:lnTo>
                  <a:lnTo>
                    <a:pt x="63" y="609"/>
                  </a:lnTo>
                  <a:lnTo>
                    <a:pt x="50" y="639"/>
                  </a:lnTo>
                  <a:lnTo>
                    <a:pt x="47" y="646"/>
                  </a:lnTo>
                  <a:lnTo>
                    <a:pt x="52" y="653"/>
                  </a:lnTo>
                  <a:lnTo>
                    <a:pt x="60" y="662"/>
                  </a:lnTo>
                  <a:lnTo>
                    <a:pt x="68" y="671"/>
                  </a:lnTo>
                  <a:lnTo>
                    <a:pt x="70" y="673"/>
                  </a:lnTo>
                  <a:lnTo>
                    <a:pt x="68" y="678"/>
                  </a:lnTo>
                  <a:lnTo>
                    <a:pt x="66" y="688"/>
                  </a:lnTo>
                  <a:lnTo>
                    <a:pt x="61" y="706"/>
                  </a:lnTo>
                  <a:lnTo>
                    <a:pt x="55" y="724"/>
                  </a:lnTo>
                  <a:lnTo>
                    <a:pt x="54" y="728"/>
                  </a:lnTo>
                  <a:lnTo>
                    <a:pt x="55" y="736"/>
                  </a:lnTo>
                  <a:lnTo>
                    <a:pt x="58" y="750"/>
                  </a:lnTo>
                  <a:lnTo>
                    <a:pt x="64" y="779"/>
                  </a:lnTo>
                  <a:lnTo>
                    <a:pt x="71" y="807"/>
                  </a:lnTo>
                  <a:lnTo>
                    <a:pt x="73" y="813"/>
                  </a:lnTo>
                  <a:lnTo>
                    <a:pt x="71" y="817"/>
                  </a:lnTo>
                  <a:lnTo>
                    <a:pt x="67" y="824"/>
                  </a:lnTo>
                  <a:lnTo>
                    <a:pt x="59" y="839"/>
                  </a:lnTo>
                  <a:lnTo>
                    <a:pt x="51" y="853"/>
                  </a:lnTo>
                  <a:lnTo>
                    <a:pt x="49" y="856"/>
                  </a:lnTo>
                  <a:lnTo>
                    <a:pt x="50" y="864"/>
                  </a:lnTo>
                  <a:lnTo>
                    <a:pt x="54" y="880"/>
                  </a:lnTo>
                  <a:lnTo>
                    <a:pt x="60" y="912"/>
                  </a:lnTo>
                  <a:lnTo>
                    <a:pt x="67" y="944"/>
                  </a:lnTo>
                  <a:lnTo>
                    <a:pt x="69" y="951"/>
                  </a:lnTo>
                  <a:lnTo>
                    <a:pt x="67" y="955"/>
                  </a:lnTo>
                  <a:lnTo>
                    <a:pt x="64" y="962"/>
                  </a:lnTo>
                  <a:lnTo>
                    <a:pt x="59" y="975"/>
                  </a:lnTo>
                  <a:lnTo>
                    <a:pt x="53" y="990"/>
                  </a:lnTo>
                  <a:lnTo>
                    <a:pt x="52" y="993"/>
                  </a:lnTo>
                  <a:lnTo>
                    <a:pt x="47" y="989"/>
                  </a:lnTo>
                  <a:lnTo>
                    <a:pt x="40" y="982"/>
                  </a:lnTo>
                  <a:lnTo>
                    <a:pt x="34" y="976"/>
                  </a:lnTo>
                  <a:lnTo>
                    <a:pt x="33" y="974"/>
                  </a:lnTo>
                  <a:lnTo>
                    <a:pt x="33" y="963"/>
                  </a:lnTo>
                  <a:lnTo>
                    <a:pt x="33" y="941"/>
                  </a:lnTo>
                  <a:lnTo>
                    <a:pt x="34" y="895"/>
                  </a:lnTo>
                  <a:lnTo>
                    <a:pt x="35" y="851"/>
                  </a:lnTo>
                  <a:lnTo>
                    <a:pt x="35" y="839"/>
                  </a:lnTo>
                  <a:lnTo>
                    <a:pt x="34" y="825"/>
                  </a:lnTo>
                  <a:lnTo>
                    <a:pt x="33" y="797"/>
                  </a:lnTo>
                  <a:lnTo>
                    <a:pt x="29" y="740"/>
                  </a:lnTo>
                  <a:lnTo>
                    <a:pt x="24" y="685"/>
                  </a:lnTo>
                  <a:lnTo>
                    <a:pt x="24" y="670"/>
                  </a:lnTo>
                  <a:lnTo>
                    <a:pt x="24" y="651"/>
                  </a:lnTo>
                  <a:lnTo>
                    <a:pt x="24" y="611"/>
                  </a:lnTo>
                  <a:lnTo>
                    <a:pt x="25" y="529"/>
                  </a:lnTo>
                  <a:lnTo>
                    <a:pt x="26" y="449"/>
                  </a:lnTo>
                  <a:lnTo>
                    <a:pt x="27" y="429"/>
                  </a:lnTo>
                  <a:lnTo>
                    <a:pt x="25" y="411"/>
                  </a:lnTo>
                  <a:lnTo>
                    <a:pt x="22" y="373"/>
                  </a:lnTo>
                  <a:lnTo>
                    <a:pt x="16" y="298"/>
                  </a:lnTo>
                  <a:lnTo>
                    <a:pt x="10" y="222"/>
                  </a:lnTo>
                  <a:lnTo>
                    <a:pt x="9" y="203"/>
                  </a:lnTo>
                  <a:lnTo>
                    <a:pt x="9" y="197"/>
                  </a:lnTo>
                  <a:lnTo>
                    <a:pt x="11" y="185"/>
                  </a:lnTo>
                  <a:lnTo>
                    <a:pt x="15" y="159"/>
                  </a:lnTo>
                  <a:lnTo>
                    <a:pt x="19" y="133"/>
                  </a:lnTo>
                  <a:lnTo>
                    <a:pt x="20" y="126"/>
                  </a:lnTo>
                  <a:lnTo>
                    <a:pt x="18" y="120"/>
                  </a:lnTo>
                  <a:lnTo>
                    <a:pt x="15" y="108"/>
                  </a:lnTo>
                  <a:lnTo>
                    <a:pt x="8" y="8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5" y="49"/>
                  </a:lnTo>
                  <a:lnTo>
                    <a:pt x="16" y="40"/>
                  </a:lnTo>
                  <a:lnTo>
                    <a:pt x="37" y="23"/>
                  </a:lnTo>
                  <a:lnTo>
                    <a:pt x="59" y="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6" name="Freeform 232"/>
            <p:cNvSpPr>
              <a:spLocks/>
            </p:cNvSpPr>
            <p:nvPr/>
          </p:nvSpPr>
          <p:spPr bwMode="auto">
            <a:xfrm>
              <a:off x="4451" y="1303"/>
              <a:ext cx="11" cy="17"/>
            </a:xfrm>
            <a:custGeom>
              <a:avLst/>
              <a:gdLst>
                <a:gd name="T0" fmla="*/ 0 w 26"/>
                <a:gd name="T1" fmla="*/ 0 h 37"/>
                <a:gd name="T2" fmla="*/ 0 w 26"/>
                <a:gd name="T3" fmla="*/ 0 h 37"/>
                <a:gd name="T4" fmla="*/ 0 w 26"/>
                <a:gd name="T5" fmla="*/ 0 h 37"/>
                <a:gd name="T6" fmla="*/ 0 w 26"/>
                <a:gd name="T7" fmla="*/ 0 h 37"/>
                <a:gd name="T8" fmla="*/ 0 w 26"/>
                <a:gd name="T9" fmla="*/ 0 h 37"/>
                <a:gd name="T10" fmla="*/ 0 w 26"/>
                <a:gd name="T11" fmla="*/ 0 h 37"/>
                <a:gd name="T12" fmla="*/ 0 w 26"/>
                <a:gd name="T13" fmla="*/ 0 h 37"/>
                <a:gd name="T14" fmla="*/ 0 w 26"/>
                <a:gd name="T15" fmla="*/ 0 h 37"/>
                <a:gd name="T16" fmla="*/ 0 w 26"/>
                <a:gd name="T17" fmla="*/ 0 h 37"/>
                <a:gd name="T18" fmla="*/ 0 w 26"/>
                <a:gd name="T19" fmla="*/ 0 h 37"/>
                <a:gd name="T20" fmla="*/ 0 w 26"/>
                <a:gd name="T21" fmla="*/ 0 h 37"/>
                <a:gd name="T22" fmla="*/ 0 w 26"/>
                <a:gd name="T23" fmla="*/ 0 h 37"/>
                <a:gd name="T24" fmla="*/ 0 w 26"/>
                <a:gd name="T25" fmla="*/ 0 h 37"/>
                <a:gd name="T26" fmla="*/ 0 w 26"/>
                <a:gd name="T27" fmla="*/ 0 h 37"/>
                <a:gd name="T28" fmla="*/ 0 w 26"/>
                <a:gd name="T29" fmla="*/ 0 h 37"/>
                <a:gd name="T30" fmla="*/ 0 w 26"/>
                <a:gd name="T31" fmla="*/ 0 h 37"/>
                <a:gd name="T32" fmla="*/ 0 w 26"/>
                <a:gd name="T33" fmla="*/ 0 h 3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37"/>
                <a:gd name="T53" fmla="*/ 26 w 26"/>
                <a:gd name="T54" fmla="*/ 37 h 3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37">
                  <a:moveTo>
                    <a:pt x="26" y="37"/>
                  </a:moveTo>
                  <a:lnTo>
                    <a:pt x="23" y="36"/>
                  </a:lnTo>
                  <a:lnTo>
                    <a:pt x="19" y="32"/>
                  </a:lnTo>
                  <a:lnTo>
                    <a:pt x="10" y="26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2" y="15"/>
                  </a:lnTo>
                  <a:lnTo>
                    <a:pt x="6" y="13"/>
                  </a:lnTo>
                  <a:lnTo>
                    <a:pt x="15" y="8"/>
                  </a:lnTo>
                  <a:lnTo>
                    <a:pt x="23" y="2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10"/>
                  </a:lnTo>
                  <a:lnTo>
                    <a:pt x="26" y="22"/>
                  </a:lnTo>
                  <a:lnTo>
                    <a:pt x="26" y="34"/>
                  </a:lnTo>
                  <a:lnTo>
                    <a:pt x="26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7" name="Freeform 233"/>
            <p:cNvSpPr>
              <a:spLocks/>
            </p:cNvSpPr>
            <p:nvPr/>
          </p:nvSpPr>
          <p:spPr bwMode="auto">
            <a:xfrm>
              <a:off x="4444" y="1344"/>
              <a:ext cx="19" cy="20"/>
            </a:xfrm>
            <a:custGeom>
              <a:avLst/>
              <a:gdLst>
                <a:gd name="T0" fmla="*/ 0 w 48"/>
                <a:gd name="T1" fmla="*/ 0 h 45"/>
                <a:gd name="T2" fmla="*/ 0 w 48"/>
                <a:gd name="T3" fmla="*/ 0 h 45"/>
                <a:gd name="T4" fmla="*/ 0 w 48"/>
                <a:gd name="T5" fmla="*/ 0 h 45"/>
                <a:gd name="T6" fmla="*/ 0 w 48"/>
                <a:gd name="T7" fmla="*/ 0 h 45"/>
                <a:gd name="T8" fmla="*/ 0 w 48"/>
                <a:gd name="T9" fmla="*/ 0 h 45"/>
                <a:gd name="T10" fmla="*/ 0 w 48"/>
                <a:gd name="T11" fmla="*/ 0 h 45"/>
                <a:gd name="T12" fmla="*/ 0 w 48"/>
                <a:gd name="T13" fmla="*/ 0 h 45"/>
                <a:gd name="T14" fmla="*/ 0 w 48"/>
                <a:gd name="T15" fmla="*/ 0 h 45"/>
                <a:gd name="T16" fmla="*/ 0 w 48"/>
                <a:gd name="T17" fmla="*/ 0 h 45"/>
                <a:gd name="T18" fmla="*/ 0 w 48"/>
                <a:gd name="T19" fmla="*/ 0 h 45"/>
                <a:gd name="T20" fmla="*/ 0 w 48"/>
                <a:gd name="T21" fmla="*/ 0 h 45"/>
                <a:gd name="T22" fmla="*/ 0 w 48"/>
                <a:gd name="T23" fmla="*/ 0 h 45"/>
                <a:gd name="T24" fmla="*/ 0 w 48"/>
                <a:gd name="T25" fmla="*/ 0 h 45"/>
                <a:gd name="T26" fmla="*/ 0 w 48"/>
                <a:gd name="T27" fmla="*/ 0 h 45"/>
                <a:gd name="T28" fmla="*/ 0 w 48"/>
                <a:gd name="T29" fmla="*/ 0 h 45"/>
                <a:gd name="T30" fmla="*/ 0 w 48"/>
                <a:gd name="T31" fmla="*/ 0 h 45"/>
                <a:gd name="T32" fmla="*/ 0 w 48"/>
                <a:gd name="T33" fmla="*/ 0 h 45"/>
                <a:gd name="T34" fmla="*/ 0 w 48"/>
                <a:gd name="T35" fmla="*/ 0 h 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5"/>
                <a:gd name="T56" fmla="*/ 48 w 48"/>
                <a:gd name="T57" fmla="*/ 45 h 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5">
                  <a:moveTo>
                    <a:pt x="48" y="45"/>
                  </a:moveTo>
                  <a:lnTo>
                    <a:pt x="39" y="40"/>
                  </a:lnTo>
                  <a:lnTo>
                    <a:pt x="16" y="27"/>
                  </a:lnTo>
                  <a:lnTo>
                    <a:pt x="5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16" y="12"/>
                  </a:lnTo>
                  <a:lnTo>
                    <a:pt x="34" y="5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11"/>
                  </a:lnTo>
                  <a:lnTo>
                    <a:pt x="46" y="26"/>
                  </a:lnTo>
                  <a:lnTo>
                    <a:pt x="47" y="41"/>
                  </a:lnTo>
                  <a:lnTo>
                    <a:pt x="4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8" name="Freeform 234"/>
            <p:cNvSpPr>
              <a:spLocks/>
            </p:cNvSpPr>
            <p:nvPr/>
          </p:nvSpPr>
          <p:spPr bwMode="auto">
            <a:xfrm>
              <a:off x="4449" y="1387"/>
              <a:ext cx="13" cy="23"/>
            </a:xfrm>
            <a:custGeom>
              <a:avLst/>
              <a:gdLst>
                <a:gd name="T0" fmla="*/ 0 w 34"/>
                <a:gd name="T1" fmla="*/ 0 h 53"/>
                <a:gd name="T2" fmla="*/ 0 w 34"/>
                <a:gd name="T3" fmla="*/ 0 h 53"/>
                <a:gd name="T4" fmla="*/ 0 w 34"/>
                <a:gd name="T5" fmla="*/ 0 h 53"/>
                <a:gd name="T6" fmla="*/ 0 w 34"/>
                <a:gd name="T7" fmla="*/ 0 h 53"/>
                <a:gd name="T8" fmla="*/ 0 w 34"/>
                <a:gd name="T9" fmla="*/ 0 h 53"/>
                <a:gd name="T10" fmla="*/ 0 w 34"/>
                <a:gd name="T11" fmla="*/ 0 h 53"/>
                <a:gd name="T12" fmla="*/ 0 w 34"/>
                <a:gd name="T13" fmla="*/ 0 h 53"/>
                <a:gd name="T14" fmla="*/ 0 w 34"/>
                <a:gd name="T15" fmla="*/ 0 h 53"/>
                <a:gd name="T16" fmla="*/ 0 w 34"/>
                <a:gd name="T17" fmla="*/ 0 h 53"/>
                <a:gd name="T18" fmla="*/ 0 w 34"/>
                <a:gd name="T19" fmla="*/ 0 h 53"/>
                <a:gd name="T20" fmla="*/ 0 w 34"/>
                <a:gd name="T21" fmla="*/ 0 h 53"/>
                <a:gd name="T22" fmla="*/ 0 w 34"/>
                <a:gd name="T23" fmla="*/ 0 h 53"/>
                <a:gd name="T24" fmla="*/ 0 w 34"/>
                <a:gd name="T25" fmla="*/ 0 h 53"/>
                <a:gd name="T26" fmla="*/ 0 w 34"/>
                <a:gd name="T27" fmla="*/ 0 h 53"/>
                <a:gd name="T28" fmla="*/ 0 w 34"/>
                <a:gd name="T29" fmla="*/ 0 h 53"/>
                <a:gd name="T30" fmla="*/ 0 w 34"/>
                <a:gd name="T31" fmla="*/ 0 h 53"/>
                <a:gd name="T32" fmla="*/ 0 w 34"/>
                <a:gd name="T33" fmla="*/ 0 h 53"/>
                <a:gd name="T34" fmla="*/ 0 w 34"/>
                <a:gd name="T35" fmla="*/ 0 h 53"/>
                <a:gd name="T36" fmla="*/ 0 w 34"/>
                <a:gd name="T37" fmla="*/ 0 h 53"/>
                <a:gd name="T38" fmla="*/ 0 w 34"/>
                <a:gd name="T39" fmla="*/ 0 h 53"/>
                <a:gd name="T40" fmla="*/ 0 w 34"/>
                <a:gd name="T41" fmla="*/ 0 h 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"/>
                <a:gd name="T64" fmla="*/ 0 h 53"/>
                <a:gd name="T65" fmla="*/ 34 w 34"/>
                <a:gd name="T66" fmla="*/ 53 h 5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" h="53">
                  <a:moveTo>
                    <a:pt x="34" y="53"/>
                  </a:moveTo>
                  <a:lnTo>
                    <a:pt x="31" y="51"/>
                  </a:lnTo>
                  <a:lnTo>
                    <a:pt x="25" y="45"/>
                  </a:lnTo>
                  <a:lnTo>
                    <a:pt x="14" y="35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14" y="19"/>
                  </a:lnTo>
                  <a:lnTo>
                    <a:pt x="22" y="19"/>
                  </a:lnTo>
                  <a:lnTo>
                    <a:pt x="24" y="18"/>
                  </a:lnTo>
                  <a:lnTo>
                    <a:pt x="25" y="14"/>
                  </a:lnTo>
                  <a:lnTo>
                    <a:pt x="27" y="8"/>
                  </a:lnTo>
                  <a:lnTo>
                    <a:pt x="28" y="2"/>
                  </a:lnTo>
                  <a:lnTo>
                    <a:pt x="29" y="0"/>
                  </a:lnTo>
                  <a:lnTo>
                    <a:pt x="29" y="5"/>
                  </a:lnTo>
                  <a:lnTo>
                    <a:pt x="30" y="13"/>
                  </a:lnTo>
                  <a:lnTo>
                    <a:pt x="32" y="31"/>
                  </a:lnTo>
                  <a:lnTo>
                    <a:pt x="33" y="49"/>
                  </a:lnTo>
                  <a:lnTo>
                    <a:pt x="34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59" name="Freeform 235"/>
            <p:cNvSpPr>
              <a:spLocks/>
            </p:cNvSpPr>
            <p:nvPr/>
          </p:nvSpPr>
          <p:spPr bwMode="auto">
            <a:xfrm>
              <a:off x="4444" y="1457"/>
              <a:ext cx="21" cy="20"/>
            </a:xfrm>
            <a:custGeom>
              <a:avLst/>
              <a:gdLst>
                <a:gd name="T0" fmla="*/ 0 w 49"/>
                <a:gd name="T1" fmla="*/ 0 h 48"/>
                <a:gd name="T2" fmla="*/ 0 w 49"/>
                <a:gd name="T3" fmla="*/ 0 h 48"/>
                <a:gd name="T4" fmla="*/ 0 w 49"/>
                <a:gd name="T5" fmla="*/ 0 h 48"/>
                <a:gd name="T6" fmla="*/ 0 w 49"/>
                <a:gd name="T7" fmla="*/ 0 h 48"/>
                <a:gd name="T8" fmla="*/ 0 w 49"/>
                <a:gd name="T9" fmla="*/ 0 h 48"/>
                <a:gd name="T10" fmla="*/ 0 w 49"/>
                <a:gd name="T11" fmla="*/ 0 h 48"/>
                <a:gd name="T12" fmla="*/ 0 w 49"/>
                <a:gd name="T13" fmla="*/ 0 h 48"/>
                <a:gd name="T14" fmla="*/ 0 w 49"/>
                <a:gd name="T15" fmla="*/ 0 h 48"/>
                <a:gd name="T16" fmla="*/ 0 w 49"/>
                <a:gd name="T17" fmla="*/ 0 h 48"/>
                <a:gd name="T18" fmla="*/ 0 w 49"/>
                <a:gd name="T19" fmla="*/ 0 h 48"/>
                <a:gd name="T20" fmla="*/ 0 w 49"/>
                <a:gd name="T21" fmla="*/ 0 h 48"/>
                <a:gd name="T22" fmla="*/ 0 w 49"/>
                <a:gd name="T23" fmla="*/ 0 h 48"/>
                <a:gd name="T24" fmla="*/ 0 w 49"/>
                <a:gd name="T25" fmla="*/ 0 h 48"/>
                <a:gd name="T26" fmla="*/ 0 w 49"/>
                <a:gd name="T27" fmla="*/ 0 h 48"/>
                <a:gd name="T28" fmla="*/ 0 w 49"/>
                <a:gd name="T29" fmla="*/ 0 h 48"/>
                <a:gd name="T30" fmla="*/ 0 w 49"/>
                <a:gd name="T31" fmla="*/ 0 h 48"/>
                <a:gd name="T32" fmla="*/ 0 w 49"/>
                <a:gd name="T33" fmla="*/ 0 h 48"/>
                <a:gd name="T34" fmla="*/ 0 w 49"/>
                <a:gd name="T35" fmla="*/ 0 h 48"/>
                <a:gd name="T36" fmla="*/ 0 w 49"/>
                <a:gd name="T37" fmla="*/ 0 h 48"/>
                <a:gd name="T38" fmla="*/ 0 w 49"/>
                <a:gd name="T39" fmla="*/ 0 h 48"/>
                <a:gd name="T40" fmla="*/ 0 w 49"/>
                <a:gd name="T41" fmla="*/ 0 h 48"/>
                <a:gd name="T42" fmla="*/ 0 w 49"/>
                <a:gd name="T43" fmla="*/ 0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"/>
                <a:gd name="T67" fmla="*/ 0 h 48"/>
                <a:gd name="T68" fmla="*/ 49 w 49"/>
                <a:gd name="T69" fmla="*/ 48 h 4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" h="48">
                  <a:moveTo>
                    <a:pt x="45" y="48"/>
                  </a:moveTo>
                  <a:lnTo>
                    <a:pt x="41" y="46"/>
                  </a:lnTo>
                  <a:lnTo>
                    <a:pt x="33" y="40"/>
                  </a:lnTo>
                  <a:lnTo>
                    <a:pt x="18" y="28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8" y="14"/>
                  </a:lnTo>
                  <a:lnTo>
                    <a:pt x="19" y="15"/>
                  </a:lnTo>
                  <a:lnTo>
                    <a:pt x="30" y="17"/>
                  </a:lnTo>
                  <a:lnTo>
                    <a:pt x="33" y="17"/>
                  </a:lnTo>
                  <a:lnTo>
                    <a:pt x="34" y="15"/>
                  </a:lnTo>
                  <a:lnTo>
                    <a:pt x="36" y="13"/>
                  </a:lnTo>
                  <a:lnTo>
                    <a:pt x="41" y="7"/>
                  </a:lnTo>
                  <a:lnTo>
                    <a:pt x="47" y="2"/>
                  </a:lnTo>
                  <a:lnTo>
                    <a:pt x="49" y="0"/>
                  </a:lnTo>
                  <a:lnTo>
                    <a:pt x="48" y="4"/>
                  </a:lnTo>
                  <a:lnTo>
                    <a:pt x="47" y="12"/>
                  </a:lnTo>
                  <a:lnTo>
                    <a:pt x="46" y="29"/>
                  </a:lnTo>
                  <a:lnTo>
                    <a:pt x="45" y="45"/>
                  </a:lnTo>
                  <a:lnTo>
                    <a:pt x="4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0" name="Freeform 236"/>
            <p:cNvSpPr>
              <a:spLocks/>
            </p:cNvSpPr>
            <p:nvPr/>
          </p:nvSpPr>
          <p:spPr bwMode="auto">
            <a:xfrm>
              <a:off x="4445" y="1513"/>
              <a:ext cx="20" cy="19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48" y="42"/>
                  </a:moveTo>
                  <a:lnTo>
                    <a:pt x="44" y="39"/>
                  </a:lnTo>
                  <a:lnTo>
                    <a:pt x="36" y="34"/>
                  </a:lnTo>
                  <a:lnTo>
                    <a:pt x="20" y="24"/>
                  </a:lnTo>
                  <a:lnTo>
                    <a:pt x="3" y="14"/>
                  </a:lnTo>
                  <a:lnTo>
                    <a:pt x="0" y="11"/>
                  </a:lnTo>
                  <a:lnTo>
                    <a:pt x="2" y="12"/>
                  </a:lnTo>
                  <a:lnTo>
                    <a:pt x="9" y="12"/>
                  </a:lnTo>
                  <a:lnTo>
                    <a:pt x="19" y="13"/>
                  </a:lnTo>
                  <a:lnTo>
                    <a:pt x="29" y="15"/>
                  </a:lnTo>
                  <a:lnTo>
                    <a:pt x="32" y="15"/>
                  </a:lnTo>
                  <a:lnTo>
                    <a:pt x="33" y="14"/>
                  </a:lnTo>
                  <a:lnTo>
                    <a:pt x="35" y="12"/>
                  </a:lnTo>
                  <a:lnTo>
                    <a:pt x="41" y="6"/>
                  </a:lnTo>
                  <a:lnTo>
                    <a:pt x="46" y="2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8" y="10"/>
                  </a:lnTo>
                  <a:lnTo>
                    <a:pt x="48" y="24"/>
                  </a:lnTo>
                  <a:lnTo>
                    <a:pt x="48" y="38"/>
                  </a:lnTo>
                  <a:lnTo>
                    <a:pt x="48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1" name="Freeform 237"/>
            <p:cNvSpPr>
              <a:spLocks/>
            </p:cNvSpPr>
            <p:nvPr/>
          </p:nvSpPr>
          <p:spPr bwMode="auto">
            <a:xfrm>
              <a:off x="4455" y="1575"/>
              <a:ext cx="13" cy="17"/>
            </a:xfrm>
            <a:custGeom>
              <a:avLst/>
              <a:gdLst>
                <a:gd name="T0" fmla="*/ 0 w 32"/>
                <a:gd name="T1" fmla="*/ 0 h 38"/>
                <a:gd name="T2" fmla="*/ 0 w 32"/>
                <a:gd name="T3" fmla="*/ 0 h 38"/>
                <a:gd name="T4" fmla="*/ 0 w 32"/>
                <a:gd name="T5" fmla="*/ 0 h 38"/>
                <a:gd name="T6" fmla="*/ 0 w 32"/>
                <a:gd name="T7" fmla="*/ 0 h 38"/>
                <a:gd name="T8" fmla="*/ 0 w 32"/>
                <a:gd name="T9" fmla="*/ 0 h 38"/>
                <a:gd name="T10" fmla="*/ 0 w 32"/>
                <a:gd name="T11" fmla="*/ 0 h 38"/>
                <a:gd name="T12" fmla="*/ 0 w 32"/>
                <a:gd name="T13" fmla="*/ 0 h 38"/>
                <a:gd name="T14" fmla="*/ 0 w 32"/>
                <a:gd name="T15" fmla="*/ 0 h 38"/>
                <a:gd name="T16" fmla="*/ 0 w 32"/>
                <a:gd name="T17" fmla="*/ 0 h 38"/>
                <a:gd name="T18" fmla="*/ 0 w 32"/>
                <a:gd name="T19" fmla="*/ 0 h 38"/>
                <a:gd name="T20" fmla="*/ 0 w 32"/>
                <a:gd name="T21" fmla="*/ 0 h 38"/>
                <a:gd name="T22" fmla="*/ 0 w 32"/>
                <a:gd name="T23" fmla="*/ 0 h 38"/>
                <a:gd name="T24" fmla="*/ 0 w 32"/>
                <a:gd name="T25" fmla="*/ 0 h 38"/>
                <a:gd name="T26" fmla="*/ 0 w 32"/>
                <a:gd name="T27" fmla="*/ 0 h 38"/>
                <a:gd name="T28" fmla="*/ 0 w 32"/>
                <a:gd name="T29" fmla="*/ 0 h 38"/>
                <a:gd name="T30" fmla="*/ 0 w 32"/>
                <a:gd name="T31" fmla="*/ 0 h 38"/>
                <a:gd name="T32" fmla="*/ 0 w 32"/>
                <a:gd name="T33" fmla="*/ 0 h 38"/>
                <a:gd name="T34" fmla="*/ 0 w 32"/>
                <a:gd name="T35" fmla="*/ 0 h 38"/>
                <a:gd name="T36" fmla="*/ 0 w 32"/>
                <a:gd name="T37" fmla="*/ 0 h 38"/>
                <a:gd name="T38" fmla="*/ 0 w 32"/>
                <a:gd name="T39" fmla="*/ 0 h 38"/>
                <a:gd name="T40" fmla="*/ 0 w 32"/>
                <a:gd name="T41" fmla="*/ 0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38"/>
                <a:gd name="T65" fmla="*/ 32 w 32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38">
                  <a:moveTo>
                    <a:pt x="29" y="38"/>
                  </a:moveTo>
                  <a:lnTo>
                    <a:pt x="26" y="38"/>
                  </a:lnTo>
                  <a:lnTo>
                    <a:pt x="21" y="36"/>
                  </a:lnTo>
                  <a:lnTo>
                    <a:pt x="12" y="34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2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1" y="4"/>
                  </a:lnTo>
                  <a:lnTo>
                    <a:pt x="31" y="11"/>
                  </a:lnTo>
                  <a:lnTo>
                    <a:pt x="29" y="23"/>
                  </a:lnTo>
                  <a:lnTo>
                    <a:pt x="29" y="35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2" name="Freeform 238"/>
            <p:cNvSpPr>
              <a:spLocks/>
            </p:cNvSpPr>
            <p:nvPr/>
          </p:nvSpPr>
          <p:spPr bwMode="auto">
            <a:xfrm>
              <a:off x="4449" y="1623"/>
              <a:ext cx="51" cy="41"/>
            </a:xfrm>
            <a:custGeom>
              <a:avLst/>
              <a:gdLst>
                <a:gd name="T0" fmla="*/ 0 w 125"/>
                <a:gd name="T1" fmla="*/ 0 h 94"/>
                <a:gd name="T2" fmla="*/ 0 w 125"/>
                <a:gd name="T3" fmla="*/ 0 h 94"/>
                <a:gd name="T4" fmla="*/ 0 w 125"/>
                <a:gd name="T5" fmla="*/ 0 h 94"/>
                <a:gd name="T6" fmla="*/ 0 w 125"/>
                <a:gd name="T7" fmla="*/ 0 h 94"/>
                <a:gd name="T8" fmla="*/ 0 w 125"/>
                <a:gd name="T9" fmla="*/ 0 h 94"/>
                <a:gd name="T10" fmla="*/ 0 w 125"/>
                <a:gd name="T11" fmla="*/ 0 h 94"/>
                <a:gd name="T12" fmla="*/ 0 w 125"/>
                <a:gd name="T13" fmla="*/ 0 h 94"/>
                <a:gd name="T14" fmla="*/ 0 w 125"/>
                <a:gd name="T15" fmla="*/ 0 h 94"/>
                <a:gd name="T16" fmla="*/ 0 w 125"/>
                <a:gd name="T17" fmla="*/ 0 h 94"/>
                <a:gd name="T18" fmla="*/ 0 w 125"/>
                <a:gd name="T19" fmla="*/ 0 h 94"/>
                <a:gd name="T20" fmla="*/ 0 w 125"/>
                <a:gd name="T21" fmla="*/ 0 h 94"/>
                <a:gd name="T22" fmla="*/ 0 w 125"/>
                <a:gd name="T23" fmla="*/ 0 h 94"/>
                <a:gd name="T24" fmla="*/ 0 w 125"/>
                <a:gd name="T25" fmla="*/ 0 h 94"/>
                <a:gd name="T26" fmla="*/ 0 w 125"/>
                <a:gd name="T27" fmla="*/ 0 h 94"/>
                <a:gd name="T28" fmla="*/ 0 w 125"/>
                <a:gd name="T29" fmla="*/ 0 h 94"/>
                <a:gd name="T30" fmla="*/ 0 w 125"/>
                <a:gd name="T31" fmla="*/ 0 h 94"/>
                <a:gd name="T32" fmla="*/ 0 w 125"/>
                <a:gd name="T33" fmla="*/ 0 h 94"/>
                <a:gd name="T34" fmla="*/ 0 w 125"/>
                <a:gd name="T35" fmla="*/ 0 h 94"/>
                <a:gd name="T36" fmla="*/ 0 w 125"/>
                <a:gd name="T37" fmla="*/ 0 h 94"/>
                <a:gd name="T38" fmla="*/ 0 w 125"/>
                <a:gd name="T39" fmla="*/ 0 h 94"/>
                <a:gd name="T40" fmla="*/ 0 w 125"/>
                <a:gd name="T41" fmla="*/ 0 h 94"/>
                <a:gd name="T42" fmla="*/ 0 w 125"/>
                <a:gd name="T43" fmla="*/ 0 h 94"/>
                <a:gd name="T44" fmla="*/ 0 w 125"/>
                <a:gd name="T45" fmla="*/ 0 h 94"/>
                <a:gd name="T46" fmla="*/ 0 w 125"/>
                <a:gd name="T47" fmla="*/ 0 h 94"/>
                <a:gd name="T48" fmla="*/ 0 w 125"/>
                <a:gd name="T49" fmla="*/ 0 h 94"/>
                <a:gd name="T50" fmla="*/ 0 w 125"/>
                <a:gd name="T51" fmla="*/ 0 h 94"/>
                <a:gd name="T52" fmla="*/ 0 w 125"/>
                <a:gd name="T53" fmla="*/ 0 h 94"/>
                <a:gd name="T54" fmla="*/ 0 w 125"/>
                <a:gd name="T55" fmla="*/ 0 h 94"/>
                <a:gd name="T56" fmla="*/ 0 w 125"/>
                <a:gd name="T57" fmla="*/ 0 h 94"/>
                <a:gd name="T58" fmla="*/ 0 w 125"/>
                <a:gd name="T59" fmla="*/ 0 h 94"/>
                <a:gd name="T60" fmla="*/ 0 w 125"/>
                <a:gd name="T61" fmla="*/ 0 h 94"/>
                <a:gd name="T62" fmla="*/ 0 w 125"/>
                <a:gd name="T63" fmla="*/ 0 h 94"/>
                <a:gd name="T64" fmla="*/ 0 w 125"/>
                <a:gd name="T65" fmla="*/ 0 h 94"/>
                <a:gd name="T66" fmla="*/ 0 w 125"/>
                <a:gd name="T67" fmla="*/ 0 h 94"/>
                <a:gd name="T68" fmla="*/ 0 w 125"/>
                <a:gd name="T69" fmla="*/ 0 h 94"/>
                <a:gd name="T70" fmla="*/ 0 w 125"/>
                <a:gd name="T71" fmla="*/ 0 h 94"/>
                <a:gd name="T72" fmla="*/ 0 w 125"/>
                <a:gd name="T73" fmla="*/ 0 h 94"/>
                <a:gd name="T74" fmla="*/ 0 w 125"/>
                <a:gd name="T75" fmla="*/ 0 h 94"/>
                <a:gd name="T76" fmla="*/ 0 w 125"/>
                <a:gd name="T77" fmla="*/ 0 h 94"/>
                <a:gd name="T78" fmla="*/ 0 w 125"/>
                <a:gd name="T79" fmla="*/ 0 h 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5"/>
                <a:gd name="T121" fmla="*/ 0 h 94"/>
                <a:gd name="T122" fmla="*/ 125 w 125"/>
                <a:gd name="T123" fmla="*/ 94 h 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5" h="94">
                  <a:moveTo>
                    <a:pt x="38" y="29"/>
                  </a:moveTo>
                  <a:lnTo>
                    <a:pt x="45" y="36"/>
                  </a:lnTo>
                  <a:lnTo>
                    <a:pt x="53" y="47"/>
                  </a:lnTo>
                  <a:lnTo>
                    <a:pt x="57" y="56"/>
                  </a:lnTo>
                  <a:lnTo>
                    <a:pt x="60" y="61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65" y="61"/>
                  </a:lnTo>
                  <a:lnTo>
                    <a:pt x="66" y="60"/>
                  </a:lnTo>
                  <a:lnTo>
                    <a:pt x="71" y="57"/>
                  </a:lnTo>
                  <a:lnTo>
                    <a:pt x="79" y="52"/>
                  </a:lnTo>
                  <a:lnTo>
                    <a:pt x="81" y="49"/>
                  </a:lnTo>
                  <a:lnTo>
                    <a:pt x="83" y="45"/>
                  </a:lnTo>
                  <a:lnTo>
                    <a:pt x="83" y="40"/>
                  </a:lnTo>
                  <a:lnTo>
                    <a:pt x="82" y="33"/>
                  </a:lnTo>
                  <a:lnTo>
                    <a:pt x="80" y="21"/>
                  </a:lnTo>
                  <a:lnTo>
                    <a:pt x="77" y="8"/>
                  </a:lnTo>
                  <a:lnTo>
                    <a:pt x="77" y="4"/>
                  </a:lnTo>
                  <a:lnTo>
                    <a:pt x="77" y="1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5" y="7"/>
                  </a:lnTo>
                  <a:lnTo>
                    <a:pt x="92" y="22"/>
                  </a:lnTo>
                  <a:lnTo>
                    <a:pt x="107" y="48"/>
                  </a:lnTo>
                  <a:lnTo>
                    <a:pt x="121" y="73"/>
                  </a:lnTo>
                  <a:lnTo>
                    <a:pt x="125" y="79"/>
                  </a:lnTo>
                  <a:lnTo>
                    <a:pt x="117" y="85"/>
                  </a:lnTo>
                  <a:lnTo>
                    <a:pt x="108" y="90"/>
                  </a:lnTo>
                  <a:lnTo>
                    <a:pt x="99" y="92"/>
                  </a:lnTo>
                  <a:lnTo>
                    <a:pt x="79" y="94"/>
                  </a:lnTo>
                  <a:lnTo>
                    <a:pt x="56" y="93"/>
                  </a:lnTo>
                  <a:lnTo>
                    <a:pt x="11" y="89"/>
                  </a:lnTo>
                  <a:lnTo>
                    <a:pt x="0" y="88"/>
                  </a:lnTo>
                  <a:lnTo>
                    <a:pt x="3" y="84"/>
                  </a:lnTo>
                  <a:lnTo>
                    <a:pt x="10" y="74"/>
                  </a:lnTo>
                  <a:lnTo>
                    <a:pt x="22" y="54"/>
                  </a:lnTo>
                  <a:lnTo>
                    <a:pt x="34" y="34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3" name="Freeform 239"/>
            <p:cNvSpPr>
              <a:spLocks/>
            </p:cNvSpPr>
            <p:nvPr/>
          </p:nvSpPr>
          <p:spPr bwMode="auto">
            <a:xfrm>
              <a:off x="4454" y="1665"/>
              <a:ext cx="42" cy="58"/>
            </a:xfrm>
            <a:custGeom>
              <a:avLst/>
              <a:gdLst>
                <a:gd name="T0" fmla="*/ 0 w 101"/>
                <a:gd name="T1" fmla="*/ 0 h 132"/>
                <a:gd name="T2" fmla="*/ 0 w 101"/>
                <a:gd name="T3" fmla="*/ 0 h 132"/>
                <a:gd name="T4" fmla="*/ 0 w 101"/>
                <a:gd name="T5" fmla="*/ 0 h 132"/>
                <a:gd name="T6" fmla="*/ 0 w 101"/>
                <a:gd name="T7" fmla="*/ 0 h 132"/>
                <a:gd name="T8" fmla="*/ 0 w 101"/>
                <a:gd name="T9" fmla="*/ 0 h 132"/>
                <a:gd name="T10" fmla="*/ 0 w 101"/>
                <a:gd name="T11" fmla="*/ 0 h 132"/>
                <a:gd name="T12" fmla="*/ 0 w 101"/>
                <a:gd name="T13" fmla="*/ 0 h 132"/>
                <a:gd name="T14" fmla="*/ 0 w 101"/>
                <a:gd name="T15" fmla="*/ 0 h 132"/>
                <a:gd name="T16" fmla="*/ 0 w 101"/>
                <a:gd name="T17" fmla="*/ 0 h 132"/>
                <a:gd name="T18" fmla="*/ 0 w 101"/>
                <a:gd name="T19" fmla="*/ 0 h 132"/>
                <a:gd name="T20" fmla="*/ 0 w 101"/>
                <a:gd name="T21" fmla="*/ 0 h 132"/>
                <a:gd name="T22" fmla="*/ 0 w 101"/>
                <a:gd name="T23" fmla="*/ 0 h 132"/>
                <a:gd name="T24" fmla="*/ 0 w 101"/>
                <a:gd name="T25" fmla="*/ 0 h 132"/>
                <a:gd name="T26" fmla="*/ 0 w 101"/>
                <a:gd name="T27" fmla="*/ 0 h 132"/>
                <a:gd name="T28" fmla="*/ 0 w 101"/>
                <a:gd name="T29" fmla="*/ 0 h 132"/>
                <a:gd name="T30" fmla="*/ 0 w 101"/>
                <a:gd name="T31" fmla="*/ 0 h 132"/>
                <a:gd name="T32" fmla="*/ 0 w 101"/>
                <a:gd name="T33" fmla="*/ 0 h 132"/>
                <a:gd name="T34" fmla="*/ 0 w 101"/>
                <a:gd name="T35" fmla="*/ 0 h 132"/>
                <a:gd name="T36" fmla="*/ 0 w 101"/>
                <a:gd name="T37" fmla="*/ 0 h 132"/>
                <a:gd name="T38" fmla="*/ 0 w 101"/>
                <a:gd name="T39" fmla="*/ 0 h 132"/>
                <a:gd name="T40" fmla="*/ 0 w 101"/>
                <a:gd name="T41" fmla="*/ 0 h 132"/>
                <a:gd name="T42" fmla="*/ 0 w 101"/>
                <a:gd name="T43" fmla="*/ 0 h 132"/>
                <a:gd name="T44" fmla="*/ 0 w 101"/>
                <a:gd name="T45" fmla="*/ 0 h 132"/>
                <a:gd name="T46" fmla="*/ 0 w 101"/>
                <a:gd name="T47" fmla="*/ 0 h 132"/>
                <a:gd name="T48" fmla="*/ 0 w 101"/>
                <a:gd name="T49" fmla="*/ 0 h 132"/>
                <a:gd name="T50" fmla="*/ 0 w 101"/>
                <a:gd name="T51" fmla="*/ 0 h 132"/>
                <a:gd name="T52" fmla="*/ 0 w 101"/>
                <a:gd name="T53" fmla="*/ 0 h 132"/>
                <a:gd name="T54" fmla="*/ 0 w 101"/>
                <a:gd name="T55" fmla="*/ 0 h 132"/>
                <a:gd name="T56" fmla="*/ 0 w 101"/>
                <a:gd name="T57" fmla="*/ 0 h 132"/>
                <a:gd name="T58" fmla="*/ 0 w 101"/>
                <a:gd name="T59" fmla="*/ 0 h 132"/>
                <a:gd name="T60" fmla="*/ 0 w 101"/>
                <a:gd name="T61" fmla="*/ 0 h 132"/>
                <a:gd name="T62" fmla="*/ 0 w 101"/>
                <a:gd name="T63" fmla="*/ 0 h 132"/>
                <a:gd name="T64" fmla="*/ 0 w 101"/>
                <a:gd name="T65" fmla="*/ 0 h 132"/>
                <a:gd name="T66" fmla="*/ 0 w 101"/>
                <a:gd name="T67" fmla="*/ 0 h 132"/>
                <a:gd name="T68" fmla="*/ 0 w 101"/>
                <a:gd name="T69" fmla="*/ 0 h 132"/>
                <a:gd name="T70" fmla="*/ 0 w 101"/>
                <a:gd name="T71" fmla="*/ 0 h 132"/>
                <a:gd name="T72" fmla="*/ 0 w 101"/>
                <a:gd name="T73" fmla="*/ 0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132"/>
                <a:gd name="T113" fmla="*/ 101 w 101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132">
                  <a:moveTo>
                    <a:pt x="0" y="120"/>
                  </a:moveTo>
                  <a:lnTo>
                    <a:pt x="5" y="125"/>
                  </a:lnTo>
                  <a:lnTo>
                    <a:pt x="11" y="128"/>
                  </a:lnTo>
                  <a:lnTo>
                    <a:pt x="25" y="132"/>
                  </a:lnTo>
                  <a:lnTo>
                    <a:pt x="41" y="132"/>
                  </a:lnTo>
                  <a:lnTo>
                    <a:pt x="57" y="130"/>
                  </a:lnTo>
                  <a:lnTo>
                    <a:pt x="73" y="126"/>
                  </a:lnTo>
                  <a:lnTo>
                    <a:pt x="86" y="120"/>
                  </a:lnTo>
                  <a:lnTo>
                    <a:pt x="94" y="114"/>
                  </a:lnTo>
                  <a:lnTo>
                    <a:pt x="99" y="106"/>
                  </a:lnTo>
                  <a:lnTo>
                    <a:pt x="101" y="96"/>
                  </a:lnTo>
                  <a:lnTo>
                    <a:pt x="101" y="85"/>
                  </a:lnTo>
                  <a:lnTo>
                    <a:pt x="99" y="73"/>
                  </a:lnTo>
                  <a:lnTo>
                    <a:pt x="92" y="49"/>
                  </a:lnTo>
                  <a:lnTo>
                    <a:pt x="82" y="26"/>
                  </a:lnTo>
                  <a:lnTo>
                    <a:pt x="72" y="7"/>
                  </a:lnTo>
                  <a:lnTo>
                    <a:pt x="69" y="0"/>
                  </a:lnTo>
                  <a:lnTo>
                    <a:pt x="68" y="8"/>
                  </a:lnTo>
                  <a:lnTo>
                    <a:pt x="66" y="22"/>
                  </a:lnTo>
                  <a:lnTo>
                    <a:pt x="62" y="51"/>
                  </a:lnTo>
                  <a:lnTo>
                    <a:pt x="57" y="80"/>
                  </a:lnTo>
                  <a:lnTo>
                    <a:pt x="56" y="87"/>
                  </a:lnTo>
                  <a:lnTo>
                    <a:pt x="52" y="91"/>
                  </a:lnTo>
                  <a:lnTo>
                    <a:pt x="49" y="92"/>
                  </a:lnTo>
                  <a:lnTo>
                    <a:pt x="47" y="91"/>
                  </a:lnTo>
                  <a:lnTo>
                    <a:pt x="45" y="89"/>
                  </a:lnTo>
                  <a:lnTo>
                    <a:pt x="44" y="86"/>
                  </a:lnTo>
                  <a:lnTo>
                    <a:pt x="42" y="82"/>
                  </a:lnTo>
                  <a:lnTo>
                    <a:pt x="39" y="73"/>
                  </a:lnTo>
                  <a:lnTo>
                    <a:pt x="32" y="65"/>
                  </a:lnTo>
                  <a:lnTo>
                    <a:pt x="22" y="60"/>
                  </a:lnTo>
                  <a:lnTo>
                    <a:pt x="20" y="65"/>
                  </a:lnTo>
                  <a:lnTo>
                    <a:pt x="16" y="76"/>
                  </a:lnTo>
                  <a:lnTo>
                    <a:pt x="9" y="96"/>
                  </a:lnTo>
                  <a:lnTo>
                    <a:pt x="1" y="116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4" name="Freeform 240"/>
            <p:cNvSpPr>
              <a:spLocks/>
            </p:cNvSpPr>
            <p:nvPr/>
          </p:nvSpPr>
          <p:spPr bwMode="auto">
            <a:xfrm>
              <a:off x="4444" y="1738"/>
              <a:ext cx="58" cy="64"/>
            </a:xfrm>
            <a:custGeom>
              <a:avLst/>
              <a:gdLst>
                <a:gd name="T0" fmla="*/ 0 w 141"/>
                <a:gd name="T1" fmla="*/ 0 h 144"/>
                <a:gd name="T2" fmla="*/ 0 w 141"/>
                <a:gd name="T3" fmla="*/ 0 h 144"/>
                <a:gd name="T4" fmla="*/ 0 w 141"/>
                <a:gd name="T5" fmla="*/ 0 h 144"/>
                <a:gd name="T6" fmla="*/ 0 w 141"/>
                <a:gd name="T7" fmla="*/ 0 h 144"/>
                <a:gd name="T8" fmla="*/ 0 w 141"/>
                <a:gd name="T9" fmla="*/ 0 h 144"/>
                <a:gd name="T10" fmla="*/ 0 w 141"/>
                <a:gd name="T11" fmla="*/ 0 h 144"/>
                <a:gd name="T12" fmla="*/ 0 w 141"/>
                <a:gd name="T13" fmla="*/ 0 h 144"/>
                <a:gd name="T14" fmla="*/ 0 w 141"/>
                <a:gd name="T15" fmla="*/ 0 h 144"/>
                <a:gd name="T16" fmla="*/ 0 w 141"/>
                <a:gd name="T17" fmla="*/ 0 h 144"/>
                <a:gd name="T18" fmla="*/ 0 w 141"/>
                <a:gd name="T19" fmla="*/ 0 h 144"/>
                <a:gd name="T20" fmla="*/ 0 w 141"/>
                <a:gd name="T21" fmla="*/ 0 h 144"/>
                <a:gd name="T22" fmla="*/ 0 w 141"/>
                <a:gd name="T23" fmla="*/ 0 h 144"/>
                <a:gd name="T24" fmla="*/ 0 w 141"/>
                <a:gd name="T25" fmla="*/ 0 h 144"/>
                <a:gd name="T26" fmla="*/ 0 w 141"/>
                <a:gd name="T27" fmla="*/ 0 h 144"/>
                <a:gd name="T28" fmla="*/ 0 w 141"/>
                <a:gd name="T29" fmla="*/ 0 h 144"/>
                <a:gd name="T30" fmla="*/ 0 w 141"/>
                <a:gd name="T31" fmla="*/ 0 h 144"/>
                <a:gd name="T32" fmla="*/ 0 w 141"/>
                <a:gd name="T33" fmla="*/ 0 h 144"/>
                <a:gd name="T34" fmla="*/ 0 w 141"/>
                <a:gd name="T35" fmla="*/ 0 h 144"/>
                <a:gd name="T36" fmla="*/ 0 w 141"/>
                <a:gd name="T37" fmla="*/ 0 h 144"/>
                <a:gd name="T38" fmla="*/ 0 w 141"/>
                <a:gd name="T39" fmla="*/ 0 h 144"/>
                <a:gd name="T40" fmla="*/ 0 w 141"/>
                <a:gd name="T41" fmla="*/ 0 h 144"/>
                <a:gd name="T42" fmla="*/ 0 w 141"/>
                <a:gd name="T43" fmla="*/ 0 h 144"/>
                <a:gd name="T44" fmla="*/ 0 w 141"/>
                <a:gd name="T45" fmla="*/ 0 h 144"/>
                <a:gd name="T46" fmla="*/ 0 w 141"/>
                <a:gd name="T47" fmla="*/ 0 h 144"/>
                <a:gd name="T48" fmla="*/ 0 w 141"/>
                <a:gd name="T49" fmla="*/ 0 h 144"/>
                <a:gd name="T50" fmla="*/ 0 w 141"/>
                <a:gd name="T51" fmla="*/ 0 h 144"/>
                <a:gd name="T52" fmla="*/ 0 w 141"/>
                <a:gd name="T53" fmla="*/ 0 h 144"/>
                <a:gd name="T54" fmla="*/ 0 w 141"/>
                <a:gd name="T55" fmla="*/ 0 h 144"/>
                <a:gd name="T56" fmla="*/ 0 w 141"/>
                <a:gd name="T57" fmla="*/ 0 h 144"/>
                <a:gd name="T58" fmla="*/ 0 w 141"/>
                <a:gd name="T59" fmla="*/ 0 h 144"/>
                <a:gd name="T60" fmla="*/ 0 w 141"/>
                <a:gd name="T61" fmla="*/ 0 h 144"/>
                <a:gd name="T62" fmla="*/ 0 w 141"/>
                <a:gd name="T63" fmla="*/ 0 h 144"/>
                <a:gd name="T64" fmla="*/ 0 w 141"/>
                <a:gd name="T65" fmla="*/ 0 h 144"/>
                <a:gd name="T66" fmla="*/ 0 w 141"/>
                <a:gd name="T67" fmla="*/ 0 h 144"/>
                <a:gd name="T68" fmla="*/ 0 w 141"/>
                <a:gd name="T69" fmla="*/ 0 h 144"/>
                <a:gd name="T70" fmla="*/ 0 w 141"/>
                <a:gd name="T71" fmla="*/ 0 h 144"/>
                <a:gd name="T72" fmla="*/ 0 w 141"/>
                <a:gd name="T73" fmla="*/ 0 h 144"/>
                <a:gd name="T74" fmla="*/ 0 w 141"/>
                <a:gd name="T75" fmla="*/ 0 h 144"/>
                <a:gd name="T76" fmla="*/ 0 w 141"/>
                <a:gd name="T77" fmla="*/ 0 h 144"/>
                <a:gd name="T78" fmla="*/ 0 w 141"/>
                <a:gd name="T79" fmla="*/ 0 h 144"/>
                <a:gd name="T80" fmla="*/ 0 w 141"/>
                <a:gd name="T81" fmla="*/ 0 h 144"/>
                <a:gd name="T82" fmla="*/ 0 w 141"/>
                <a:gd name="T83" fmla="*/ 0 h 144"/>
                <a:gd name="T84" fmla="*/ 0 w 141"/>
                <a:gd name="T85" fmla="*/ 0 h 144"/>
                <a:gd name="T86" fmla="*/ 0 w 141"/>
                <a:gd name="T87" fmla="*/ 0 h 144"/>
                <a:gd name="T88" fmla="*/ 0 w 141"/>
                <a:gd name="T89" fmla="*/ 0 h 144"/>
                <a:gd name="T90" fmla="*/ 0 w 141"/>
                <a:gd name="T91" fmla="*/ 0 h 144"/>
                <a:gd name="T92" fmla="*/ 0 w 141"/>
                <a:gd name="T93" fmla="*/ 0 h 144"/>
                <a:gd name="T94" fmla="*/ 0 w 141"/>
                <a:gd name="T95" fmla="*/ 0 h 144"/>
                <a:gd name="T96" fmla="*/ 0 w 141"/>
                <a:gd name="T97" fmla="*/ 0 h 144"/>
                <a:gd name="T98" fmla="*/ 0 w 141"/>
                <a:gd name="T99" fmla="*/ 0 h 144"/>
                <a:gd name="T100" fmla="*/ 0 w 141"/>
                <a:gd name="T101" fmla="*/ 0 h 144"/>
                <a:gd name="T102" fmla="*/ 0 w 141"/>
                <a:gd name="T103" fmla="*/ 0 h 144"/>
                <a:gd name="T104" fmla="*/ 0 w 141"/>
                <a:gd name="T105" fmla="*/ 0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1"/>
                <a:gd name="T160" fmla="*/ 0 h 144"/>
                <a:gd name="T161" fmla="*/ 141 w 141"/>
                <a:gd name="T162" fmla="*/ 144 h 1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1" h="144">
                  <a:moveTo>
                    <a:pt x="66" y="84"/>
                  </a:moveTo>
                  <a:lnTo>
                    <a:pt x="88" y="81"/>
                  </a:lnTo>
                  <a:lnTo>
                    <a:pt x="102" y="76"/>
                  </a:lnTo>
                  <a:lnTo>
                    <a:pt x="110" y="71"/>
                  </a:lnTo>
                  <a:lnTo>
                    <a:pt x="112" y="68"/>
                  </a:lnTo>
                  <a:lnTo>
                    <a:pt x="112" y="65"/>
                  </a:lnTo>
                  <a:lnTo>
                    <a:pt x="112" y="62"/>
                  </a:lnTo>
                  <a:lnTo>
                    <a:pt x="111" y="57"/>
                  </a:lnTo>
                  <a:lnTo>
                    <a:pt x="110" y="54"/>
                  </a:lnTo>
                  <a:lnTo>
                    <a:pt x="105" y="46"/>
                  </a:lnTo>
                  <a:lnTo>
                    <a:pt x="95" y="30"/>
                  </a:lnTo>
                  <a:lnTo>
                    <a:pt x="92" y="22"/>
                  </a:lnTo>
                  <a:lnTo>
                    <a:pt x="92" y="14"/>
                  </a:lnTo>
                  <a:lnTo>
                    <a:pt x="96" y="6"/>
                  </a:lnTo>
                  <a:lnTo>
                    <a:pt x="100" y="1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1"/>
                  </a:lnTo>
                  <a:lnTo>
                    <a:pt x="110" y="3"/>
                  </a:lnTo>
                  <a:lnTo>
                    <a:pt x="113" y="6"/>
                  </a:lnTo>
                  <a:lnTo>
                    <a:pt x="119" y="15"/>
                  </a:lnTo>
                  <a:lnTo>
                    <a:pt x="125" y="26"/>
                  </a:lnTo>
                  <a:lnTo>
                    <a:pt x="135" y="53"/>
                  </a:lnTo>
                  <a:lnTo>
                    <a:pt x="141" y="82"/>
                  </a:lnTo>
                  <a:lnTo>
                    <a:pt x="140" y="104"/>
                  </a:lnTo>
                  <a:lnTo>
                    <a:pt x="133" y="114"/>
                  </a:lnTo>
                  <a:lnTo>
                    <a:pt x="126" y="118"/>
                  </a:lnTo>
                  <a:lnTo>
                    <a:pt x="119" y="119"/>
                  </a:lnTo>
                  <a:lnTo>
                    <a:pt x="111" y="120"/>
                  </a:lnTo>
                  <a:lnTo>
                    <a:pt x="96" y="118"/>
                  </a:lnTo>
                  <a:lnTo>
                    <a:pt x="78" y="115"/>
                  </a:lnTo>
                  <a:lnTo>
                    <a:pt x="45" y="111"/>
                  </a:lnTo>
                  <a:lnTo>
                    <a:pt x="38" y="112"/>
                  </a:lnTo>
                  <a:lnTo>
                    <a:pt x="34" y="114"/>
                  </a:lnTo>
                  <a:lnTo>
                    <a:pt x="28" y="118"/>
                  </a:lnTo>
                  <a:lnTo>
                    <a:pt x="22" y="123"/>
                  </a:lnTo>
                  <a:lnTo>
                    <a:pt x="17" y="129"/>
                  </a:lnTo>
                  <a:lnTo>
                    <a:pt x="6" y="142"/>
                  </a:lnTo>
                  <a:lnTo>
                    <a:pt x="4" y="144"/>
                  </a:lnTo>
                  <a:lnTo>
                    <a:pt x="0" y="128"/>
                  </a:lnTo>
                  <a:lnTo>
                    <a:pt x="0" y="114"/>
                  </a:lnTo>
                  <a:lnTo>
                    <a:pt x="3" y="101"/>
                  </a:lnTo>
                  <a:lnTo>
                    <a:pt x="8" y="89"/>
                  </a:lnTo>
                  <a:lnTo>
                    <a:pt x="16" y="79"/>
                  </a:lnTo>
                  <a:lnTo>
                    <a:pt x="24" y="71"/>
                  </a:lnTo>
                  <a:lnTo>
                    <a:pt x="33" y="66"/>
                  </a:lnTo>
                  <a:lnTo>
                    <a:pt x="41" y="63"/>
                  </a:lnTo>
                  <a:lnTo>
                    <a:pt x="49" y="63"/>
                  </a:lnTo>
                  <a:lnTo>
                    <a:pt x="56" y="67"/>
                  </a:lnTo>
                  <a:lnTo>
                    <a:pt x="62" y="74"/>
                  </a:lnTo>
                  <a:lnTo>
                    <a:pt x="66" y="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5" name="Freeform 241"/>
            <p:cNvSpPr>
              <a:spLocks/>
            </p:cNvSpPr>
            <p:nvPr/>
          </p:nvSpPr>
          <p:spPr bwMode="auto">
            <a:xfrm>
              <a:off x="4449" y="1810"/>
              <a:ext cx="48" cy="68"/>
            </a:xfrm>
            <a:custGeom>
              <a:avLst/>
              <a:gdLst>
                <a:gd name="T0" fmla="*/ 0 w 116"/>
                <a:gd name="T1" fmla="*/ 0 h 156"/>
                <a:gd name="T2" fmla="*/ 0 w 116"/>
                <a:gd name="T3" fmla="*/ 0 h 156"/>
                <a:gd name="T4" fmla="*/ 0 w 116"/>
                <a:gd name="T5" fmla="*/ 0 h 156"/>
                <a:gd name="T6" fmla="*/ 0 w 116"/>
                <a:gd name="T7" fmla="*/ 0 h 156"/>
                <a:gd name="T8" fmla="*/ 0 w 116"/>
                <a:gd name="T9" fmla="*/ 0 h 156"/>
                <a:gd name="T10" fmla="*/ 0 w 116"/>
                <a:gd name="T11" fmla="*/ 0 h 156"/>
                <a:gd name="T12" fmla="*/ 0 w 116"/>
                <a:gd name="T13" fmla="*/ 0 h 156"/>
                <a:gd name="T14" fmla="*/ 0 w 116"/>
                <a:gd name="T15" fmla="*/ 0 h 156"/>
                <a:gd name="T16" fmla="*/ 0 w 116"/>
                <a:gd name="T17" fmla="*/ 0 h 156"/>
                <a:gd name="T18" fmla="*/ 0 w 116"/>
                <a:gd name="T19" fmla="*/ 0 h 156"/>
                <a:gd name="T20" fmla="*/ 0 w 116"/>
                <a:gd name="T21" fmla="*/ 0 h 156"/>
                <a:gd name="T22" fmla="*/ 0 w 116"/>
                <a:gd name="T23" fmla="*/ 0 h 156"/>
                <a:gd name="T24" fmla="*/ 0 w 116"/>
                <a:gd name="T25" fmla="*/ 0 h 156"/>
                <a:gd name="T26" fmla="*/ 0 w 116"/>
                <a:gd name="T27" fmla="*/ 0 h 156"/>
                <a:gd name="T28" fmla="*/ 0 w 116"/>
                <a:gd name="T29" fmla="*/ 0 h 156"/>
                <a:gd name="T30" fmla="*/ 0 w 116"/>
                <a:gd name="T31" fmla="*/ 0 h 156"/>
                <a:gd name="T32" fmla="*/ 0 w 116"/>
                <a:gd name="T33" fmla="*/ 0 h 156"/>
                <a:gd name="T34" fmla="*/ 0 w 116"/>
                <a:gd name="T35" fmla="*/ 0 h 156"/>
                <a:gd name="T36" fmla="*/ 0 w 116"/>
                <a:gd name="T37" fmla="*/ 0 h 156"/>
                <a:gd name="T38" fmla="*/ 0 w 116"/>
                <a:gd name="T39" fmla="*/ 0 h 156"/>
                <a:gd name="T40" fmla="*/ 0 w 116"/>
                <a:gd name="T41" fmla="*/ 0 h 156"/>
                <a:gd name="T42" fmla="*/ 0 w 116"/>
                <a:gd name="T43" fmla="*/ 0 h 156"/>
                <a:gd name="T44" fmla="*/ 0 w 116"/>
                <a:gd name="T45" fmla="*/ 0 h 156"/>
                <a:gd name="T46" fmla="*/ 0 w 116"/>
                <a:gd name="T47" fmla="*/ 0 h 156"/>
                <a:gd name="T48" fmla="*/ 0 w 116"/>
                <a:gd name="T49" fmla="*/ 0 h 156"/>
                <a:gd name="T50" fmla="*/ 0 w 116"/>
                <a:gd name="T51" fmla="*/ 0 h 156"/>
                <a:gd name="T52" fmla="*/ 0 w 116"/>
                <a:gd name="T53" fmla="*/ 0 h 156"/>
                <a:gd name="T54" fmla="*/ 0 w 116"/>
                <a:gd name="T55" fmla="*/ 0 h 156"/>
                <a:gd name="T56" fmla="*/ 0 w 116"/>
                <a:gd name="T57" fmla="*/ 0 h 156"/>
                <a:gd name="T58" fmla="*/ 0 w 116"/>
                <a:gd name="T59" fmla="*/ 0 h 156"/>
                <a:gd name="T60" fmla="*/ 0 w 116"/>
                <a:gd name="T61" fmla="*/ 0 h 156"/>
                <a:gd name="T62" fmla="*/ 0 w 116"/>
                <a:gd name="T63" fmla="*/ 0 h 156"/>
                <a:gd name="T64" fmla="*/ 0 w 116"/>
                <a:gd name="T65" fmla="*/ 0 h 156"/>
                <a:gd name="T66" fmla="*/ 0 w 116"/>
                <a:gd name="T67" fmla="*/ 0 h 156"/>
                <a:gd name="T68" fmla="*/ 0 w 116"/>
                <a:gd name="T69" fmla="*/ 0 h 156"/>
                <a:gd name="T70" fmla="*/ 0 w 116"/>
                <a:gd name="T71" fmla="*/ 0 h 156"/>
                <a:gd name="T72" fmla="*/ 0 w 116"/>
                <a:gd name="T73" fmla="*/ 0 h 156"/>
                <a:gd name="T74" fmla="*/ 0 w 116"/>
                <a:gd name="T75" fmla="*/ 0 h 156"/>
                <a:gd name="T76" fmla="*/ 0 w 116"/>
                <a:gd name="T77" fmla="*/ 0 h 156"/>
                <a:gd name="T78" fmla="*/ 0 w 116"/>
                <a:gd name="T79" fmla="*/ 0 h 156"/>
                <a:gd name="T80" fmla="*/ 0 w 116"/>
                <a:gd name="T81" fmla="*/ 0 h 156"/>
                <a:gd name="T82" fmla="*/ 0 w 116"/>
                <a:gd name="T83" fmla="*/ 0 h 156"/>
                <a:gd name="T84" fmla="*/ 0 w 116"/>
                <a:gd name="T85" fmla="*/ 0 h 156"/>
                <a:gd name="T86" fmla="*/ 0 w 116"/>
                <a:gd name="T87" fmla="*/ 0 h 156"/>
                <a:gd name="T88" fmla="*/ 0 w 116"/>
                <a:gd name="T89" fmla="*/ 0 h 156"/>
                <a:gd name="T90" fmla="*/ 0 w 116"/>
                <a:gd name="T91" fmla="*/ 0 h 156"/>
                <a:gd name="T92" fmla="*/ 0 w 116"/>
                <a:gd name="T93" fmla="*/ 0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6"/>
                <a:gd name="T142" fmla="*/ 0 h 156"/>
                <a:gd name="T143" fmla="*/ 116 w 116"/>
                <a:gd name="T144" fmla="*/ 156 h 1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6" h="156">
                  <a:moveTo>
                    <a:pt x="94" y="77"/>
                  </a:moveTo>
                  <a:lnTo>
                    <a:pt x="98" y="74"/>
                  </a:lnTo>
                  <a:lnTo>
                    <a:pt x="101" y="69"/>
                  </a:lnTo>
                  <a:lnTo>
                    <a:pt x="102" y="64"/>
                  </a:lnTo>
                  <a:lnTo>
                    <a:pt x="103" y="58"/>
                  </a:lnTo>
                  <a:lnTo>
                    <a:pt x="102" y="43"/>
                  </a:lnTo>
                  <a:lnTo>
                    <a:pt x="99" y="29"/>
                  </a:lnTo>
                  <a:lnTo>
                    <a:pt x="97" y="14"/>
                  </a:lnTo>
                  <a:lnTo>
                    <a:pt x="96" y="1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8" y="1"/>
                  </a:lnTo>
                  <a:lnTo>
                    <a:pt x="99" y="3"/>
                  </a:lnTo>
                  <a:lnTo>
                    <a:pt x="101" y="10"/>
                  </a:lnTo>
                  <a:lnTo>
                    <a:pt x="107" y="29"/>
                  </a:lnTo>
                  <a:lnTo>
                    <a:pt x="116" y="84"/>
                  </a:lnTo>
                  <a:lnTo>
                    <a:pt x="116" y="116"/>
                  </a:lnTo>
                  <a:lnTo>
                    <a:pt x="103" y="118"/>
                  </a:lnTo>
                  <a:lnTo>
                    <a:pt x="83" y="121"/>
                  </a:lnTo>
                  <a:lnTo>
                    <a:pt x="52" y="132"/>
                  </a:lnTo>
                  <a:lnTo>
                    <a:pt x="20" y="149"/>
                  </a:lnTo>
                  <a:lnTo>
                    <a:pt x="10" y="155"/>
                  </a:lnTo>
                  <a:lnTo>
                    <a:pt x="7" y="156"/>
                  </a:lnTo>
                  <a:lnTo>
                    <a:pt x="6" y="156"/>
                  </a:lnTo>
                  <a:lnTo>
                    <a:pt x="5" y="155"/>
                  </a:lnTo>
                  <a:lnTo>
                    <a:pt x="4" y="154"/>
                  </a:lnTo>
                  <a:lnTo>
                    <a:pt x="3" y="153"/>
                  </a:lnTo>
                  <a:lnTo>
                    <a:pt x="1" y="149"/>
                  </a:lnTo>
                  <a:lnTo>
                    <a:pt x="1" y="144"/>
                  </a:lnTo>
                  <a:lnTo>
                    <a:pt x="0" y="134"/>
                  </a:lnTo>
                  <a:lnTo>
                    <a:pt x="2" y="120"/>
                  </a:lnTo>
                  <a:lnTo>
                    <a:pt x="9" y="91"/>
                  </a:lnTo>
                  <a:lnTo>
                    <a:pt x="23" y="63"/>
                  </a:lnTo>
                  <a:lnTo>
                    <a:pt x="45" y="42"/>
                  </a:lnTo>
                  <a:lnTo>
                    <a:pt x="62" y="36"/>
                  </a:lnTo>
                  <a:lnTo>
                    <a:pt x="62" y="45"/>
                  </a:lnTo>
                  <a:lnTo>
                    <a:pt x="62" y="62"/>
                  </a:lnTo>
                  <a:lnTo>
                    <a:pt x="63" y="74"/>
                  </a:lnTo>
                  <a:lnTo>
                    <a:pt x="65" y="78"/>
                  </a:lnTo>
                  <a:lnTo>
                    <a:pt x="67" y="81"/>
                  </a:lnTo>
                  <a:lnTo>
                    <a:pt x="70" y="84"/>
                  </a:lnTo>
                  <a:lnTo>
                    <a:pt x="74" y="84"/>
                  </a:lnTo>
                  <a:lnTo>
                    <a:pt x="79" y="84"/>
                  </a:lnTo>
                  <a:lnTo>
                    <a:pt x="86" y="81"/>
                  </a:lnTo>
                  <a:lnTo>
                    <a:pt x="94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6" name="Freeform 242"/>
            <p:cNvSpPr>
              <a:spLocks/>
            </p:cNvSpPr>
            <p:nvPr/>
          </p:nvSpPr>
          <p:spPr bwMode="auto">
            <a:xfrm>
              <a:off x="4448" y="1880"/>
              <a:ext cx="52" cy="63"/>
            </a:xfrm>
            <a:custGeom>
              <a:avLst/>
              <a:gdLst>
                <a:gd name="T0" fmla="*/ 0 w 128"/>
                <a:gd name="T1" fmla="*/ 0 h 145"/>
                <a:gd name="T2" fmla="*/ 0 w 128"/>
                <a:gd name="T3" fmla="*/ 0 h 145"/>
                <a:gd name="T4" fmla="*/ 0 w 128"/>
                <a:gd name="T5" fmla="*/ 0 h 145"/>
                <a:gd name="T6" fmla="*/ 0 w 128"/>
                <a:gd name="T7" fmla="*/ 0 h 145"/>
                <a:gd name="T8" fmla="*/ 0 w 128"/>
                <a:gd name="T9" fmla="*/ 0 h 145"/>
                <a:gd name="T10" fmla="*/ 0 w 128"/>
                <a:gd name="T11" fmla="*/ 0 h 145"/>
                <a:gd name="T12" fmla="*/ 0 w 128"/>
                <a:gd name="T13" fmla="*/ 0 h 145"/>
                <a:gd name="T14" fmla="*/ 0 w 128"/>
                <a:gd name="T15" fmla="*/ 0 h 145"/>
                <a:gd name="T16" fmla="*/ 0 w 128"/>
                <a:gd name="T17" fmla="*/ 0 h 145"/>
                <a:gd name="T18" fmla="*/ 0 w 128"/>
                <a:gd name="T19" fmla="*/ 0 h 145"/>
                <a:gd name="T20" fmla="*/ 0 w 128"/>
                <a:gd name="T21" fmla="*/ 0 h 145"/>
                <a:gd name="T22" fmla="*/ 0 w 128"/>
                <a:gd name="T23" fmla="*/ 0 h 145"/>
                <a:gd name="T24" fmla="*/ 0 w 128"/>
                <a:gd name="T25" fmla="*/ 0 h 145"/>
                <a:gd name="T26" fmla="*/ 0 w 128"/>
                <a:gd name="T27" fmla="*/ 0 h 145"/>
                <a:gd name="T28" fmla="*/ 0 w 128"/>
                <a:gd name="T29" fmla="*/ 0 h 145"/>
                <a:gd name="T30" fmla="*/ 0 w 128"/>
                <a:gd name="T31" fmla="*/ 0 h 145"/>
                <a:gd name="T32" fmla="*/ 0 w 128"/>
                <a:gd name="T33" fmla="*/ 0 h 145"/>
                <a:gd name="T34" fmla="*/ 0 w 128"/>
                <a:gd name="T35" fmla="*/ 0 h 145"/>
                <a:gd name="T36" fmla="*/ 0 w 128"/>
                <a:gd name="T37" fmla="*/ 0 h 145"/>
                <a:gd name="T38" fmla="*/ 0 w 128"/>
                <a:gd name="T39" fmla="*/ 0 h 145"/>
                <a:gd name="T40" fmla="*/ 0 w 128"/>
                <a:gd name="T41" fmla="*/ 0 h 145"/>
                <a:gd name="T42" fmla="*/ 0 w 128"/>
                <a:gd name="T43" fmla="*/ 0 h 145"/>
                <a:gd name="T44" fmla="*/ 0 w 128"/>
                <a:gd name="T45" fmla="*/ 0 h 145"/>
                <a:gd name="T46" fmla="*/ 0 w 128"/>
                <a:gd name="T47" fmla="*/ 0 h 145"/>
                <a:gd name="T48" fmla="*/ 0 w 128"/>
                <a:gd name="T49" fmla="*/ 0 h 145"/>
                <a:gd name="T50" fmla="*/ 0 w 128"/>
                <a:gd name="T51" fmla="*/ 0 h 145"/>
                <a:gd name="T52" fmla="*/ 0 w 128"/>
                <a:gd name="T53" fmla="*/ 0 h 145"/>
                <a:gd name="T54" fmla="*/ 0 w 128"/>
                <a:gd name="T55" fmla="*/ 0 h 145"/>
                <a:gd name="T56" fmla="*/ 0 w 128"/>
                <a:gd name="T57" fmla="*/ 0 h 145"/>
                <a:gd name="T58" fmla="*/ 0 w 128"/>
                <a:gd name="T59" fmla="*/ 0 h 145"/>
                <a:gd name="T60" fmla="*/ 0 w 128"/>
                <a:gd name="T61" fmla="*/ 0 h 145"/>
                <a:gd name="T62" fmla="*/ 0 w 128"/>
                <a:gd name="T63" fmla="*/ 0 h 145"/>
                <a:gd name="T64" fmla="*/ 0 w 128"/>
                <a:gd name="T65" fmla="*/ 0 h 145"/>
                <a:gd name="T66" fmla="*/ 0 w 128"/>
                <a:gd name="T67" fmla="*/ 0 h 145"/>
                <a:gd name="T68" fmla="*/ 0 w 128"/>
                <a:gd name="T69" fmla="*/ 0 h 145"/>
                <a:gd name="T70" fmla="*/ 0 w 128"/>
                <a:gd name="T71" fmla="*/ 0 h 145"/>
                <a:gd name="T72" fmla="*/ 0 w 128"/>
                <a:gd name="T73" fmla="*/ 0 h 145"/>
                <a:gd name="T74" fmla="*/ 0 w 128"/>
                <a:gd name="T75" fmla="*/ 0 h 145"/>
                <a:gd name="T76" fmla="*/ 0 w 128"/>
                <a:gd name="T77" fmla="*/ 0 h 145"/>
                <a:gd name="T78" fmla="*/ 0 w 128"/>
                <a:gd name="T79" fmla="*/ 0 h 145"/>
                <a:gd name="T80" fmla="*/ 0 w 128"/>
                <a:gd name="T81" fmla="*/ 0 h 145"/>
                <a:gd name="T82" fmla="*/ 0 w 128"/>
                <a:gd name="T83" fmla="*/ 0 h 145"/>
                <a:gd name="T84" fmla="*/ 0 w 128"/>
                <a:gd name="T85" fmla="*/ 0 h 145"/>
                <a:gd name="T86" fmla="*/ 0 w 128"/>
                <a:gd name="T87" fmla="*/ 0 h 145"/>
                <a:gd name="T88" fmla="*/ 0 w 128"/>
                <a:gd name="T89" fmla="*/ 0 h 145"/>
                <a:gd name="T90" fmla="*/ 0 w 128"/>
                <a:gd name="T91" fmla="*/ 0 h 145"/>
                <a:gd name="T92" fmla="*/ 0 w 128"/>
                <a:gd name="T93" fmla="*/ 0 h 145"/>
                <a:gd name="T94" fmla="*/ 0 w 128"/>
                <a:gd name="T95" fmla="*/ 0 h 145"/>
                <a:gd name="T96" fmla="*/ 0 w 128"/>
                <a:gd name="T97" fmla="*/ 0 h 1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8"/>
                <a:gd name="T148" fmla="*/ 0 h 145"/>
                <a:gd name="T149" fmla="*/ 128 w 128"/>
                <a:gd name="T150" fmla="*/ 145 h 1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8" h="145">
                  <a:moveTo>
                    <a:pt x="0" y="132"/>
                  </a:moveTo>
                  <a:lnTo>
                    <a:pt x="5" y="136"/>
                  </a:lnTo>
                  <a:lnTo>
                    <a:pt x="11" y="140"/>
                  </a:lnTo>
                  <a:lnTo>
                    <a:pt x="17" y="144"/>
                  </a:lnTo>
                  <a:lnTo>
                    <a:pt x="19" y="145"/>
                  </a:lnTo>
                  <a:lnTo>
                    <a:pt x="26" y="135"/>
                  </a:lnTo>
                  <a:lnTo>
                    <a:pt x="41" y="120"/>
                  </a:lnTo>
                  <a:lnTo>
                    <a:pt x="56" y="109"/>
                  </a:lnTo>
                  <a:lnTo>
                    <a:pt x="72" y="103"/>
                  </a:lnTo>
                  <a:lnTo>
                    <a:pt x="92" y="101"/>
                  </a:lnTo>
                  <a:lnTo>
                    <a:pt x="115" y="100"/>
                  </a:lnTo>
                  <a:lnTo>
                    <a:pt x="128" y="99"/>
                  </a:lnTo>
                  <a:lnTo>
                    <a:pt x="127" y="91"/>
                  </a:lnTo>
                  <a:lnTo>
                    <a:pt x="127" y="74"/>
                  </a:lnTo>
                  <a:lnTo>
                    <a:pt x="128" y="37"/>
                  </a:lnTo>
                  <a:lnTo>
                    <a:pt x="126" y="21"/>
                  </a:lnTo>
                  <a:lnTo>
                    <a:pt x="118" y="8"/>
                  </a:lnTo>
                  <a:lnTo>
                    <a:pt x="113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4" y="1"/>
                  </a:lnTo>
                  <a:lnTo>
                    <a:pt x="103" y="3"/>
                  </a:lnTo>
                  <a:lnTo>
                    <a:pt x="102" y="5"/>
                  </a:lnTo>
                  <a:lnTo>
                    <a:pt x="101" y="8"/>
                  </a:lnTo>
                  <a:lnTo>
                    <a:pt x="100" y="14"/>
                  </a:lnTo>
                  <a:lnTo>
                    <a:pt x="100" y="31"/>
                  </a:lnTo>
                  <a:lnTo>
                    <a:pt x="99" y="69"/>
                  </a:lnTo>
                  <a:lnTo>
                    <a:pt x="97" y="79"/>
                  </a:lnTo>
                  <a:lnTo>
                    <a:pt x="95" y="81"/>
                  </a:lnTo>
                  <a:lnTo>
                    <a:pt x="94" y="82"/>
                  </a:lnTo>
                  <a:lnTo>
                    <a:pt x="92" y="83"/>
                  </a:lnTo>
                  <a:lnTo>
                    <a:pt x="87" y="84"/>
                  </a:lnTo>
                  <a:lnTo>
                    <a:pt x="82" y="84"/>
                  </a:lnTo>
                  <a:lnTo>
                    <a:pt x="78" y="83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1" y="76"/>
                  </a:lnTo>
                  <a:lnTo>
                    <a:pt x="69" y="69"/>
                  </a:lnTo>
                  <a:lnTo>
                    <a:pt x="68" y="61"/>
                  </a:lnTo>
                  <a:lnTo>
                    <a:pt x="69" y="45"/>
                  </a:lnTo>
                  <a:lnTo>
                    <a:pt x="70" y="32"/>
                  </a:lnTo>
                  <a:lnTo>
                    <a:pt x="55" y="35"/>
                  </a:lnTo>
                  <a:lnTo>
                    <a:pt x="34" y="45"/>
                  </a:lnTo>
                  <a:lnTo>
                    <a:pt x="20" y="59"/>
                  </a:lnTo>
                  <a:lnTo>
                    <a:pt x="12" y="77"/>
                  </a:lnTo>
                  <a:lnTo>
                    <a:pt x="7" y="98"/>
                  </a:lnTo>
                  <a:lnTo>
                    <a:pt x="3" y="121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7" name="Freeform 243"/>
            <p:cNvSpPr>
              <a:spLocks/>
            </p:cNvSpPr>
            <p:nvPr/>
          </p:nvSpPr>
          <p:spPr bwMode="auto">
            <a:xfrm>
              <a:off x="4440" y="1943"/>
              <a:ext cx="69" cy="65"/>
            </a:xfrm>
            <a:custGeom>
              <a:avLst/>
              <a:gdLst>
                <a:gd name="T0" fmla="*/ 0 w 170"/>
                <a:gd name="T1" fmla="*/ 0 h 148"/>
                <a:gd name="T2" fmla="*/ 0 w 170"/>
                <a:gd name="T3" fmla="*/ 0 h 148"/>
                <a:gd name="T4" fmla="*/ 0 w 170"/>
                <a:gd name="T5" fmla="*/ 0 h 148"/>
                <a:gd name="T6" fmla="*/ 0 w 170"/>
                <a:gd name="T7" fmla="*/ 0 h 148"/>
                <a:gd name="T8" fmla="*/ 0 w 170"/>
                <a:gd name="T9" fmla="*/ 0 h 148"/>
                <a:gd name="T10" fmla="*/ 0 w 170"/>
                <a:gd name="T11" fmla="*/ 0 h 148"/>
                <a:gd name="T12" fmla="*/ 0 w 170"/>
                <a:gd name="T13" fmla="*/ 0 h 148"/>
                <a:gd name="T14" fmla="*/ 0 w 170"/>
                <a:gd name="T15" fmla="*/ 0 h 148"/>
                <a:gd name="T16" fmla="*/ 0 w 170"/>
                <a:gd name="T17" fmla="*/ 0 h 148"/>
                <a:gd name="T18" fmla="*/ 0 w 170"/>
                <a:gd name="T19" fmla="*/ 0 h 148"/>
                <a:gd name="T20" fmla="*/ 0 w 170"/>
                <a:gd name="T21" fmla="*/ 0 h 148"/>
                <a:gd name="T22" fmla="*/ 0 w 170"/>
                <a:gd name="T23" fmla="*/ 0 h 148"/>
                <a:gd name="T24" fmla="*/ 0 w 170"/>
                <a:gd name="T25" fmla="*/ 0 h 148"/>
                <a:gd name="T26" fmla="*/ 0 w 170"/>
                <a:gd name="T27" fmla="*/ 0 h 148"/>
                <a:gd name="T28" fmla="*/ 0 w 170"/>
                <a:gd name="T29" fmla="*/ 0 h 148"/>
                <a:gd name="T30" fmla="*/ 0 w 170"/>
                <a:gd name="T31" fmla="*/ 0 h 148"/>
                <a:gd name="T32" fmla="*/ 0 w 170"/>
                <a:gd name="T33" fmla="*/ 0 h 148"/>
                <a:gd name="T34" fmla="*/ 0 w 170"/>
                <a:gd name="T35" fmla="*/ 0 h 148"/>
                <a:gd name="T36" fmla="*/ 0 w 170"/>
                <a:gd name="T37" fmla="*/ 0 h 148"/>
                <a:gd name="T38" fmla="*/ 0 w 170"/>
                <a:gd name="T39" fmla="*/ 0 h 148"/>
                <a:gd name="T40" fmla="*/ 0 w 170"/>
                <a:gd name="T41" fmla="*/ 0 h 148"/>
                <a:gd name="T42" fmla="*/ 0 w 170"/>
                <a:gd name="T43" fmla="*/ 0 h 148"/>
                <a:gd name="T44" fmla="*/ 0 w 170"/>
                <a:gd name="T45" fmla="*/ 0 h 148"/>
                <a:gd name="T46" fmla="*/ 0 w 170"/>
                <a:gd name="T47" fmla="*/ 0 h 148"/>
                <a:gd name="T48" fmla="*/ 0 w 170"/>
                <a:gd name="T49" fmla="*/ 0 h 148"/>
                <a:gd name="T50" fmla="*/ 0 w 170"/>
                <a:gd name="T51" fmla="*/ 0 h 148"/>
                <a:gd name="T52" fmla="*/ 0 w 170"/>
                <a:gd name="T53" fmla="*/ 0 h 148"/>
                <a:gd name="T54" fmla="*/ 0 w 170"/>
                <a:gd name="T55" fmla="*/ 0 h 148"/>
                <a:gd name="T56" fmla="*/ 0 w 170"/>
                <a:gd name="T57" fmla="*/ 0 h 148"/>
                <a:gd name="T58" fmla="*/ 0 w 170"/>
                <a:gd name="T59" fmla="*/ 0 h 148"/>
                <a:gd name="T60" fmla="*/ 0 w 170"/>
                <a:gd name="T61" fmla="*/ 0 h 148"/>
                <a:gd name="T62" fmla="*/ 0 w 170"/>
                <a:gd name="T63" fmla="*/ 0 h 148"/>
                <a:gd name="T64" fmla="*/ 0 w 170"/>
                <a:gd name="T65" fmla="*/ 0 h 1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0"/>
                <a:gd name="T100" fmla="*/ 0 h 148"/>
                <a:gd name="T101" fmla="*/ 170 w 170"/>
                <a:gd name="T102" fmla="*/ 148 h 1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0" h="148">
                  <a:moveTo>
                    <a:pt x="121" y="90"/>
                  </a:moveTo>
                  <a:lnTo>
                    <a:pt x="125" y="87"/>
                  </a:lnTo>
                  <a:lnTo>
                    <a:pt x="128" y="82"/>
                  </a:lnTo>
                  <a:lnTo>
                    <a:pt x="131" y="74"/>
                  </a:lnTo>
                  <a:lnTo>
                    <a:pt x="133" y="65"/>
                  </a:lnTo>
                  <a:lnTo>
                    <a:pt x="135" y="43"/>
                  </a:lnTo>
                  <a:lnTo>
                    <a:pt x="134" y="7"/>
                  </a:lnTo>
                  <a:lnTo>
                    <a:pt x="134" y="0"/>
                  </a:lnTo>
                  <a:lnTo>
                    <a:pt x="136" y="9"/>
                  </a:lnTo>
                  <a:lnTo>
                    <a:pt x="142" y="27"/>
                  </a:lnTo>
                  <a:lnTo>
                    <a:pt x="154" y="62"/>
                  </a:lnTo>
                  <a:lnTo>
                    <a:pt x="166" y="96"/>
                  </a:lnTo>
                  <a:lnTo>
                    <a:pt x="170" y="104"/>
                  </a:lnTo>
                  <a:lnTo>
                    <a:pt x="168" y="105"/>
                  </a:lnTo>
                  <a:lnTo>
                    <a:pt x="161" y="112"/>
                  </a:lnTo>
                  <a:lnTo>
                    <a:pt x="136" y="135"/>
                  </a:lnTo>
                  <a:lnTo>
                    <a:pt x="122" y="144"/>
                  </a:lnTo>
                  <a:lnTo>
                    <a:pt x="115" y="147"/>
                  </a:lnTo>
                  <a:lnTo>
                    <a:pt x="108" y="148"/>
                  </a:lnTo>
                  <a:lnTo>
                    <a:pt x="103" y="146"/>
                  </a:lnTo>
                  <a:lnTo>
                    <a:pt x="93" y="143"/>
                  </a:lnTo>
                  <a:lnTo>
                    <a:pt x="74" y="138"/>
                  </a:lnTo>
                  <a:lnTo>
                    <a:pt x="38" y="125"/>
                  </a:lnTo>
                  <a:lnTo>
                    <a:pt x="6" y="108"/>
                  </a:lnTo>
                  <a:lnTo>
                    <a:pt x="0" y="101"/>
                  </a:lnTo>
                  <a:lnTo>
                    <a:pt x="18" y="90"/>
                  </a:lnTo>
                  <a:lnTo>
                    <a:pt x="49" y="78"/>
                  </a:lnTo>
                  <a:lnTo>
                    <a:pt x="72" y="76"/>
                  </a:lnTo>
                  <a:lnTo>
                    <a:pt x="89" y="80"/>
                  </a:lnTo>
                  <a:lnTo>
                    <a:pt x="104" y="86"/>
                  </a:lnTo>
                  <a:lnTo>
                    <a:pt x="115" y="91"/>
                  </a:lnTo>
                  <a:lnTo>
                    <a:pt x="121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8" name="Freeform 244"/>
            <p:cNvSpPr>
              <a:spLocks/>
            </p:cNvSpPr>
            <p:nvPr/>
          </p:nvSpPr>
          <p:spPr bwMode="auto">
            <a:xfrm>
              <a:off x="4538" y="1993"/>
              <a:ext cx="15" cy="51"/>
            </a:xfrm>
            <a:custGeom>
              <a:avLst/>
              <a:gdLst>
                <a:gd name="T0" fmla="*/ 0 w 39"/>
                <a:gd name="T1" fmla="*/ 0 h 116"/>
                <a:gd name="T2" fmla="*/ 0 w 39"/>
                <a:gd name="T3" fmla="*/ 0 h 116"/>
                <a:gd name="T4" fmla="*/ 0 w 39"/>
                <a:gd name="T5" fmla="*/ 0 h 116"/>
                <a:gd name="T6" fmla="*/ 0 w 39"/>
                <a:gd name="T7" fmla="*/ 0 h 116"/>
                <a:gd name="T8" fmla="*/ 0 w 39"/>
                <a:gd name="T9" fmla="*/ 0 h 116"/>
                <a:gd name="T10" fmla="*/ 0 w 39"/>
                <a:gd name="T11" fmla="*/ 0 h 116"/>
                <a:gd name="T12" fmla="*/ 0 w 39"/>
                <a:gd name="T13" fmla="*/ 0 h 116"/>
                <a:gd name="T14" fmla="*/ 0 w 39"/>
                <a:gd name="T15" fmla="*/ 0 h 116"/>
                <a:gd name="T16" fmla="*/ 0 w 39"/>
                <a:gd name="T17" fmla="*/ 0 h 116"/>
                <a:gd name="T18" fmla="*/ 0 w 39"/>
                <a:gd name="T19" fmla="*/ 0 h 116"/>
                <a:gd name="T20" fmla="*/ 0 w 39"/>
                <a:gd name="T21" fmla="*/ 0 h 116"/>
                <a:gd name="T22" fmla="*/ 0 w 39"/>
                <a:gd name="T23" fmla="*/ 0 h 116"/>
                <a:gd name="T24" fmla="*/ 0 w 39"/>
                <a:gd name="T25" fmla="*/ 0 h 116"/>
                <a:gd name="T26" fmla="*/ 0 w 39"/>
                <a:gd name="T27" fmla="*/ 0 h 116"/>
                <a:gd name="T28" fmla="*/ 0 w 39"/>
                <a:gd name="T29" fmla="*/ 0 h 116"/>
                <a:gd name="T30" fmla="*/ 0 w 39"/>
                <a:gd name="T31" fmla="*/ 0 h 116"/>
                <a:gd name="T32" fmla="*/ 0 w 39"/>
                <a:gd name="T33" fmla="*/ 0 h 116"/>
                <a:gd name="T34" fmla="*/ 0 w 39"/>
                <a:gd name="T35" fmla="*/ 0 h 116"/>
                <a:gd name="T36" fmla="*/ 0 w 39"/>
                <a:gd name="T37" fmla="*/ 0 h 116"/>
                <a:gd name="T38" fmla="*/ 0 w 39"/>
                <a:gd name="T39" fmla="*/ 0 h 116"/>
                <a:gd name="T40" fmla="*/ 0 w 39"/>
                <a:gd name="T41" fmla="*/ 0 h 116"/>
                <a:gd name="T42" fmla="*/ 0 w 39"/>
                <a:gd name="T43" fmla="*/ 0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116"/>
                <a:gd name="T68" fmla="*/ 39 w 39"/>
                <a:gd name="T69" fmla="*/ 116 h 1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116">
                  <a:moveTo>
                    <a:pt x="2" y="116"/>
                  </a:moveTo>
                  <a:lnTo>
                    <a:pt x="3" y="113"/>
                  </a:lnTo>
                  <a:lnTo>
                    <a:pt x="9" y="100"/>
                  </a:lnTo>
                  <a:lnTo>
                    <a:pt x="26" y="68"/>
                  </a:lnTo>
                  <a:lnTo>
                    <a:pt x="38" y="46"/>
                  </a:lnTo>
                  <a:lnTo>
                    <a:pt x="39" y="44"/>
                  </a:lnTo>
                  <a:lnTo>
                    <a:pt x="33" y="39"/>
                  </a:lnTo>
                  <a:lnTo>
                    <a:pt x="26" y="32"/>
                  </a:lnTo>
                  <a:lnTo>
                    <a:pt x="24" y="29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4" y="14"/>
                  </a:lnTo>
                  <a:lnTo>
                    <a:pt x="25" y="0"/>
                  </a:lnTo>
                  <a:lnTo>
                    <a:pt x="17" y="9"/>
                  </a:lnTo>
                  <a:lnTo>
                    <a:pt x="7" y="28"/>
                  </a:lnTo>
                  <a:lnTo>
                    <a:pt x="1" y="47"/>
                  </a:lnTo>
                  <a:lnTo>
                    <a:pt x="0" y="65"/>
                  </a:lnTo>
                  <a:lnTo>
                    <a:pt x="1" y="106"/>
                  </a:lnTo>
                  <a:lnTo>
                    <a:pt x="2" y="116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9" name="Freeform 245"/>
            <p:cNvSpPr>
              <a:spLocks/>
            </p:cNvSpPr>
            <p:nvPr/>
          </p:nvSpPr>
          <p:spPr bwMode="auto">
            <a:xfrm>
              <a:off x="4535" y="2060"/>
              <a:ext cx="15" cy="22"/>
            </a:xfrm>
            <a:custGeom>
              <a:avLst/>
              <a:gdLst>
                <a:gd name="T0" fmla="*/ 0 w 36"/>
                <a:gd name="T1" fmla="*/ 0 h 51"/>
                <a:gd name="T2" fmla="*/ 0 w 36"/>
                <a:gd name="T3" fmla="*/ 0 h 51"/>
                <a:gd name="T4" fmla="*/ 0 w 36"/>
                <a:gd name="T5" fmla="*/ 0 h 51"/>
                <a:gd name="T6" fmla="*/ 0 w 36"/>
                <a:gd name="T7" fmla="*/ 0 h 51"/>
                <a:gd name="T8" fmla="*/ 0 w 36"/>
                <a:gd name="T9" fmla="*/ 0 h 51"/>
                <a:gd name="T10" fmla="*/ 0 w 36"/>
                <a:gd name="T11" fmla="*/ 0 h 51"/>
                <a:gd name="T12" fmla="*/ 0 w 36"/>
                <a:gd name="T13" fmla="*/ 0 h 51"/>
                <a:gd name="T14" fmla="*/ 0 w 36"/>
                <a:gd name="T15" fmla="*/ 0 h 51"/>
                <a:gd name="T16" fmla="*/ 0 w 36"/>
                <a:gd name="T17" fmla="*/ 0 h 51"/>
                <a:gd name="T18" fmla="*/ 0 w 36"/>
                <a:gd name="T19" fmla="*/ 0 h 51"/>
                <a:gd name="T20" fmla="*/ 0 w 36"/>
                <a:gd name="T21" fmla="*/ 0 h 51"/>
                <a:gd name="T22" fmla="*/ 0 w 36"/>
                <a:gd name="T23" fmla="*/ 0 h 51"/>
                <a:gd name="T24" fmla="*/ 0 w 36"/>
                <a:gd name="T25" fmla="*/ 0 h 51"/>
                <a:gd name="T26" fmla="*/ 0 w 36"/>
                <a:gd name="T27" fmla="*/ 0 h 51"/>
                <a:gd name="T28" fmla="*/ 0 w 36"/>
                <a:gd name="T29" fmla="*/ 0 h 51"/>
                <a:gd name="T30" fmla="*/ 0 w 36"/>
                <a:gd name="T31" fmla="*/ 0 h 51"/>
                <a:gd name="T32" fmla="*/ 0 w 36"/>
                <a:gd name="T33" fmla="*/ 0 h 51"/>
                <a:gd name="T34" fmla="*/ 0 w 36"/>
                <a:gd name="T35" fmla="*/ 0 h 51"/>
                <a:gd name="T36" fmla="*/ 0 w 36"/>
                <a:gd name="T37" fmla="*/ 0 h 51"/>
                <a:gd name="T38" fmla="*/ 0 w 36"/>
                <a:gd name="T39" fmla="*/ 0 h 51"/>
                <a:gd name="T40" fmla="*/ 0 w 36"/>
                <a:gd name="T41" fmla="*/ 0 h 51"/>
                <a:gd name="T42" fmla="*/ 0 w 36"/>
                <a:gd name="T43" fmla="*/ 0 h 51"/>
                <a:gd name="T44" fmla="*/ 0 w 36"/>
                <a:gd name="T45" fmla="*/ 0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6"/>
                <a:gd name="T70" fmla="*/ 0 h 51"/>
                <a:gd name="T71" fmla="*/ 36 w 36"/>
                <a:gd name="T72" fmla="*/ 51 h 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6" h="51">
                  <a:moveTo>
                    <a:pt x="31" y="44"/>
                  </a:moveTo>
                  <a:lnTo>
                    <a:pt x="32" y="41"/>
                  </a:lnTo>
                  <a:lnTo>
                    <a:pt x="34" y="37"/>
                  </a:lnTo>
                  <a:lnTo>
                    <a:pt x="36" y="28"/>
                  </a:lnTo>
                  <a:lnTo>
                    <a:pt x="36" y="19"/>
                  </a:lnTo>
                  <a:lnTo>
                    <a:pt x="35" y="5"/>
                  </a:lnTo>
                  <a:lnTo>
                    <a:pt x="35" y="2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4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4" y="37"/>
                  </a:lnTo>
                  <a:lnTo>
                    <a:pt x="8" y="44"/>
                  </a:lnTo>
                  <a:lnTo>
                    <a:pt x="14" y="49"/>
                  </a:lnTo>
                  <a:lnTo>
                    <a:pt x="17" y="51"/>
                  </a:lnTo>
                  <a:lnTo>
                    <a:pt x="20" y="51"/>
                  </a:lnTo>
                  <a:lnTo>
                    <a:pt x="22" y="51"/>
                  </a:lnTo>
                  <a:lnTo>
                    <a:pt x="25" y="50"/>
                  </a:lnTo>
                  <a:lnTo>
                    <a:pt x="28" y="48"/>
                  </a:lnTo>
                  <a:lnTo>
                    <a:pt x="31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0" name="Freeform 246"/>
            <p:cNvSpPr>
              <a:spLocks/>
            </p:cNvSpPr>
            <p:nvPr/>
          </p:nvSpPr>
          <p:spPr bwMode="auto">
            <a:xfrm>
              <a:off x="4536" y="2103"/>
              <a:ext cx="15" cy="18"/>
            </a:xfrm>
            <a:custGeom>
              <a:avLst/>
              <a:gdLst>
                <a:gd name="T0" fmla="*/ 0 w 38"/>
                <a:gd name="T1" fmla="*/ 0 h 40"/>
                <a:gd name="T2" fmla="*/ 0 w 38"/>
                <a:gd name="T3" fmla="*/ 0 h 40"/>
                <a:gd name="T4" fmla="*/ 0 w 38"/>
                <a:gd name="T5" fmla="*/ 0 h 40"/>
                <a:gd name="T6" fmla="*/ 0 w 38"/>
                <a:gd name="T7" fmla="*/ 0 h 40"/>
                <a:gd name="T8" fmla="*/ 0 w 38"/>
                <a:gd name="T9" fmla="*/ 0 h 40"/>
                <a:gd name="T10" fmla="*/ 0 w 38"/>
                <a:gd name="T11" fmla="*/ 0 h 40"/>
                <a:gd name="T12" fmla="*/ 0 w 38"/>
                <a:gd name="T13" fmla="*/ 0 h 40"/>
                <a:gd name="T14" fmla="*/ 0 w 38"/>
                <a:gd name="T15" fmla="*/ 0 h 40"/>
                <a:gd name="T16" fmla="*/ 0 w 38"/>
                <a:gd name="T17" fmla="*/ 0 h 40"/>
                <a:gd name="T18" fmla="*/ 0 w 38"/>
                <a:gd name="T19" fmla="*/ 0 h 40"/>
                <a:gd name="T20" fmla="*/ 0 w 38"/>
                <a:gd name="T21" fmla="*/ 0 h 40"/>
                <a:gd name="T22" fmla="*/ 0 w 38"/>
                <a:gd name="T23" fmla="*/ 0 h 40"/>
                <a:gd name="T24" fmla="*/ 0 w 38"/>
                <a:gd name="T25" fmla="*/ 0 h 40"/>
                <a:gd name="T26" fmla="*/ 0 w 38"/>
                <a:gd name="T27" fmla="*/ 0 h 40"/>
                <a:gd name="T28" fmla="*/ 0 w 38"/>
                <a:gd name="T29" fmla="*/ 0 h 40"/>
                <a:gd name="T30" fmla="*/ 0 w 38"/>
                <a:gd name="T31" fmla="*/ 0 h 40"/>
                <a:gd name="T32" fmla="*/ 0 w 38"/>
                <a:gd name="T33" fmla="*/ 0 h 40"/>
                <a:gd name="T34" fmla="*/ 0 w 38"/>
                <a:gd name="T35" fmla="*/ 0 h 40"/>
                <a:gd name="T36" fmla="*/ 0 w 38"/>
                <a:gd name="T37" fmla="*/ 0 h 40"/>
                <a:gd name="T38" fmla="*/ 0 w 38"/>
                <a:gd name="T39" fmla="*/ 0 h 40"/>
                <a:gd name="T40" fmla="*/ 0 w 38"/>
                <a:gd name="T41" fmla="*/ 0 h 40"/>
                <a:gd name="T42" fmla="*/ 0 w 38"/>
                <a:gd name="T43" fmla="*/ 0 h 40"/>
                <a:gd name="T44" fmla="*/ 0 w 38"/>
                <a:gd name="T45" fmla="*/ 0 h 40"/>
                <a:gd name="T46" fmla="*/ 0 w 38"/>
                <a:gd name="T47" fmla="*/ 0 h 40"/>
                <a:gd name="T48" fmla="*/ 0 w 38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8"/>
                <a:gd name="T76" fmla="*/ 0 h 40"/>
                <a:gd name="T77" fmla="*/ 38 w 38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8" h="40">
                  <a:moveTo>
                    <a:pt x="4" y="31"/>
                  </a:moveTo>
                  <a:lnTo>
                    <a:pt x="8" y="36"/>
                  </a:lnTo>
                  <a:lnTo>
                    <a:pt x="13" y="39"/>
                  </a:lnTo>
                  <a:lnTo>
                    <a:pt x="17" y="40"/>
                  </a:lnTo>
                  <a:lnTo>
                    <a:pt x="21" y="40"/>
                  </a:lnTo>
                  <a:lnTo>
                    <a:pt x="24" y="39"/>
                  </a:lnTo>
                  <a:lnTo>
                    <a:pt x="27" y="38"/>
                  </a:lnTo>
                  <a:lnTo>
                    <a:pt x="30" y="35"/>
                  </a:lnTo>
                  <a:lnTo>
                    <a:pt x="35" y="31"/>
                  </a:lnTo>
                  <a:lnTo>
                    <a:pt x="37" y="27"/>
                  </a:lnTo>
                  <a:lnTo>
                    <a:pt x="38" y="26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2" y="12"/>
                  </a:lnTo>
                  <a:lnTo>
                    <a:pt x="28" y="3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1" y="26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1" name="Freeform 247"/>
            <p:cNvSpPr>
              <a:spLocks/>
            </p:cNvSpPr>
            <p:nvPr/>
          </p:nvSpPr>
          <p:spPr bwMode="auto">
            <a:xfrm>
              <a:off x="4500" y="2162"/>
              <a:ext cx="13" cy="43"/>
            </a:xfrm>
            <a:custGeom>
              <a:avLst/>
              <a:gdLst>
                <a:gd name="T0" fmla="*/ 0 w 33"/>
                <a:gd name="T1" fmla="*/ 0 h 97"/>
                <a:gd name="T2" fmla="*/ 0 w 33"/>
                <a:gd name="T3" fmla="*/ 0 h 97"/>
                <a:gd name="T4" fmla="*/ 0 w 33"/>
                <a:gd name="T5" fmla="*/ 0 h 97"/>
                <a:gd name="T6" fmla="*/ 0 w 33"/>
                <a:gd name="T7" fmla="*/ 0 h 97"/>
                <a:gd name="T8" fmla="*/ 0 w 33"/>
                <a:gd name="T9" fmla="*/ 0 h 97"/>
                <a:gd name="T10" fmla="*/ 0 w 33"/>
                <a:gd name="T11" fmla="*/ 0 h 97"/>
                <a:gd name="T12" fmla="*/ 0 w 33"/>
                <a:gd name="T13" fmla="*/ 0 h 97"/>
                <a:gd name="T14" fmla="*/ 0 w 33"/>
                <a:gd name="T15" fmla="*/ 0 h 97"/>
                <a:gd name="T16" fmla="*/ 0 w 33"/>
                <a:gd name="T17" fmla="*/ 0 h 97"/>
                <a:gd name="T18" fmla="*/ 0 w 33"/>
                <a:gd name="T19" fmla="*/ 0 h 97"/>
                <a:gd name="T20" fmla="*/ 0 w 33"/>
                <a:gd name="T21" fmla="*/ 0 h 97"/>
                <a:gd name="T22" fmla="*/ 0 w 33"/>
                <a:gd name="T23" fmla="*/ 0 h 97"/>
                <a:gd name="T24" fmla="*/ 0 w 33"/>
                <a:gd name="T25" fmla="*/ 0 h 97"/>
                <a:gd name="T26" fmla="*/ 0 w 33"/>
                <a:gd name="T27" fmla="*/ 0 h 97"/>
                <a:gd name="T28" fmla="*/ 0 w 33"/>
                <a:gd name="T29" fmla="*/ 0 h 97"/>
                <a:gd name="T30" fmla="*/ 0 w 33"/>
                <a:gd name="T31" fmla="*/ 0 h 97"/>
                <a:gd name="T32" fmla="*/ 0 w 33"/>
                <a:gd name="T33" fmla="*/ 0 h 97"/>
                <a:gd name="T34" fmla="*/ 0 w 33"/>
                <a:gd name="T35" fmla="*/ 0 h 97"/>
                <a:gd name="T36" fmla="*/ 0 w 33"/>
                <a:gd name="T37" fmla="*/ 0 h 97"/>
                <a:gd name="T38" fmla="*/ 0 w 33"/>
                <a:gd name="T39" fmla="*/ 0 h 97"/>
                <a:gd name="T40" fmla="*/ 0 w 33"/>
                <a:gd name="T41" fmla="*/ 0 h 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3"/>
                <a:gd name="T64" fmla="*/ 0 h 97"/>
                <a:gd name="T65" fmla="*/ 33 w 33"/>
                <a:gd name="T66" fmla="*/ 97 h 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3" h="97">
                  <a:moveTo>
                    <a:pt x="5" y="15"/>
                  </a:moveTo>
                  <a:lnTo>
                    <a:pt x="3" y="23"/>
                  </a:lnTo>
                  <a:lnTo>
                    <a:pt x="0" y="40"/>
                  </a:lnTo>
                  <a:lnTo>
                    <a:pt x="0" y="75"/>
                  </a:lnTo>
                  <a:lnTo>
                    <a:pt x="1" y="96"/>
                  </a:lnTo>
                  <a:lnTo>
                    <a:pt x="2" y="97"/>
                  </a:lnTo>
                  <a:lnTo>
                    <a:pt x="4" y="89"/>
                  </a:lnTo>
                  <a:lnTo>
                    <a:pt x="8" y="72"/>
                  </a:lnTo>
                  <a:lnTo>
                    <a:pt x="17" y="44"/>
                  </a:lnTo>
                  <a:lnTo>
                    <a:pt x="29" y="16"/>
                  </a:lnTo>
                  <a:lnTo>
                    <a:pt x="33" y="7"/>
                  </a:lnTo>
                  <a:lnTo>
                    <a:pt x="29" y="5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9" y="4"/>
                  </a:lnTo>
                  <a:lnTo>
                    <a:pt x="7" y="8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2" name="Freeform 248"/>
            <p:cNvSpPr>
              <a:spLocks/>
            </p:cNvSpPr>
            <p:nvPr/>
          </p:nvSpPr>
          <p:spPr bwMode="auto">
            <a:xfrm>
              <a:off x="4539" y="2138"/>
              <a:ext cx="8" cy="17"/>
            </a:xfrm>
            <a:custGeom>
              <a:avLst/>
              <a:gdLst>
                <a:gd name="T0" fmla="*/ 0 w 22"/>
                <a:gd name="T1" fmla="*/ 0 h 38"/>
                <a:gd name="T2" fmla="*/ 0 w 22"/>
                <a:gd name="T3" fmla="*/ 0 h 38"/>
                <a:gd name="T4" fmla="*/ 0 w 22"/>
                <a:gd name="T5" fmla="*/ 0 h 38"/>
                <a:gd name="T6" fmla="*/ 0 w 22"/>
                <a:gd name="T7" fmla="*/ 0 h 38"/>
                <a:gd name="T8" fmla="*/ 0 w 22"/>
                <a:gd name="T9" fmla="*/ 0 h 38"/>
                <a:gd name="T10" fmla="*/ 0 w 22"/>
                <a:gd name="T11" fmla="*/ 0 h 38"/>
                <a:gd name="T12" fmla="*/ 0 w 22"/>
                <a:gd name="T13" fmla="*/ 0 h 38"/>
                <a:gd name="T14" fmla="*/ 0 w 22"/>
                <a:gd name="T15" fmla="*/ 0 h 38"/>
                <a:gd name="T16" fmla="*/ 0 w 22"/>
                <a:gd name="T17" fmla="*/ 0 h 38"/>
                <a:gd name="T18" fmla="*/ 0 w 22"/>
                <a:gd name="T19" fmla="*/ 0 h 38"/>
                <a:gd name="T20" fmla="*/ 0 w 22"/>
                <a:gd name="T21" fmla="*/ 0 h 38"/>
                <a:gd name="T22" fmla="*/ 0 w 22"/>
                <a:gd name="T23" fmla="*/ 0 h 38"/>
                <a:gd name="T24" fmla="*/ 0 w 22"/>
                <a:gd name="T25" fmla="*/ 0 h 38"/>
                <a:gd name="T26" fmla="*/ 0 w 22"/>
                <a:gd name="T27" fmla="*/ 0 h 38"/>
                <a:gd name="T28" fmla="*/ 0 w 22"/>
                <a:gd name="T29" fmla="*/ 0 h 38"/>
                <a:gd name="T30" fmla="*/ 0 w 22"/>
                <a:gd name="T31" fmla="*/ 0 h 38"/>
                <a:gd name="T32" fmla="*/ 0 w 22"/>
                <a:gd name="T33" fmla="*/ 0 h 38"/>
                <a:gd name="T34" fmla="*/ 0 w 22"/>
                <a:gd name="T35" fmla="*/ 0 h 38"/>
                <a:gd name="T36" fmla="*/ 0 w 22"/>
                <a:gd name="T37" fmla="*/ 0 h 38"/>
                <a:gd name="T38" fmla="*/ 0 w 22"/>
                <a:gd name="T39" fmla="*/ 0 h 38"/>
                <a:gd name="T40" fmla="*/ 0 w 22"/>
                <a:gd name="T41" fmla="*/ 0 h 38"/>
                <a:gd name="T42" fmla="*/ 0 w 22"/>
                <a:gd name="T43" fmla="*/ 0 h 38"/>
                <a:gd name="T44" fmla="*/ 0 w 22"/>
                <a:gd name="T45" fmla="*/ 0 h 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2"/>
                <a:gd name="T70" fmla="*/ 0 h 38"/>
                <a:gd name="T71" fmla="*/ 22 w 22"/>
                <a:gd name="T72" fmla="*/ 38 h 3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2" h="38">
                  <a:moveTo>
                    <a:pt x="8" y="36"/>
                  </a:moveTo>
                  <a:lnTo>
                    <a:pt x="11" y="38"/>
                  </a:lnTo>
                  <a:lnTo>
                    <a:pt x="13" y="38"/>
                  </a:lnTo>
                  <a:lnTo>
                    <a:pt x="15" y="38"/>
                  </a:lnTo>
                  <a:lnTo>
                    <a:pt x="17" y="37"/>
                  </a:lnTo>
                  <a:lnTo>
                    <a:pt x="18" y="36"/>
                  </a:lnTo>
                  <a:lnTo>
                    <a:pt x="19" y="34"/>
                  </a:lnTo>
                  <a:lnTo>
                    <a:pt x="20" y="32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1" y="23"/>
                  </a:lnTo>
                  <a:lnTo>
                    <a:pt x="19" y="19"/>
                  </a:lnTo>
                  <a:lnTo>
                    <a:pt x="15" y="11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8" y="5"/>
                  </a:lnTo>
                  <a:lnTo>
                    <a:pt x="4" y="12"/>
                  </a:lnTo>
                  <a:lnTo>
                    <a:pt x="0" y="25"/>
                  </a:lnTo>
                  <a:lnTo>
                    <a:pt x="1" y="30"/>
                  </a:lnTo>
                  <a:lnTo>
                    <a:pt x="5" y="35"/>
                  </a:lnTo>
                  <a:lnTo>
                    <a:pt x="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3" name="Freeform 249"/>
            <p:cNvSpPr>
              <a:spLocks/>
            </p:cNvSpPr>
            <p:nvPr/>
          </p:nvSpPr>
          <p:spPr bwMode="auto">
            <a:xfrm>
              <a:off x="4482" y="2015"/>
              <a:ext cx="29" cy="119"/>
            </a:xfrm>
            <a:custGeom>
              <a:avLst/>
              <a:gdLst>
                <a:gd name="T0" fmla="*/ 0 w 71"/>
                <a:gd name="T1" fmla="*/ 0 h 271"/>
                <a:gd name="T2" fmla="*/ 0 w 71"/>
                <a:gd name="T3" fmla="*/ 0 h 271"/>
                <a:gd name="T4" fmla="*/ 0 w 71"/>
                <a:gd name="T5" fmla="*/ 0 h 271"/>
                <a:gd name="T6" fmla="*/ 0 w 71"/>
                <a:gd name="T7" fmla="*/ 0 h 271"/>
                <a:gd name="T8" fmla="*/ 0 w 71"/>
                <a:gd name="T9" fmla="*/ 0 h 271"/>
                <a:gd name="T10" fmla="*/ 0 w 71"/>
                <a:gd name="T11" fmla="*/ 0 h 271"/>
                <a:gd name="T12" fmla="*/ 0 w 71"/>
                <a:gd name="T13" fmla="*/ 0 h 271"/>
                <a:gd name="T14" fmla="*/ 0 w 71"/>
                <a:gd name="T15" fmla="*/ 0 h 271"/>
                <a:gd name="T16" fmla="*/ 0 w 71"/>
                <a:gd name="T17" fmla="*/ 0 h 271"/>
                <a:gd name="T18" fmla="*/ 0 w 71"/>
                <a:gd name="T19" fmla="*/ 0 h 271"/>
                <a:gd name="T20" fmla="*/ 0 w 71"/>
                <a:gd name="T21" fmla="*/ 0 h 271"/>
                <a:gd name="T22" fmla="*/ 0 w 71"/>
                <a:gd name="T23" fmla="*/ 0 h 271"/>
                <a:gd name="T24" fmla="*/ 0 w 71"/>
                <a:gd name="T25" fmla="*/ 0 h 271"/>
                <a:gd name="T26" fmla="*/ 0 w 71"/>
                <a:gd name="T27" fmla="*/ 0 h 271"/>
                <a:gd name="T28" fmla="*/ 0 w 71"/>
                <a:gd name="T29" fmla="*/ 0 h 271"/>
                <a:gd name="T30" fmla="*/ 0 w 71"/>
                <a:gd name="T31" fmla="*/ 0 h 271"/>
                <a:gd name="T32" fmla="*/ 0 w 71"/>
                <a:gd name="T33" fmla="*/ 0 h 271"/>
                <a:gd name="T34" fmla="*/ 0 w 71"/>
                <a:gd name="T35" fmla="*/ 0 h 271"/>
                <a:gd name="T36" fmla="*/ 0 w 71"/>
                <a:gd name="T37" fmla="*/ 0 h 271"/>
                <a:gd name="T38" fmla="*/ 0 w 71"/>
                <a:gd name="T39" fmla="*/ 0 h 271"/>
                <a:gd name="T40" fmla="*/ 0 w 71"/>
                <a:gd name="T41" fmla="*/ 0 h 271"/>
                <a:gd name="T42" fmla="*/ 0 w 71"/>
                <a:gd name="T43" fmla="*/ 0 h 271"/>
                <a:gd name="T44" fmla="*/ 0 w 71"/>
                <a:gd name="T45" fmla="*/ 0 h 271"/>
                <a:gd name="T46" fmla="*/ 0 w 71"/>
                <a:gd name="T47" fmla="*/ 0 h 271"/>
                <a:gd name="T48" fmla="*/ 0 w 71"/>
                <a:gd name="T49" fmla="*/ 0 h 271"/>
                <a:gd name="T50" fmla="*/ 0 w 71"/>
                <a:gd name="T51" fmla="*/ 0 h 271"/>
                <a:gd name="T52" fmla="*/ 0 w 71"/>
                <a:gd name="T53" fmla="*/ 0 h 271"/>
                <a:gd name="T54" fmla="*/ 0 w 71"/>
                <a:gd name="T55" fmla="*/ 0 h 271"/>
                <a:gd name="T56" fmla="*/ 0 w 71"/>
                <a:gd name="T57" fmla="*/ 0 h 271"/>
                <a:gd name="T58" fmla="*/ 0 w 71"/>
                <a:gd name="T59" fmla="*/ 0 h 271"/>
                <a:gd name="T60" fmla="*/ 0 w 71"/>
                <a:gd name="T61" fmla="*/ 0 h 271"/>
                <a:gd name="T62" fmla="*/ 0 w 71"/>
                <a:gd name="T63" fmla="*/ 0 h 271"/>
                <a:gd name="T64" fmla="*/ 0 w 71"/>
                <a:gd name="T65" fmla="*/ 0 h 271"/>
                <a:gd name="T66" fmla="*/ 0 w 71"/>
                <a:gd name="T67" fmla="*/ 0 h 271"/>
                <a:gd name="T68" fmla="*/ 0 w 71"/>
                <a:gd name="T69" fmla="*/ 0 h 271"/>
                <a:gd name="T70" fmla="*/ 0 w 71"/>
                <a:gd name="T71" fmla="*/ 0 h 271"/>
                <a:gd name="T72" fmla="*/ 0 w 71"/>
                <a:gd name="T73" fmla="*/ 0 h 271"/>
                <a:gd name="T74" fmla="*/ 0 w 71"/>
                <a:gd name="T75" fmla="*/ 0 h 271"/>
                <a:gd name="T76" fmla="*/ 0 w 71"/>
                <a:gd name="T77" fmla="*/ 0 h 271"/>
                <a:gd name="T78" fmla="*/ 0 w 71"/>
                <a:gd name="T79" fmla="*/ 0 h 271"/>
                <a:gd name="T80" fmla="*/ 0 w 71"/>
                <a:gd name="T81" fmla="*/ 0 h 271"/>
                <a:gd name="T82" fmla="*/ 0 w 71"/>
                <a:gd name="T83" fmla="*/ 0 h 271"/>
                <a:gd name="T84" fmla="*/ 0 w 71"/>
                <a:gd name="T85" fmla="*/ 0 h 271"/>
                <a:gd name="T86" fmla="*/ 0 w 71"/>
                <a:gd name="T87" fmla="*/ 0 h 271"/>
                <a:gd name="T88" fmla="*/ 0 w 71"/>
                <a:gd name="T89" fmla="*/ 0 h 271"/>
                <a:gd name="T90" fmla="*/ 0 w 71"/>
                <a:gd name="T91" fmla="*/ 0 h 271"/>
                <a:gd name="T92" fmla="*/ 0 w 71"/>
                <a:gd name="T93" fmla="*/ 0 h 271"/>
                <a:gd name="T94" fmla="*/ 0 w 71"/>
                <a:gd name="T95" fmla="*/ 0 h 271"/>
                <a:gd name="T96" fmla="*/ 0 w 71"/>
                <a:gd name="T97" fmla="*/ 0 h 271"/>
                <a:gd name="T98" fmla="*/ 0 w 71"/>
                <a:gd name="T99" fmla="*/ 0 h 271"/>
                <a:gd name="T100" fmla="*/ 0 w 71"/>
                <a:gd name="T101" fmla="*/ 0 h 271"/>
                <a:gd name="T102" fmla="*/ 0 w 71"/>
                <a:gd name="T103" fmla="*/ 0 h 271"/>
                <a:gd name="T104" fmla="*/ 0 w 71"/>
                <a:gd name="T105" fmla="*/ 0 h 271"/>
                <a:gd name="T106" fmla="*/ 0 w 71"/>
                <a:gd name="T107" fmla="*/ 0 h 271"/>
                <a:gd name="T108" fmla="*/ 0 w 71"/>
                <a:gd name="T109" fmla="*/ 0 h 271"/>
                <a:gd name="T110" fmla="*/ 0 w 71"/>
                <a:gd name="T111" fmla="*/ 0 h 271"/>
                <a:gd name="T112" fmla="*/ 0 w 71"/>
                <a:gd name="T113" fmla="*/ 0 h 271"/>
                <a:gd name="T114" fmla="*/ 0 w 71"/>
                <a:gd name="T115" fmla="*/ 0 h 271"/>
                <a:gd name="T116" fmla="*/ 0 w 71"/>
                <a:gd name="T117" fmla="*/ 0 h 271"/>
                <a:gd name="T118" fmla="*/ 0 w 71"/>
                <a:gd name="T119" fmla="*/ 0 h 271"/>
                <a:gd name="T120" fmla="*/ 0 w 71"/>
                <a:gd name="T121" fmla="*/ 0 h 271"/>
                <a:gd name="T122" fmla="*/ 0 w 71"/>
                <a:gd name="T123" fmla="*/ 0 h 2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"/>
                <a:gd name="T187" fmla="*/ 0 h 271"/>
                <a:gd name="T188" fmla="*/ 71 w 71"/>
                <a:gd name="T189" fmla="*/ 271 h 2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" h="271">
                  <a:moveTo>
                    <a:pt x="0" y="47"/>
                  </a:moveTo>
                  <a:lnTo>
                    <a:pt x="0" y="50"/>
                  </a:lnTo>
                  <a:lnTo>
                    <a:pt x="1" y="55"/>
                  </a:lnTo>
                  <a:lnTo>
                    <a:pt x="4" y="69"/>
                  </a:lnTo>
                  <a:lnTo>
                    <a:pt x="6" y="81"/>
                  </a:lnTo>
                  <a:lnTo>
                    <a:pt x="7" y="83"/>
                  </a:lnTo>
                  <a:lnTo>
                    <a:pt x="11" y="82"/>
                  </a:lnTo>
                  <a:lnTo>
                    <a:pt x="17" y="80"/>
                  </a:lnTo>
                  <a:lnTo>
                    <a:pt x="24" y="80"/>
                  </a:lnTo>
                  <a:lnTo>
                    <a:pt x="28" y="81"/>
                  </a:lnTo>
                  <a:lnTo>
                    <a:pt x="31" y="83"/>
                  </a:lnTo>
                  <a:lnTo>
                    <a:pt x="33" y="86"/>
                  </a:lnTo>
                  <a:lnTo>
                    <a:pt x="35" y="91"/>
                  </a:lnTo>
                  <a:lnTo>
                    <a:pt x="36" y="97"/>
                  </a:lnTo>
                  <a:lnTo>
                    <a:pt x="35" y="106"/>
                  </a:lnTo>
                  <a:lnTo>
                    <a:pt x="31" y="120"/>
                  </a:lnTo>
                  <a:lnTo>
                    <a:pt x="24" y="130"/>
                  </a:lnTo>
                  <a:lnTo>
                    <a:pt x="17" y="138"/>
                  </a:lnTo>
                  <a:lnTo>
                    <a:pt x="10" y="147"/>
                  </a:lnTo>
                  <a:lnTo>
                    <a:pt x="7" y="159"/>
                  </a:lnTo>
                  <a:lnTo>
                    <a:pt x="7" y="166"/>
                  </a:lnTo>
                  <a:lnTo>
                    <a:pt x="8" y="176"/>
                  </a:lnTo>
                  <a:lnTo>
                    <a:pt x="10" y="183"/>
                  </a:lnTo>
                  <a:lnTo>
                    <a:pt x="14" y="188"/>
                  </a:lnTo>
                  <a:lnTo>
                    <a:pt x="19" y="194"/>
                  </a:lnTo>
                  <a:lnTo>
                    <a:pt x="23" y="197"/>
                  </a:lnTo>
                  <a:lnTo>
                    <a:pt x="33" y="203"/>
                  </a:lnTo>
                  <a:lnTo>
                    <a:pt x="37" y="207"/>
                  </a:lnTo>
                  <a:lnTo>
                    <a:pt x="39" y="210"/>
                  </a:lnTo>
                  <a:lnTo>
                    <a:pt x="40" y="215"/>
                  </a:lnTo>
                  <a:lnTo>
                    <a:pt x="40" y="222"/>
                  </a:lnTo>
                  <a:lnTo>
                    <a:pt x="37" y="229"/>
                  </a:lnTo>
                  <a:lnTo>
                    <a:pt x="34" y="237"/>
                  </a:lnTo>
                  <a:lnTo>
                    <a:pt x="32" y="251"/>
                  </a:lnTo>
                  <a:lnTo>
                    <a:pt x="34" y="262"/>
                  </a:lnTo>
                  <a:lnTo>
                    <a:pt x="36" y="266"/>
                  </a:lnTo>
                  <a:lnTo>
                    <a:pt x="38" y="270"/>
                  </a:lnTo>
                  <a:lnTo>
                    <a:pt x="41" y="271"/>
                  </a:lnTo>
                  <a:lnTo>
                    <a:pt x="44" y="271"/>
                  </a:lnTo>
                  <a:lnTo>
                    <a:pt x="48" y="270"/>
                  </a:lnTo>
                  <a:lnTo>
                    <a:pt x="51" y="266"/>
                  </a:lnTo>
                  <a:lnTo>
                    <a:pt x="54" y="260"/>
                  </a:lnTo>
                  <a:lnTo>
                    <a:pt x="59" y="245"/>
                  </a:lnTo>
                  <a:lnTo>
                    <a:pt x="68" y="213"/>
                  </a:lnTo>
                  <a:lnTo>
                    <a:pt x="71" y="147"/>
                  </a:lnTo>
                  <a:lnTo>
                    <a:pt x="68" y="79"/>
                  </a:lnTo>
                  <a:lnTo>
                    <a:pt x="68" y="61"/>
                  </a:lnTo>
                  <a:lnTo>
                    <a:pt x="67" y="56"/>
                  </a:lnTo>
                  <a:lnTo>
                    <a:pt x="63" y="45"/>
                  </a:lnTo>
                  <a:lnTo>
                    <a:pt x="57" y="34"/>
                  </a:lnTo>
                  <a:lnTo>
                    <a:pt x="49" y="24"/>
                  </a:lnTo>
                  <a:lnTo>
                    <a:pt x="33" y="5"/>
                  </a:lnTo>
                  <a:lnTo>
                    <a:pt x="30" y="0"/>
                  </a:lnTo>
                  <a:lnTo>
                    <a:pt x="27" y="4"/>
                  </a:lnTo>
                  <a:lnTo>
                    <a:pt x="22" y="12"/>
                  </a:lnTo>
                  <a:lnTo>
                    <a:pt x="12" y="28"/>
                  </a:lnTo>
                  <a:lnTo>
                    <a:pt x="2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4" name="Freeform 250"/>
            <p:cNvSpPr>
              <a:spLocks/>
            </p:cNvSpPr>
            <p:nvPr/>
          </p:nvSpPr>
          <p:spPr bwMode="auto">
            <a:xfrm>
              <a:off x="4430" y="2015"/>
              <a:ext cx="19" cy="43"/>
            </a:xfrm>
            <a:custGeom>
              <a:avLst/>
              <a:gdLst>
                <a:gd name="T0" fmla="*/ 0 w 44"/>
                <a:gd name="T1" fmla="*/ 0 h 96"/>
                <a:gd name="T2" fmla="*/ 0 w 44"/>
                <a:gd name="T3" fmla="*/ 0 h 96"/>
                <a:gd name="T4" fmla="*/ 0 w 44"/>
                <a:gd name="T5" fmla="*/ 0 h 96"/>
                <a:gd name="T6" fmla="*/ 0 w 44"/>
                <a:gd name="T7" fmla="*/ 0 h 96"/>
                <a:gd name="T8" fmla="*/ 0 w 44"/>
                <a:gd name="T9" fmla="*/ 0 h 96"/>
                <a:gd name="T10" fmla="*/ 0 w 44"/>
                <a:gd name="T11" fmla="*/ 0 h 96"/>
                <a:gd name="T12" fmla="*/ 0 w 44"/>
                <a:gd name="T13" fmla="*/ 0 h 96"/>
                <a:gd name="T14" fmla="*/ 0 w 44"/>
                <a:gd name="T15" fmla="*/ 0 h 96"/>
                <a:gd name="T16" fmla="*/ 0 w 44"/>
                <a:gd name="T17" fmla="*/ 0 h 96"/>
                <a:gd name="T18" fmla="*/ 0 w 44"/>
                <a:gd name="T19" fmla="*/ 0 h 96"/>
                <a:gd name="T20" fmla="*/ 0 w 44"/>
                <a:gd name="T21" fmla="*/ 0 h 96"/>
                <a:gd name="T22" fmla="*/ 0 w 44"/>
                <a:gd name="T23" fmla="*/ 0 h 96"/>
                <a:gd name="T24" fmla="*/ 0 w 44"/>
                <a:gd name="T25" fmla="*/ 0 h 96"/>
                <a:gd name="T26" fmla="*/ 0 w 44"/>
                <a:gd name="T27" fmla="*/ 0 h 96"/>
                <a:gd name="T28" fmla="*/ 0 w 44"/>
                <a:gd name="T29" fmla="*/ 0 h 96"/>
                <a:gd name="T30" fmla="*/ 0 w 44"/>
                <a:gd name="T31" fmla="*/ 0 h 96"/>
                <a:gd name="T32" fmla="*/ 0 w 44"/>
                <a:gd name="T33" fmla="*/ 0 h 96"/>
                <a:gd name="T34" fmla="*/ 0 w 44"/>
                <a:gd name="T35" fmla="*/ 0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96"/>
                <a:gd name="T56" fmla="*/ 44 w 44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96">
                  <a:moveTo>
                    <a:pt x="29" y="96"/>
                  </a:moveTo>
                  <a:lnTo>
                    <a:pt x="24" y="89"/>
                  </a:lnTo>
                  <a:lnTo>
                    <a:pt x="19" y="73"/>
                  </a:lnTo>
                  <a:lnTo>
                    <a:pt x="18" y="56"/>
                  </a:lnTo>
                  <a:lnTo>
                    <a:pt x="21" y="38"/>
                  </a:lnTo>
                  <a:lnTo>
                    <a:pt x="27" y="22"/>
                  </a:lnTo>
                  <a:lnTo>
                    <a:pt x="37" y="7"/>
                  </a:lnTo>
                  <a:lnTo>
                    <a:pt x="44" y="0"/>
                  </a:lnTo>
                  <a:lnTo>
                    <a:pt x="28" y="4"/>
                  </a:lnTo>
                  <a:lnTo>
                    <a:pt x="8" y="15"/>
                  </a:lnTo>
                  <a:lnTo>
                    <a:pt x="3" y="22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1" y="49"/>
                  </a:lnTo>
                  <a:lnTo>
                    <a:pt x="5" y="58"/>
                  </a:lnTo>
                  <a:lnTo>
                    <a:pt x="15" y="77"/>
                  </a:lnTo>
                  <a:lnTo>
                    <a:pt x="29" y="96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5" name="Freeform 251"/>
            <p:cNvSpPr>
              <a:spLocks/>
            </p:cNvSpPr>
            <p:nvPr/>
          </p:nvSpPr>
          <p:spPr bwMode="auto">
            <a:xfrm>
              <a:off x="4431" y="2067"/>
              <a:ext cx="16" cy="23"/>
            </a:xfrm>
            <a:custGeom>
              <a:avLst/>
              <a:gdLst>
                <a:gd name="T0" fmla="*/ 0 w 36"/>
                <a:gd name="T1" fmla="*/ 0 h 51"/>
                <a:gd name="T2" fmla="*/ 0 w 36"/>
                <a:gd name="T3" fmla="*/ 0 h 51"/>
                <a:gd name="T4" fmla="*/ 0 w 36"/>
                <a:gd name="T5" fmla="*/ 0 h 51"/>
                <a:gd name="T6" fmla="*/ 0 w 36"/>
                <a:gd name="T7" fmla="*/ 0 h 51"/>
                <a:gd name="T8" fmla="*/ 0 w 36"/>
                <a:gd name="T9" fmla="*/ 0 h 51"/>
                <a:gd name="T10" fmla="*/ 0 w 36"/>
                <a:gd name="T11" fmla="*/ 0 h 51"/>
                <a:gd name="T12" fmla="*/ 0 w 36"/>
                <a:gd name="T13" fmla="*/ 0 h 51"/>
                <a:gd name="T14" fmla="*/ 0 w 36"/>
                <a:gd name="T15" fmla="*/ 0 h 51"/>
                <a:gd name="T16" fmla="*/ 0 w 36"/>
                <a:gd name="T17" fmla="*/ 0 h 51"/>
                <a:gd name="T18" fmla="*/ 0 w 36"/>
                <a:gd name="T19" fmla="*/ 0 h 51"/>
                <a:gd name="T20" fmla="*/ 0 w 36"/>
                <a:gd name="T21" fmla="*/ 0 h 51"/>
                <a:gd name="T22" fmla="*/ 0 w 36"/>
                <a:gd name="T23" fmla="*/ 0 h 51"/>
                <a:gd name="T24" fmla="*/ 0 w 36"/>
                <a:gd name="T25" fmla="*/ 0 h 51"/>
                <a:gd name="T26" fmla="*/ 0 w 36"/>
                <a:gd name="T27" fmla="*/ 0 h 51"/>
                <a:gd name="T28" fmla="*/ 0 w 36"/>
                <a:gd name="T29" fmla="*/ 0 h 51"/>
                <a:gd name="T30" fmla="*/ 0 w 36"/>
                <a:gd name="T31" fmla="*/ 0 h 51"/>
                <a:gd name="T32" fmla="*/ 0 w 36"/>
                <a:gd name="T33" fmla="*/ 0 h 51"/>
                <a:gd name="T34" fmla="*/ 0 w 36"/>
                <a:gd name="T35" fmla="*/ 0 h 51"/>
                <a:gd name="T36" fmla="*/ 0 w 36"/>
                <a:gd name="T37" fmla="*/ 0 h 51"/>
                <a:gd name="T38" fmla="*/ 0 w 36"/>
                <a:gd name="T39" fmla="*/ 0 h 51"/>
                <a:gd name="T40" fmla="*/ 0 w 36"/>
                <a:gd name="T41" fmla="*/ 0 h 51"/>
                <a:gd name="T42" fmla="*/ 0 w 36"/>
                <a:gd name="T43" fmla="*/ 0 h 51"/>
                <a:gd name="T44" fmla="*/ 0 w 36"/>
                <a:gd name="T45" fmla="*/ 0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6"/>
                <a:gd name="T70" fmla="*/ 0 h 51"/>
                <a:gd name="T71" fmla="*/ 36 w 36"/>
                <a:gd name="T72" fmla="*/ 51 h 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6" h="51">
                  <a:moveTo>
                    <a:pt x="1" y="10"/>
                  </a:moveTo>
                  <a:lnTo>
                    <a:pt x="0" y="16"/>
                  </a:lnTo>
                  <a:lnTo>
                    <a:pt x="0" y="22"/>
                  </a:lnTo>
                  <a:lnTo>
                    <a:pt x="1" y="27"/>
                  </a:lnTo>
                  <a:lnTo>
                    <a:pt x="5" y="36"/>
                  </a:lnTo>
                  <a:lnTo>
                    <a:pt x="10" y="43"/>
                  </a:lnTo>
                  <a:lnTo>
                    <a:pt x="15" y="48"/>
                  </a:lnTo>
                  <a:lnTo>
                    <a:pt x="18" y="51"/>
                  </a:lnTo>
                  <a:lnTo>
                    <a:pt x="19" y="51"/>
                  </a:lnTo>
                  <a:lnTo>
                    <a:pt x="20" y="48"/>
                  </a:lnTo>
                  <a:lnTo>
                    <a:pt x="23" y="41"/>
                  </a:lnTo>
                  <a:lnTo>
                    <a:pt x="29" y="27"/>
                  </a:lnTo>
                  <a:lnTo>
                    <a:pt x="34" y="13"/>
                  </a:lnTo>
                  <a:lnTo>
                    <a:pt x="36" y="9"/>
                  </a:lnTo>
                  <a:lnTo>
                    <a:pt x="31" y="6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3" y="5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6" name="Freeform 252"/>
            <p:cNvSpPr>
              <a:spLocks/>
            </p:cNvSpPr>
            <p:nvPr/>
          </p:nvSpPr>
          <p:spPr bwMode="auto">
            <a:xfrm>
              <a:off x="4438" y="2110"/>
              <a:ext cx="17" cy="18"/>
            </a:xfrm>
            <a:custGeom>
              <a:avLst/>
              <a:gdLst>
                <a:gd name="T0" fmla="*/ 0 w 43"/>
                <a:gd name="T1" fmla="*/ 0 h 39"/>
                <a:gd name="T2" fmla="*/ 0 w 43"/>
                <a:gd name="T3" fmla="*/ 0 h 39"/>
                <a:gd name="T4" fmla="*/ 0 w 43"/>
                <a:gd name="T5" fmla="*/ 0 h 39"/>
                <a:gd name="T6" fmla="*/ 0 w 43"/>
                <a:gd name="T7" fmla="*/ 0 h 39"/>
                <a:gd name="T8" fmla="*/ 0 w 43"/>
                <a:gd name="T9" fmla="*/ 0 h 39"/>
                <a:gd name="T10" fmla="*/ 0 w 43"/>
                <a:gd name="T11" fmla="*/ 0 h 39"/>
                <a:gd name="T12" fmla="*/ 0 w 43"/>
                <a:gd name="T13" fmla="*/ 0 h 39"/>
                <a:gd name="T14" fmla="*/ 0 w 43"/>
                <a:gd name="T15" fmla="*/ 0 h 39"/>
                <a:gd name="T16" fmla="*/ 0 w 43"/>
                <a:gd name="T17" fmla="*/ 0 h 39"/>
                <a:gd name="T18" fmla="*/ 0 w 43"/>
                <a:gd name="T19" fmla="*/ 0 h 39"/>
                <a:gd name="T20" fmla="*/ 0 w 43"/>
                <a:gd name="T21" fmla="*/ 0 h 39"/>
                <a:gd name="T22" fmla="*/ 0 w 43"/>
                <a:gd name="T23" fmla="*/ 0 h 39"/>
                <a:gd name="T24" fmla="*/ 0 w 43"/>
                <a:gd name="T25" fmla="*/ 0 h 39"/>
                <a:gd name="T26" fmla="*/ 0 w 43"/>
                <a:gd name="T27" fmla="*/ 0 h 39"/>
                <a:gd name="T28" fmla="*/ 0 w 43"/>
                <a:gd name="T29" fmla="*/ 0 h 39"/>
                <a:gd name="T30" fmla="*/ 0 w 43"/>
                <a:gd name="T31" fmla="*/ 0 h 39"/>
                <a:gd name="T32" fmla="*/ 0 w 43"/>
                <a:gd name="T33" fmla="*/ 0 h 39"/>
                <a:gd name="T34" fmla="*/ 0 w 43"/>
                <a:gd name="T35" fmla="*/ 0 h 39"/>
                <a:gd name="T36" fmla="*/ 0 w 43"/>
                <a:gd name="T37" fmla="*/ 0 h 39"/>
                <a:gd name="T38" fmla="*/ 0 w 43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3"/>
                <a:gd name="T61" fmla="*/ 0 h 39"/>
                <a:gd name="T62" fmla="*/ 43 w 43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3" h="39">
                  <a:moveTo>
                    <a:pt x="43" y="33"/>
                  </a:moveTo>
                  <a:lnTo>
                    <a:pt x="42" y="31"/>
                  </a:lnTo>
                  <a:lnTo>
                    <a:pt x="40" y="25"/>
                  </a:lnTo>
                  <a:lnTo>
                    <a:pt x="37" y="15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11" y="2"/>
                  </a:lnTo>
                  <a:lnTo>
                    <a:pt x="5" y="6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2" y="23"/>
                  </a:lnTo>
                  <a:lnTo>
                    <a:pt x="5" y="29"/>
                  </a:lnTo>
                  <a:lnTo>
                    <a:pt x="11" y="34"/>
                  </a:lnTo>
                  <a:lnTo>
                    <a:pt x="17" y="37"/>
                  </a:lnTo>
                  <a:lnTo>
                    <a:pt x="26" y="39"/>
                  </a:lnTo>
                  <a:lnTo>
                    <a:pt x="34" y="38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7" name="Freeform 253"/>
            <p:cNvSpPr>
              <a:spLocks/>
            </p:cNvSpPr>
            <p:nvPr/>
          </p:nvSpPr>
          <p:spPr bwMode="auto">
            <a:xfrm>
              <a:off x="4445" y="2143"/>
              <a:ext cx="18" cy="16"/>
            </a:xfrm>
            <a:custGeom>
              <a:avLst/>
              <a:gdLst>
                <a:gd name="T0" fmla="*/ 0 w 45"/>
                <a:gd name="T1" fmla="*/ 0 h 36"/>
                <a:gd name="T2" fmla="*/ 0 w 45"/>
                <a:gd name="T3" fmla="*/ 0 h 36"/>
                <a:gd name="T4" fmla="*/ 0 w 45"/>
                <a:gd name="T5" fmla="*/ 0 h 36"/>
                <a:gd name="T6" fmla="*/ 0 w 45"/>
                <a:gd name="T7" fmla="*/ 0 h 36"/>
                <a:gd name="T8" fmla="*/ 0 w 45"/>
                <a:gd name="T9" fmla="*/ 0 h 36"/>
                <a:gd name="T10" fmla="*/ 0 w 45"/>
                <a:gd name="T11" fmla="*/ 0 h 36"/>
                <a:gd name="T12" fmla="*/ 0 w 45"/>
                <a:gd name="T13" fmla="*/ 0 h 36"/>
                <a:gd name="T14" fmla="*/ 0 w 45"/>
                <a:gd name="T15" fmla="*/ 0 h 36"/>
                <a:gd name="T16" fmla="*/ 0 w 45"/>
                <a:gd name="T17" fmla="*/ 0 h 36"/>
                <a:gd name="T18" fmla="*/ 0 w 45"/>
                <a:gd name="T19" fmla="*/ 0 h 36"/>
                <a:gd name="T20" fmla="*/ 0 w 45"/>
                <a:gd name="T21" fmla="*/ 0 h 36"/>
                <a:gd name="T22" fmla="*/ 0 w 45"/>
                <a:gd name="T23" fmla="*/ 0 h 36"/>
                <a:gd name="T24" fmla="*/ 0 w 45"/>
                <a:gd name="T25" fmla="*/ 0 h 36"/>
                <a:gd name="T26" fmla="*/ 0 w 45"/>
                <a:gd name="T27" fmla="*/ 0 h 36"/>
                <a:gd name="T28" fmla="*/ 0 w 45"/>
                <a:gd name="T29" fmla="*/ 0 h 36"/>
                <a:gd name="T30" fmla="*/ 0 w 45"/>
                <a:gd name="T31" fmla="*/ 0 h 36"/>
                <a:gd name="T32" fmla="*/ 0 w 45"/>
                <a:gd name="T33" fmla="*/ 0 h 36"/>
                <a:gd name="T34" fmla="*/ 0 w 45"/>
                <a:gd name="T35" fmla="*/ 0 h 36"/>
                <a:gd name="T36" fmla="*/ 0 w 45"/>
                <a:gd name="T37" fmla="*/ 0 h 36"/>
                <a:gd name="T38" fmla="*/ 0 w 45"/>
                <a:gd name="T39" fmla="*/ 0 h 36"/>
                <a:gd name="T40" fmla="*/ 0 w 45"/>
                <a:gd name="T41" fmla="*/ 0 h 36"/>
                <a:gd name="T42" fmla="*/ 0 w 45"/>
                <a:gd name="T43" fmla="*/ 0 h 36"/>
                <a:gd name="T44" fmla="*/ 0 w 45"/>
                <a:gd name="T45" fmla="*/ 0 h 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"/>
                <a:gd name="T70" fmla="*/ 0 h 36"/>
                <a:gd name="T71" fmla="*/ 45 w 45"/>
                <a:gd name="T72" fmla="*/ 36 h 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" h="36">
                  <a:moveTo>
                    <a:pt x="12" y="31"/>
                  </a:moveTo>
                  <a:lnTo>
                    <a:pt x="19" y="34"/>
                  </a:lnTo>
                  <a:lnTo>
                    <a:pt x="30" y="36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2" y="17"/>
                  </a:lnTo>
                  <a:lnTo>
                    <a:pt x="39" y="10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5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1" y="24"/>
                  </a:lnTo>
                  <a:lnTo>
                    <a:pt x="4" y="28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8" name="Freeform 254"/>
            <p:cNvSpPr>
              <a:spLocks/>
            </p:cNvSpPr>
            <p:nvPr/>
          </p:nvSpPr>
          <p:spPr bwMode="auto">
            <a:xfrm>
              <a:off x="4401" y="1883"/>
              <a:ext cx="40" cy="29"/>
            </a:xfrm>
            <a:custGeom>
              <a:avLst/>
              <a:gdLst>
                <a:gd name="T0" fmla="*/ 0 w 98"/>
                <a:gd name="T1" fmla="*/ 0 h 67"/>
                <a:gd name="T2" fmla="*/ 0 w 98"/>
                <a:gd name="T3" fmla="*/ 0 h 67"/>
                <a:gd name="T4" fmla="*/ 0 w 98"/>
                <a:gd name="T5" fmla="*/ 0 h 67"/>
                <a:gd name="T6" fmla="*/ 0 w 98"/>
                <a:gd name="T7" fmla="*/ 0 h 67"/>
                <a:gd name="T8" fmla="*/ 0 w 98"/>
                <a:gd name="T9" fmla="*/ 0 h 67"/>
                <a:gd name="T10" fmla="*/ 0 w 98"/>
                <a:gd name="T11" fmla="*/ 0 h 67"/>
                <a:gd name="T12" fmla="*/ 0 w 98"/>
                <a:gd name="T13" fmla="*/ 0 h 67"/>
                <a:gd name="T14" fmla="*/ 0 w 98"/>
                <a:gd name="T15" fmla="*/ 0 h 67"/>
                <a:gd name="T16" fmla="*/ 0 w 98"/>
                <a:gd name="T17" fmla="*/ 0 h 67"/>
                <a:gd name="T18" fmla="*/ 0 w 98"/>
                <a:gd name="T19" fmla="*/ 0 h 67"/>
                <a:gd name="T20" fmla="*/ 0 w 98"/>
                <a:gd name="T21" fmla="*/ 0 h 67"/>
                <a:gd name="T22" fmla="*/ 0 w 98"/>
                <a:gd name="T23" fmla="*/ 0 h 67"/>
                <a:gd name="T24" fmla="*/ 0 w 98"/>
                <a:gd name="T25" fmla="*/ 0 h 67"/>
                <a:gd name="T26" fmla="*/ 0 w 98"/>
                <a:gd name="T27" fmla="*/ 0 h 67"/>
                <a:gd name="T28" fmla="*/ 0 w 98"/>
                <a:gd name="T29" fmla="*/ 0 h 67"/>
                <a:gd name="T30" fmla="*/ 0 w 98"/>
                <a:gd name="T31" fmla="*/ 0 h 67"/>
                <a:gd name="T32" fmla="*/ 0 w 98"/>
                <a:gd name="T33" fmla="*/ 0 h 67"/>
                <a:gd name="T34" fmla="*/ 0 w 98"/>
                <a:gd name="T35" fmla="*/ 0 h 67"/>
                <a:gd name="T36" fmla="*/ 0 w 98"/>
                <a:gd name="T37" fmla="*/ 0 h 67"/>
                <a:gd name="T38" fmla="*/ 0 w 98"/>
                <a:gd name="T39" fmla="*/ 0 h 67"/>
                <a:gd name="T40" fmla="*/ 0 w 98"/>
                <a:gd name="T41" fmla="*/ 0 h 67"/>
                <a:gd name="T42" fmla="*/ 0 w 98"/>
                <a:gd name="T43" fmla="*/ 0 h 67"/>
                <a:gd name="T44" fmla="*/ 0 w 98"/>
                <a:gd name="T45" fmla="*/ 0 h 67"/>
                <a:gd name="T46" fmla="*/ 0 w 98"/>
                <a:gd name="T47" fmla="*/ 0 h 67"/>
                <a:gd name="T48" fmla="*/ 0 w 98"/>
                <a:gd name="T49" fmla="*/ 0 h 67"/>
                <a:gd name="T50" fmla="*/ 0 w 98"/>
                <a:gd name="T51" fmla="*/ 0 h 67"/>
                <a:gd name="T52" fmla="*/ 0 w 98"/>
                <a:gd name="T53" fmla="*/ 0 h 6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8"/>
                <a:gd name="T82" fmla="*/ 0 h 67"/>
                <a:gd name="T83" fmla="*/ 98 w 98"/>
                <a:gd name="T84" fmla="*/ 67 h 6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8" h="67">
                  <a:moveTo>
                    <a:pt x="79" y="6"/>
                  </a:moveTo>
                  <a:lnTo>
                    <a:pt x="84" y="10"/>
                  </a:lnTo>
                  <a:lnTo>
                    <a:pt x="93" y="20"/>
                  </a:lnTo>
                  <a:lnTo>
                    <a:pt x="98" y="30"/>
                  </a:lnTo>
                  <a:lnTo>
                    <a:pt x="98" y="42"/>
                  </a:lnTo>
                  <a:lnTo>
                    <a:pt x="94" y="53"/>
                  </a:lnTo>
                  <a:lnTo>
                    <a:pt x="87" y="63"/>
                  </a:lnTo>
                  <a:lnTo>
                    <a:pt x="82" y="67"/>
                  </a:lnTo>
                  <a:lnTo>
                    <a:pt x="79" y="62"/>
                  </a:lnTo>
                  <a:lnTo>
                    <a:pt x="76" y="54"/>
                  </a:lnTo>
                  <a:lnTo>
                    <a:pt x="72" y="41"/>
                  </a:lnTo>
                  <a:lnTo>
                    <a:pt x="68" y="34"/>
                  </a:lnTo>
                  <a:lnTo>
                    <a:pt x="61" y="28"/>
                  </a:lnTo>
                  <a:lnTo>
                    <a:pt x="57" y="24"/>
                  </a:lnTo>
                  <a:lnTo>
                    <a:pt x="53" y="23"/>
                  </a:lnTo>
                  <a:lnTo>
                    <a:pt x="45" y="21"/>
                  </a:lnTo>
                  <a:lnTo>
                    <a:pt x="36" y="20"/>
                  </a:lnTo>
                  <a:lnTo>
                    <a:pt x="16" y="21"/>
                  </a:lnTo>
                  <a:lnTo>
                    <a:pt x="0" y="20"/>
                  </a:lnTo>
                  <a:lnTo>
                    <a:pt x="5" y="16"/>
                  </a:lnTo>
                  <a:lnTo>
                    <a:pt x="17" y="8"/>
                  </a:lnTo>
                  <a:lnTo>
                    <a:pt x="31" y="3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73" y="4"/>
                  </a:lnTo>
                  <a:lnTo>
                    <a:pt x="79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9" name="Freeform 255"/>
            <p:cNvSpPr>
              <a:spLocks/>
            </p:cNvSpPr>
            <p:nvPr/>
          </p:nvSpPr>
          <p:spPr bwMode="auto">
            <a:xfrm>
              <a:off x="4498" y="1610"/>
              <a:ext cx="28" cy="49"/>
            </a:xfrm>
            <a:custGeom>
              <a:avLst/>
              <a:gdLst>
                <a:gd name="T0" fmla="*/ 0 w 68"/>
                <a:gd name="T1" fmla="*/ 0 h 110"/>
                <a:gd name="T2" fmla="*/ 0 w 68"/>
                <a:gd name="T3" fmla="*/ 0 h 110"/>
                <a:gd name="T4" fmla="*/ 0 w 68"/>
                <a:gd name="T5" fmla="*/ 0 h 110"/>
                <a:gd name="T6" fmla="*/ 0 w 68"/>
                <a:gd name="T7" fmla="*/ 0 h 110"/>
                <a:gd name="T8" fmla="*/ 0 w 68"/>
                <a:gd name="T9" fmla="*/ 0 h 110"/>
                <a:gd name="T10" fmla="*/ 0 w 68"/>
                <a:gd name="T11" fmla="*/ 0 h 110"/>
                <a:gd name="T12" fmla="*/ 0 w 68"/>
                <a:gd name="T13" fmla="*/ 0 h 110"/>
                <a:gd name="T14" fmla="*/ 0 w 68"/>
                <a:gd name="T15" fmla="*/ 0 h 110"/>
                <a:gd name="T16" fmla="*/ 0 w 68"/>
                <a:gd name="T17" fmla="*/ 0 h 110"/>
                <a:gd name="T18" fmla="*/ 0 w 68"/>
                <a:gd name="T19" fmla="*/ 0 h 110"/>
                <a:gd name="T20" fmla="*/ 0 w 68"/>
                <a:gd name="T21" fmla="*/ 0 h 110"/>
                <a:gd name="T22" fmla="*/ 0 w 68"/>
                <a:gd name="T23" fmla="*/ 0 h 110"/>
                <a:gd name="T24" fmla="*/ 0 w 68"/>
                <a:gd name="T25" fmla="*/ 0 h 110"/>
                <a:gd name="T26" fmla="*/ 0 w 68"/>
                <a:gd name="T27" fmla="*/ 0 h 110"/>
                <a:gd name="T28" fmla="*/ 0 w 68"/>
                <a:gd name="T29" fmla="*/ 0 h 110"/>
                <a:gd name="T30" fmla="*/ 0 w 68"/>
                <a:gd name="T31" fmla="*/ 0 h 110"/>
                <a:gd name="T32" fmla="*/ 0 w 68"/>
                <a:gd name="T33" fmla="*/ 0 h 110"/>
                <a:gd name="T34" fmla="*/ 0 w 68"/>
                <a:gd name="T35" fmla="*/ 0 h 110"/>
                <a:gd name="T36" fmla="*/ 0 w 68"/>
                <a:gd name="T37" fmla="*/ 0 h 110"/>
                <a:gd name="T38" fmla="*/ 0 w 68"/>
                <a:gd name="T39" fmla="*/ 0 h 110"/>
                <a:gd name="T40" fmla="*/ 0 w 68"/>
                <a:gd name="T41" fmla="*/ 0 h 110"/>
                <a:gd name="T42" fmla="*/ 0 w 68"/>
                <a:gd name="T43" fmla="*/ 0 h 110"/>
                <a:gd name="T44" fmla="*/ 0 w 68"/>
                <a:gd name="T45" fmla="*/ 0 h 110"/>
                <a:gd name="T46" fmla="*/ 0 w 68"/>
                <a:gd name="T47" fmla="*/ 0 h 110"/>
                <a:gd name="T48" fmla="*/ 0 w 68"/>
                <a:gd name="T49" fmla="*/ 0 h 110"/>
                <a:gd name="T50" fmla="*/ 0 w 68"/>
                <a:gd name="T51" fmla="*/ 0 h 110"/>
                <a:gd name="T52" fmla="*/ 0 w 68"/>
                <a:gd name="T53" fmla="*/ 0 h 110"/>
                <a:gd name="T54" fmla="*/ 0 w 68"/>
                <a:gd name="T55" fmla="*/ 0 h 110"/>
                <a:gd name="T56" fmla="*/ 0 w 68"/>
                <a:gd name="T57" fmla="*/ 0 h 110"/>
                <a:gd name="T58" fmla="*/ 0 w 68"/>
                <a:gd name="T59" fmla="*/ 0 h 110"/>
                <a:gd name="T60" fmla="*/ 0 w 68"/>
                <a:gd name="T61" fmla="*/ 0 h 110"/>
                <a:gd name="T62" fmla="*/ 0 w 68"/>
                <a:gd name="T63" fmla="*/ 0 h 110"/>
                <a:gd name="T64" fmla="*/ 0 w 68"/>
                <a:gd name="T65" fmla="*/ 0 h 110"/>
                <a:gd name="T66" fmla="*/ 0 w 68"/>
                <a:gd name="T67" fmla="*/ 0 h 110"/>
                <a:gd name="T68" fmla="*/ 0 w 68"/>
                <a:gd name="T69" fmla="*/ 0 h 11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8"/>
                <a:gd name="T106" fmla="*/ 0 h 110"/>
                <a:gd name="T107" fmla="*/ 68 w 68"/>
                <a:gd name="T108" fmla="*/ 110 h 11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8" h="110">
                  <a:moveTo>
                    <a:pt x="68" y="5"/>
                  </a:moveTo>
                  <a:lnTo>
                    <a:pt x="62" y="17"/>
                  </a:lnTo>
                  <a:lnTo>
                    <a:pt x="55" y="36"/>
                  </a:lnTo>
                  <a:lnTo>
                    <a:pt x="51" y="50"/>
                  </a:lnTo>
                  <a:lnTo>
                    <a:pt x="51" y="61"/>
                  </a:lnTo>
                  <a:lnTo>
                    <a:pt x="54" y="71"/>
                  </a:lnTo>
                  <a:lnTo>
                    <a:pt x="58" y="83"/>
                  </a:lnTo>
                  <a:lnTo>
                    <a:pt x="62" y="90"/>
                  </a:lnTo>
                  <a:lnTo>
                    <a:pt x="58" y="92"/>
                  </a:lnTo>
                  <a:lnTo>
                    <a:pt x="50" y="96"/>
                  </a:lnTo>
                  <a:lnTo>
                    <a:pt x="33" y="107"/>
                  </a:lnTo>
                  <a:lnTo>
                    <a:pt x="24" y="110"/>
                  </a:lnTo>
                  <a:lnTo>
                    <a:pt x="21" y="110"/>
                  </a:lnTo>
                  <a:lnTo>
                    <a:pt x="18" y="110"/>
                  </a:lnTo>
                  <a:lnTo>
                    <a:pt x="16" y="107"/>
                  </a:lnTo>
                  <a:lnTo>
                    <a:pt x="13" y="103"/>
                  </a:lnTo>
                  <a:lnTo>
                    <a:pt x="12" y="98"/>
                  </a:lnTo>
                  <a:lnTo>
                    <a:pt x="11" y="93"/>
                  </a:lnTo>
                  <a:lnTo>
                    <a:pt x="12" y="88"/>
                  </a:lnTo>
                  <a:lnTo>
                    <a:pt x="14" y="78"/>
                  </a:lnTo>
                  <a:lnTo>
                    <a:pt x="19" y="56"/>
                  </a:lnTo>
                  <a:lnTo>
                    <a:pt x="20" y="45"/>
                  </a:lnTo>
                  <a:lnTo>
                    <a:pt x="19" y="42"/>
                  </a:lnTo>
                  <a:lnTo>
                    <a:pt x="17" y="38"/>
                  </a:lnTo>
                  <a:lnTo>
                    <a:pt x="11" y="29"/>
                  </a:lnTo>
                  <a:lnTo>
                    <a:pt x="0" y="13"/>
                  </a:lnTo>
                  <a:lnTo>
                    <a:pt x="4" y="2"/>
                  </a:lnTo>
                  <a:lnTo>
                    <a:pt x="10" y="1"/>
                  </a:lnTo>
                  <a:lnTo>
                    <a:pt x="21" y="0"/>
                  </a:lnTo>
                  <a:lnTo>
                    <a:pt x="31" y="3"/>
                  </a:lnTo>
                  <a:lnTo>
                    <a:pt x="41" y="5"/>
                  </a:lnTo>
                  <a:lnTo>
                    <a:pt x="50" y="8"/>
                  </a:lnTo>
                  <a:lnTo>
                    <a:pt x="61" y="7"/>
                  </a:lnTo>
                  <a:lnTo>
                    <a:pt x="6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0" name="Freeform 256"/>
            <p:cNvSpPr>
              <a:spLocks/>
            </p:cNvSpPr>
            <p:nvPr/>
          </p:nvSpPr>
          <p:spPr bwMode="auto">
            <a:xfrm>
              <a:off x="4507" y="1662"/>
              <a:ext cx="36" cy="42"/>
            </a:xfrm>
            <a:custGeom>
              <a:avLst/>
              <a:gdLst>
                <a:gd name="T0" fmla="*/ 0 w 89"/>
                <a:gd name="T1" fmla="*/ 0 h 96"/>
                <a:gd name="T2" fmla="*/ 0 w 89"/>
                <a:gd name="T3" fmla="*/ 0 h 96"/>
                <a:gd name="T4" fmla="*/ 0 w 89"/>
                <a:gd name="T5" fmla="*/ 0 h 96"/>
                <a:gd name="T6" fmla="*/ 0 w 89"/>
                <a:gd name="T7" fmla="*/ 0 h 96"/>
                <a:gd name="T8" fmla="*/ 0 w 89"/>
                <a:gd name="T9" fmla="*/ 0 h 96"/>
                <a:gd name="T10" fmla="*/ 0 w 89"/>
                <a:gd name="T11" fmla="*/ 0 h 96"/>
                <a:gd name="T12" fmla="*/ 0 w 89"/>
                <a:gd name="T13" fmla="*/ 0 h 96"/>
                <a:gd name="T14" fmla="*/ 0 w 89"/>
                <a:gd name="T15" fmla="*/ 0 h 96"/>
                <a:gd name="T16" fmla="*/ 0 w 89"/>
                <a:gd name="T17" fmla="*/ 0 h 96"/>
                <a:gd name="T18" fmla="*/ 0 w 89"/>
                <a:gd name="T19" fmla="*/ 0 h 96"/>
                <a:gd name="T20" fmla="*/ 0 w 89"/>
                <a:gd name="T21" fmla="*/ 0 h 96"/>
                <a:gd name="T22" fmla="*/ 0 w 89"/>
                <a:gd name="T23" fmla="*/ 0 h 96"/>
                <a:gd name="T24" fmla="*/ 0 w 89"/>
                <a:gd name="T25" fmla="*/ 0 h 96"/>
                <a:gd name="T26" fmla="*/ 0 w 89"/>
                <a:gd name="T27" fmla="*/ 0 h 96"/>
                <a:gd name="T28" fmla="*/ 0 w 89"/>
                <a:gd name="T29" fmla="*/ 0 h 96"/>
                <a:gd name="T30" fmla="*/ 0 w 89"/>
                <a:gd name="T31" fmla="*/ 0 h 96"/>
                <a:gd name="T32" fmla="*/ 0 w 89"/>
                <a:gd name="T33" fmla="*/ 0 h 96"/>
                <a:gd name="T34" fmla="*/ 0 w 89"/>
                <a:gd name="T35" fmla="*/ 0 h 96"/>
                <a:gd name="T36" fmla="*/ 0 w 89"/>
                <a:gd name="T37" fmla="*/ 0 h 96"/>
                <a:gd name="T38" fmla="*/ 0 w 89"/>
                <a:gd name="T39" fmla="*/ 0 h 96"/>
                <a:gd name="T40" fmla="*/ 0 w 89"/>
                <a:gd name="T41" fmla="*/ 0 h 96"/>
                <a:gd name="T42" fmla="*/ 0 w 89"/>
                <a:gd name="T43" fmla="*/ 0 h 96"/>
                <a:gd name="T44" fmla="*/ 0 w 89"/>
                <a:gd name="T45" fmla="*/ 0 h 96"/>
                <a:gd name="T46" fmla="*/ 0 w 89"/>
                <a:gd name="T47" fmla="*/ 0 h 96"/>
                <a:gd name="T48" fmla="*/ 0 w 89"/>
                <a:gd name="T49" fmla="*/ 0 h 96"/>
                <a:gd name="T50" fmla="*/ 0 w 89"/>
                <a:gd name="T51" fmla="*/ 0 h 96"/>
                <a:gd name="T52" fmla="*/ 0 w 89"/>
                <a:gd name="T53" fmla="*/ 0 h 96"/>
                <a:gd name="T54" fmla="*/ 0 w 89"/>
                <a:gd name="T55" fmla="*/ 0 h 96"/>
                <a:gd name="T56" fmla="*/ 0 w 89"/>
                <a:gd name="T57" fmla="*/ 0 h 96"/>
                <a:gd name="T58" fmla="*/ 0 w 89"/>
                <a:gd name="T59" fmla="*/ 0 h 96"/>
                <a:gd name="T60" fmla="*/ 0 w 89"/>
                <a:gd name="T61" fmla="*/ 0 h 96"/>
                <a:gd name="T62" fmla="*/ 0 w 89"/>
                <a:gd name="T63" fmla="*/ 0 h 96"/>
                <a:gd name="T64" fmla="*/ 0 w 89"/>
                <a:gd name="T65" fmla="*/ 0 h 96"/>
                <a:gd name="T66" fmla="*/ 0 w 89"/>
                <a:gd name="T67" fmla="*/ 0 h 96"/>
                <a:gd name="T68" fmla="*/ 0 w 89"/>
                <a:gd name="T69" fmla="*/ 0 h 96"/>
                <a:gd name="T70" fmla="*/ 0 w 89"/>
                <a:gd name="T71" fmla="*/ 0 h 96"/>
                <a:gd name="T72" fmla="*/ 0 w 89"/>
                <a:gd name="T73" fmla="*/ 0 h 96"/>
                <a:gd name="T74" fmla="*/ 0 w 89"/>
                <a:gd name="T75" fmla="*/ 0 h 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9"/>
                <a:gd name="T115" fmla="*/ 0 h 96"/>
                <a:gd name="T116" fmla="*/ 89 w 89"/>
                <a:gd name="T117" fmla="*/ 96 h 9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9" h="96">
                  <a:moveTo>
                    <a:pt x="38" y="25"/>
                  </a:moveTo>
                  <a:lnTo>
                    <a:pt x="28" y="26"/>
                  </a:lnTo>
                  <a:lnTo>
                    <a:pt x="13" y="30"/>
                  </a:lnTo>
                  <a:lnTo>
                    <a:pt x="4" y="37"/>
                  </a:lnTo>
                  <a:lnTo>
                    <a:pt x="0" y="47"/>
                  </a:lnTo>
                  <a:lnTo>
                    <a:pt x="1" y="58"/>
                  </a:lnTo>
                  <a:lnTo>
                    <a:pt x="5" y="69"/>
                  </a:lnTo>
                  <a:lnTo>
                    <a:pt x="9" y="74"/>
                  </a:lnTo>
                  <a:lnTo>
                    <a:pt x="10" y="77"/>
                  </a:lnTo>
                  <a:lnTo>
                    <a:pt x="16" y="84"/>
                  </a:lnTo>
                  <a:lnTo>
                    <a:pt x="22" y="90"/>
                  </a:lnTo>
                  <a:lnTo>
                    <a:pt x="29" y="94"/>
                  </a:lnTo>
                  <a:lnTo>
                    <a:pt x="36" y="96"/>
                  </a:lnTo>
                  <a:lnTo>
                    <a:pt x="39" y="96"/>
                  </a:lnTo>
                  <a:lnTo>
                    <a:pt x="42" y="95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6" y="87"/>
                  </a:lnTo>
                  <a:lnTo>
                    <a:pt x="45" y="83"/>
                  </a:lnTo>
                  <a:lnTo>
                    <a:pt x="43" y="78"/>
                  </a:lnTo>
                  <a:lnTo>
                    <a:pt x="36" y="70"/>
                  </a:lnTo>
                  <a:lnTo>
                    <a:pt x="30" y="62"/>
                  </a:lnTo>
                  <a:lnTo>
                    <a:pt x="27" y="56"/>
                  </a:lnTo>
                  <a:lnTo>
                    <a:pt x="31" y="50"/>
                  </a:lnTo>
                  <a:lnTo>
                    <a:pt x="38" y="45"/>
                  </a:lnTo>
                  <a:lnTo>
                    <a:pt x="52" y="38"/>
                  </a:lnTo>
                  <a:lnTo>
                    <a:pt x="63" y="34"/>
                  </a:lnTo>
                  <a:lnTo>
                    <a:pt x="73" y="30"/>
                  </a:lnTo>
                  <a:lnTo>
                    <a:pt x="80" y="23"/>
                  </a:lnTo>
                  <a:lnTo>
                    <a:pt x="87" y="11"/>
                  </a:lnTo>
                  <a:lnTo>
                    <a:pt x="89" y="0"/>
                  </a:lnTo>
                  <a:lnTo>
                    <a:pt x="88" y="1"/>
                  </a:lnTo>
                  <a:lnTo>
                    <a:pt x="83" y="4"/>
                  </a:lnTo>
                  <a:lnTo>
                    <a:pt x="64" y="16"/>
                  </a:lnTo>
                  <a:lnTo>
                    <a:pt x="42" y="25"/>
                  </a:lnTo>
                  <a:lnTo>
                    <a:pt x="3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1" name="Freeform 257"/>
            <p:cNvSpPr>
              <a:spLocks/>
            </p:cNvSpPr>
            <p:nvPr/>
          </p:nvSpPr>
          <p:spPr bwMode="auto">
            <a:xfrm>
              <a:off x="4502" y="1718"/>
              <a:ext cx="48" cy="55"/>
            </a:xfrm>
            <a:custGeom>
              <a:avLst/>
              <a:gdLst>
                <a:gd name="T0" fmla="*/ 0 w 119"/>
                <a:gd name="T1" fmla="*/ 0 h 125"/>
                <a:gd name="T2" fmla="*/ 0 w 119"/>
                <a:gd name="T3" fmla="*/ 0 h 125"/>
                <a:gd name="T4" fmla="*/ 0 w 119"/>
                <a:gd name="T5" fmla="*/ 0 h 125"/>
                <a:gd name="T6" fmla="*/ 0 w 119"/>
                <a:gd name="T7" fmla="*/ 0 h 125"/>
                <a:gd name="T8" fmla="*/ 0 w 119"/>
                <a:gd name="T9" fmla="*/ 0 h 125"/>
                <a:gd name="T10" fmla="*/ 0 w 119"/>
                <a:gd name="T11" fmla="*/ 0 h 125"/>
                <a:gd name="T12" fmla="*/ 0 w 119"/>
                <a:gd name="T13" fmla="*/ 0 h 125"/>
                <a:gd name="T14" fmla="*/ 0 w 119"/>
                <a:gd name="T15" fmla="*/ 0 h 125"/>
                <a:gd name="T16" fmla="*/ 0 w 119"/>
                <a:gd name="T17" fmla="*/ 0 h 125"/>
                <a:gd name="T18" fmla="*/ 0 w 119"/>
                <a:gd name="T19" fmla="*/ 0 h 125"/>
                <a:gd name="T20" fmla="*/ 0 w 119"/>
                <a:gd name="T21" fmla="*/ 0 h 125"/>
                <a:gd name="T22" fmla="*/ 0 w 119"/>
                <a:gd name="T23" fmla="*/ 0 h 125"/>
                <a:gd name="T24" fmla="*/ 0 w 119"/>
                <a:gd name="T25" fmla="*/ 0 h 125"/>
                <a:gd name="T26" fmla="*/ 0 w 119"/>
                <a:gd name="T27" fmla="*/ 0 h 125"/>
                <a:gd name="T28" fmla="*/ 0 w 119"/>
                <a:gd name="T29" fmla="*/ 0 h 125"/>
                <a:gd name="T30" fmla="*/ 0 w 119"/>
                <a:gd name="T31" fmla="*/ 0 h 125"/>
                <a:gd name="T32" fmla="*/ 0 w 119"/>
                <a:gd name="T33" fmla="*/ 0 h 125"/>
                <a:gd name="T34" fmla="*/ 0 w 119"/>
                <a:gd name="T35" fmla="*/ 0 h 125"/>
                <a:gd name="T36" fmla="*/ 0 w 119"/>
                <a:gd name="T37" fmla="*/ 0 h 125"/>
                <a:gd name="T38" fmla="*/ 0 w 119"/>
                <a:gd name="T39" fmla="*/ 0 h 125"/>
                <a:gd name="T40" fmla="*/ 0 w 119"/>
                <a:gd name="T41" fmla="*/ 0 h 125"/>
                <a:gd name="T42" fmla="*/ 0 w 119"/>
                <a:gd name="T43" fmla="*/ 0 h 125"/>
                <a:gd name="T44" fmla="*/ 0 w 119"/>
                <a:gd name="T45" fmla="*/ 0 h 125"/>
                <a:gd name="T46" fmla="*/ 0 w 119"/>
                <a:gd name="T47" fmla="*/ 0 h 125"/>
                <a:gd name="T48" fmla="*/ 0 w 119"/>
                <a:gd name="T49" fmla="*/ 0 h 125"/>
                <a:gd name="T50" fmla="*/ 0 w 119"/>
                <a:gd name="T51" fmla="*/ 0 h 125"/>
                <a:gd name="T52" fmla="*/ 0 w 119"/>
                <a:gd name="T53" fmla="*/ 0 h 125"/>
                <a:gd name="T54" fmla="*/ 0 w 119"/>
                <a:gd name="T55" fmla="*/ 0 h 125"/>
                <a:gd name="T56" fmla="*/ 0 w 119"/>
                <a:gd name="T57" fmla="*/ 0 h 125"/>
                <a:gd name="T58" fmla="*/ 0 w 119"/>
                <a:gd name="T59" fmla="*/ 0 h 125"/>
                <a:gd name="T60" fmla="*/ 0 w 119"/>
                <a:gd name="T61" fmla="*/ 0 h 125"/>
                <a:gd name="T62" fmla="*/ 0 w 119"/>
                <a:gd name="T63" fmla="*/ 0 h 125"/>
                <a:gd name="T64" fmla="*/ 0 w 119"/>
                <a:gd name="T65" fmla="*/ 0 h 125"/>
                <a:gd name="T66" fmla="*/ 0 w 119"/>
                <a:gd name="T67" fmla="*/ 0 h 125"/>
                <a:gd name="T68" fmla="*/ 0 w 119"/>
                <a:gd name="T69" fmla="*/ 0 h 125"/>
                <a:gd name="T70" fmla="*/ 0 w 119"/>
                <a:gd name="T71" fmla="*/ 0 h 125"/>
                <a:gd name="T72" fmla="*/ 0 w 119"/>
                <a:gd name="T73" fmla="*/ 0 h 125"/>
                <a:gd name="T74" fmla="*/ 0 w 119"/>
                <a:gd name="T75" fmla="*/ 0 h 12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125"/>
                <a:gd name="T116" fmla="*/ 119 w 119"/>
                <a:gd name="T117" fmla="*/ 125 h 12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125">
                  <a:moveTo>
                    <a:pt x="22" y="31"/>
                  </a:moveTo>
                  <a:lnTo>
                    <a:pt x="19" y="32"/>
                  </a:lnTo>
                  <a:lnTo>
                    <a:pt x="13" y="35"/>
                  </a:lnTo>
                  <a:lnTo>
                    <a:pt x="8" y="39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3" y="75"/>
                  </a:lnTo>
                  <a:lnTo>
                    <a:pt x="12" y="98"/>
                  </a:lnTo>
                  <a:lnTo>
                    <a:pt x="27" y="119"/>
                  </a:lnTo>
                  <a:lnTo>
                    <a:pt x="32" y="123"/>
                  </a:lnTo>
                  <a:lnTo>
                    <a:pt x="35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3" y="124"/>
                  </a:lnTo>
                  <a:lnTo>
                    <a:pt x="48" y="121"/>
                  </a:lnTo>
                  <a:lnTo>
                    <a:pt x="52" y="117"/>
                  </a:lnTo>
                  <a:lnTo>
                    <a:pt x="55" y="113"/>
                  </a:lnTo>
                  <a:lnTo>
                    <a:pt x="56" y="110"/>
                  </a:lnTo>
                  <a:lnTo>
                    <a:pt x="56" y="105"/>
                  </a:lnTo>
                  <a:lnTo>
                    <a:pt x="56" y="100"/>
                  </a:lnTo>
                  <a:lnTo>
                    <a:pt x="54" y="95"/>
                  </a:lnTo>
                  <a:lnTo>
                    <a:pt x="50" y="85"/>
                  </a:lnTo>
                  <a:lnTo>
                    <a:pt x="44" y="65"/>
                  </a:lnTo>
                  <a:lnTo>
                    <a:pt x="49" y="54"/>
                  </a:lnTo>
                  <a:lnTo>
                    <a:pt x="57" y="54"/>
                  </a:lnTo>
                  <a:lnTo>
                    <a:pt x="73" y="52"/>
                  </a:lnTo>
                  <a:lnTo>
                    <a:pt x="87" y="49"/>
                  </a:lnTo>
                  <a:lnTo>
                    <a:pt x="101" y="42"/>
                  </a:lnTo>
                  <a:lnTo>
                    <a:pt x="111" y="29"/>
                  </a:lnTo>
                  <a:lnTo>
                    <a:pt x="117" y="12"/>
                  </a:lnTo>
                  <a:lnTo>
                    <a:pt x="119" y="0"/>
                  </a:lnTo>
                  <a:lnTo>
                    <a:pt x="110" y="6"/>
                  </a:lnTo>
                  <a:lnTo>
                    <a:pt x="95" y="13"/>
                  </a:lnTo>
                  <a:lnTo>
                    <a:pt x="65" y="22"/>
                  </a:lnTo>
                  <a:lnTo>
                    <a:pt x="31" y="28"/>
                  </a:lnTo>
                  <a:lnTo>
                    <a:pt x="2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2" name="Freeform 258"/>
            <p:cNvSpPr>
              <a:spLocks/>
            </p:cNvSpPr>
            <p:nvPr/>
          </p:nvSpPr>
          <p:spPr bwMode="auto">
            <a:xfrm>
              <a:off x="4515" y="1803"/>
              <a:ext cx="52" cy="35"/>
            </a:xfrm>
            <a:custGeom>
              <a:avLst/>
              <a:gdLst>
                <a:gd name="T0" fmla="*/ 0 w 124"/>
                <a:gd name="T1" fmla="*/ 0 h 79"/>
                <a:gd name="T2" fmla="*/ 0 w 124"/>
                <a:gd name="T3" fmla="*/ 0 h 79"/>
                <a:gd name="T4" fmla="*/ 0 w 124"/>
                <a:gd name="T5" fmla="*/ 0 h 79"/>
                <a:gd name="T6" fmla="*/ 0 w 124"/>
                <a:gd name="T7" fmla="*/ 0 h 79"/>
                <a:gd name="T8" fmla="*/ 0 w 124"/>
                <a:gd name="T9" fmla="*/ 0 h 79"/>
                <a:gd name="T10" fmla="*/ 0 w 124"/>
                <a:gd name="T11" fmla="*/ 0 h 79"/>
                <a:gd name="T12" fmla="*/ 0 w 124"/>
                <a:gd name="T13" fmla="*/ 0 h 79"/>
                <a:gd name="T14" fmla="*/ 0 w 124"/>
                <a:gd name="T15" fmla="*/ 0 h 79"/>
                <a:gd name="T16" fmla="*/ 0 w 124"/>
                <a:gd name="T17" fmla="*/ 0 h 79"/>
                <a:gd name="T18" fmla="*/ 0 w 124"/>
                <a:gd name="T19" fmla="*/ 0 h 79"/>
                <a:gd name="T20" fmla="*/ 0 w 124"/>
                <a:gd name="T21" fmla="*/ 0 h 79"/>
                <a:gd name="T22" fmla="*/ 0 w 124"/>
                <a:gd name="T23" fmla="*/ 0 h 79"/>
                <a:gd name="T24" fmla="*/ 0 w 124"/>
                <a:gd name="T25" fmla="*/ 0 h 79"/>
                <a:gd name="T26" fmla="*/ 0 w 124"/>
                <a:gd name="T27" fmla="*/ 0 h 79"/>
                <a:gd name="T28" fmla="*/ 0 w 124"/>
                <a:gd name="T29" fmla="*/ 0 h 79"/>
                <a:gd name="T30" fmla="*/ 0 w 124"/>
                <a:gd name="T31" fmla="*/ 0 h 79"/>
                <a:gd name="T32" fmla="*/ 0 w 124"/>
                <a:gd name="T33" fmla="*/ 0 h 79"/>
                <a:gd name="T34" fmla="*/ 0 w 124"/>
                <a:gd name="T35" fmla="*/ 0 h 79"/>
                <a:gd name="T36" fmla="*/ 0 w 124"/>
                <a:gd name="T37" fmla="*/ 0 h 79"/>
                <a:gd name="T38" fmla="*/ 0 w 124"/>
                <a:gd name="T39" fmla="*/ 0 h 79"/>
                <a:gd name="T40" fmla="*/ 0 w 124"/>
                <a:gd name="T41" fmla="*/ 0 h 79"/>
                <a:gd name="T42" fmla="*/ 0 w 124"/>
                <a:gd name="T43" fmla="*/ 0 h 79"/>
                <a:gd name="T44" fmla="*/ 0 w 124"/>
                <a:gd name="T45" fmla="*/ 0 h 79"/>
                <a:gd name="T46" fmla="*/ 0 w 124"/>
                <a:gd name="T47" fmla="*/ 0 h 79"/>
                <a:gd name="T48" fmla="*/ 0 w 124"/>
                <a:gd name="T49" fmla="*/ 0 h 79"/>
                <a:gd name="T50" fmla="*/ 0 w 124"/>
                <a:gd name="T51" fmla="*/ 0 h 79"/>
                <a:gd name="T52" fmla="*/ 0 w 124"/>
                <a:gd name="T53" fmla="*/ 0 h 79"/>
                <a:gd name="T54" fmla="*/ 0 w 124"/>
                <a:gd name="T55" fmla="*/ 0 h 79"/>
                <a:gd name="T56" fmla="*/ 0 w 124"/>
                <a:gd name="T57" fmla="*/ 0 h 79"/>
                <a:gd name="T58" fmla="*/ 0 w 124"/>
                <a:gd name="T59" fmla="*/ 0 h 79"/>
                <a:gd name="T60" fmla="*/ 0 w 124"/>
                <a:gd name="T61" fmla="*/ 0 h 79"/>
                <a:gd name="T62" fmla="*/ 0 w 124"/>
                <a:gd name="T63" fmla="*/ 0 h 79"/>
                <a:gd name="T64" fmla="*/ 0 w 124"/>
                <a:gd name="T65" fmla="*/ 0 h 79"/>
                <a:gd name="T66" fmla="*/ 0 w 124"/>
                <a:gd name="T67" fmla="*/ 0 h 79"/>
                <a:gd name="T68" fmla="*/ 0 w 124"/>
                <a:gd name="T69" fmla="*/ 0 h 79"/>
                <a:gd name="T70" fmla="*/ 0 w 124"/>
                <a:gd name="T71" fmla="*/ 0 h 79"/>
                <a:gd name="T72" fmla="*/ 0 w 124"/>
                <a:gd name="T73" fmla="*/ 0 h 79"/>
                <a:gd name="T74" fmla="*/ 0 w 124"/>
                <a:gd name="T75" fmla="*/ 0 h 79"/>
                <a:gd name="T76" fmla="*/ 0 w 124"/>
                <a:gd name="T77" fmla="*/ 0 h 79"/>
                <a:gd name="T78" fmla="*/ 0 w 124"/>
                <a:gd name="T79" fmla="*/ 0 h 79"/>
                <a:gd name="T80" fmla="*/ 0 w 124"/>
                <a:gd name="T81" fmla="*/ 0 h 79"/>
                <a:gd name="T82" fmla="*/ 0 w 124"/>
                <a:gd name="T83" fmla="*/ 0 h 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4"/>
                <a:gd name="T127" fmla="*/ 0 h 79"/>
                <a:gd name="T128" fmla="*/ 124 w 124"/>
                <a:gd name="T129" fmla="*/ 79 h 7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4" h="79">
                  <a:moveTo>
                    <a:pt x="10" y="77"/>
                  </a:moveTo>
                  <a:lnTo>
                    <a:pt x="11" y="79"/>
                  </a:lnTo>
                  <a:lnTo>
                    <a:pt x="12" y="79"/>
                  </a:lnTo>
                  <a:lnTo>
                    <a:pt x="14" y="77"/>
                  </a:lnTo>
                  <a:lnTo>
                    <a:pt x="16" y="76"/>
                  </a:lnTo>
                  <a:lnTo>
                    <a:pt x="20" y="74"/>
                  </a:lnTo>
                  <a:lnTo>
                    <a:pt x="23" y="72"/>
                  </a:lnTo>
                  <a:lnTo>
                    <a:pt x="27" y="70"/>
                  </a:lnTo>
                  <a:lnTo>
                    <a:pt x="26" y="67"/>
                  </a:lnTo>
                  <a:lnTo>
                    <a:pt x="27" y="53"/>
                  </a:lnTo>
                  <a:lnTo>
                    <a:pt x="29" y="46"/>
                  </a:lnTo>
                  <a:lnTo>
                    <a:pt x="32" y="41"/>
                  </a:lnTo>
                  <a:lnTo>
                    <a:pt x="35" y="38"/>
                  </a:lnTo>
                  <a:lnTo>
                    <a:pt x="37" y="37"/>
                  </a:lnTo>
                  <a:lnTo>
                    <a:pt x="42" y="35"/>
                  </a:lnTo>
                  <a:lnTo>
                    <a:pt x="55" y="33"/>
                  </a:lnTo>
                  <a:lnTo>
                    <a:pt x="87" y="30"/>
                  </a:lnTo>
                  <a:lnTo>
                    <a:pt x="104" y="29"/>
                  </a:lnTo>
                  <a:lnTo>
                    <a:pt x="109" y="21"/>
                  </a:lnTo>
                  <a:lnTo>
                    <a:pt x="118" y="9"/>
                  </a:lnTo>
                  <a:lnTo>
                    <a:pt x="123" y="2"/>
                  </a:lnTo>
                  <a:lnTo>
                    <a:pt x="124" y="1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21" y="0"/>
                  </a:lnTo>
                  <a:lnTo>
                    <a:pt x="120" y="0"/>
                  </a:lnTo>
                  <a:lnTo>
                    <a:pt x="115" y="1"/>
                  </a:lnTo>
                  <a:lnTo>
                    <a:pt x="98" y="6"/>
                  </a:lnTo>
                  <a:lnTo>
                    <a:pt x="90" y="8"/>
                  </a:lnTo>
                  <a:lnTo>
                    <a:pt x="84" y="10"/>
                  </a:lnTo>
                  <a:lnTo>
                    <a:pt x="72" y="10"/>
                  </a:lnTo>
                  <a:lnTo>
                    <a:pt x="60" y="8"/>
                  </a:lnTo>
                  <a:lnTo>
                    <a:pt x="37" y="6"/>
                  </a:lnTo>
                  <a:lnTo>
                    <a:pt x="23" y="11"/>
                  </a:lnTo>
                  <a:lnTo>
                    <a:pt x="16" y="17"/>
                  </a:lnTo>
                  <a:lnTo>
                    <a:pt x="6" y="26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2" y="54"/>
                  </a:lnTo>
                  <a:lnTo>
                    <a:pt x="7" y="69"/>
                  </a:lnTo>
                  <a:lnTo>
                    <a:pt x="10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3" name="Freeform 259"/>
            <p:cNvSpPr>
              <a:spLocks/>
            </p:cNvSpPr>
            <p:nvPr/>
          </p:nvSpPr>
          <p:spPr bwMode="auto">
            <a:xfrm>
              <a:off x="4516" y="1870"/>
              <a:ext cx="48" cy="29"/>
            </a:xfrm>
            <a:custGeom>
              <a:avLst/>
              <a:gdLst>
                <a:gd name="T0" fmla="*/ 0 w 117"/>
                <a:gd name="T1" fmla="*/ 0 h 66"/>
                <a:gd name="T2" fmla="*/ 0 w 117"/>
                <a:gd name="T3" fmla="*/ 0 h 66"/>
                <a:gd name="T4" fmla="*/ 0 w 117"/>
                <a:gd name="T5" fmla="*/ 0 h 66"/>
                <a:gd name="T6" fmla="*/ 0 w 117"/>
                <a:gd name="T7" fmla="*/ 0 h 66"/>
                <a:gd name="T8" fmla="*/ 0 w 117"/>
                <a:gd name="T9" fmla="*/ 0 h 66"/>
                <a:gd name="T10" fmla="*/ 0 w 117"/>
                <a:gd name="T11" fmla="*/ 0 h 66"/>
                <a:gd name="T12" fmla="*/ 0 w 117"/>
                <a:gd name="T13" fmla="*/ 0 h 66"/>
                <a:gd name="T14" fmla="*/ 0 w 117"/>
                <a:gd name="T15" fmla="*/ 0 h 66"/>
                <a:gd name="T16" fmla="*/ 0 w 117"/>
                <a:gd name="T17" fmla="*/ 0 h 66"/>
                <a:gd name="T18" fmla="*/ 0 w 117"/>
                <a:gd name="T19" fmla="*/ 0 h 66"/>
                <a:gd name="T20" fmla="*/ 0 w 117"/>
                <a:gd name="T21" fmla="*/ 0 h 66"/>
                <a:gd name="T22" fmla="*/ 0 w 117"/>
                <a:gd name="T23" fmla="*/ 0 h 66"/>
                <a:gd name="T24" fmla="*/ 0 w 117"/>
                <a:gd name="T25" fmla="*/ 0 h 66"/>
                <a:gd name="T26" fmla="*/ 0 w 117"/>
                <a:gd name="T27" fmla="*/ 0 h 66"/>
                <a:gd name="T28" fmla="*/ 0 w 117"/>
                <a:gd name="T29" fmla="*/ 0 h 66"/>
                <a:gd name="T30" fmla="*/ 0 w 117"/>
                <a:gd name="T31" fmla="*/ 0 h 66"/>
                <a:gd name="T32" fmla="*/ 0 w 117"/>
                <a:gd name="T33" fmla="*/ 0 h 66"/>
                <a:gd name="T34" fmla="*/ 0 w 117"/>
                <a:gd name="T35" fmla="*/ 0 h 66"/>
                <a:gd name="T36" fmla="*/ 0 w 117"/>
                <a:gd name="T37" fmla="*/ 0 h 66"/>
                <a:gd name="T38" fmla="*/ 0 w 117"/>
                <a:gd name="T39" fmla="*/ 0 h 66"/>
                <a:gd name="T40" fmla="*/ 0 w 117"/>
                <a:gd name="T41" fmla="*/ 0 h 66"/>
                <a:gd name="T42" fmla="*/ 0 w 117"/>
                <a:gd name="T43" fmla="*/ 0 h 66"/>
                <a:gd name="T44" fmla="*/ 0 w 117"/>
                <a:gd name="T45" fmla="*/ 0 h 66"/>
                <a:gd name="T46" fmla="*/ 0 w 117"/>
                <a:gd name="T47" fmla="*/ 0 h 66"/>
                <a:gd name="T48" fmla="*/ 0 w 117"/>
                <a:gd name="T49" fmla="*/ 0 h 66"/>
                <a:gd name="T50" fmla="*/ 0 w 117"/>
                <a:gd name="T51" fmla="*/ 0 h 66"/>
                <a:gd name="T52" fmla="*/ 0 w 117"/>
                <a:gd name="T53" fmla="*/ 0 h 66"/>
                <a:gd name="T54" fmla="*/ 0 w 117"/>
                <a:gd name="T55" fmla="*/ 0 h 66"/>
                <a:gd name="T56" fmla="*/ 0 w 117"/>
                <a:gd name="T57" fmla="*/ 0 h 66"/>
                <a:gd name="T58" fmla="*/ 0 w 117"/>
                <a:gd name="T59" fmla="*/ 0 h 66"/>
                <a:gd name="T60" fmla="*/ 0 w 117"/>
                <a:gd name="T61" fmla="*/ 0 h 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7"/>
                <a:gd name="T94" fmla="*/ 0 h 66"/>
                <a:gd name="T95" fmla="*/ 117 w 117"/>
                <a:gd name="T96" fmla="*/ 66 h 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7" h="66">
                  <a:moveTo>
                    <a:pt x="23" y="66"/>
                  </a:moveTo>
                  <a:lnTo>
                    <a:pt x="30" y="58"/>
                  </a:lnTo>
                  <a:lnTo>
                    <a:pt x="39" y="53"/>
                  </a:lnTo>
                  <a:lnTo>
                    <a:pt x="49" y="49"/>
                  </a:lnTo>
                  <a:lnTo>
                    <a:pt x="70" y="44"/>
                  </a:lnTo>
                  <a:lnTo>
                    <a:pt x="90" y="40"/>
                  </a:lnTo>
                  <a:lnTo>
                    <a:pt x="106" y="33"/>
                  </a:lnTo>
                  <a:lnTo>
                    <a:pt x="112" y="28"/>
                  </a:lnTo>
                  <a:lnTo>
                    <a:pt x="115" y="21"/>
                  </a:lnTo>
                  <a:lnTo>
                    <a:pt x="117" y="11"/>
                  </a:lnTo>
                  <a:lnTo>
                    <a:pt x="109" y="12"/>
                  </a:lnTo>
                  <a:lnTo>
                    <a:pt x="95" y="14"/>
                  </a:lnTo>
                  <a:lnTo>
                    <a:pt x="69" y="17"/>
                  </a:lnTo>
                  <a:lnTo>
                    <a:pt x="56" y="16"/>
                  </a:lnTo>
                  <a:lnTo>
                    <a:pt x="44" y="10"/>
                  </a:lnTo>
                  <a:lnTo>
                    <a:pt x="38" y="5"/>
                  </a:lnTo>
                  <a:lnTo>
                    <a:pt x="35" y="4"/>
                  </a:lnTo>
                  <a:lnTo>
                    <a:pt x="32" y="2"/>
                  </a:lnTo>
                  <a:lnTo>
                    <a:pt x="26" y="1"/>
                  </a:lnTo>
                  <a:lnTo>
                    <a:pt x="20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7"/>
                  </a:lnTo>
                  <a:lnTo>
                    <a:pt x="6" y="30"/>
                  </a:lnTo>
                  <a:lnTo>
                    <a:pt x="18" y="57"/>
                  </a:lnTo>
                  <a:lnTo>
                    <a:pt x="23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4" name="Freeform 260"/>
            <p:cNvSpPr>
              <a:spLocks/>
            </p:cNvSpPr>
            <p:nvPr/>
          </p:nvSpPr>
          <p:spPr bwMode="auto">
            <a:xfrm>
              <a:off x="4526" y="1938"/>
              <a:ext cx="36" cy="33"/>
            </a:xfrm>
            <a:custGeom>
              <a:avLst/>
              <a:gdLst>
                <a:gd name="T0" fmla="*/ 0 w 86"/>
                <a:gd name="T1" fmla="*/ 0 h 74"/>
                <a:gd name="T2" fmla="*/ 0 w 86"/>
                <a:gd name="T3" fmla="*/ 0 h 74"/>
                <a:gd name="T4" fmla="*/ 0 w 86"/>
                <a:gd name="T5" fmla="*/ 0 h 74"/>
                <a:gd name="T6" fmla="*/ 0 w 86"/>
                <a:gd name="T7" fmla="*/ 0 h 74"/>
                <a:gd name="T8" fmla="*/ 0 w 86"/>
                <a:gd name="T9" fmla="*/ 0 h 74"/>
                <a:gd name="T10" fmla="*/ 0 w 86"/>
                <a:gd name="T11" fmla="*/ 0 h 74"/>
                <a:gd name="T12" fmla="*/ 0 w 86"/>
                <a:gd name="T13" fmla="*/ 0 h 74"/>
                <a:gd name="T14" fmla="*/ 0 w 86"/>
                <a:gd name="T15" fmla="*/ 0 h 74"/>
                <a:gd name="T16" fmla="*/ 0 w 86"/>
                <a:gd name="T17" fmla="*/ 0 h 74"/>
                <a:gd name="T18" fmla="*/ 0 w 86"/>
                <a:gd name="T19" fmla="*/ 0 h 74"/>
                <a:gd name="T20" fmla="*/ 0 w 86"/>
                <a:gd name="T21" fmla="*/ 0 h 74"/>
                <a:gd name="T22" fmla="*/ 0 w 86"/>
                <a:gd name="T23" fmla="*/ 0 h 74"/>
                <a:gd name="T24" fmla="*/ 0 w 86"/>
                <a:gd name="T25" fmla="*/ 0 h 74"/>
                <a:gd name="T26" fmla="*/ 0 w 86"/>
                <a:gd name="T27" fmla="*/ 0 h 74"/>
                <a:gd name="T28" fmla="*/ 0 w 86"/>
                <a:gd name="T29" fmla="*/ 0 h 74"/>
                <a:gd name="T30" fmla="*/ 0 w 86"/>
                <a:gd name="T31" fmla="*/ 0 h 74"/>
                <a:gd name="T32" fmla="*/ 0 w 86"/>
                <a:gd name="T33" fmla="*/ 0 h 74"/>
                <a:gd name="T34" fmla="*/ 0 w 86"/>
                <a:gd name="T35" fmla="*/ 0 h 74"/>
                <a:gd name="T36" fmla="*/ 0 w 86"/>
                <a:gd name="T37" fmla="*/ 0 h 74"/>
                <a:gd name="T38" fmla="*/ 0 w 86"/>
                <a:gd name="T39" fmla="*/ 0 h 74"/>
                <a:gd name="T40" fmla="*/ 0 w 86"/>
                <a:gd name="T41" fmla="*/ 0 h 74"/>
                <a:gd name="T42" fmla="*/ 0 w 86"/>
                <a:gd name="T43" fmla="*/ 0 h 74"/>
                <a:gd name="T44" fmla="*/ 0 w 86"/>
                <a:gd name="T45" fmla="*/ 0 h 74"/>
                <a:gd name="T46" fmla="*/ 0 w 86"/>
                <a:gd name="T47" fmla="*/ 0 h 74"/>
                <a:gd name="T48" fmla="*/ 0 w 86"/>
                <a:gd name="T49" fmla="*/ 0 h 74"/>
                <a:gd name="T50" fmla="*/ 0 w 86"/>
                <a:gd name="T51" fmla="*/ 0 h 74"/>
                <a:gd name="T52" fmla="*/ 0 w 86"/>
                <a:gd name="T53" fmla="*/ 0 h 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6"/>
                <a:gd name="T82" fmla="*/ 0 h 74"/>
                <a:gd name="T83" fmla="*/ 86 w 86"/>
                <a:gd name="T84" fmla="*/ 74 h 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6" h="74">
                  <a:moveTo>
                    <a:pt x="1" y="34"/>
                  </a:moveTo>
                  <a:lnTo>
                    <a:pt x="0" y="46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1" y="72"/>
                  </a:lnTo>
                  <a:lnTo>
                    <a:pt x="2" y="73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8" y="73"/>
                  </a:lnTo>
                  <a:lnTo>
                    <a:pt x="13" y="71"/>
                  </a:lnTo>
                  <a:lnTo>
                    <a:pt x="27" y="65"/>
                  </a:lnTo>
                  <a:lnTo>
                    <a:pt x="38" y="59"/>
                  </a:lnTo>
                  <a:lnTo>
                    <a:pt x="39" y="54"/>
                  </a:lnTo>
                  <a:lnTo>
                    <a:pt x="42" y="48"/>
                  </a:lnTo>
                  <a:lnTo>
                    <a:pt x="45" y="44"/>
                  </a:lnTo>
                  <a:lnTo>
                    <a:pt x="54" y="35"/>
                  </a:lnTo>
                  <a:lnTo>
                    <a:pt x="64" y="27"/>
                  </a:lnTo>
                  <a:lnTo>
                    <a:pt x="82" y="7"/>
                  </a:lnTo>
                  <a:lnTo>
                    <a:pt x="86" y="0"/>
                  </a:lnTo>
                  <a:lnTo>
                    <a:pt x="83" y="2"/>
                  </a:lnTo>
                  <a:lnTo>
                    <a:pt x="70" y="6"/>
                  </a:lnTo>
                  <a:lnTo>
                    <a:pt x="31" y="21"/>
                  </a:lnTo>
                  <a:lnTo>
                    <a:pt x="2" y="33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5" name="Freeform 261"/>
            <p:cNvSpPr>
              <a:spLocks/>
            </p:cNvSpPr>
            <p:nvPr/>
          </p:nvSpPr>
          <p:spPr bwMode="auto">
            <a:xfrm>
              <a:off x="4408" y="1939"/>
              <a:ext cx="27" cy="26"/>
            </a:xfrm>
            <a:custGeom>
              <a:avLst/>
              <a:gdLst>
                <a:gd name="T0" fmla="*/ 0 w 69"/>
                <a:gd name="T1" fmla="*/ 0 h 60"/>
                <a:gd name="T2" fmla="*/ 0 w 69"/>
                <a:gd name="T3" fmla="*/ 0 h 60"/>
                <a:gd name="T4" fmla="*/ 0 w 69"/>
                <a:gd name="T5" fmla="*/ 0 h 60"/>
                <a:gd name="T6" fmla="*/ 0 w 69"/>
                <a:gd name="T7" fmla="*/ 0 h 60"/>
                <a:gd name="T8" fmla="*/ 0 w 69"/>
                <a:gd name="T9" fmla="*/ 0 h 60"/>
                <a:gd name="T10" fmla="*/ 0 w 69"/>
                <a:gd name="T11" fmla="*/ 0 h 60"/>
                <a:gd name="T12" fmla="*/ 0 w 69"/>
                <a:gd name="T13" fmla="*/ 0 h 60"/>
                <a:gd name="T14" fmla="*/ 0 w 69"/>
                <a:gd name="T15" fmla="*/ 0 h 60"/>
                <a:gd name="T16" fmla="*/ 0 w 69"/>
                <a:gd name="T17" fmla="*/ 0 h 60"/>
                <a:gd name="T18" fmla="*/ 0 w 69"/>
                <a:gd name="T19" fmla="*/ 0 h 60"/>
                <a:gd name="T20" fmla="*/ 0 w 69"/>
                <a:gd name="T21" fmla="*/ 0 h 60"/>
                <a:gd name="T22" fmla="*/ 0 w 69"/>
                <a:gd name="T23" fmla="*/ 0 h 60"/>
                <a:gd name="T24" fmla="*/ 0 w 69"/>
                <a:gd name="T25" fmla="*/ 0 h 60"/>
                <a:gd name="T26" fmla="*/ 0 w 69"/>
                <a:gd name="T27" fmla="*/ 0 h 60"/>
                <a:gd name="T28" fmla="*/ 0 w 69"/>
                <a:gd name="T29" fmla="*/ 0 h 60"/>
                <a:gd name="T30" fmla="*/ 0 w 69"/>
                <a:gd name="T31" fmla="*/ 0 h 60"/>
                <a:gd name="T32" fmla="*/ 0 w 69"/>
                <a:gd name="T33" fmla="*/ 0 h 60"/>
                <a:gd name="T34" fmla="*/ 0 w 69"/>
                <a:gd name="T35" fmla="*/ 0 h 60"/>
                <a:gd name="T36" fmla="*/ 0 w 69"/>
                <a:gd name="T37" fmla="*/ 0 h 60"/>
                <a:gd name="T38" fmla="*/ 0 w 69"/>
                <a:gd name="T39" fmla="*/ 0 h 60"/>
                <a:gd name="T40" fmla="*/ 0 w 69"/>
                <a:gd name="T41" fmla="*/ 0 h 60"/>
                <a:gd name="T42" fmla="*/ 0 w 69"/>
                <a:gd name="T43" fmla="*/ 0 h 60"/>
                <a:gd name="T44" fmla="*/ 0 w 69"/>
                <a:gd name="T45" fmla="*/ 0 h 60"/>
                <a:gd name="T46" fmla="*/ 0 w 69"/>
                <a:gd name="T47" fmla="*/ 0 h 60"/>
                <a:gd name="T48" fmla="*/ 0 w 69"/>
                <a:gd name="T49" fmla="*/ 0 h 60"/>
                <a:gd name="T50" fmla="*/ 0 w 69"/>
                <a:gd name="T51" fmla="*/ 0 h 60"/>
                <a:gd name="T52" fmla="*/ 0 w 69"/>
                <a:gd name="T53" fmla="*/ 0 h 60"/>
                <a:gd name="T54" fmla="*/ 0 w 69"/>
                <a:gd name="T55" fmla="*/ 0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9"/>
                <a:gd name="T85" fmla="*/ 0 h 60"/>
                <a:gd name="T86" fmla="*/ 69 w 69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9" h="60">
                  <a:moveTo>
                    <a:pt x="52" y="60"/>
                  </a:moveTo>
                  <a:lnTo>
                    <a:pt x="57" y="60"/>
                  </a:lnTo>
                  <a:lnTo>
                    <a:pt x="59" y="59"/>
                  </a:lnTo>
                  <a:lnTo>
                    <a:pt x="61" y="57"/>
                  </a:lnTo>
                  <a:lnTo>
                    <a:pt x="65" y="53"/>
                  </a:lnTo>
                  <a:lnTo>
                    <a:pt x="68" y="48"/>
                  </a:lnTo>
                  <a:lnTo>
                    <a:pt x="69" y="43"/>
                  </a:lnTo>
                  <a:lnTo>
                    <a:pt x="69" y="38"/>
                  </a:lnTo>
                  <a:lnTo>
                    <a:pt x="66" y="34"/>
                  </a:lnTo>
                  <a:lnTo>
                    <a:pt x="61" y="27"/>
                  </a:lnTo>
                  <a:lnTo>
                    <a:pt x="47" y="12"/>
                  </a:lnTo>
                  <a:lnTo>
                    <a:pt x="30" y="2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19" y="1"/>
                  </a:lnTo>
                  <a:lnTo>
                    <a:pt x="16" y="2"/>
                  </a:lnTo>
                  <a:lnTo>
                    <a:pt x="10" y="5"/>
                  </a:lnTo>
                  <a:lnTo>
                    <a:pt x="5" y="9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9" y="35"/>
                  </a:lnTo>
                  <a:lnTo>
                    <a:pt x="17" y="43"/>
                  </a:lnTo>
                  <a:lnTo>
                    <a:pt x="37" y="55"/>
                  </a:lnTo>
                  <a:lnTo>
                    <a:pt x="52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6" name="Freeform 262"/>
            <p:cNvSpPr>
              <a:spLocks/>
            </p:cNvSpPr>
            <p:nvPr/>
          </p:nvSpPr>
          <p:spPr bwMode="auto">
            <a:xfrm>
              <a:off x="4535" y="1967"/>
              <a:ext cx="23" cy="20"/>
            </a:xfrm>
            <a:custGeom>
              <a:avLst/>
              <a:gdLst>
                <a:gd name="T0" fmla="*/ 0 w 56"/>
                <a:gd name="T1" fmla="*/ 0 h 44"/>
                <a:gd name="T2" fmla="*/ 0 w 56"/>
                <a:gd name="T3" fmla="*/ 0 h 44"/>
                <a:gd name="T4" fmla="*/ 0 w 56"/>
                <a:gd name="T5" fmla="*/ 0 h 44"/>
                <a:gd name="T6" fmla="*/ 0 w 56"/>
                <a:gd name="T7" fmla="*/ 0 h 44"/>
                <a:gd name="T8" fmla="*/ 0 w 56"/>
                <a:gd name="T9" fmla="*/ 0 h 44"/>
                <a:gd name="T10" fmla="*/ 0 w 56"/>
                <a:gd name="T11" fmla="*/ 0 h 44"/>
                <a:gd name="T12" fmla="*/ 0 w 56"/>
                <a:gd name="T13" fmla="*/ 0 h 44"/>
                <a:gd name="T14" fmla="*/ 0 w 56"/>
                <a:gd name="T15" fmla="*/ 0 h 44"/>
                <a:gd name="T16" fmla="*/ 0 w 56"/>
                <a:gd name="T17" fmla="*/ 0 h 44"/>
                <a:gd name="T18" fmla="*/ 0 w 56"/>
                <a:gd name="T19" fmla="*/ 0 h 44"/>
                <a:gd name="T20" fmla="*/ 0 w 56"/>
                <a:gd name="T21" fmla="*/ 0 h 44"/>
                <a:gd name="T22" fmla="*/ 0 w 56"/>
                <a:gd name="T23" fmla="*/ 0 h 44"/>
                <a:gd name="T24" fmla="*/ 0 w 56"/>
                <a:gd name="T25" fmla="*/ 0 h 44"/>
                <a:gd name="T26" fmla="*/ 0 w 56"/>
                <a:gd name="T27" fmla="*/ 0 h 44"/>
                <a:gd name="T28" fmla="*/ 0 w 56"/>
                <a:gd name="T29" fmla="*/ 0 h 44"/>
                <a:gd name="T30" fmla="*/ 0 w 56"/>
                <a:gd name="T31" fmla="*/ 0 h 44"/>
                <a:gd name="T32" fmla="*/ 0 w 56"/>
                <a:gd name="T33" fmla="*/ 0 h 44"/>
                <a:gd name="T34" fmla="*/ 0 w 56"/>
                <a:gd name="T35" fmla="*/ 0 h 44"/>
                <a:gd name="T36" fmla="*/ 0 w 56"/>
                <a:gd name="T37" fmla="*/ 0 h 44"/>
                <a:gd name="T38" fmla="*/ 0 w 56"/>
                <a:gd name="T39" fmla="*/ 0 h 44"/>
                <a:gd name="T40" fmla="*/ 0 w 56"/>
                <a:gd name="T41" fmla="*/ 0 h 44"/>
                <a:gd name="T42" fmla="*/ 0 w 56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44"/>
                <a:gd name="T68" fmla="*/ 56 w 56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44">
                  <a:moveTo>
                    <a:pt x="0" y="44"/>
                  </a:moveTo>
                  <a:lnTo>
                    <a:pt x="4" y="44"/>
                  </a:lnTo>
                  <a:lnTo>
                    <a:pt x="13" y="43"/>
                  </a:lnTo>
                  <a:lnTo>
                    <a:pt x="30" y="40"/>
                  </a:lnTo>
                  <a:lnTo>
                    <a:pt x="47" y="37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3" y="28"/>
                  </a:lnTo>
                  <a:lnTo>
                    <a:pt x="54" y="17"/>
                  </a:lnTo>
                  <a:lnTo>
                    <a:pt x="55" y="7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49" y="3"/>
                  </a:lnTo>
                  <a:lnTo>
                    <a:pt x="40" y="2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4"/>
                  </a:lnTo>
                  <a:lnTo>
                    <a:pt x="23" y="11"/>
                  </a:lnTo>
                  <a:lnTo>
                    <a:pt x="13" y="26"/>
                  </a:lnTo>
                  <a:lnTo>
                    <a:pt x="2" y="4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7" name="Freeform 263"/>
            <p:cNvSpPr>
              <a:spLocks/>
            </p:cNvSpPr>
            <p:nvPr/>
          </p:nvSpPr>
          <p:spPr bwMode="auto">
            <a:xfrm>
              <a:off x="4248" y="1737"/>
              <a:ext cx="15" cy="73"/>
            </a:xfrm>
            <a:custGeom>
              <a:avLst/>
              <a:gdLst>
                <a:gd name="T0" fmla="*/ 0 w 37"/>
                <a:gd name="T1" fmla="*/ 0 h 164"/>
                <a:gd name="T2" fmla="*/ 0 w 37"/>
                <a:gd name="T3" fmla="*/ 0 h 164"/>
                <a:gd name="T4" fmla="*/ 0 w 37"/>
                <a:gd name="T5" fmla="*/ 0 h 164"/>
                <a:gd name="T6" fmla="*/ 0 w 37"/>
                <a:gd name="T7" fmla="*/ 0 h 164"/>
                <a:gd name="T8" fmla="*/ 0 w 37"/>
                <a:gd name="T9" fmla="*/ 0 h 164"/>
                <a:gd name="T10" fmla="*/ 0 w 37"/>
                <a:gd name="T11" fmla="*/ 0 h 164"/>
                <a:gd name="T12" fmla="*/ 0 w 37"/>
                <a:gd name="T13" fmla="*/ 0 h 164"/>
                <a:gd name="T14" fmla="*/ 0 w 37"/>
                <a:gd name="T15" fmla="*/ 0 h 164"/>
                <a:gd name="T16" fmla="*/ 0 w 37"/>
                <a:gd name="T17" fmla="*/ 0 h 164"/>
                <a:gd name="T18" fmla="*/ 0 w 37"/>
                <a:gd name="T19" fmla="*/ 0 h 164"/>
                <a:gd name="T20" fmla="*/ 0 w 37"/>
                <a:gd name="T21" fmla="*/ 0 h 164"/>
                <a:gd name="T22" fmla="*/ 0 w 37"/>
                <a:gd name="T23" fmla="*/ 0 h 164"/>
                <a:gd name="T24" fmla="*/ 0 w 37"/>
                <a:gd name="T25" fmla="*/ 0 h 164"/>
                <a:gd name="T26" fmla="*/ 0 w 37"/>
                <a:gd name="T27" fmla="*/ 0 h 164"/>
                <a:gd name="T28" fmla="*/ 0 w 37"/>
                <a:gd name="T29" fmla="*/ 0 h 164"/>
                <a:gd name="T30" fmla="*/ 0 w 37"/>
                <a:gd name="T31" fmla="*/ 0 h 164"/>
                <a:gd name="T32" fmla="*/ 0 w 37"/>
                <a:gd name="T33" fmla="*/ 0 h 1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164"/>
                <a:gd name="T53" fmla="*/ 37 w 37"/>
                <a:gd name="T54" fmla="*/ 164 h 1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164">
                  <a:moveTo>
                    <a:pt x="23" y="164"/>
                  </a:moveTo>
                  <a:lnTo>
                    <a:pt x="23" y="153"/>
                  </a:lnTo>
                  <a:lnTo>
                    <a:pt x="25" y="128"/>
                  </a:lnTo>
                  <a:lnTo>
                    <a:pt x="30" y="80"/>
                  </a:lnTo>
                  <a:lnTo>
                    <a:pt x="35" y="31"/>
                  </a:lnTo>
                  <a:lnTo>
                    <a:pt x="37" y="19"/>
                  </a:lnTo>
                  <a:lnTo>
                    <a:pt x="33" y="18"/>
                  </a:lnTo>
                  <a:lnTo>
                    <a:pt x="27" y="15"/>
                  </a:lnTo>
                  <a:lnTo>
                    <a:pt x="15" y="9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" y="45"/>
                  </a:lnTo>
                  <a:lnTo>
                    <a:pt x="6" y="96"/>
                  </a:lnTo>
                  <a:lnTo>
                    <a:pt x="18" y="150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8" name="Freeform 264"/>
            <p:cNvSpPr>
              <a:spLocks/>
            </p:cNvSpPr>
            <p:nvPr/>
          </p:nvSpPr>
          <p:spPr bwMode="auto">
            <a:xfrm>
              <a:off x="3773" y="2245"/>
              <a:ext cx="218" cy="356"/>
            </a:xfrm>
            <a:custGeom>
              <a:avLst/>
              <a:gdLst>
                <a:gd name="T0" fmla="*/ 0 w 531"/>
                <a:gd name="T1" fmla="*/ 0 h 810"/>
                <a:gd name="T2" fmla="*/ 0 w 531"/>
                <a:gd name="T3" fmla="*/ 0 h 810"/>
                <a:gd name="T4" fmla="*/ 0 w 531"/>
                <a:gd name="T5" fmla="*/ 0 h 810"/>
                <a:gd name="T6" fmla="*/ 0 w 531"/>
                <a:gd name="T7" fmla="*/ 0 h 810"/>
                <a:gd name="T8" fmla="*/ 0 w 531"/>
                <a:gd name="T9" fmla="*/ 0 h 810"/>
                <a:gd name="T10" fmla="*/ 0 w 531"/>
                <a:gd name="T11" fmla="*/ 0 h 810"/>
                <a:gd name="T12" fmla="*/ 0 w 531"/>
                <a:gd name="T13" fmla="*/ 0 h 810"/>
                <a:gd name="T14" fmla="*/ 0 w 531"/>
                <a:gd name="T15" fmla="*/ 0 h 810"/>
                <a:gd name="T16" fmla="*/ 0 w 531"/>
                <a:gd name="T17" fmla="*/ 0 h 810"/>
                <a:gd name="T18" fmla="*/ 0 w 531"/>
                <a:gd name="T19" fmla="*/ 0 h 810"/>
                <a:gd name="T20" fmla="*/ 0 w 531"/>
                <a:gd name="T21" fmla="*/ 0 h 810"/>
                <a:gd name="T22" fmla="*/ 0 w 531"/>
                <a:gd name="T23" fmla="*/ 0 h 810"/>
                <a:gd name="T24" fmla="*/ 0 w 531"/>
                <a:gd name="T25" fmla="*/ 0 h 810"/>
                <a:gd name="T26" fmla="*/ 0 w 531"/>
                <a:gd name="T27" fmla="*/ 0 h 810"/>
                <a:gd name="T28" fmla="*/ 0 w 531"/>
                <a:gd name="T29" fmla="*/ 0 h 810"/>
                <a:gd name="T30" fmla="*/ 0 w 531"/>
                <a:gd name="T31" fmla="*/ 0 h 810"/>
                <a:gd name="T32" fmla="*/ 0 w 531"/>
                <a:gd name="T33" fmla="*/ 0 h 810"/>
                <a:gd name="T34" fmla="*/ 0 w 531"/>
                <a:gd name="T35" fmla="*/ 0 h 810"/>
                <a:gd name="T36" fmla="*/ 0 w 531"/>
                <a:gd name="T37" fmla="*/ 0 h 810"/>
                <a:gd name="T38" fmla="*/ 0 w 531"/>
                <a:gd name="T39" fmla="*/ 0 h 810"/>
                <a:gd name="T40" fmla="*/ 0 w 531"/>
                <a:gd name="T41" fmla="*/ 0 h 810"/>
                <a:gd name="T42" fmla="*/ 0 w 531"/>
                <a:gd name="T43" fmla="*/ 0 h 810"/>
                <a:gd name="T44" fmla="*/ 0 w 531"/>
                <a:gd name="T45" fmla="*/ 0 h 810"/>
                <a:gd name="T46" fmla="*/ 0 w 531"/>
                <a:gd name="T47" fmla="*/ 0 h 810"/>
                <a:gd name="T48" fmla="*/ 0 w 531"/>
                <a:gd name="T49" fmla="*/ 0 h 810"/>
                <a:gd name="T50" fmla="*/ 0 w 531"/>
                <a:gd name="T51" fmla="*/ 0 h 810"/>
                <a:gd name="T52" fmla="*/ 0 w 531"/>
                <a:gd name="T53" fmla="*/ 0 h 810"/>
                <a:gd name="T54" fmla="*/ 0 w 531"/>
                <a:gd name="T55" fmla="*/ 0 h 810"/>
                <a:gd name="T56" fmla="*/ 0 w 531"/>
                <a:gd name="T57" fmla="*/ 0 h 810"/>
                <a:gd name="T58" fmla="*/ 0 w 531"/>
                <a:gd name="T59" fmla="*/ 0 h 810"/>
                <a:gd name="T60" fmla="*/ 0 w 531"/>
                <a:gd name="T61" fmla="*/ 0 h 810"/>
                <a:gd name="T62" fmla="*/ 0 w 531"/>
                <a:gd name="T63" fmla="*/ 0 h 810"/>
                <a:gd name="T64" fmla="*/ 0 w 531"/>
                <a:gd name="T65" fmla="*/ 0 h 810"/>
                <a:gd name="T66" fmla="*/ 0 w 531"/>
                <a:gd name="T67" fmla="*/ 0 h 810"/>
                <a:gd name="T68" fmla="*/ 0 w 531"/>
                <a:gd name="T69" fmla="*/ 0 h 810"/>
                <a:gd name="T70" fmla="*/ 0 w 531"/>
                <a:gd name="T71" fmla="*/ 0 h 810"/>
                <a:gd name="T72" fmla="*/ 0 w 531"/>
                <a:gd name="T73" fmla="*/ 0 h 810"/>
                <a:gd name="T74" fmla="*/ 0 w 531"/>
                <a:gd name="T75" fmla="*/ 0 h 810"/>
                <a:gd name="T76" fmla="*/ 0 w 531"/>
                <a:gd name="T77" fmla="*/ 0 h 810"/>
                <a:gd name="T78" fmla="*/ 0 w 531"/>
                <a:gd name="T79" fmla="*/ 0 h 810"/>
                <a:gd name="T80" fmla="*/ 0 w 531"/>
                <a:gd name="T81" fmla="*/ 0 h 810"/>
                <a:gd name="T82" fmla="*/ 0 w 531"/>
                <a:gd name="T83" fmla="*/ 0 h 810"/>
                <a:gd name="T84" fmla="*/ 0 w 531"/>
                <a:gd name="T85" fmla="*/ 0 h 810"/>
                <a:gd name="T86" fmla="*/ 0 w 531"/>
                <a:gd name="T87" fmla="*/ 0 h 810"/>
                <a:gd name="T88" fmla="*/ 0 w 531"/>
                <a:gd name="T89" fmla="*/ 0 h 810"/>
                <a:gd name="T90" fmla="*/ 0 w 531"/>
                <a:gd name="T91" fmla="*/ 0 h 810"/>
                <a:gd name="T92" fmla="*/ 0 w 531"/>
                <a:gd name="T93" fmla="*/ 0 h 810"/>
                <a:gd name="T94" fmla="*/ 0 w 531"/>
                <a:gd name="T95" fmla="*/ 0 h 810"/>
                <a:gd name="T96" fmla="*/ 0 w 531"/>
                <a:gd name="T97" fmla="*/ 0 h 810"/>
                <a:gd name="T98" fmla="*/ 0 w 531"/>
                <a:gd name="T99" fmla="*/ 0 h 810"/>
                <a:gd name="T100" fmla="*/ 0 w 531"/>
                <a:gd name="T101" fmla="*/ 0 h 810"/>
                <a:gd name="T102" fmla="*/ 0 w 531"/>
                <a:gd name="T103" fmla="*/ 0 h 810"/>
                <a:gd name="T104" fmla="*/ 0 w 531"/>
                <a:gd name="T105" fmla="*/ 0 h 810"/>
                <a:gd name="T106" fmla="*/ 0 w 531"/>
                <a:gd name="T107" fmla="*/ 0 h 810"/>
                <a:gd name="T108" fmla="*/ 0 w 531"/>
                <a:gd name="T109" fmla="*/ 0 h 810"/>
                <a:gd name="T110" fmla="*/ 0 w 531"/>
                <a:gd name="T111" fmla="*/ 0 h 810"/>
                <a:gd name="T112" fmla="*/ 0 w 531"/>
                <a:gd name="T113" fmla="*/ 0 h 810"/>
                <a:gd name="T114" fmla="*/ 0 w 531"/>
                <a:gd name="T115" fmla="*/ 0 h 810"/>
                <a:gd name="T116" fmla="*/ 0 w 531"/>
                <a:gd name="T117" fmla="*/ 0 h 810"/>
                <a:gd name="T118" fmla="*/ 0 w 531"/>
                <a:gd name="T119" fmla="*/ 0 h 810"/>
                <a:gd name="T120" fmla="*/ 0 w 531"/>
                <a:gd name="T121" fmla="*/ 0 h 810"/>
                <a:gd name="T122" fmla="*/ 0 w 531"/>
                <a:gd name="T123" fmla="*/ 0 h 810"/>
                <a:gd name="T124" fmla="*/ 0 w 531"/>
                <a:gd name="T125" fmla="*/ 0 h 81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1"/>
                <a:gd name="T190" fmla="*/ 0 h 810"/>
                <a:gd name="T191" fmla="*/ 531 w 531"/>
                <a:gd name="T192" fmla="*/ 810 h 81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1" h="810">
                  <a:moveTo>
                    <a:pt x="63" y="268"/>
                  </a:moveTo>
                  <a:lnTo>
                    <a:pt x="67" y="265"/>
                  </a:lnTo>
                  <a:lnTo>
                    <a:pt x="77" y="257"/>
                  </a:lnTo>
                  <a:lnTo>
                    <a:pt x="97" y="242"/>
                  </a:lnTo>
                  <a:lnTo>
                    <a:pt x="117" y="228"/>
                  </a:lnTo>
                  <a:lnTo>
                    <a:pt x="123" y="224"/>
                  </a:lnTo>
                  <a:lnTo>
                    <a:pt x="133" y="207"/>
                  </a:lnTo>
                  <a:lnTo>
                    <a:pt x="160" y="163"/>
                  </a:lnTo>
                  <a:lnTo>
                    <a:pt x="233" y="71"/>
                  </a:lnTo>
                  <a:lnTo>
                    <a:pt x="317" y="7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63" y="0"/>
                  </a:lnTo>
                  <a:lnTo>
                    <a:pt x="415" y="7"/>
                  </a:lnTo>
                  <a:lnTo>
                    <a:pt x="464" y="22"/>
                  </a:lnTo>
                  <a:lnTo>
                    <a:pt x="474" y="27"/>
                  </a:lnTo>
                  <a:lnTo>
                    <a:pt x="482" y="33"/>
                  </a:lnTo>
                  <a:lnTo>
                    <a:pt x="498" y="48"/>
                  </a:lnTo>
                  <a:lnTo>
                    <a:pt x="512" y="68"/>
                  </a:lnTo>
                  <a:lnTo>
                    <a:pt x="529" y="107"/>
                  </a:lnTo>
                  <a:lnTo>
                    <a:pt x="531" y="131"/>
                  </a:lnTo>
                  <a:lnTo>
                    <a:pt x="529" y="138"/>
                  </a:lnTo>
                  <a:lnTo>
                    <a:pt x="525" y="154"/>
                  </a:lnTo>
                  <a:lnTo>
                    <a:pt x="516" y="195"/>
                  </a:lnTo>
                  <a:lnTo>
                    <a:pt x="512" y="235"/>
                  </a:lnTo>
                  <a:lnTo>
                    <a:pt x="513" y="242"/>
                  </a:lnTo>
                  <a:lnTo>
                    <a:pt x="516" y="266"/>
                  </a:lnTo>
                  <a:lnTo>
                    <a:pt x="520" y="315"/>
                  </a:lnTo>
                  <a:lnTo>
                    <a:pt x="516" y="411"/>
                  </a:lnTo>
                  <a:lnTo>
                    <a:pt x="507" y="509"/>
                  </a:lnTo>
                  <a:lnTo>
                    <a:pt x="506" y="532"/>
                  </a:lnTo>
                  <a:lnTo>
                    <a:pt x="503" y="529"/>
                  </a:lnTo>
                  <a:lnTo>
                    <a:pt x="498" y="522"/>
                  </a:lnTo>
                  <a:lnTo>
                    <a:pt x="488" y="508"/>
                  </a:lnTo>
                  <a:lnTo>
                    <a:pt x="480" y="493"/>
                  </a:lnTo>
                  <a:lnTo>
                    <a:pt x="478" y="489"/>
                  </a:lnTo>
                  <a:lnTo>
                    <a:pt x="478" y="476"/>
                  </a:lnTo>
                  <a:lnTo>
                    <a:pt x="479" y="450"/>
                  </a:lnTo>
                  <a:lnTo>
                    <a:pt x="479" y="397"/>
                  </a:lnTo>
                  <a:lnTo>
                    <a:pt x="476" y="345"/>
                  </a:lnTo>
                  <a:lnTo>
                    <a:pt x="474" y="331"/>
                  </a:lnTo>
                  <a:lnTo>
                    <a:pt x="473" y="319"/>
                  </a:lnTo>
                  <a:lnTo>
                    <a:pt x="473" y="295"/>
                  </a:lnTo>
                  <a:lnTo>
                    <a:pt x="472" y="244"/>
                  </a:lnTo>
                  <a:lnTo>
                    <a:pt x="472" y="192"/>
                  </a:lnTo>
                  <a:lnTo>
                    <a:pt x="472" y="179"/>
                  </a:lnTo>
                  <a:lnTo>
                    <a:pt x="470" y="179"/>
                  </a:lnTo>
                  <a:lnTo>
                    <a:pt x="466" y="178"/>
                  </a:lnTo>
                  <a:lnTo>
                    <a:pt x="459" y="176"/>
                  </a:lnTo>
                  <a:lnTo>
                    <a:pt x="452" y="172"/>
                  </a:lnTo>
                  <a:lnTo>
                    <a:pt x="451" y="171"/>
                  </a:lnTo>
                  <a:lnTo>
                    <a:pt x="447" y="190"/>
                  </a:lnTo>
                  <a:lnTo>
                    <a:pt x="442" y="228"/>
                  </a:lnTo>
                  <a:lnTo>
                    <a:pt x="439" y="304"/>
                  </a:lnTo>
                  <a:lnTo>
                    <a:pt x="445" y="378"/>
                  </a:lnTo>
                  <a:lnTo>
                    <a:pt x="449" y="396"/>
                  </a:lnTo>
                  <a:lnTo>
                    <a:pt x="448" y="411"/>
                  </a:lnTo>
                  <a:lnTo>
                    <a:pt x="446" y="442"/>
                  </a:lnTo>
                  <a:lnTo>
                    <a:pt x="442" y="501"/>
                  </a:lnTo>
                  <a:lnTo>
                    <a:pt x="438" y="560"/>
                  </a:lnTo>
                  <a:lnTo>
                    <a:pt x="437" y="574"/>
                  </a:lnTo>
                  <a:lnTo>
                    <a:pt x="432" y="588"/>
                  </a:lnTo>
                  <a:lnTo>
                    <a:pt x="424" y="610"/>
                  </a:lnTo>
                  <a:lnTo>
                    <a:pt x="416" y="651"/>
                  </a:lnTo>
                  <a:lnTo>
                    <a:pt x="416" y="695"/>
                  </a:lnTo>
                  <a:lnTo>
                    <a:pt x="418" y="707"/>
                  </a:lnTo>
                  <a:lnTo>
                    <a:pt x="415" y="711"/>
                  </a:lnTo>
                  <a:lnTo>
                    <a:pt x="411" y="717"/>
                  </a:lnTo>
                  <a:lnTo>
                    <a:pt x="403" y="729"/>
                  </a:lnTo>
                  <a:lnTo>
                    <a:pt x="395" y="742"/>
                  </a:lnTo>
                  <a:lnTo>
                    <a:pt x="394" y="745"/>
                  </a:lnTo>
                  <a:lnTo>
                    <a:pt x="392" y="742"/>
                  </a:lnTo>
                  <a:lnTo>
                    <a:pt x="389" y="734"/>
                  </a:lnTo>
                  <a:lnTo>
                    <a:pt x="382" y="719"/>
                  </a:lnTo>
                  <a:lnTo>
                    <a:pt x="376" y="704"/>
                  </a:lnTo>
                  <a:lnTo>
                    <a:pt x="375" y="700"/>
                  </a:lnTo>
                  <a:lnTo>
                    <a:pt x="375" y="679"/>
                  </a:lnTo>
                  <a:lnTo>
                    <a:pt x="379" y="634"/>
                  </a:lnTo>
                  <a:lnTo>
                    <a:pt x="390" y="548"/>
                  </a:lnTo>
                  <a:lnTo>
                    <a:pt x="401" y="462"/>
                  </a:lnTo>
                  <a:lnTo>
                    <a:pt x="404" y="440"/>
                  </a:lnTo>
                  <a:lnTo>
                    <a:pt x="403" y="436"/>
                  </a:lnTo>
                  <a:lnTo>
                    <a:pt x="401" y="427"/>
                  </a:lnTo>
                  <a:lnTo>
                    <a:pt x="397" y="412"/>
                  </a:lnTo>
                  <a:lnTo>
                    <a:pt x="393" y="398"/>
                  </a:lnTo>
                  <a:lnTo>
                    <a:pt x="392" y="394"/>
                  </a:lnTo>
                  <a:lnTo>
                    <a:pt x="393" y="375"/>
                  </a:lnTo>
                  <a:lnTo>
                    <a:pt x="395" y="336"/>
                  </a:lnTo>
                  <a:lnTo>
                    <a:pt x="399" y="256"/>
                  </a:lnTo>
                  <a:lnTo>
                    <a:pt x="404" y="178"/>
                  </a:lnTo>
                  <a:lnTo>
                    <a:pt x="406" y="159"/>
                  </a:lnTo>
                  <a:lnTo>
                    <a:pt x="403" y="161"/>
                  </a:lnTo>
                  <a:lnTo>
                    <a:pt x="399" y="165"/>
                  </a:lnTo>
                  <a:lnTo>
                    <a:pt x="390" y="173"/>
                  </a:lnTo>
                  <a:lnTo>
                    <a:pt x="380" y="180"/>
                  </a:lnTo>
                  <a:lnTo>
                    <a:pt x="378" y="181"/>
                  </a:lnTo>
                  <a:lnTo>
                    <a:pt x="376" y="200"/>
                  </a:lnTo>
                  <a:lnTo>
                    <a:pt x="373" y="237"/>
                  </a:lnTo>
                  <a:lnTo>
                    <a:pt x="368" y="312"/>
                  </a:lnTo>
                  <a:lnTo>
                    <a:pt x="363" y="386"/>
                  </a:lnTo>
                  <a:lnTo>
                    <a:pt x="363" y="404"/>
                  </a:lnTo>
                  <a:lnTo>
                    <a:pt x="362" y="406"/>
                  </a:lnTo>
                  <a:lnTo>
                    <a:pt x="360" y="420"/>
                  </a:lnTo>
                  <a:lnTo>
                    <a:pt x="351" y="472"/>
                  </a:lnTo>
                  <a:lnTo>
                    <a:pt x="345" y="527"/>
                  </a:lnTo>
                  <a:lnTo>
                    <a:pt x="345" y="536"/>
                  </a:lnTo>
                  <a:lnTo>
                    <a:pt x="344" y="552"/>
                  </a:lnTo>
                  <a:lnTo>
                    <a:pt x="343" y="585"/>
                  </a:lnTo>
                  <a:lnTo>
                    <a:pt x="338" y="651"/>
                  </a:lnTo>
                  <a:lnTo>
                    <a:pt x="331" y="718"/>
                  </a:lnTo>
                  <a:lnTo>
                    <a:pt x="330" y="734"/>
                  </a:lnTo>
                  <a:lnTo>
                    <a:pt x="327" y="733"/>
                  </a:lnTo>
                  <a:lnTo>
                    <a:pt x="321" y="730"/>
                  </a:lnTo>
                  <a:lnTo>
                    <a:pt x="310" y="725"/>
                  </a:lnTo>
                  <a:lnTo>
                    <a:pt x="299" y="719"/>
                  </a:lnTo>
                  <a:lnTo>
                    <a:pt x="297" y="717"/>
                  </a:lnTo>
                  <a:lnTo>
                    <a:pt x="297" y="693"/>
                  </a:lnTo>
                  <a:lnTo>
                    <a:pt x="298" y="644"/>
                  </a:lnTo>
                  <a:lnTo>
                    <a:pt x="298" y="546"/>
                  </a:lnTo>
                  <a:lnTo>
                    <a:pt x="296" y="448"/>
                  </a:lnTo>
                  <a:lnTo>
                    <a:pt x="296" y="422"/>
                  </a:lnTo>
                  <a:lnTo>
                    <a:pt x="296" y="420"/>
                  </a:lnTo>
                  <a:lnTo>
                    <a:pt x="298" y="414"/>
                  </a:lnTo>
                  <a:lnTo>
                    <a:pt x="302" y="402"/>
                  </a:lnTo>
                  <a:lnTo>
                    <a:pt x="306" y="390"/>
                  </a:lnTo>
                  <a:lnTo>
                    <a:pt x="307" y="386"/>
                  </a:lnTo>
                  <a:lnTo>
                    <a:pt x="307" y="372"/>
                  </a:lnTo>
                  <a:lnTo>
                    <a:pt x="309" y="343"/>
                  </a:lnTo>
                  <a:lnTo>
                    <a:pt x="313" y="285"/>
                  </a:lnTo>
                  <a:lnTo>
                    <a:pt x="318" y="227"/>
                  </a:lnTo>
                  <a:lnTo>
                    <a:pt x="320" y="212"/>
                  </a:lnTo>
                  <a:lnTo>
                    <a:pt x="312" y="232"/>
                  </a:lnTo>
                  <a:lnTo>
                    <a:pt x="299" y="269"/>
                  </a:lnTo>
                  <a:lnTo>
                    <a:pt x="277" y="344"/>
                  </a:lnTo>
                  <a:lnTo>
                    <a:pt x="262" y="421"/>
                  </a:lnTo>
                  <a:lnTo>
                    <a:pt x="260" y="441"/>
                  </a:lnTo>
                  <a:lnTo>
                    <a:pt x="259" y="453"/>
                  </a:lnTo>
                  <a:lnTo>
                    <a:pt x="259" y="477"/>
                  </a:lnTo>
                  <a:lnTo>
                    <a:pt x="257" y="525"/>
                  </a:lnTo>
                  <a:lnTo>
                    <a:pt x="254" y="572"/>
                  </a:lnTo>
                  <a:lnTo>
                    <a:pt x="254" y="584"/>
                  </a:lnTo>
                  <a:lnTo>
                    <a:pt x="252" y="603"/>
                  </a:lnTo>
                  <a:lnTo>
                    <a:pt x="249" y="641"/>
                  </a:lnTo>
                  <a:lnTo>
                    <a:pt x="241" y="716"/>
                  </a:lnTo>
                  <a:lnTo>
                    <a:pt x="233" y="792"/>
                  </a:lnTo>
                  <a:lnTo>
                    <a:pt x="232" y="810"/>
                  </a:lnTo>
                  <a:lnTo>
                    <a:pt x="227" y="808"/>
                  </a:lnTo>
                  <a:lnTo>
                    <a:pt x="213" y="793"/>
                  </a:lnTo>
                  <a:lnTo>
                    <a:pt x="207" y="781"/>
                  </a:lnTo>
                  <a:lnTo>
                    <a:pt x="204" y="765"/>
                  </a:lnTo>
                  <a:lnTo>
                    <a:pt x="205" y="755"/>
                  </a:lnTo>
                  <a:lnTo>
                    <a:pt x="206" y="743"/>
                  </a:lnTo>
                  <a:lnTo>
                    <a:pt x="207" y="708"/>
                  </a:lnTo>
                  <a:lnTo>
                    <a:pt x="206" y="623"/>
                  </a:lnTo>
                  <a:lnTo>
                    <a:pt x="205" y="565"/>
                  </a:lnTo>
                  <a:lnTo>
                    <a:pt x="205" y="562"/>
                  </a:lnTo>
                  <a:lnTo>
                    <a:pt x="205" y="549"/>
                  </a:lnTo>
                  <a:lnTo>
                    <a:pt x="205" y="523"/>
                  </a:lnTo>
                  <a:lnTo>
                    <a:pt x="207" y="469"/>
                  </a:lnTo>
                  <a:lnTo>
                    <a:pt x="208" y="415"/>
                  </a:lnTo>
                  <a:lnTo>
                    <a:pt x="209" y="401"/>
                  </a:lnTo>
                  <a:lnTo>
                    <a:pt x="214" y="384"/>
                  </a:lnTo>
                  <a:lnTo>
                    <a:pt x="224" y="349"/>
                  </a:lnTo>
                  <a:lnTo>
                    <a:pt x="245" y="280"/>
                  </a:lnTo>
                  <a:lnTo>
                    <a:pt x="266" y="211"/>
                  </a:lnTo>
                  <a:lnTo>
                    <a:pt x="272" y="193"/>
                  </a:lnTo>
                  <a:lnTo>
                    <a:pt x="271" y="188"/>
                  </a:lnTo>
                  <a:lnTo>
                    <a:pt x="271" y="178"/>
                  </a:lnTo>
                  <a:lnTo>
                    <a:pt x="269" y="158"/>
                  </a:lnTo>
                  <a:lnTo>
                    <a:pt x="269" y="137"/>
                  </a:lnTo>
                  <a:lnTo>
                    <a:pt x="269" y="131"/>
                  </a:lnTo>
                  <a:lnTo>
                    <a:pt x="257" y="142"/>
                  </a:lnTo>
                  <a:lnTo>
                    <a:pt x="233" y="163"/>
                  </a:lnTo>
                  <a:lnTo>
                    <a:pt x="186" y="204"/>
                  </a:lnTo>
                  <a:lnTo>
                    <a:pt x="140" y="244"/>
                  </a:lnTo>
                  <a:lnTo>
                    <a:pt x="130" y="254"/>
                  </a:lnTo>
                  <a:lnTo>
                    <a:pt x="118" y="267"/>
                  </a:lnTo>
                  <a:lnTo>
                    <a:pt x="97" y="295"/>
                  </a:lnTo>
                  <a:lnTo>
                    <a:pt x="58" y="350"/>
                  </a:lnTo>
                  <a:lnTo>
                    <a:pt x="39" y="372"/>
                  </a:lnTo>
                  <a:lnTo>
                    <a:pt x="20" y="384"/>
                  </a:lnTo>
                  <a:lnTo>
                    <a:pt x="9" y="386"/>
                  </a:lnTo>
                  <a:lnTo>
                    <a:pt x="3" y="381"/>
                  </a:lnTo>
                  <a:lnTo>
                    <a:pt x="0" y="375"/>
                  </a:lnTo>
                  <a:lnTo>
                    <a:pt x="1" y="368"/>
                  </a:lnTo>
                  <a:lnTo>
                    <a:pt x="4" y="361"/>
                  </a:lnTo>
                  <a:lnTo>
                    <a:pt x="8" y="352"/>
                  </a:lnTo>
                  <a:lnTo>
                    <a:pt x="23" y="334"/>
                  </a:lnTo>
                  <a:lnTo>
                    <a:pt x="56" y="285"/>
                  </a:lnTo>
                  <a:lnTo>
                    <a:pt x="63" y="268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9" name="Freeform 265"/>
            <p:cNvSpPr>
              <a:spLocks/>
            </p:cNvSpPr>
            <p:nvPr/>
          </p:nvSpPr>
          <p:spPr bwMode="auto">
            <a:xfrm>
              <a:off x="3782" y="2313"/>
              <a:ext cx="90" cy="90"/>
            </a:xfrm>
            <a:custGeom>
              <a:avLst/>
              <a:gdLst>
                <a:gd name="T0" fmla="*/ 0 w 220"/>
                <a:gd name="T1" fmla="*/ 0 h 206"/>
                <a:gd name="T2" fmla="*/ 0 w 220"/>
                <a:gd name="T3" fmla="*/ 0 h 206"/>
                <a:gd name="T4" fmla="*/ 0 w 220"/>
                <a:gd name="T5" fmla="*/ 0 h 206"/>
                <a:gd name="T6" fmla="*/ 0 w 220"/>
                <a:gd name="T7" fmla="*/ 0 h 206"/>
                <a:gd name="T8" fmla="*/ 0 w 220"/>
                <a:gd name="T9" fmla="*/ 0 h 206"/>
                <a:gd name="T10" fmla="*/ 0 w 220"/>
                <a:gd name="T11" fmla="*/ 0 h 206"/>
                <a:gd name="T12" fmla="*/ 0 w 220"/>
                <a:gd name="T13" fmla="*/ 0 h 206"/>
                <a:gd name="T14" fmla="*/ 0 w 220"/>
                <a:gd name="T15" fmla="*/ 0 h 206"/>
                <a:gd name="T16" fmla="*/ 0 w 220"/>
                <a:gd name="T17" fmla="*/ 0 h 206"/>
                <a:gd name="T18" fmla="*/ 0 w 220"/>
                <a:gd name="T19" fmla="*/ 0 h 206"/>
                <a:gd name="T20" fmla="*/ 0 w 220"/>
                <a:gd name="T21" fmla="*/ 0 h 206"/>
                <a:gd name="T22" fmla="*/ 0 w 220"/>
                <a:gd name="T23" fmla="*/ 0 h 206"/>
                <a:gd name="T24" fmla="*/ 0 w 220"/>
                <a:gd name="T25" fmla="*/ 0 h 206"/>
                <a:gd name="T26" fmla="*/ 0 w 220"/>
                <a:gd name="T27" fmla="*/ 0 h 206"/>
                <a:gd name="T28" fmla="*/ 0 w 220"/>
                <a:gd name="T29" fmla="*/ 0 h 206"/>
                <a:gd name="T30" fmla="*/ 0 w 220"/>
                <a:gd name="T31" fmla="*/ 0 h 206"/>
                <a:gd name="T32" fmla="*/ 0 w 220"/>
                <a:gd name="T33" fmla="*/ 0 h 206"/>
                <a:gd name="T34" fmla="*/ 0 w 220"/>
                <a:gd name="T35" fmla="*/ 0 h 206"/>
                <a:gd name="T36" fmla="*/ 0 w 220"/>
                <a:gd name="T37" fmla="*/ 0 h 206"/>
                <a:gd name="T38" fmla="*/ 0 w 220"/>
                <a:gd name="T39" fmla="*/ 0 h 206"/>
                <a:gd name="T40" fmla="*/ 0 w 220"/>
                <a:gd name="T41" fmla="*/ 0 h 206"/>
                <a:gd name="T42" fmla="*/ 0 w 220"/>
                <a:gd name="T43" fmla="*/ 0 h 206"/>
                <a:gd name="T44" fmla="*/ 0 w 220"/>
                <a:gd name="T45" fmla="*/ 0 h 206"/>
                <a:gd name="T46" fmla="*/ 0 w 220"/>
                <a:gd name="T47" fmla="*/ 0 h 206"/>
                <a:gd name="T48" fmla="*/ 0 w 220"/>
                <a:gd name="T49" fmla="*/ 0 h 206"/>
                <a:gd name="T50" fmla="*/ 0 w 220"/>
                <a:gd name="T51" fmla="*/ 0 h 206"/>
                <a:gd name="T52" fmla="*/ 0 w 220"/>
                <a:gd name="T53" fmla="*/ 0 h 206"/>
                <a:gd name="T54" fmla="*/ 0 w 220"/>
                <a:gd name="T55" fmla="*/ 0 h 206"/>
                <a:gd name="T56" fmla="*/ 0 w 220"/>
                <a:gd name="T57" fmla="*/ 0 h 206"/>
                <a:gd name="T58" fmla="*/ 0 w 220"/>
                <a:gd name="T59" fmla="*/ 0 h 206"/>
                <a:gd name="T60" fmla="*/ 0 w 220"/>
                <a:gd name="T61" fmla="*/ 0 h 206"/>
                <a:gd name="T62" fmla="*/ 0 w 220"/>
                <a:gd name="T63" fmla="*/ 0 h 206"/>
                <a:gd name="T64" fmla="*/ 0 w 220"/>
                <a:gd name="T65" fmla="*/ 0 h 206"/>
                <a:gd name="T66" fmla="*/ 0 w 220"/>
                <a:gd name="T67" fmla="*/ 0 h 206"/>
                <a:gd name="T68" fmla="*/ 0 w 220"/>
                <a:gd name="T69" fmla="*/ 0 h 206"/>
                <a:gd name="T70" fmla="*/ 0 w 220"/>
                <a:gd name="T71" fmla="*/ 0 h 206"/>
                <a:gd name="T72" fmla="*/ 0 w 220"/>
                <a:gd name="T73" fmla="*/ 0 h 206"/>
                <a:gd name="T74" fmla="*/ 0 w 220"/>
                <a:gd name="T75" fmla="*/ 0 h 206"/>
                <a:gd name="T76" fmla="*/ 0 w 220"/>
                <a:gd name="T77" fmla="*/ 0 h 206"/>
                <a:gd name="T78" fmla="*/ 0 w 220"/>
                <a:gd name="T79" fmla="*/ 0 h 206"/>
                <a:gd name="T80" fmla="*/ 0 w 220"/>
                <a:gd name="T81" fmla="*/ 0 h 206"/>
                <a:gd name="T82" fmla="*/ 0 w 220"/>
                <a:gd name="T83" fmla="*/ 0 h 206"/>
                <a:gd name="T84" fmla="*/ 0 w 220"/>
                <a:gd name="T85" fmla="*/ 0 h 206"/>
                <a:gd name="T86" fmla="*/ 0 w 220"/>
                <a:gd name="T87" fmla="*/ 0 h 206"/>
                <a:gd name="T88" fmla="*/ 0 w 220"/>
                <a:gd name="T89" fmla="*/ 0 h 206"/>
                <a:gd name="T90" fmla="*/ 0 w 220"/>
                <a:gd name="T91" fmla="*/ 0 h 206"/>
                <a:gd name="T92" fmla="*/ 0 w 220"/>
                <a:gd name="T93" fmla="*/ 0 h 206"/>
                <a:gd name="T94" fmla="*/ 0 w 220"/>
                <a:gd name="T95" fmla="*/ 0 h 206"/>
                <a:gd name="T96" fmla="*/ 0 w 220"/>
                <a:gd name="T97" fmla="*/ 0 h 206"/>
                <a:gd name="T98" fmla="*/ 0 w 220"/>
                <a:gd name="T99" fmla="*/ 0 h 206"/>
                <a:gd name="T100" fmla="*/ 0 w 220"/>
                <a:gd name="T101" fmla="*/ 0 h 206"/>
                <a:gd name="T102" fmla="*/ 0 w 220"/>
                <a:gd name="T103" fmla="*/ 0 h 206"/>
                <a:gd name="T104" fmla="*/ 0 w 220"/>
                <a:gd name="T105" fmla="*/ 0 h 206"/>
                <a:gd name="T106" fmla="*/ 0 w 220"/>
                <a:gd name="T107" fmla="*/ 0 h 206"/>
                <a:gd name="T108" fmla="*/ 0 w 220"/>
                <a:gd name="T109" fmla="*/ 0 h 2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0"/>
                <a:gd name="T166" fmla="*/ 0 h 206"/>
                <a:gd name="T167" fmla="*/ 220 w 220"/>
                <a:gd name="T168" fmla="*/ 206 h 2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0" h="206">
                  <a:moveTo>
                    <a:pt x="78" y="143"/>
                  </a:moveTo>
                  <a:lnTo>
                    <a:pt x="84" y="135"/>
                  </a:lnTo>
                  <a:lnTo>
                    <a:pt x="99" y="120"/>
                  </a:lnTo>
                  <a:lnTo>
                    <a:pt x="130" y="96"/>
                  </a:lnTo>
                  <a:lnTo>
                    <a:pt x="158" y="66"/>
                  </a:lnTo>
                  <a:lnTo>
                    <a:pt x="165" y="55"/>
                  </a:lnTo>
                  <a:lnTo>
                    <a:pt x="168" y="50"/>
                  </a:lnTo>
                  <a:lnTo>
                    <a:pt x="173" y="44"/>
                  </a:lnTo>
                  <a:lnTo>
                    <a:pt x="179" y="40"/>
                  </a:lnTo>
                  <a:lnTo>
                    <a:pt x="192" y="33"/>
                  </a:lnTo>
                  <a:lnTo>
                    <a:pt x="214" y="21"/>
                  </a:lnTo>
                  <a:lnTo>
                    <a:pt x="220" y="7"/>
                  </a:lnTo>
                  <a:lnTo>
                    <a:pt x="219" y="4"/>
                  </a:lnTo>
                  <a:lnTo>
                    <a:pt x="216" y="2"/>
                  </a:lnTo>
                  <a:lnTo>
                    <a:pt x="215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0"/>
                  </a:lnTo>
                  <a:lnTo>
                    <a:pt x="204" y="2"/>
                  </a:lnTo>
                  <a:lnTo>
                    <a:pt x="197" y="6"/>
                  </a:lnTo>
                  <a:lnTo>
                    <a:pt x="189" y="13"/>
                  </a:lnTo>
                  <a:lnTo>
                    <a:pt x="173" y="29"/>
                  </a:lnTo>
                  <a:lnTo>
                    <a:pt x="141" y="64"/>
                  </a:lnTo>
                  <a:lnTo>
                    <a:pt x="139" y="66"/>
                  </a:lnTo>
                  <a:lnTo>
                    <a:pt x="133" y="68"/>
                  </a:lnTo>
                  <a:lnTo>
                    <a:pt x="123" y="72"/>
                  </a:lnTo>
                  <a:lnTo>
                    <a:pt x="102" y="80"/>
                  </a:lnTo>
                  <a:lnTo>
                    <a:pt x="82" y="89"/>
                  </a:lnTo>
                  <a:lnTo>
                    <a:pt x="78" y="91"/>
                  </a:lnTo>
                  <a:lnTo>
                    <a:pt x="79" y="98"/>
                  </a:lnTo>
                  <a:lnTo>
                    <a:pt x="79" y="104"/>
                  </a:lnTo>
                  <a:lnTo>
                    <a:pt x="77" y="111"/>
                  </a:lnTo>
                  <a:lnTo>
                    <a:pt x="74" y="119"/>
                  </a:lnTo>
                  <a:lnTo>
                    <a:pt x="63" y="135"/>
                  </a:lnTo>
                  <a:lnTo>
                    <a:pt x="52" y="149"/>
                  </a:lnTo>
                  <a:lnTo>
                    <a:pt x="40" y="162"/>
                  </a:lnTo>
                  <a:lnTo>
                    <a:pt x="31" y="171"/>
                  </a:lnTo>
                  <a:lnTo>
                    <a:pt x="29" y="172"/>
                  </a:lnTo>
                  <a:lnTo>
                    <a:pt x="25" y="173"/>
                  </a:lnTo>
                  <a:lnTo>
                    <a:pt x="17" y="175"/>
                  </a:lnTo>
                  <a:lnTo>
                    <a:pt x="8" y="176"/>
                  </a:lnTo>
                  <a:lnTo>
                    <a:pt x="6" y="176"/>
                  </a:lnTo>
                  <a:lnTo>
                    <a:pt x="5" y="179"/>
                  </a:lnTo>
                  <a:lnTo>
                    <a:pt x="4" y="184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0" y="206"/>
                  </a:lnTo>
                  <a:lnTo>
                    <a:pt x="12" y="205"/>
                  </a:lnTo>
                  <a:lnTo>
                    <a:pt x="30" y="199"/>
                  </a:lnTo>
                  <a:lnTo>
                    <a:pt x="41" y="193"/>
                  </a:lnTo>
                  <a:lnTo>
                    <a:pt x="49" y="183"/>
                  </a:lnTo>
                  <a:lnTo>
                    <a:pt x="57" y="171"/>
                  </a:lnTo>
                  <a:lnTo>
                    <a:pt x="70" y="154"/>
                  </a:lnTo>
                  <a:lnTo>
                    <a:pt x="78" y="14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0" name="Freeform 266"/>
            <p:cNvSpPr>
              <a:spLocks/>
            </p:cNvSpPr>
            <p:nvPr/>
          </p:nvSpPr>
          <p:spPr bwMode="auto">
            <a:xfrm>
              <a:off x="3872" y="2241"/>
              <a:ext cx="83" cy="66"/>
            </a:xfrm>
            <a:custGeom>
              <a:avLst/>
              <a:gdLst>
                <a:gd name="T0" fmla="*/ 0 w 202"/>
                <a:gd name="T1" fmla="*/ 0 h 150"/>
                <a:gd name="T2" fmla="*/ 0 w 202"/>
                <a:gd name="T3" fmla="*/ 0 h 150"/>
                <a:gd name="T4" fmla="*/ 0 w 202"/>
                <a:gd name="T5" fmla="*/ 0 h 150"/>
                <a:gd name="T6" fmla="*/ 0 w 202"/>
                <a:gd name="T7" fmla="*/ 0 h 150"/>
                <a:gd name="T8" fmla="*/ 0 w 202"/>
                <a:gd name="T9" fmla="*/ 0 h 150"/>
                <a:gd name="T10" fmla="*/ 0 w 202"/>
                <a:gd name="T11" fmla="*/ 0 h 150"/>
                <a:gd name="T12" fmla="*/ 0 w 202"/>
                <a:gd name="T13" fmla="*/ 0 h 150"/>
                <a:gd name="T14" fmla="*/ 0 w 202"/>
                <a:gd name="T15" fmla="*/ 0 h 150"/>
                <a:gd name="T16" fmla="*/ 0 w 202"/>
                <a:gd name="T17" fmla="*/ 0 h 150"/>
                <a:gd name="T18" fmla="*/ 0 w 202"/>
                <a:gd name="T19" fmla="*/ 0 h 150"/>
                <a:gd name="T20" fmla="*/ 0 w 202"/>
                <a:gd name="T21" fmla="*/ 0 h 150"/>
                <a:gd name="T22" fmla="*/ 0 w 202"/>
                <a:gd name="T23" fmla="*/ 0 h 150"/>
                <a:gd name="T24" fmla="*/ 0 w 202"/>
                <a:gd name="T25" fmla="*/ 0 h 150"/>
                <a:gd name="T26" fmla="*/ 0 w 202"/>
                <a:gd name="T27" fmla="*/ 0 h 150"/>
                <a:gd name="T28" fmla="*/ 0 w 202"/>
                <a:gd name="T29" fmla="*/ 0 h 150"/>
                <a:gd name="T30" fmla="*/ 0 w 202"/>
                <a:gd name="T31" fmla="*/ 0 h 150"/>
                <a:gd name="T32" fmla="*/ 0 w 202"/>
                <a:gd name="T33" fmla="*/ 0 h 150"/>
                <a:gd name="T34" fmla="*/ 0 w 202"/>
                <a:gd name="T35" fmla="*/ 0 h 150"/>
                <a:gd name="T36" fmla="*/ 0 w 202"/>
                <a:gd name="T37" fmla="*/ 0 h 150"/>
                <a:gd name="T38" fmla="*/ 0 w 202"/>
                <a:gd name="T39" fmla="*/ 0 h 150"/>
                <a:gd name="T40" fmla="*/ 0 w 202"/>
                <a:gd name="T41" fmla="*/ 0 h 150"/>
                <a:gd name="T42" fmla="*/ 0 w 202"/>
                <a:gd name="T43" fmla="*/ 0 h 150"/>
                <a:gd name="T44" fmla="*/ 0 w 202"/>
                <a:gd name="T45" fmla="*/ 0 h 150"/>
                <a:gd name="T46" fmla="*/ 0 w 202"/>
                <a:gd name="T47" fmla="*/ 0 h 150"/>
                <a:gd name="T48" fmla="*/ 0 w 202"/>
                <a:gd name="T49" fmla="*/ 0 h 150"/>
                <a:gd name="T50" fmla="*/ 0 w 202"/>
                <a:gd name="T51" fmla="*/ 0 h 150"/>
                <a:gd name="T52" fmla="*/ 0 w 202"/>
                <a:gd name="T53" fmla="*/ 0 h 150"/>
                <a:gd name="T54" fmla="*/ 0 w 202"/>
                <a:gd name="T55" fmla="*/ 0 h 150"/>
                <a:gd name="T56" fmla="*/ 0 w 202"/>
                <a:gd name="T57" fmla="*/ 0 h 150"/>
                <a:gd name="T58" fmla="*/ 0 w 202"/>
                <a:gd name="T59" fmla="*/ 0 h 150"/>
                <a:gd name="T60" fmla="*/ 0 w 202"/>
                <a:gd name="T61" fmla="*/ 0 h 150"/>
                <a:gd name="T62" fmla="*/ 0 w 202"/>
                <a:gd name="T63" fmla="*/ 0 h 150"/>
                <a:gd name="T64" fmla="*/ 0 w 202"/>
                <a:gd name="T65" fmla="*/ 0 h 150"/>
                <a:gd name="T66" fmla="*/ 0 w 202"/>
                <a:gd name="T67" fmla="*/ 0 h 150"/>
                <a:gd name="T68" fmla="*/ 0 w 202"/>
                <a:gd name="T69" fmla="*/ 0 h 150"/>
                <a:gd name="T70" fmla="*/ 0 w 202"/>
                <a:gd name="T71" fmla="*/ 0 h 150"/>
                <a:gd name="T72" fmla="*/ 0 w 202"/>
                <a:gd name="T73" fmla="*/ 0 h 150"/>
                <a:gd name="T74" fmla="*/ 0 w 202"/>
                <a:gd name="T75" fmla="*/ 0 h 150"/>
                <a:gd name="T76" fmla="*/ 0 w 202"/>
                <a:gd name="T77" fmla="*/ 0 h 150"/>
                <a:gd name="T78" fmla="*/ 0 w 202"/>
                <a:gd name="T79" fmla="*/ 0 h 150"/>
                <a:gd name="T80" fmla="*/ 0 w 202"/>
                <a:gd name="T81" fmla="*/ 0 h 150"/>
                <a:gd name="T82" fmla="*/ 0 w 202"/>
                <a:gd name="T83" fmla="*/ 0 h 150"/>
                <a:gd name="T84" fmla="*/ 0 w 202"/>
                <a:gd name="T85" fmla="*/ 0 h 150"/>
                <a:gd name="T86" fmla="*/ 0 w 202"/>
                <a:gd name="T87" fmla="*/ 0 h 150"/>
                <a:gd name="T88" fmla="*/ 0 w 202"/>
                <a:gd name="T89" fmla="*/ 0 h 150"/>
                <a:gd name="T90" fmla="*/ 0 w 202"/>
                <a:gd name="T91" fmla="*/ 0 h 150"/>
                <a:gd name="T92" fmla="*/ 0 w 202"/>
                <a:gd name="T93" fmla="*/ 0 h 150"/>
                <a:gd name="T94" fmla="*/ 0 w 202"/>
                <a:gd name="T95" fmla="*/ 0 h 150"/>
                <a:gd name="T96" fmla="*/ 0 w 202"/>
                <a:gd name="T97" fmla="*/ 0 h 150"/>
                <a:gd name="T98" fmla="*/ 0 w 202"/>
                <a:gd name="T99" fmla="*/ 0 h 150"/>
                <a:gd name="T100" fmla="*/ 0 w 202"/>
                <a:gd name="T101" fmla="*/ 0 h 150"/>
                <a:gd name="T102" fmla="*/ 0 w 202"/>
                <a:gd name="T103" fmla="*/ 0 h 150"/>
                <a:gd name="T104" fmla="*/ 0 w 202"/>
                <a:gd name="T105" fmla="*/ 0 h 150"/>
                <a:gd name="T106" fmla="*/ 0 w 202"/>
                <a:gd name="T107" fmla="*/ 0 h 150"/>
                <a:gd name="T108" fmla="*/ 0 w 202"/>
                <a:gd name="T109" fmla="*/ 0 h 150"/>
                <a:gd name="T110" fmla="*/ 0 w 202"/>
                <a:gd name="T111" fmla="*/ 0 h 150"/>
                <a:gd name="T112" fmla="*/ 0 w 202"/>
                <a:gd name="T113" fmla="*/ 0 h 150"/>
                <a:gd name="T114" fmla="*/ 0 w 202"/>
                <a:gd name="T115" fmla="*/ 0 h 150"/>
                <a:gd name="T116" fmla="*/ 0 w 202"/>
                <a:gd name="T117" fmla="*/ 0 h 150"/>
                <a:gd name="T118" fmla="*/ 0 w 202"/>
                <a:gd name="T119" fmla="*/ 0 h 150"/>
                <a:gd name="T120" fmla="*/ 0 w 202"/>
                <a:gd name="T121" fmla="*/ 0 h 150"/>
                <a:gd name="T122" fmla="*/ 0 w 202"/>
                <a:gd name="T123" fmla="*/ 0 h 150"/>
                <a:gd name="T124" fmla="*/ 0 w 202"/>
                <a:gd name="T125" fmla="*/ 0 h 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150"/>
                <a:gd name="T191" fmla="*/ 202 w 202"/>
                <a:gd name="T192" fmla="*/ 150 h 1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150">
                  <a:moveTo>
                    <a:pt x="0" y="57"/>
                  </a:moveTo>
                  <a:lnTo>
                    <a:pt x="1" y="65"/>
                  </a:lnTo>
                  <a:lnTo>
                    <a:pt x="4" y="77"/>
                  </a:lnTo>
                  <a:lnTo>
                    <a:pt x="11" y="102"/>
                  </a:lnTo>
                  <a:lnTo>
                    <a:pt x="18" y="126"/>
                  </a:lnTo>
                  <a:lnTo>
                    <a:pt x="20" y="132"/>
                  </a:lnTo>
                  <a:lnTo>
                    <a:pt x="24" y="132"/>
                  </a:lnTo>
                  <a:lnTo>
                    <a:pt x="32" y="132"/>
                  </a:lnTo>
                  <a:lnTo>
                    <a:pt x="48" y="132"/>
                  </a:lnTo>
                  <a:lnTo>
                    <a:pt x="64" y="132"/>
                  </a:lnTo>
                  <a:lnTo>
                    <a:pt x="68" y="132"/>
                  </a:lnTo>
                  <a:lnTo>
                    <a:pt x="71" y="135"/>
                  </a:lnTo>
                  <a:lnTo>
                    <a:pt x="80" y="138"/>
                  </a:lnTo>
                  <a:lnTo>
                    <a:pt x="96" y="144"/>
                  </a:lnTo>
                  <a:lnTo>
                    <a:pt x="111" y="149"/>
                  </a:lnTo>
                  <a:lnTo>
                    <a:pt x="115" y="150"/>
                  </a:lnTo>
                  <a:lnTo>
                    <a:pt x="115" y="149"/>
                  </a:lnTo>
                  <a:lnTo>
                    <a:pt x="116" y="145"/>
                  </a:lnTo>
                  <a:lnTo>
                    <a:pt x="118" y="136"/>
                  </a:lnTo>
                  <a:lnTo>
                    <a:pt x="121" y="127"/>
                  </a:lnTo>
                  <a:lnTo>
                    <a:pt x="122" y="124"/>
                  </a:lnTo>
                  <a:lnTo>
                    <a:pt x="107" y="123"/>
                  </a:lnTo>
                  <a:lnTo>
                    <a:pt x="97" y="121"/>
                  </a:lnTo>
                  <a:lnTo>
                    <a:pt x="89" y="117"/>
                  </a:lnTo>
                  <a:lnTo>
                    <a:pt x="84" y="112"/>
                  </a:lnTo>
                  <a:lnTo>
                    <a:pt x="80" y="105"/>
                  </a:lnTo>
                  <a:lnTo>
                    <a:pt x="78" y="98"/>
                  </a:lnTo>
                  <a:lnTo>
                    <a:pt x="77" y="90"/>
                  </a:lnTo>
                  <a:lnTo>
                    <a:pt x="74" y="73"/>
                  </a:lnTo>
                  <a:lnTo>
                    <a:pt x="67" y="54"/>
                  </a:lnTo>
                  <a:lnTo>
                    <a:pt x="61" y="44"/>
                  </a:lnTo>
                  <a:lnTo>
                    <a:pt x="61" y="49"/>
                  </a:lnTo>
                  <a:lnTo>
                    <a:pt x="61" y="60"/>
                  </a:lnTo>
                  <a:lnTo>
                    <a:pt x="62" y="79"/>
                  </a:lnTo>
                  <a:lnTo>
                    <a:pt x="63" y="97"/>
                  </a:lnTo>
                  <a:lnTo>
                    <a:pt x="64" y="101"/>
                  </a:lnTo>
                  <a:lnTo>
                    <a:pt x="61" y="102"/>
                  </a:lnTo>
                  <a:lnTo>
                    <a:pt x="55" y="104"/>
                  </a:lnTo>
                  <a:lnTo>
                    <a:pt x="43" y="108"/>
                  </a:lnTo>
                  <a:lnTo>
                    <a:pt x="31" y="111"/>
                  </a:lnTo>
                  <a:lnTo>
                    <a:pt x="29" y="111"/>
                  </a:lnTo>
                  <a:lnTo>
                    <a:pt x="28" y="107"/>
                  </a:lnTo>
                  <a:lnTo>
                    <a:pt x="28" y="99"/>
                  </a:lnTo>
                  <a:lnTo>
                    <a:pt x="27" y="84"/>
                  </a:lnTo>
                  <a:lnTo>
                    <a:pt x="25" y="68"/>
                  </a:lnTo>
                  <a:lnTo>
                    <a:pt x="25" y="63"/>
                  </a:lnTo>
                  <a:lnTo>
                    <a:pt x="34" y="49"/>
                  </a:lnTo>
                  <a:lnTo>
                    <a:pt x="45" y="38"/>
                  </a:lnTo>
                  <a:lnTo>
                    <a:pt x="58" y="29"/>
                  </a:lnTo>
                  <a:lnTo>
                    <a:pt x="71" y="23"/>
                  </a:lnTo>
                  <a:lnTo>
                    <a:pt x="103" y="16"/>
                  </a:lnTo>
                  <a:lnTo>
                    <a:pt x="136" y="15"/>
                  </a:lnTo>
                  <a:lnTo>
                    <a:pt x="170" y="17"/>
                  </a:lnTo>
                  <a:lnTo>
                    <a:pt x="202" y="20"/>
                  </a:lnTo>
                  <a:lnTo>
                    <a:pt x="185" y="11"/>
                  </a:lnTo>
                  <a:lnTo>
                    <a:pt x="168" y="4"/>
                  </a:lnTo>
                  <a:lnTo>
                    <a:pt x="151" y="0"/>
                  </a:lnTo>
                  <a:lnTo>
                    <a:pt x="114" y="1"/>
                  </a:lnTo>
                  <a:lnTo>
                    <a:pt x="79" y="11"/>
                  </a:lnTo>
                  <a:lnTo>
                    <a:pt x="44" y="27"/>
                  </a:lnTo>
                  <a:lnTo>
                    <a:pt x="13" y="4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1" name="Freeform 267"/>
            <p:cNvSpPr>
              <a:spLocks/>
            </p:cNvSpPr>
            <p:nvPr/>
          </p:nvSpPr>
          <p:spPr bwMode="auto">
            <a:xfrm>
              <a:off x="3928" y="2263"/>
              <a:ext cx="53" cy="61"/>
            </a:xfrm>
            <a:custGeom>
              <a:avLst/>
              <a:gdLst>
                <a:gd name="T0" fmla="*/ 0 w 131"/>
                <a:gd name="T1" fmla="*/ 0 h 137"/>
                <a:gd name="T2" fmla="*/ 0 w 131"/>
                <a:gd name="T3" fmla="*/ 0 h 137"/>
                <a:gd name="T4" fmla="*/ 0 w 131"/>
                <a:gd name="T5" fmla="*/ 0 h 137"/>
                <a:gd name="T6" fmla="*/ 0 w 131"/>
                <a:gd name="T7" fmla="*/ 0 h 137"/>
                <a:gd name="T8" fmla="*/ 0 w 131"/>
                <a:gd name="T9" fmla="*/ 0 h 137"/>
                <a:gd name="T10" fmla="*/ 0 w 131"/>
                <a:gd name="T11" fmla="*/ 0 h 137"/>
                <a:gd name="T12" fmla="*/ 0 w 131"/>
                <a:gd name="T13" fmla="*/ 0 h 137"/>
                <a:gd name="T14" fmla="*/ 0 w 131"/>
                <a:gd name="T15" fmla="*/ 0 h 137"/>
                <a:gd name="T16" fmla="*/ 0 w 131"/>
                <a:gd name="T17" fmla="*/ 0 h 137"/>
                <a:gd name="T18" fmla="*/ 0 w 131"/>
                <a:gd name="T19" fmla="*/ 0 h 137"/>
                <a:gd name="T20" fmla="*/ 0 w 131"/>
                <a:gd name="T21" fmla="*/ 0 h 137"/>
                <a:gd name="T22" fmla="*/ 0 w 131"/>
                <a:gd name="T23" fmla="*/ 0 h 137"/>
                <a:gd name="T24" fmla="*/ 0 w 131"/>
                <a:gd name="T25" fmla="*/ 0 h 137"/>
                <a:gd name="T26" fmla="*/ 0 w 131"/>
                <a:gd name="T27" fmla="*/ 0 h 137"/>
                <a:gd name="T28" fmla="*/ 0 w 131"/>
                <a:gd name="T29" fmla="*/ 0 h 137"/>
                <a:gd name="T30" fmla="*/ 0 w 131"/>
                <a:gd name="T31" fmla="*/ 0 h 137"/>
                <a:gd name="T32" fmla="*/ 0 w 131"/>
                <a:gd name="T33" fmla="*/ 0 h 137"/>
                <a:gd name="T34" fmla="*/ 0 w 131"/>
                <a:gd name="T35" fmla="*/ 0 h 137"/>
                <a:gd name="T36" fmla="*/ 0 w 131"/>
                <a:gd name="T37" fmla="*/ 0 h 137"/>
                <a:gd name="T38" fmla="*/ 0 w 131"/>
                <a:gd name="T39" fmla="*/ 0 h 137"/>
                <a:gd name="T40" fmla="*/ 0 w 131"/>
                <a:gd name="T41" fmla="*/ 0 h 137"/>
                <a:gd name="T42" fmla="*/ 0 w 131"/>
                <a:gd name="T43" fmla="*/ 0 h 137"/>
                <a:gd name="T44" fmla="*/ 0 w 131"/>
                <a:gd name="T45" fmla="*/ 0 h 137"/>
                <a:gd name="T46" fmla="*/ 0 w 131"/>
                <a:gd name="T47" fmla="*/ 0 h 137"/>
                <a:gd name="T48" fmla="*/ 0 w 131"/>
                <a:gd name="T49" fmla="*/ 0 h 137"/>
                <a:gd name="T50" fmla="*/ 0 w 131"/>
                <a:gd name="T51" fmla="*/ 0 h 137"/>
                <a:gd name="T52" fmla="*/ 0 w 131"/>
                <a:gd name="T53" fmla="*/ 0 h 137"/>
                <a:gd name="T54" fmla="*/ 0 w 131"/>
                <a:gd name="T55" fmla="*/ 0 h 137"/>
                <a:gd name="T56" fmla="*/ 0 w 131"/>
                <a:gd name="T57" fmla="*/ 0 h 137"/>
                <a:gd name="T58" fmla="*/ 0 w 131"/>
                <a:gd name="T59" fmla="*/ 0 h 137"/>
                <a:gd name="T60" fmla="*/ 0 w 131"/>
                <a:gd name="T61" fmla="*/ 0 h 137"/>
                <a:gd name="T62" fmla="*/ 0 w 131"/>
                <a:gd name="T63" fmla="*/ 0 h 137"/>
                <a:gd name="T64" fmla="*/ 0 w 131"/>
                <a:gd name="T65" fmla="*/ 0 h 137"/>
                <a:gd name="T66" fmla="*/ 0 w 131"/>
                <a:gd name="T67" fmla="*/ 0 h 137"/>
                <a:gd name="T68" fmla="*/ 0 w 131"/>
                <a:gd name="T69" fmla="*/ 0 h 137"/>
                <a:gd name="T70" fmla="*/ 0 w 131"/>
                <a:gd name="T71" fmla="*/ 0 h 137"/>
                <a:gd name="T72" fmla="*/ 0 w 131"/>
                <a:gd name="T73" fmla="*/ 0 h 137"/>
                <a:gd name="T74" fmla="*/ 0 w 131"/>
                <a:gd name="T75" fmla="*/ 0 h 137"/>
                <a:gd name="T76" fmla="*/ 0 w 131"/>
                <a:gd name="T77" fmla="*/ 0 h 137"/>
                <a:gd name="T78" fmla="*/ 0 w 131"/>
                <a:gd name="T79" fmla="*/ 0 h 137"/>
                <a:gd name="T80" fmla="*/ 0 w 131"/>
                <a:gd name="T81" fmla="*/ 0 h 137"/>
                <a:gd name="T82" fmla="*/ 0 w 131"/>
                <a:gd name="T83" fmla="*/ 0 h 137"/>
                <a:gd name="T84" fmla="*/ 0 w 131"/>
                <a:gd name="T85" fmla="*/ 0 h 137"/>
                <a:gd name="T86" fmla="*/ 0 w 131"/>
                <a:gd name="T87" fmla="*/ 0 h 137"/>
                <a:gd name="T88" fmla="*/ 0 w 131"/>
                <a:gd name="T89" fmla="*/ 0 h 137"/>
                <a:gd name="T90" fmla="*/ 0 w 131"/>
                <a:gd name="T91" fmla="*/ 0 h 137"/>
                <a:gd name="T92" fmla="*/ 0 w 131"/>
                <a:gd name="T93" fmla="*/ 0 h 137"/>
                <a:gd name="T94" fmla="*/ 0 w 131"/>
                <a:gd name="T95" fmla="*/ 0 h 137"/>
                <a:gd name="T96" fmla="*/ 0 w 131"/>
                <a:gd name="T97" fmla="*/ 0 h 137"/>
                <a:gd name="T98" fmla="*/ 0 w 131"/>
                <a:gd name="T99" fmla="*/ 0 h 137"/>
                <a:gd name="T100" fmla="*/ 0 w 131"/>
                <a:gd name="T101" fmla="*/ 0 h 137"/>
                <a:gd name="T102" fmla="*/ 0 w 131"/>
                <a:gd name="T103" fmla="*/ 0 h 137"/>
                <a:gd name="T104" fmla="*/ 0 w 131"/>
                <a:gd name="T105" fmla="*/ 0 h 137"/>
                <a:gd name="T106" fmla="*/ 0 w 131"/>
                <a:gd name="T107" fmla="*/ 0 h 137"/>
                <a:gd name="T108" fmla="*/ 0 w 131"/>
                <a:gd name="T109" fmla="*/ 0 h 137"/>
                <a:gd name="T110" fmla="*/ 0 w 131"/>
                <a:gd name="T111" fmla="*/ 0 h 137"/>
                <a:gd name="T112" fmla="*/ 0 w 131"/>
                <a:gd name="T113" fmla="*/ 0 h 137"/>
                <a:gd name="T114" fmla="*/ 0 w 131"/>
                <a:gd name="T115" fmla="*/ 0 h 137"/>
                <a:gd name="T116" fmla="*/ 0 w 131"/>
                <a:gd name="T117" fmla="*/ 0 h 137"/>
                <a:gd name="T118" fmla="*/ 0 w 131"/>
                <a:gd name="T119" fmla="*/ 0 h 1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1"/>
                <a:gd name="T181" fmla="*/ 0 h 137"/>
                <a:gd name="T182" fmla="*/ 131 w 131"/>
                <a:gd name="T183" fmla="*/ 137 h 1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1" h="137">
                  <a:moveTo>
                    <a:pt x="34" y="110"/>
                  </a:moveTo>
                  <a:lnTo>
                    <a:pt x="31" y="110"/>
                  </a:lnTo>
                  <a:lnTo>
                    <a:pt x="25" y="110"/>
                  </a:lnTo>
                  <a:lnTo>
                    <a:pt x="14" y="108"/>
                  </a:lnTo>
                  <a:lnTo>
                    <a:pt x="3" y="108"/>
                  </a:lnTo>
                  <a:lnTo>
                    <a:pt x="1" y="107"/>
                  </a:lnTo>
                  <a:lnTo>
                    <a:pt x="0" y="113"/>
                  </a:lnTo>
                  <a:lnTo>
                    <a:pt x="1" y="118"/>
                  </a:lnTo>
                  <a:lnTo>
                    <a:pt x="3" y="121"/>
                  </a:lnTo>
                  <a:lnTo>
                    <a:pt x="6" y="123"/>
                  </a:lnTo>
                  <a:lnTo>
                    <a:pt x="9" y="125"/>
                  </a:lnTo>
                  <a:lnTo>
                    <a:pt x="15" y="126"/>
                  </a:lnTo>
                  <a:lnTo>
                    <a:pt x="25" y="126"/>
                  </a:lnTo>
                  <a:lnTo>
                    <a:pt x="35" y="125"/>
                  </a:lnTo>
                  <a:lnTo>
                    <a:pt x="45" y="124"/>
                  </a:lnTo>
                  <a:lnTo>
                    <a:pt x="54" y="128"/>
                  </a:lnTo>
                  <a:lnTo>
                    <a:pt x="69" y="133"/>
                  </a:lnTo>
                  <a:lnTo>
                    <a:pt x="81" y="136"/>
                  </a:lnTo>
                  <a:lnTo>
                    <a:pt x="93" y="137"/>
                  </a:lnTo>
                  <a:lnTo>
                    <a:pt x="104" y="134"/>
                  </a:lnTo>
                  <a:lnTo>
                    <a:pt x="118" y="127"/>
                  </a:lnTo>
                  <a:lnTo>
                    <a:pt x="127" y="121"/>
                  </a:lnTo>
                  <a:lnTo>
                    <a:pt x="127" y="118"/>
                  </a:lnTo>
                  <a:lnTo>
                    <a:pt x="127" y="110"/>
                  </a:lnTo>
                  <a:lnTo>
                    <a:pt x="129" y="94"/>
                  </a:lnTo>
                  <a:lnTo>
                    <a:pt x="130" y="78"/>
                  </a:lnTo>
                  <a:lnTo>
                    <a:pt x="131" y="74"/>
                  </a:lnTo>
                  <a:lnTo>
                    <a:pt x="128" y="78"/>
                  </a:lnTo>
                  <a:lnTo>
                    <a:pt x="123" y="85"/>
                  </a:lnTo>
                  <a:lnTo>
                    <a:pt x="113" y="98"/>
                  </a:lnTo>
                  <a:lnTo>
                    <a:pt x="103" y="112"/>
                  </a:lnTo>
                  <a:lnTo>
                    <a:pt x="101" y="115"/>
                  </a:lnTo>
                  <a:lnTo>
                    <a:pt x="97" y="115"/>
                  </a:lnTo>
                  <a:lnTo>
                    <a:pt x="90" y="115"/>
                  </a:lnTo>
                  <a:lnTo>
                    <a:pt x="75" y="115"/>
                  </a:lnTo>
                  <a:lnTo>
                    <a:pt x="61" y="114"/>
                  </a:lnTo>
                  <a:lnTo>
                    <a:pt x="58" y="113"/>
                  </a:lnTo>
                  <a:lnTo>
                    <a:pt x="58" y="107"/>
                  </a:lnTo>
                  <a:lnTo>
                    <a:pt x="59" y="95"/>
                  </a:lnTo>
                  <a:lnTo>
                    <a:pt x="62" y="69"/>
                  </a:lnTo>
                  <a:lnTo>
                    <a:pt x="63" y="45"/>
                  </a:lnTo>
                  <a:lnTo>
                    <a:pt x="64" y="39"/>
                  </a:lnTo>
                  <a:lnTo>
                    <a:pt x="66" y="36"/>
                  </a:lnTo>
                  <a:lnTo>
                    <a:pt x="70" y="30"/>
                  </a:lnTo>
                  <a:lnTo>
                    <a:pt x="79" y="17"/>
                  </a:lnTo>
                  <a:lnTo>
                    <a:pt x="88" y="4"/>
                  </a:lnTo>
                  <a:lnTo>
                    <a:pt x="91" y="0"/>
                  </a:lnTo>
                  <a:lnTo>
                    <a:pt x="83" y="3"/>
                  </a:lnTo>
                  <a:lnTo>
                    <a:pt x="72" y="7"/>
                  </a:lnTo>
                  <a:lnTo>
                    <a:pt x="56" y="12"/>
                  </a:lnTo>
                  <a:lnTo>
                    <a:pt x="36" y="13"/>
                  </a:lnTo>
                  <a:lnTo>
                    <a:pt x="29" y="13"/>
                  </a:lnTo>
                  <a:lnTo>
                    <a:pt x="34" y="20"/>
                  </a:lnTo>
                  <a:lnTo>
                    <a:pt x="45" y="36"/>
                  </a:lnTo>
                  <a:lnTo>
                    <a:pt x="51" y="53"/>
                  </a:lnTo>
                  <a:lnTo>
                    <a:pt x="54" y="71"/>
                  </a:lnTo>
                  <a:lnTo>
                    <a:pt x="51" y="89"/>
                  </a:lnTo>
                  <a:lnTo>
                    <a:pt x="41" y="104"/>
                  </a:lnTo>
                  <a:lnTo>
                    <a:pt x="34" y="11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2" name="Freeform 268"/>
            <p:cNvSpPr>
              <a:spLocks/>
            </p:cNvSpPr>
            <p:nvPr/>
          </p:nvSpPr>
          <p:spPr bwMode="auto">
            <a:xfrm>
              <a:off x="3904" y="2254"/>
              <a:ext cx="36" cy="60"/>
            </a:xfrm>
            <a:custGeom>
              <a:avLst/>
              <a:gdLst>
                <a:gd name="T0" fmla="*/ 0 w 89"/>
                <a:gd name="T1" fmla="*/ 0 h 138"/>
                <a:gd name="T2" fmla="*/ 0 w 89"/>
                <a:gd name="T3" fmla="*/ 0 h 138"/>
                <a:gd name="T4" fmla="*/ 0 w 89"/>
                <a:gd name="T5" fmla="*/ 0 h 138"/>
                <a:gd name="T6" fmla="*/ 0 w 89"/>
                <a:gd name="T7" fmla="*/ 0 h 138"/>
                <a:gd name="T8" fmla="*/ 0 w 89"/>
                <a:gd name="T9" fmla="*/ 0 h 138"/>
                <a:gd name="T10" fmla="*/ 0 w 89"/>
                <a:gd name="T11" fmla="*/ 0 h 138"/>
                <a:gd name="T12" fmla="*/ 0 w 89"/>
                <a:gd name="T13" fmla="*/ 0 h 138"/>
                <a:gd name="T14" fmla="*/ 0 w 89"/>
                <a:gd name="T15" fmla="*/ 0 h 138"/>
                <a:gd name="T16" fmla="*/ 0 w 89"/>
                <a:gd name="T17" fmla="*/ 0 h 138"/>
                <a:gd name="T18" fmla="*/ 0 w 89"/>
                <a:gd name="T19" fmla="*/ 0 h 138"/>
                <a:gd name="T20" fmla="*/ 0 w 89"/>
                <a:gd name="T21" fmla="*/ 0 h 138"/>
                <a:gd name="T22" fmla="*/ 0 w 89"/>
                <a:gd name="T23" fmla="*/ 0 h 138"/>
                <a:gd name="T24" fmla="*/ 0 w 89"/>
                <a:gd name="T25" fmla="*/ 0 h 138"/>
                <a:gd name="T26" fmla="*/ 0 w 89"/>
                <a:gd name="T27" fmla="*/ 0 h 138"/>
                <a:gd name="T28" fmla="*/ 0 w 89"/>
                <a:gd name="T29" fmla="*/ 0 h 138"/>
                <a:gd name="T30" fmla="*/ 0 w 89"/>
                <a:gd name="T31" fmla="*/ 0 h 138"/>
                <a:gd name="T32" fmla="*/ 0 w 89"/>
                <a:gd name="T33" fmla="*/ 0 h 138"/>
                <a:gd name="T34" fmla="*/ 0 w 89"/>
                <a:gd name="T35" fmla="*/ 0 h 138"/>
                <a:gd name="T36" fmla="*/ 0 w 89"/>
                <a:gd name="T37" fmla="*/ 0 h 138"/>
                <a:gd name="T38" fmla="*/ 0 w 89"/>
                <a:gd name="T39" fmla="*/ 0 h 138"/>
                <a:gd name="T40" fmla="*/ 0 w 89"/>
                <a:gd name="T41" fmla="*/ 0 h 138"/>
                <a:gd name="T42" fmla="*/ 0 w 89"/>
                <a:gd name="T43" fmla="*/ 0 h 138"/>
                <a:gd name="T44" fmla="*/ 0 w 89"/>
                <a:gd name="T45" fmla="*/ 0 h 138"/>
                <a:gd name="T46" fmla="*/ 0 w 89"/>
                <a:gd name="T47" fmla="*/ 0 h 138"/>
                <a:gd name="T48" fmla="*/ 0 w 89"/>
                <a:gd name="T49" fmla="*/ 0 h 138"/>
                <a:gd name="T50" fmla="*/ 0 w 89"/>
                <a:gd name="T51" fmla="*/ 0 h 138"/>
                <a:gd name="T52" fmla="*/ 0 w 89"/>
                <a:gd name="T53" fmla="*/ 0 h 138"/>
                <a:gd name="T54" fmla="*/ 0 w 89"/>
                <a:gd name="T55" fmla="*/ 0 h 138"/>
                <a:gd name="T56" fmla="*/ 0 w 89"/>
                <a:gd name="T57" fmla="*/ 0 h 138"/>
                <a:gd name="T58" fmla="*/ 0 w 89"/>
                <a:gd name="T59" fmla="*/ 0 h 138"/>
                <a:gd name="T60" fmla="*/ 0 w 89"/>
                <a:gd name="T61" fmla="*/ 0 h 138"/>
                <a:gd name="T62" fmla="*/ 0 w 89"/>
                <a:gd name="T63" fmla="*/ 0 h 138"/>
                <a:gd name="T64" fmla="*/ 0 w 89"/>
                <a:gd name="T65" fmla="*/ 0 h 138"/>
                <a:gd name="T66" fmla="*/ 0 w 89"/>
                <a:gd name="T67" fmla="*/ 0 h 138"/>
                <a:gd name="T68" fmla="*/ 0 w 89"/>
                <a:gd name="T69" fmla="*/ 0 h 138"/>
                <a:gd name="T70" fmla="*/ 0 w 89"/>
                <a:gd name="T71" fmla="*/ 0 h 138"/>
                <a:gd name="T72" fmla="*/ 0 w 89"/>
                <a:gd name="T73" fmla="*/ 0 h 138"/>
                <a:gd name="T74" fmla="*/ 0 w 89"/>
                <a:gd name="T75" fmla="*/ 0 h 138"/>
                <a:gd name="T76" fmla="*/ 0 w 89"/>
                <a:gd name="T77" fmla="*/ 0 h 138"/>
                <a:gd name="T78" fmla="*/ 0 w 89"/>
                <a:gd name="T79" fmla="*/ 0 h 138"/>
                <a:gd name="T80" fmla="*/ 0 w 89"/>
                <a:gd name="T81" fmla="*/ 0 h 138"/>
                <a:gd name="T82" fmla="*/ 0 w 89"/>
                <a:gd name="T83" fmla="*/ 0 h 138"/>
                <a:gd name="T84" fmla="*/ 0 w 89"/>
                <a:gd name="T85" fmla="*/ 0 h 138"/>
                <a:gd name="T86" fmla="*/ 0 w 89"/>
                <a:gd name="T87" fmla="*/ 0 h 138"/>
                <a:gd name="T88" fmla="*/ 0 w 89"/>
                <a:gd name="T89" fmla="*/ 0 h 138"/>
                <a:gd name="T90" fmla="*/ 0 w 89"/>
                <a:gd name="T91" fmla="*/ 0 h 138"/>
                <a:gd name="T92" fmla="*/ 0 w 89"/>
                <a:gd name="T93" fmla="*/ 0 h 138"/>
                <a:gd name="T94" fmla="*/ 0 w 89"/>
                <a:gd name="T95" fmla="*/ 0 h 138"/>
                <a:gd name="T96" fmla="*/ 0 w 89"/>
                <a:gd name="T97" fmla="*/ 0 h 138"/>
                <a:gd name="T98" fmla="*/ 0 w 89"/>
                <a:gd name="T99" fmla="*/ 0 h 138"/>
                <a:gd name="T100" fmla="*/ 0 w 89"/>
                <a:gd name="T101" fmla="*/ 0 h 138"/>
                <a:gd name="T102" fmla="*/ 0 w 89"/>
                <a:gd name="T103" fmla="*/ 0 h 138"/>
                <a:gd name="T104" fmla="*/ 0 w 89"/>
                <a:gd name="T105" fmla="*/ 0 h 138"/>
                <a:gd name="T106" fmla="*/ 0 w 89"/>
                <a:gd name="T107" fmla="*/ 0 h 138"/>
                <a:gd name="T108" fmla="*/ 0 w 89"/>
                <a:gd name="T109" fmla="*/ 0 h 1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9"/>
                <a:gd name="T166" fmla="*/ 0 h 138"/>
                <a:gd name="T167" fmla="*/ 89 w 89"/>
                <a:gd name="T168" fmla="*/ 138 h 1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9" h="138">
                  <a:moveTo>
                    <a:pt x="6" y="62"/>
                  </a:moveTo>
                  <a:lnTo>
                    <a:pt x="9" y="70"/>
                  </a:lnTo>
                  <a:lnTo>
                    <a:pt x="12" y="74"/>
                  </a:lnTo>
                  <a:lnTo>
                    <a:pt x="16" y="77"/>
                  </a:lnTo>
                  <a:lnTo>
                    <a:pt x="19" y="78"/>
                  </a:lnTo>
                  <a:lnTo>
                    <a:pt x="23" y="79"/>
                  </a:lnTo>
                  <a:lnTo>
                    <a:pt x="26" y="79"/>
                  </a:lnTo>
                  <a:lnTo>
                    <a:pt x="29" y="79"/>
                  </a:lnTo>
                  <a:lnTo>
                    <a:pt x="32" y="80"/>
                  </a:lnTo>
                  <a:lnTo>
                    <a:pt x="34" y="82"/>
                  </a:lnTo>
                  <a:lnTo>
                    <a:pt x="36" y="85"/>
                  </a:lnTo>
                  <a:lnTo>
                    <a:pt x="38" y="90"/>
                  </a:lnTo>
                  <a:lnTo>
                    <a:pt x="39" y="98"/>
                  </a:lnTo>
                  <a:lnTo>
                    <a:pt x="39" y="103"/>
                  </a:lnTo>
                  <a:lnTo>
                    <a:pt x="38" y="115"/>
                  </a:lnTo>
                  <a:lnTo>
                    <a:pt x="38" y="133"/>
                  </a:lnTo>
                  <a:lnTo>
                    <a:pt x="39" y="136"/>
                  </a:lnTo>
                  <a:lnTo>
                    <a:pt x="40" y="137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8" y="133"/>
                  </a:lnTo>
                  <a:lnTo>
                    <a:pt x="52" y="126"/>
                  </a:lnTo>
                  <a:lnTo>
                    <a:pt x="55" y="119"/>
                  </a:lnTo>
                  <a:lnTo>
                    <a:pt x="57" y="111"/>
                  </a:lnTo>
                  <a:lnTo>
                    <a:pt x="57" y="94"/>
                  </a:lnTo>
                  <a:lnTo>
                    <a:pt x="55" y="76"/>
                  </a:lnTo>
                  <a:lnTo>
                    <a:pt x="52" y="41"/>
                  </a:lnTo>
                  <a:lnTo>
                    <a:pt x="54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1" y="25"/>
                  </a:lnTo>
                  <a:lnTo>
                    <a:pt x="65" y="23"/>
                  </a:lnTo>
                  <a:lnTo>
                    <a:pt x="76" y="21"/>
                  </a:lnTo>
                  <a:lnTo>
                    <a:pt x="84" y="19"/>
                  </a:lnTo>
                  <a:lnTo>
                    <a:pt x="89" y="18"/>
                  </a:lnTo>
                  <a:lnTo>
                    <a:pt x="88" y="16"/>
                  </a:lnTo>
                  <a:lnTo>
                    <a:pt x="82" y="14"/>
                  </a:lnTo>
                  <a:lnTo>
                    <a:pt x="71" y="8"/>
                  </a:lnTo>
                  <a:lnTo>
                    <a:pt x="47" y="0"/>
                  </a:lnTo>
                  <a:lnTo>
                    <a:pt x="37" y="0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21" y="15"/>
                  </a:lnTo>
                  <a:lnTo>
                    <a:pt x="14" y="25"/>
                  </a:lnTo>
                  <a:lnTo>
                    <a:pt x="2" y="38"/>
                  </a:lnTo>
                  <a:lnTo>
                    <a:pt x="1" y="42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3" y="56"/>
                  </a:lnTo>
                  <a:lnTo>
                    <a:pt x="6" y="6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3" name="Freeform 269"/>
            <p:cNvSpPr>
              <a:spLocks/>
            </p:cNvSpPr>
            <p:nvPr/>
          </p:nvSpPr>
          <p:spPr bwMode="auto">
            <a:xfrm>
              <a:off x="3954" y="2272"/>
              <a:ext cx="28" cy="29"/>
            </a:xfrm>
            <a:custGeom>
              <a:avLst/>
              <a:gdLst>
                <a:gd name="T0" fmla="*/ 0 w 70"/>
                <a:gd name="T1" fmla="*/ 0 h 67"/>
                <a:gd name="T2" fmla="*/ 0 w 70"/>
                <a:gd name="T3" fmla="*/ 0 h 67"/>
                <a:gd name="T4" fmla="*/ 0 w 70"/>
                <a:gd name="T5" fmla="*/ 0 h 67"/>
                <a:gd name="T6" fmla="*/ 0 w 70"/>
                <a:gd name="T7" fmla="*/ 0 h 67"/>
                <a:gd name="T8" fmla="*/ 0 w 70"/>
                <a:gd name="T9" fmla="*/ 0 h 67"/>
                <a:gd name="T10" fmla="*/ 0 w 70"/>
                <a:gd name="T11" fmla="*/ 0 h 67"/>
                <a:gd name="T12" fmla="*/ 0 w 70"/>
                <a:gd name="T13" fmla="*/ 0 h 67"/>
                <a:gd name="T14" fmla="*/ 0 w 70"/>
                <a:gd name="T15" fmla="*/ 0 h 67"/>
                <a:gd name="T16" fmla="*/ 0 w 70"/>
                <a:gd name="T17" fmla="*/ 0 h 67"/>
                <a:gd name="T18" fmla="*/ 0 w 70"/>
                <a:gd name="T19" fmla="*/ 0 h 67"/>
                <a:gd name="T20" fmla="*/ 0 w 70"/>
                <a:gd name="T21" fmla="*/ 0 h 67"/>
                <a:gd name="T22" fmla="*/ 0 w 70"/>
                <a:gd name="T23" fmla="*/ 0 h 67"/>
                <a:gd name="T24" fmla="*/ 0 w 70"/>
                <a:gd name="T25" fmla="*/ 0 h 67"/>
                <a:gd name="T26" fmla="*/ 0 w 70"/>
                <a:gd name="T27" fmla="*/ 0 h 67"/>
                <a:gd name="T28" fmla="*/ 0 w 70"/>
                <a:gd name="T29" fmla="*/ 0 h 67"/>
                <a:gd name="T30" fmla="*/ 0 w 70"/>
                <a:gd name="T31" fmla="*/ 0 h 67"/>
                <a:gd name="T32" fmla="*/ 0 w 70"/>
                <a:gd name="T33" fmla="*/ 0 h 67"/>
                <a:gd name="T34" fmla="*/ 0 w 70"/>
                <a:gd name="T35" fmla="*/ 0 h 67"/>
                <a:gd name="T36" fmla="*/ 0 w 70"/>
                <a:gd name="T37" fmla="*/ 0 h 67"/>
                <a:gd name="T38" fmla="*/ 0 w 70"/>
                <a:gd name="T39" fmla="*/ 0 h 67"/>
                <a:gd name="T40" fmla="*/ 0 w 70"/>
                <a:gd name="T41" fmla="*/ 0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67"/>
                <a:gd name="T65" fmla="*/ 70 w 7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67">
                  <a:moveTo>
                    <a:pt x="55" y="67"/>
                  </a:moveTo>
                  <a:lnTo>
                    <a:pt x="56" y="67"/>
                  </a:lnTo>
                  <a:lnTo>
                    <a:pt x="59" y="66"/>
                  </a:lnTo>
                  <a:lnTo>
                    <a:pt x="64" y="62"/>
                  </a:lnTo>
                  <a:lnTo>
                    <a:pt x="68" y="60"/>
                  </a:lnTo>
                  <a:lnTo>
                    <a:pt x="70" y="59"/>
                  </a:lnTo>
                  <a:lnTo>
                    <a:pt x="65" y="54"/>
                  </a:lnTo>
                  <a:lnTo>
                    <a:pt x="55" y="44"/>
                  </a:lnTo>
                  <a:lnTo>
                    <a:pt x="35" y="24"/>
                  </a:lnTo>
                  <a:lnTo>
                    <a:pt x="14" y="5"/>
                  </a:lnTo>
                  <a:lnTo>
                    <a:pt x="10" y="0"/>
                  </a:lnTo>
                  <a:lnTo>
                    <a:pt x="7" y="1"/>
                  </a:lnTo>
                  <a:lnTo>
                    <a:pt x="4" y="2"/>
                  </a:lnTo>
                  <a:lnTo>
                    <a:pt x="0" y="4"/>
                  </a:lnTo>
                  <a:lnTo>
                    <a:pt x="4" y="10"/>
                  </a:lnTo>
                  <a:lnTo>
                    <a:pt x="13" y="20"/>
                  </a:lnTo>
                  <a:lnTo>
                    <a:pt x="32" y="41"/>
                  </a:lnTo>
                  <a:lnTo>
                    <a:pt x="50" y="61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4" name="Freeform 270"/>
            <p:cNvSpPr>
              <a:spLocks/>
            </p:cNvSpPr>
            <p:nvPr/>
          </p:nvSpPr>
          <p:spPr bwMode="auto">
            <a:xfrm>
              <a:off x="3957" y="2251"/>
              <a:ext cx="34" cy="59"/>
            </a:xfrm>
            <a:custGeom>
              <a:avLst/>
              <a:gdLst>
                <a:gd name="T0" fmla="*/ 0 w 85"/>
                <a:gd name="T1" fmla="*/ 0 h 135"/>
                <a:gd name="T2" fmla="*/ 0 w 85"/>
                <a:gd name="T3" fmla="*/ 0 h 135"/>
                <a:gd name="T4" fmla="*/ 0 w 85"/>
                <a:gd name="T5" fmla="*/ 0 h 135"/>
                <a:gd name="T6" fmla="*/ 0 w 85"/>
                <a:gd name="T7" fmla="*/ 0 h 135"/>
                <a:gd name="T8" fmla="*/ 0 w 85"/>
                <a:gd name="T9" fmla="*/ 0 h 135"/>
                <a:gd name="T10" fmla="*/ 0 w 85"/>
                <a:gd name="T11" fmla="*/ 0 h 135"/>
                <a:gd name="T12" fmla="*/ 0 w 85"/>
                <a:gd name="T13" fmla="*/ 0 h 135"/>
                <a:gd name="T14" fmla="*/ 0 w 85"/>
                <a:gd name="T15" fmla="*/ 0 h 135"/>
                <a:gd name="T16" fmla="*/ 0 w 85"/>
                <a:gd name="T17" fmla="*/ 0 h 135"/>
                <a:gd name="T18" fmla="*/ 0 w 85"/>
                <a:gd name="T19" fmla="*/ 0 h 135"/>
                <a:gd name="T20" fmla="*/ 0 w 85"/>
                <a:gd name="T21" fmla="*/ 0 h 135"/>
                <a:gd name="T22" fmla="*/ 0 w 85"/>
                <a:gd name="T23" fmla="*/ 0 h 135"/>
                <a:gd name="T24" fmla="*/ 0 w 85"/>
                <a:gd name="T25" fmla="*/ 0 h 135"/>
                <a:gd name="T26" fmla="*/ 0 w 85"/>
                <a:gd name="T27" fmla="*/ 0 h 135"/>
                <a:gd name="T28" fmla="*/ 0 w 85"/>
                <a:gd name="T29" fmla="*/ 0 h 135"/>
                <a:gd name="T30" fmla="*/ 0 w 85"/>
                <a:gd name="T31" fmla="*/ 0 h 135"/>
                <a:gd name="T32" fmla="*/ 0 w 85"/>
                <a:gd name="T33" fmla="*/ 0 h 135"/>
                <a:gd name="T34" fmla="*/ 0 w 85"/>
                <a:gd name="T35" fmla="*/ 0 h 135"/>
                <a:gd name="T36" fmla="*/ 0 w 85"/>
                <a:gd name="T37" fmla="*/ 0 h 135"/>
                <a:gd name="T38" fmla="*/ 0 w 85"/>
                <a:gd name="T39" fmla="*/ 0 h 135"/>
                <a:gd name="T40" fmla="*/ 0 w 85"/>
                <a:gd name="T41" fmla="*/ 0 h 135"/>
                <a:gd name="T42" fmla="*/ 0 w 85"/>
                <a:gd name="T43" fmla="*/ 0 h 135"/>
                <a:gd name="T44" fmla="*/ 0 w 85"/>
                <a:gd name="T45" fmla="*/ 0 h 135"/>
                <a:gd name="T46" fmla="*/ 0 w 85"/>
                <a:gd name="T47" fmla="*/ 0 h 135"/>
                <a:gd name="T48" fmla="*/ 0 w 85"/>
                <a:gd name="T49" fmla="*/ 0 h 135"/>
                <a:gd name="T50" fmla="*/ 0 w 85"/>
                <a:gd name="T51" fmla="*/ 0 h 135"/>
                <a:gd name="T52" fmla="*/ 0 w 85"/>
                <a:gd name="T53" fmla="*/ 0 h 135"/>
                <a:gd name="T54" fmla="*/ 0 w 85"/>
                <a:gd name="T55" fmla="*/ 0 h 135"/>
                <a:gd name="T56" fmla="*/ 0 w 85"/>
                <a:gd name="T57" fmla="*/ 0 h 135"/>
                <a:gd name="T58" fmla="*/ 0 w 85"/>
                <a:gd name="T59" fmla="*/ 0 h 135"/>
                <a:gd name="T60" fmla="*/ 0 w 85"/>
                <a:gd name="T61" fmla="*/ 0 h 135"/>
                <a:gd name="T62" fmla="*/ 0 w 85"/>
                <a:gd name="T63" fmla="*/ 0 h 135"/>
                <a:gd name="T64" fmla="*/ 0 w 85"/>
                <a:gd name="T65" fmla="*/ 0 h 135"/>
                <a:gd name="T66" fmla="*/ 0 w 85"/>
                <a:gd name="T67" fmla="*/ 0 h 135"/>
                <a:gd name="T68" fmla="*/ 0 w 85"/>
                <a:gd name="T69" fmla="*/ 0 h 135"/>
                <a:gd name="T70" fmla="*/ 0 w 85"/>
                <a:gd name="T71" fmla="*/ 0 h 135"/>
                <a:gd name="T72" fmla="*/ 0 w 85"/>
                <a:gd name="T73" fmla="*/ 0 h 135"/>
                <a:gd name="T74" fmla="*/ 0 w 85"/>
                <a:gd name="T75" fmla="*/ 0 h 135"/>
                <a:gd name="T76" fmla="*/ 0 w 85"/>
                <a:gd name="T77" fmla="*/ 0 h 135"/>
                <a:gd name="T78" fmla="*/ 0 w 85"/>
                <a:gd name="T79" fmla="*/ 0 h 135"/>
                <a:gd name="T80" fmla="*/ 0 w 85"/>
                <a:gd name="T81" fmla="*/ 0 h 135"/>
                <a:gd name="T82" fmla="*/ 0 w 85"/>
                <a:gd name="T83" fmla="*/ 0 h 135"/>
                <a:gd name="T84" fmla="*/ 0 w 85"/>
                <a:gd name="T85" fmla="*/ 0 h 135"/>
                <a:gd name="T86" fmla="*/ 0 w 85"/>
                <a:gd name="T87" fmla="*/ 0 h 135"/>
                <a:gd name="T88" fmla="*/ 0 w 85"/>
                <a:gd name="T89" fmla="*/ 0 h 135"/>
                <a:gd name="T90" fmla="*/ 0 w 85"/>
                <a:gd name="T91" fmla="*/ 0 h 135"/>
                <a:gd name="T92" fmla="*/ 0 w 85"/>
                <a:gd name="T93" fmla="*/ 0 h 1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5"/>
                <a:gd name="T142" fmla="*/ 0 h 135"/>
                <a:gd name="T143" fmla="*/ 85 w 85"/>
                <a:gd name="T144" fmla="*/ 135 h 13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5" h="135">
                  <a:moveTo>
                    <a:pt x="53" y="22"/>
                  </a:moveTo>
                  <a:lnTo>
                    <a:pt x="57" y="28"/>
                  </a:lnTo>
                  <a:lnTo>
                    <a:pt x="66" y="42"/>
                  </a:lnTo>
                  <a:lnTo>
                    <a:pt x="73" y="56"/>
                  </a:lnTo>
                  <a:lnTo>
                    <a:pt x="82" y="86"/>
                  </a:lnTo>
                  <a:lnTo>
                    <a:pt x="85" y="101"/>
                  </a:lnTo>
                  <a:lnTo>
                    <a:pt x="84" y="105"/>
                  </a:lnTo>
                  <a:lnTo>
                    <a:pt x="82" y="109"/>
                  </a:lnTo>
                  <a:lnTo>
                    <a:pt x="80" y="114"/>
                  </a:lnTo>
                  <a:lnTo>
                    <a:pt x="73" y="121"/>
                  </a:lnTo>
                  <a:lnTo>
                    <a:pt x="65" y="127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5" y="129"/>
                  </a:lnTo>
                  <a:lnTo>
                    <a:pt x="56" y="121"/>
                  </a:lnTo>
                  <a:lnTo>
                    <a:pt x="58" y="113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5" y="107"/>
                  </a:lnTo>
                  <a:lnTo>
                    <a:pt x="70" y="104"/>
                  </a:lnTo>
                  <a:lnTo>
                    <a:pt x="73" y="99"/>
                  </a:lnTo>
                  <a:lnTo>
                    <a:pt x="74" y="91"/>
                  </a:lnTo>
                  <a:lnTo>
                    <a:pt x="74" y="86"/>
                  </a:lnTo>
                  <a:lnTo>
                    <a:pt x="72" y="81"/>
                  </a:lnTo>
                  <a:lnTo>
                    <a:pt x="69" y="69"/>
                  </a:lnTo>
                  <a:lnTo>
                    <a:pt x="60" y="45"/>
                  </a:lnTo>
                  <a:lnTo>
                    <a:pt x="53" y="35"/>
                  </a:lnTo>
                  <a:lnTo>
                    <a:pt x="44" y="29"/>
                  </a:lnTo>
                  <a:lnTo>
                    <a:pt x="39" y="28"/>
                  </a:lnTo>
                  <a:lnTo>
                    <a:pt x="33" y="28"/>
                  </a:lnTo>
                  <a:lnTo>
                    <a:pt x="25" y="28"/>
                  </a:lnTo>
                  <a:lnTo>
                    <a:pt x="18" y="30"/>
                  </a:lnTo>
                  <a:lnTo>
                    <a:pt x="12" y="33"/>
                  </a:lnTo>
                  <a:lnTo>
                    <a:pt x="9" y="35"/>
                  </a:lnTo>
                  <a:lnTo>
                    <a:pt x="8" y="37"/>
                  </a:lnTo>
                  <a:lnTo>
                    <a:pt x="7" y="33"/>
                  </a:lnTo>
                  <a:lnTo>
                    <a:pt x="6" y="27"/>
                  </a:lnTo>
                  <a:lnTo>
                    <a:pt x="3" y="15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1"/>
                  </a:lnTo>
                  <a:lnTo>
                    <a:pt x="24" y="6"/>
                  </a:lnTo>
                  <a:lnTo>
                    <a:pt x="47" y="18"/>
                  </a:lnTo>
                  <a:lnTo>
                    <a:pt x="53" y="2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5" name="Freeform 271"/>
            <p:cNvSpPr>
              <a:spLocks/>
            </p:cNvSpPr>
            <p:nvPr/>
          </p:nvSpPr>
          <p:spPr bwMode="auto">
            <a:xfrm>
              <a:off x="3859" y="2305"/>
              <a:ext cx="32" cy="121"/>
            </a:xfrm>
            <a:custGeom>
              <a:avLst/>
              <a:gdLst>
                <a:gd name="T0" fmla="*/ 0 w 78"/>
                <a:gd name="T1" fmla="*/ 0 h 276"/>
                <a:gd name="T2" fmla="*/ 0 w 78"/>
                <a:gd name="T3" fmla="*/ 0 h 276"/>
                <a:gd name="T4" fmla="*/ 0 w 78"/>
                <a:gd name="T5" fmla="*/ 0 h 276"/>
                <a:gd name="T6" fmla="*/ 0 w 78"/>
                <a:gd name="T7" fmla="*/ 0 h 276"/>
                <a:gd name="T8" fmla="*/ 0 w 78"/>
                <a:gd name="T9" fmla="*/ 0 h 276"/>
                <a:gd name="T10" fmla="*/ 0 w 78"/>
                <a:gd name="T11" fmla="*/ 0 h 276"/>
                <a:gd name="T12" fmla="*/ 0 w 78"/>
                <a:gd name="T13" fmla="*/ 0 h 276"/>
                <a:gd name="T14" fmla="*/ 0 w 78"/>
                <a:gd name="T15" fmla="*/ 0 h 276"/>
                <a:gd name="T16" fmla="*/ 0 w 78"/>
                <a:gd name="T17" fmla="*/ 0 h 276"/>
                <a:gd name="T18" fmla="*/ 0 w 78"/>
                <a:gd name="T19" fmla="*/ 0 h 276"/>
                <a:gd name="T20" fmla="*/ 0 w 78"/>
                <a:gd name="T21" fmla="*/ 0 h 276"/>
                <a:gd name="T22" fmla="*/ 0 w 78"/>
                <a:gd name="T23" fmla="*/ 0 h 276"/>
                <a:gd name="T24" fmla="*/ 0 w 78"/>
                <a:gd name="T25" fmla="*/ 0 h 276"/>
                <a:gd name="T26" fmla="*/ 0 w 78"/>
                <a:gd name="T27" fmla="*/ 0 h 276"/>
                <a:gd name="T28" fmla="*/ 0 w 78"/>
                <a:gd name="T29" fmla="*/ 0 h 276"/>
                <a:gd name="T30" fmla="*/ 0 w 78"/>
                <a:gd name="T31" fmla="*/ 0 h 276"/>
                <a:gd name="T32" fmla="*/ 0 w 78"/>
                <a:gd name="T33" fmla="*/ 0 h 276"/>
                <a:gd name="T34" fmla="*/ 0 w 78"/>
                <a:gd name="T35" fmla="*/ 0 h 276"/>
                <a:gd name="T36" fmla="*/ 0 w 78"/>
                <a:gd name="T37" fmla="*/ 0 h 276"/>
                <a:gd name="T38" fmla="*/ 0 w 78"/>
                <a:gd name="T39" fmla="*/ 0 h 276"/>
                <a:gd name="T40" fmla="*/ 0 w 78"/>
                <a:gd name="T41" fmla="*/ 0 h 276"/>
                <a:gd name="T42" fmla="*/ 0 w 78"/>
                <a:gd name="T43" fmla="*/ 0 h 276"/>
                <a:gd name="T44" fmla="*/ 0 w 78"/>
                <a:gd name="T45" fmla="*/ 0 h 276"/>
                <a:gd name="T46" fmla="*/ 0 w 78"/>
                <a:gd name="T47" fmla="*/ 0 h 276"/>
                <a:gd name="T48" fmla="*/ 0 w 78"/>
                <a:gd name="T49" fmla="*/ 0 h 276"/>
                <a:gd name="T50" fmla="*/ 0 w 78"/>
                <a:gd name="T51" fmla="*/ 0 h 276"/>
                <a:gd name="T52" fmla="*/ 0 w 78"/>
                <a:gd name="T53" fmla="*/ 0 h 276"/>
                <a:gd name="T54" fmla="*/ 0 w 78"/>
                <a:gd name="T55" fmla="*/ 0 h 276"/>
                <a:gd name="T56" fmla="*/ 0 w 78"/>
                <a:gd name="T57" fmla="*/ 0 h 276"/>
                <a:gd name="T58" fmla="*/ 0 w 78"/>
                <a:gd name="T59" fmla="*/ 0 h 276"/>
                <a:gd name="T60" fmla="*/ 0 w 78"/>
                <a:gd name="T61" fmla="*/ 0 h 276"/>
                <a:gd name="T62" fmla="*/ 0 w 78"/>
                <a:gd name="T63" fmla="*/ 0 h 276"/>
                <a:gd name="T64" fmla="*/ 0 w 78"/>
                <a:gd name="T65" fmla="*/ 0 h 276"/>
                <a:gd name="T66" fmla="*/ 0 w 78"/>
                <a:gd name="T67" fmla="*/ 0 h 276"/>
                <a:gd name="T68" fmla="*/ 0 w 78"/>
                <a:gd name="T69" fmla="*/ 0 h 276"/>
                <a:gd name="T70" fmla="*/ 0 w 78"/>
                <a:gd name="T71" fmla="*/ 0 h 276"/>
                <a:gd name="T72" fmla="*/ 0 w 78"/>
                <a:gd name="T73" fmla="*/ 0 h 276"/>
                <a:gd name="T74" fmla="*/ 0 w 78"/>
                <a:gd name="T75" fmla="*/ 0 h 276"/>
                <a:gd name="T76" fmla="*/ 0 w 78"/>
                <a:gd name="T77" fmla="*/ 0 h 276"/>
                <a:gd name="T78" fmla="*/ 0 w 78"/>
                <a:gd name="T79" fmla="*/ 0 h 276"/>
                <a:gd name="T80" fmla="*/ 0 w 78"/>
                <a:gd name="T81" fmla="*/ 0 h 276"/>
                <a:gd name="T82" fmla="*/ 0 w 78"/>
                <a:gd name="T83" fmla="*/ 0 h 276"/>
                <a:gd name="T84" fmla="*/ 0 w 78"/>
                <a:gd name="T85" fmla="*/ 0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8"/>
                <a:gd name="T130" fmla="*/ 0 h 276"/>
                <a:gd name="T131" fmla="*/ 78 w 78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8" h="276">
                  <a:moveTo>
                    <a:pt x="44" y="113"/>
                  </a:moveTo>
                  <a:lnTo>
                    <a:pt x="39" y="127"/>
                  </a:lnTo>
                  <a:lnTo>
                    <a:pt x="28" y="157"/>
                  </a:lnTo>
                  <a:lnTo>
                    <a:pt x="10" y="211"/>
                  </a:lnTo>
                  <a:lnTo>
                    <a:pt x="0" y="243"/>
                  </a:lnTo>
                  <a:lnTo>
                    <a:pt x="0" y="244"/>
                  </a:lnTo>
                  <a:lnTo>
                    <a:pt x="4" y="246"/>
                  </a:lnTo>
                  <a:lnTo>
                    <a:pt x="18" y="252"/>
                  </a:lnTo>
                  <a:lnTo>
                    <a:pt x="34" y="259"/>
                  </a:lnTo>
                  <a:lnTo>
                    <a:pt x="37" y="260"/>
                  </a:lnTo>
                  <a:lnTo>
                    <a:pt x="39" y="262"/>
                  </a:lnTo>
                  <a:lnTo>
                    <a:pt x="43" y="266"/>
                  </a:lnTo>
                  <a:lnTo>
                    <a:pt x="48" y="273"/>
                  </a:lnTo>
                  <a:lnTo>
                    <a:pt x="50" y="276"/>
                  </a:lnTo>
                  <a:lnTo>
                    <a:pt x="51" y="276"/>
                  </a:lnTo>
                  <a:lnTo>
                    <a:pt x="50" y="270"/>
                  </a:lnTo>
                  <a:lnTo>
                    <a:pt x="49" y="250"/>
                  </a:lnTo>
                  <a:lnTo>
                    <a:pt x="46" y="231"/>
                  </a:lnTo>
                  <a:lnTo>
                    <a:pt x="45" y="228"/>
                  </a:lnTo>
                  <a:lnTo>
                    <a:pt x="43" y="226"/>
                  </a:lnTo>
                  <a:lnTo>
                    <a:pt x="42" y="224"/>
                  </a:lnTo>
                  <a:lnTo>
                    <a:pt x="40" y="223"/>
                  </a:lnTo>
                  <a:lnTo>
                    <a:pt x="36" y="219"/>
                  </a:lnTo>
                  <a:lnTo>
                    <a:pt x="31" y="215"/>
                  </a:lnTo>
                  <a:lnTo>
                    <a:pt x="27" y="211"/>
                  </a:lnTo>
                  <a:lnTo>
                    <a:pt x="25" y="205"/>
                  </a:lnTo>
                  <a:lnTo>
                    <a:pt x="26" y="201"/>
                  </a:lnTo>
                  <a:lnTo>
                    <a:pt x="28" y="196"/>
                  </a:lnTo>
                  <a:lnTo>
                    <a:pt x="37" y="173"/>
                  </a:lnTo>
                  <a:lnTo>
                    <a:pt x="60" y="105"/>
                  </a:lnTo>
                  <a:lnTo>
                    <a:pt x="77" y="56"/>
                  </a:lnTo>
                  <a:lnTo>
                    <a:pt x="78" y="53"/>
                  </a:lnTo>
                  <a:lnTo>
                    <a:pt x="77" y="49"/>
                  </a:lnTo>
                  <a:lnTo>
                    <a:pt x="75" y="41"/>
                  </a:lnTo>
                  <a:lnTo>
                    <a:pt x="71" y="23"/>
                  </a:lnTo>
                  <a:lnTo>
                    <a:pt x="67" y="5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5" y="10"/>
                  </a:lnTo>
                  <a:lnTo>
                    <a:pt x="60" y="47"/>
                  </a:lnTo>
                  <a:lnTo>
                    <a:pt x="48" y="100"/>
                  </a:lnTo>
                  <a:lnTo>
                    <a:pt x="44" y="11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6" name="Freeform 272"/>
            <p:cNvSpPr>
              <a:spLocks/>
            </p:cNvSpPr>
            <p:nvPr/>
          </p:nvSpPr>
          <p:spPr bwMode="auto">
            <a:xfrm>
              <a:off x="3900" y="2307"/>
              <a:ext cx="25" cy="116"/>
            </a:xfrm>
            <a:custGeom>
              <a:avLst/>
              <a:gdLst>
                <a:gd name="T0" fmla="*/ 0 w 61"/>
                <a:gd name="T1" fmla="*/ 0 h 262"/>
                <a:gd name="T2" fmla="*/ 0 w 61"/>
                <a:gd name="T3" fmla="*/ 0 h 262"/>
                <a:gd name="T4" fmla="*/ 0 w 61"/>
                <a:gd name="T5" fmla="*/ 0 h 262"/>
                <a:gd name="T6" fmla="*/ 0 w 61"/>
                <a:gd name="T7" fmla="*/ 0 h 262"/>
                <a:gd name="T8" fmla="*/ 0 w 61"/>
                <a:gd name="T9" fmla="*/ 0 h 262"/>
                <a:gd name="T10" fmla="*/ 0 w 61"/>
                <a:gd name="T11" fmla="*/ 0 h 262"/>
                <a:gd name="T12" fmla="*/ 0 w 61"/>
                <a:gd name="T13" fmla="*/ 0 h 262"/>
                <a:gd name="T14" fmla="*/ 0 w 61"/>
                <a:gd name="T15" fmla="*/ 0 h 262"/>
                <a:gd name="T16" fmla="*/ 0 w 61"/>
                <a:gd name="T17" fmla="*/ 0 h 262"/>
                <a:gd name="T18" fmla="*/ 0 w 61"/>
                <a:gd name="T19" fmla="*/ 0 h 262"/>
                <a:gd name="T20" fmla="*/ 0 w 61"/>
                <a:gd name="T21" fmla="*/ 0 h 262"/>
                <a:gd name="T22" fmla="*/ 0 w 61"/>
                <a:gd name="T23" fmla="*/ 0 h 262"/>
                <a:gd name="T24" fmla="*/ 0 w 61"/>
                <a:gd name="T25" fmla="*/ 0 h 262"/>
                <a:gd name="T26" fmla="*/ 0 w 61"/>
                <a:gd name="T27" fmla="*/ 0 h 262"/>
                <a:gd name="T28" fmla="*/ 0 w 61"/>
                <a:gd name="T29" fmla="*/ 0 h 262"/>
                <a:gd name="T30" fmla="*/ 0 w 61"/>
                <a:gd name="T31" fmla="*/ 0 h 262"/>
                <a:gd name="T32" fmla="*/ 0 w 61"/>
                <a:gd name="T33" fmla="*/ 0 h 262"/>
                <a:gd name="T34" fmla="*/ 0 w 61"/>
                <a:gd name="T35" fmla="*/ 0 h 262"/>
                <a:gd name="T36" fmla="*/ 0 w 61"/>
                <a:gd name="T37" fmla="*/ 0 h 262"/>
                <a:gd name="T38" fmla="*/ 0 w 61"/>
                <a:gd name="T39" fmla="*/ 0 h 262"/>
                <a:gd name="T40" fmla="*/ 0 w 61"/>
                <a:gd name="T41" fmla="*/ 0 h 262"/>
                <a:gd name="T42" fmla="*/ 0 w 61"/>
                <a:gd name="T43" fmla="*/ 0 h 262"/>
                <a:gd name="T44" fmla="*/ 0 w 61"/>
                <a:gd name="T45" fmla="*/ 0 h 262"/>
                <a:gd name="T46" fmla="*/ 0 w 61"/>
                <a:gd name="T47" fmla="*/ 0 h 262"/>
                <a:gd name="T48" fmla="*/ 0 w 61"/>
                <a:gd name="T49" fmla="*/ 0 h 262"/>
                <a:gd name="T50" fmla="*/ 0 w 61"/>
                <a:gd name="T51" fmla="*/ 0 h 262"/>
                <a:gd name="T52" fmla="*/ 0 w 61"/>
                <a:gd name="T53" fmla="*/ 0 h 262"/>
                <a:gd name="T54" fmla="*/ 0 w 61"/>
                <a:gd name="T55" fmla="*/ 0 h 262"/>
                <a:gd name="T56" fmla="*/ 0 w 61"/>
                <a:gd name="T57" fmla="*/ 0 h 262"/>
                <a:gd name="T58" fmla="*/ 0 w 61"/>
                <a:gd name="T59" fmla="*/ 0 h 262"/>
                <a:gd name="T60" fmla="*/ 0 w 61"/>
                <a:gd name="T61" fmla="*/ 0 h 262"/>
                <a:gd name="T62" fmla="*/ 0 w 61"/>
                <a:gd name="T63" fmla="*/ 0 h 262"/>
                <a:gd name="T64" fmla="*/ 0 w 61"/>
                <a:gd name="T65" fmla="*/ 0 h 262"/>
                <a:gd name="T66" fmla="*/ 0 w 61"/>
                <a:gd name="T67" fmla="*/ 0 h 262"/>
                <a:gd name="T68" fmla="*/ 0 w 61"/>
                <a:gd name="T69" fmla="*/ 0 h 262"/>
                <a:gd name="T70" fmla="*/ 0 w 61"/>
                <a:gd name="T71" fmla="*/ 0 h 262"/>
                <a:gd name="T72" fmla="*/ 0 w 61"/>
                <a:gd name="T73" fmla="*/ 0 h 2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1"/>
                <a:gd name="T112" fmla="*/ 0 h 262"/>
                <a:gd name="T113" fmla="*/ 61 w 61"/>
                <a:gd name="T114" fmla="*/ 262 h 26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1" h="262">
                  <a:moveTo>
                    <a:pt x="19" y="59"/>
                  </a:moveTo>
                  <a:lnTo>
                    <a:pt x="17" y="74"/>
                  </a:lnTo>
                  <a:lnTo>
                    <a:pt x="15" y="102"/>
                  </a:lnTo>
                  <a:lnTo>
                    <a:pt x="9" y="160"/>
                  </a:lnTo>
                  <a:lnTo>
                    <a:pt x="1" y="217"/>
                  </a:lnTo>
                  <a:lnTo>
                    <a:pt x="0" y="231"/>
                  </a:lnTo>
                  <a:lnTo>
                    <a:pt x="0" y="238"/>
                  </a:lnTo>
                  <a:lnTo>
                    <a:pt x="2" y="244"/>
                  </a:lnTo>
                  <a:lnTo>
                    <a:pt x="7" y="248"/>
                  </a:lnTo>
                  <a:lnTo>
                    <a:pt x="11" y="252"/>
                  </a:lnTo>
                  <a:lnTo>
                    <a:pt x="17" y="255"/>
                  </a:lnTo>
                  <a:lnTo>
                    <a:pt x="29" y="258"/>
                  </a:lnTo>
                  <a:lnTo>
                    <a:pt x="42" y="260"/>
                  </a:lnTo>
                  <a:lnTo>
                    <a:pt x="55" y="262"/>
                  </a:lnTo>
                  <a:lnTo>
                    <a:pt x="61" y="262"/>
                  </a:lnTo>
                  <a:lnTo>
                    <a:pt x="60" y="262"/>
                  </a:lnTo>
                  <a:lnTo>
                    <a:pt x="55" y="260"/>
                  </a:lnTo>
                  <a:lnTo>
                    <a:pt x="36" y="249"/>
                  </a:lnTo>
                  <a:lnTo>
                    <a:pt x="28" y="241"/>
                  </a:lnTo>
                  <a:lnTo>
                    <a:pt x="22" y="231"/>
                  </a:lnTo>
                  <a:lnTo>
                    <a:pt x="21" y="225"/>
                  </a:lnTo>
                  <a:lnTo>
                    <a:pt x="21" y="208"/>
                  </a:lnTo>
                  <a:lnTo>
                    <a:pt x="26" y="175"/>
                  </a:lnTo>
                  <a:lnTo>
                    <a:pt x="43" y="108"/>
                  </a:lnTo>
                  <a:lnTo>
                    <a:pt x="50" y="44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4" y="21"/>
                  </a:lnTo>
                  <a:lnTo>
                    <a:pt x="39" y="12"/>
                  </a:lnTo>
                  <a:lnTo>
                    <a:pt x="35" y="3"/>
                  </a:lnTo>
                  <a:lnTo>
                    <a:pt x="34" y="0"/>
                  </a:lnTo>
                  <a:lnTo>
                    <a:pt x="32" y="5"/>
                  </a:lnTo>
                  <a:lnTo>
                    <a:pt x="30" y="14"/>
                  </a:lnTo>
                  <a:lnTo>
                    <a:pt x="25" y="34"/>
                  </a:lnTo>
                  <a:lnTo>
                    <a:pt x="20" y="54"/>
                  </a:lnTo>
                  <a:lnTo>
                    <a:pt x="19" y="5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7" name="Freeform 273"/>
            <p:cNvSpPr>
              <a:spLocks/>
            </p:cNvSpPr>
            <p:nvPr/>
          </p:nvSpPr>
          <p:spPr bwMode="auto">
            <a:xfrm>
              <a:off x="3858" y="2416"/>
              <a:ext cx="25" cy="13"/>
            </a:xfrm>
            <a:custGeom>
              <a:avLst/>
              <a:gdLst>
                <a:gd name="T0" fmla="*/ 0 w 64"/>
                <a:gd name="T1" fmla="*/ 0 h 28"/>
                <a:gd name="T2" fmla="*/ 0 w 64"/>
                <a:gd name="T3" fmla="*/ 0 h 28"/>
                <a:gd name="T4" fmla="*/ 0 w 64"/>
                <a:gd name="T5" fmla="*/ 0 h 28"/>
                <a:gd name="T6" fmla="*/ 0 w 64"/>
                <a:gd name="T7" fmla="*/ 0 h 28"/>
                <a:gd name="T8" fmla="*/ 0 w 64"/>
                <a:gd name="T9" fmla="*/ 0 h 28"/>
                <a:gd name="T10" fmla="*/ 0 w 64"/>
                <a:gd name="T11" fmla="*/ 0 h 28"/>
                <a:gd name="T12" fmla="*/ 0 w 64"/>
                <a:gd name="T13" fmla="*/ 0 h 28"/>
                <a:gd name="T14" fmla="*/ 0 w 64"/>
                <a:gd name="T15" fmla="*/ 0 h 28"/>
                <a:gd name="T16" fmla="*/ 0 w 64"/>
                <a:gd name="T17" fmla="*/ 0 h 28"/>
                <a:gd name="T18" fmla="*/ 0 w 64"/>
                <a:gd name="T19" fmla="*/ 0 h 28"/>
                <a:gd name="T20" fmla="*/ 0 w 64"/>
                <a:gd name="T21" fmla="*/ 0 h 28"/>
                <a:gd name="T22" fmla="*/ 0 w 64"/>
                <a:gd name="T23" fmla="*/ 0 h 28"/>
                <a:gd name="T24" fmla="*/ 0 w 64"/>
                <a:gd name="T25" fmla="*/ 0 h 28"/>
                <a:gd name="T26" fmla="*/ 0 w 64"/>
                <a:gd name="T27" fmla="*/ 0 h 28"/>
                <a:gd name="T28" fmla="*/ 0 w 64"/>
                <a:gd name="T29" fmla="*/ 0 h 28"/>
                <a:gd name="T30" fmla="*/ 0 w 64"/>
                <a:gd name="T31" fmla="*/ 0 h 28"/>
                <a:gd name="T32" fmla="*/ 0 w 64"/>
                <a:gd name="T33" fmla="*/ 0 h 28"/>
                <a:gd name="T34" fmla="*/ 0 w 64"/>
                <a:gd name="T35" fmla="*/ 0 h 28"/>
                <a:gd name="T36" fmla="*/ 0 w 64"/>
                <a:gd name="T37" fmla="*/ 0 h 28"/>
                <a:gd name="T38" fmla="*/ 0 w 64"/>
                <a:gd name="T39" fmla="*/ 0 h 28"/>
                <a:gd name="T40" fmla="*/ 0 w 64"/>
                <a:gd name="T41" fmla="*/ 0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4"/>
                <a:gd name="T64" fmla="*/ 0 h 28"/>
                <a:gd name="T65" fmla="*/ 64 w 64"/>
                <a:gd name="T66" fmla="*/ 28 h 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4" h="28">
                  <a:moveTo>
                    <a:pt x="0" y="19"/>
                  </a:moveTo>
                  <a:lnTo>
                    <a:pt x="3" y="21"/>
                  </a:lnTo>
                  <a:lnTo>
                    <a:pt x="17" y="26"/>
                  </a:lnTo>
                  <a:lnTo>
                    <a:pt x="37" y="28"/>
                  </a:lnTo>
                  <a:lnTo>
                    <a:pt x="42" y="27"/>
                  </a:lnTo>
                  <a:lnTo>
                    <a:pt x="46" y="27"/>
                  </a:lnTo>
                  <a:lnTo>
                    <a:pt x="53" y="25"/>
                  </a:lnTo>
                  <a:lnTo>
                    <a:pt x="61" y="22"/>
                  </a:lnTo>
                  <a:lnTo>
                    <a:pt x="63" y="20"/>
                  </a:lnTo>
                  <a:lnTo>
                    <a:pt x="64" y="19"/>
                  </a:lnTo>
                  <a:lnTo>
                    <a:pt x="59" y="18"/>
                  </a:lnTo>
                  <a:lnTo>
                    <a:pt x="50" y="15"/>
                  </a:lnTo>
                  <a:lnTo>
                    <a:pt x="32" y="8"/>
                  </a:lnTo>
                  <a:lnTo>
                    <a:pt x="15" y="2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8" y="5"/>
                  </a:lnTo>
                  <a:lnTo>
                    <a:pt x="4" y="11"/>
                  </a:lnTo>
                  <a:lnTo>
                    <a:pt x="0" y="18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8" name="Freeform 274"/>
            <p:cNvSpPr>
              <a:spLocks/>
            </p:cNvSpPr>
            <p:nvPr/>
          </p:nvSpPr>
          <p:spPr bwMode="auto">
            <a:xfrm>
              <a:off x="3857" y="2434"/>
              <a:ext cx="25" cy="71"/>
            </a:xfrm>
            <a:custGeom>
              <a:avLst/>
              <a:gdLst>
                <a:gd name="T0" fmla="*/ 0 w 64"/>
                <a:gd name="T1" fmla="*/ 0 h 160"/>
                <a:gd name="T2" fmla="*/ 0 w 64"/>
                <a:gd name="T3" fmla="*/ 0 h 160"/>
                <a:gd name="T4" fmla="*/ 0 w 64"/>
                <a:gd name="T5" fmla="*/ 0 h 160"/>
                <a:gd name="T6" fmla="*/ 0 w 64"/>
                <a:gd name="T7" fmla="*/ 0 h 160"/>
                <a:gd name="T8" fmla="*/ 0 w 64"/>
                <a:gd name="T9" fmla="*/ 0 h 160"/>
                <a:gd name="T10" fmla="*/ 0 w 64"/>
                <a:gd name="T11" fmla="*/ 0 h 160"/>
                <a:gd name="T12" fmla="*/ 0 w 64"/>
                <a:gd name="T13" fmla="*/ 0 h 160"/>
                <a:gd name="T14" fmla="*/ 0 w 64"/>
                <a:gd name="T15" fmla="*/ 0 h 160"/>
                <a:gd name="T16" fmla="*/ 0 w 64"/>
                <a:gd name="T17" fmla="*/ 0 h 160"/>
                <a:gd name="T18" fmla="*/ 0 w 64"/>
                <a:gd name="T19" fmla="*/ 0 h 160"/>
                <a:gd name="T20" fmla="*/ 0 w 64"/>
                <a:gd name="T21" fmla="*/ 0 h 160"/>
                <a:gd name="T22" fmla="*/ 0 w 64"/>
                <a:gd name="T23" fmla="*/ 0 h 160"/>
                <a:gd name="T24" fmla="*/ 0 w 64"/>
                <a:gd name="T25" fmla="*/ 0 h 160"/>
                <a:gd name="T26" fmla="*/ 0 w 64"/>
                <a:gd name="T27" fmla="*/ 0 h 160"/>
                <a:gd name="T28" fmla="*/ 0 w 64"/>
                <a:gd name="T29" fmla="*/ 0 h 160"/>
                <a:gd name="T30" fmla="*/ 0 w 64"/>
                <a:gd name="T31" fmla="*/ 0 h 160"/>
                <a:gd name="T32" fmla="*/ 0 w 64"/>
                <a:gd name="T33" fmla="*/ 0 h 160"/>
                <a:gd name="T34" fmla="*/ 0 w 64"/>
                <a:gd name="T35" fmla="*/ 0 h 160"/>
                <a:gd name="T36" fmla="*/ 0 w 64"/>
                <a:gd name="T37" fmla="*/ 0 h 160"/>
                <a:gd name="T38" fmla="*/ 0 w 64"/>
                <a:gd name="T39" fmla="*/ 0 h 160"/>
                <a:gd name="T40" fmla="*/ 0 w 64"/>
                <a:gd name="T41" fmla="*/ 0 h 160"/>
                <a:gd name="T42" fmla="*/ 0 w 64"/>
                <a:gd name="T43" fmla="*/ 0 h 160"/>
                <a:gd name="T44" fmla="*/ 0 w 64"/>
                <a:gd name="T45" fmla="*/ 0 h 160"/>
                <a:gd name="T46" fmla="*/ 0 w 64"/>
                <a:gd name="T47" fmla="*/ 0 h 160"/>
                <a:gd name="T48" fmla="*/ 0 w 64"/>
                <a:gd name="T49" fmla="*/ 0 h 160"/>
                <a:gd name="T50" fmla="*/ 0 w 64"/>
                <a:gd name="T51" fmla="*/ 0 h 160"/>
                <a:gd name="T52" fmla="*/ 0 w 64"/>
                <a:gd name="T53" fmla="*/ 0 h 160"/>
                <a:gd name="T54" fmla="*/ 0 w 64"/>
                <a:gd name="T55" fmla="*/ 0 h 160"/>
                <a:gd name="T56" fmla="*/ 0 w 64"/>
                <a:gd name="T57" fmla="*/ 0 h 160"/>
                <a:gd name="T58" fmla="*/ 0 w 64"/>
                <a:gd name="T59" fmla="*/ 0 h 160"/>
                <a:gd name="T60" fmla="*/ 0 w 64"/>
                <a:gd name="T61" fmla="*/ 0 h 160"/>
                <a:gd name="T62" fmla="*/ 0 w 64"/>
                <a:gd name="T63" fmla="*/ 0 h 160"/>
                <a:gd name="T64" fmla="*/ 0 w 64"/>
                <a:gd name="T65" fmla="*/ 0 h 160"/>
                <a:gd name="T66" fmla="*/ 0 w 64"/>
                <a:gd name="T67" fmla="*/ 0 h 160"/>
                <a:gd name="T68" fmla="*/ 0 w 64"/>
                <a:gd name="T69" fmla="*/ 0 h 160"/>
                <a:gd name="T70" fmla="*/ 0 w 64"/>
                <a:gd name="T71" fmla="*/ 0 h 160"/>
                <a:gd name="T72" fmla="*/ 0 w 64"/>
                <a:gd name="T73" fmla="*/ 0 h 160"/>
                <a:gd name="T74" fmla="*/ 0 w 64"/>
                <a:gd name="T75" fmla="*/ 0 h 160"/>
                <a:gd name="T76" fmla="*/ 0 w 64"/>
                <a:gd name="T77" fmla="*/ 0 h 160"/>
                <a:gd name="T78" fmla="*/ 0 w 64"/>
                <a:gd name="T79" fmla="*/ 0 h 160"/>
                <a:gd name="T80" fmla="*/ 0 w 64"/>
                <a:gd name="T81" fmla="*/ 0 h 160"/>
                <a:gd name="T82" fmla="*/ 0 w 64"/>
                <a:gd name="T83" fmla="*/ 0 h 1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"/>
                <a:gd name="T127" fmla="*/ 0 h 160"/>
                <a:gd name="T128" fmla="*/ 64 w 64"/>
                <a:gd name="T129" fmla="*/ 160 h 1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" h="160">
                  <a:moveTo>
                    <a:pt x="33" y="19"/>
                  </a:moveTo>
                  <a:lnTo>
                    <a:pt x="34" y="24"/>
                  </a:lnTo>
                  <a:lnTo>
                    <a:pt x="34" y="31"/>
                  </a:lnTo>
                  <a:lnTo>
                    <a:pt x="33" y="50"/>
                  </a:lnTo>
                  <a:lnTo>
                    <a:pt x="25" y="91"/>
                  </a:lnTo>
                  <a:lnTo>
                    <a:pt x="21" y="111"/>
                  </a:lnTo>
                  <a:lnTo>
                    <a:pt x="21" y="112"/>
                  </a:lnTo>
                  <a:lnTo>
                    <a:pt x="21" y="117"/>
                  </a:lnTo>
                  <a:lnTo>
                    <a:pt x="25" y="132"/>
                  </a:lnTo>
                  <a:lnTo>
                    <a:pt x="28" y="139"/>
                  </a:lnTo>
                  <a:lnTo>
                    <a:pt x="33" y="144"/>
                  </a:lnTo>
                  <a:lnTo>
                    <a:pt x="37" y="144"/>
                  </a:lnTo>
                  <a:lnTo>
                    <a:pt x="39" y="145"/>
                  </a:lnTo>
                  <a:lnTo>
                    <a:pt x="45" y="147"/>
                  </a:lnTo>
                  <a:lnTo>
                    <a:pt x="57" y="148"/>
                  </a:lnTo>
                  <a:lnTo>
                    <a:pt x="63" y="148"/>
                  </a:lnTo>
                  <a:lnTo>
                    <a:pt x="64" y="147"/>
                  </a:lnTo>
                  <a:lnTo>
                    <a:pt x="62" y="148"/>
                  </a:lnTo>
                  <a:lnTo>
                    <a:pt x="58" y="150"/>
                  </a:lnTo>
                  <a:lnTo>
                    <a:pt x="52" y="155"/>
                  </a:lnTo>
                  <a:lnTo>
                    <a:pt x="46" y="159"/>
                  </a:lnTo>
                  <a:lnTo>
                    <a:pt x="45" y="160"/>
                  </a:lnTo>
                  <a:lnTo>
                    <a:pt x="42" y="160"/>
                  </a:lnTo>
                  <a:lnTo>
                    <a:pt x="35" y="158"/>
                  </a:lnTo>
                  <a:lnTo>
                    <a:pt x="24" y="155"/>
                  </a:lnTo>
                  <a:lnTo>
                    <a:pt x="13" y="151"/>
                  </a:lnTo>
                  <a:lnTo>
                    <a:pt x="11" y="150"/>
                  </a:lnTo>
                  <a:lnTo>
                    <a:pt x="10" y="148"/>
                  </a:lnTo>
                  <a:lnTo>
                    <a:pt x="8" y="143"/>
                  </a:lnTo>
                  <a:lnTo>
                    <a:pt x="4" y="132"/>
                  </a:lnTo>
                  <a:lnTo>
                    <a:pt x="0" y="120"/>
                  </a:lnTo>
                  <a:lnTo>
                    <a:pt x="0" y="117"/>
                  </a:lnTo>
                  <a:lnTo>
                    <a:pt x="0" y="108"/>
                  </a:lnTo>
                  <a:lnTo>
                    <a:pt x="0" y="88"/>
                  </a:lnTo>
                  <a:lnTo>
                    <a:pt x="1" y="49"/>
                  </a:lnTo>
                  <a:lnTo>
                    <a:pt x="1" y="11"/>
                  </a:lnTo>
                  <a:lnTo>
                    <a:pt x="2" y="0"/>
                  </a:lnTo>
                  <a:lnTo>
                    <a:pt x="5" y="2"/>
                  </a:lnTo>
                  <a:lnTo>
                    <a:pt x="17" y="6"/>
                  </a:lnTo>
                  <a:lnTo>
                    <a:pt x="30" y="16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9" name="Freeform 275"/>
            <p:cNvSpPr>
              <a:spLocks/>
            </p:cNvSpPr>
            <p:nvPr/>
          </p:nvSpPr>
          <p:spPr bwMode="auto">
            <a:xfrm>
              <a:off x="3865" y="2508"/>
              <a:ext cx="15" cy="55"/>
            </a:xfrm>
            <a:custGeom>
              <a:avLst/>
              <a:gdLst>
                <a:gd name="T0" fmla="*/ 0 w 36"/>
                <a:gd name="T1" fmla="*/ 0 h 124"/>
                <a:gd name="T2" fmla="*/ 0 w 36"/>
                <a:gd name="T3" fmla="*/ 0 h 124"/>
                <a:gd name="T4" fmla="*/ 0 w 36"/>
                <a:gd name="T5" fmla="*/ 0 h 124"/>
                <a:gd name="T6" fmla="*/ 0 w 36"/>
                <a:gd name="T7" fmla="*/ 0 h 124"/>
                <a:gd name="T8" fmla="*/ 0 w 36"/>
                <a:gd name="T9" fmla="*/ 0 h 124"/>
                <a:gd name="T10" fmla="*/ 0 w 36"/>
                <a:gd name="T11" fmla="*/ 0 h 124"/>
                <a:gd name="T12" fmla="*/ 0 w 36"/>
                <a:gd name="T13" fmla="*/ 0 h 124"/>
                <a:gd name="T14" fmla="*/ 0 w 36"/>
                <a:gd name="T15" fmla="*/ 0 h 124"/>
                <a:gd name="T16" fmla="*/ 0 w 36"/>
                <a:gd name="T17" fmla="*/ 0 h 124"/>
                <a:gd name="T18" fmla="*/ 0 w 36"/>
                <a:gd name="T19" fmla="*/ 0 h 124"/>
                <a:gd name="T20" fmla="*/ 0 w 36"/>
                <a:gd name="T21" fmla="*/ 0 h 124"/>
                <a:gd name="T22" fmla="*/ 0 w 36"/>
                <a:gd name="T23" fmla="*/ 0 h 124"/>
                <a:gd name="T24" fmla="*/ 0 w 36"/>
                <a:gd name="T25" fmla="*/ 0 h 124"/>
                <a:gd name="T26" fmla="*/ 0 w 36"/>
                <a:gd name="T27" fmla="*/ 0 h 124"/>
                <a:gd name="T28" fmla="*/ 0 w 36"/>
                <a:gd name="T29" fmla="*/ 0 h 124"/>
                <a:gd name="T30" fmla="*/ 0 w 36"/>
                <a:gd name="T31" fmla="*/ 0 h 124"/>
                <a:gd name="T32" fmla="*/ 0 w 36"/>
                <a:gd name="T33" fmla="*/ 0 h 124"/>
                <a:gd name="T34" fmla="*/ 0 w 36"/>
                <a:gd name="T35" fmla="*/ 0 h 124"/>
                <a:gd name="T36" fmla="*/ 0 w 36"/>
                <a:gd name="T37" fmla="*/ 0 h 124"/>
                <a:gd name="T38" fmla="*/ 0 w 36"/>
                <a:gd name="T39" fmla="*/ 0 h 124"/>
                <a:gd name="T40" fmla="*/ 0 w 36"/>
                <a:gd name="T41" fmla="*/ 0 h 124"/>
                <a:gd name="T42" fmla="*/ 0 w 36"/>
                <a:gd name="T43" fmla="*/ 0 h 124"/>
                <a:gd name="T44" fmla="*/ 0 w 36"/>
                <a:gd name="T45" fmla="*/ 0 h 124"/>
                <a:gd name="T46" fmla="*/ 0 w 36"/>
                <a:gd name="T47" fmla="*/ 0 h 124"/>
                <a:gd name="T48" fmla="*/ 0 w 36"/>
                <a:gd name="T49" fmla="*/ 0 h 124"/>
                <a:gd name="T50" fmla="*/ 0 w 36"/>
                <a:gd name="T51" fmla="*/ 0 h 124"/>
                <a:gd name="T52" fmla="*/ 0 w 36"/>
                <a:gd name="T53" fmla="*/ 0 h 124"/>
                <a:gd name="T54" fmla="*/ 0 w 36"/>
                <a:gd name="T55" fmla="*/ 0 h 124"/>
                <a:gd name="T56" fmla="*/ 0 w 36"/>
                <a:gd name="T57" fmla="*/ 0 h 12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124"/>
                <a:gd name="T89" fmla="*/ 36 w 36"/>
                <a:gd name="T90" fmla="*/ 124 h 12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124">
                  <a:moveTo>
                    <a:pt x="10" y="23"/>
                  </a:moveTo>
                  <a:lnTo>
                    <a:pt x="10" y="30"/>
                  </a:lnTo>
                  <a:lnTo>
                    <a:pt x="13" y="43"/>
                  </a:lnTo>
                  <a:lnTo>
                    <a:pt x="18" y="55"/>
                  </a:lnTo>
                  <a:lnTo>
                    <a:pt x="23" y="83"/>
                  </a:lnTo>
                  <a:lnTo>
                    <a:pt x="14" y="106"/>
                  </a:lnTo>
                  <a:lnTo>
                    <a:pt x="11" y="110"/>
                  </a:lnTo>
                  <a:lnTo>
                    <a:pt x="5" y="115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3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9" y="124"/>
                  </a:lnTo>
                  <a:lnTo>
                    <a:pt x="17" y="124"/>
                  </a:lnTo>
                  <a:lnTo>
                    <a:pt x="21" y="124"/>
                  </a:lnTo>
                  <a:lnTo>
                    <a:pt x="22" y="114"/>
                  </a:lnTo>
                  <a:lnTo>
                    <a:pt x="26" y="94"/>
                  </a:lnTo>
                  <a:lnTo>
                    <a:pt x="32" y="52"/>
                  </a:lnTo>
                  <a:lnTo>
                    <a:pt x="35" y="1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3" y="6"/>
                  </a:lnTo>
                  <a:lnTo>
                    <a:pt x="11" y="18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0" name="Freeform 276"/>
            <p:cNvSpPr>
              <a:spLocks/>
            </p:cNvSpPr>
            <p:nvPr/>
          </p:nvSpPr>
          <p:spPr bwMode="auto">
            <a:xfrm>
              <a:off x="3857" y="2563"/>
              <a:ext cx="16" cy="45"/>
            </a:xfrm>
            <a:custGeom>
              <a:avLst/>
              <a:gdLst>
                <a:gd name="T0" fmla="*/ 0 w 42"/>
                <a:gd name="T1" fmla="*/ 0 h 105"/>
                <a:gd name="T2" fmla="*/ 0 w 42"/>
                <a:gd name="T3" fmla="*/ 0 h 105"/>
                <a:gd name="T4" fmla="*/ 0 w 42"/>
                <a:gd name="T5" fmla="*/ 0 h 105"/>
                <a:gd name="T6" fmla="*/ 0 w 42"/>
                <a:gd name="T7" fmla="*/ 0 h 105"/>
                <a:gd name="T8" fmla="*/ 0 w 42"/>
                <a:gd name="T9" fmla="*/ 0 h 105"/>
                <a:gd name="T10" fmla="*/ 0 w 42"/>
                <a:gd name="T11" fmla="*/ 0 h 105"/>
                <a:gd name="T12" fmla="*/ 0 w 42"/>
                <a:gd name="T13" fmla="*/ 0 h 105"/>
                <a:gd name="T14" fmla="*/ 0 w 42"/>
                <a:gd name="T15" fmla="*/ 0 h 105"/>
                <a:gd name="T16" fmla="*/ 0 w 42"/>
                <a:gd name="T17" fmla="*/ 0 h 105"/>
                <a:gd name="T18" fmla="*/ 0 w 42"/>
                <a:gd name="T19" fmla="*/ 0 h 105"/>
                <a:gd name="T20" fmla="*/ 0 w 42"/>
                <a:gd name="T21" fmla="*/ 0 h 105"/>
                <a:gd name="T22" fmla="*/ 0 w 42"/>
                <a:gd name="T23" fmla="*/ 0 h 105"/>
                <a:gd name="T24" fmla="*/ 0 w 42"/>
                <a:gd name="T25" fmla="*/ 0 h 105"/>
                <a:gd name="T26" fmla="*/ 0 w 42"/>
                <a:gd name="T27" fmla="*/ 0 h 105"/>
                <a:gd name="T28" fmla="*/ 0 w 42"/>
                <a:gd name="T29" fmla="*/ 0 h 105"/>
                <a:gd name="T30" fmla="*/ 0 w 42"/>
                <a:gd name="T31" fmla="*/ 0 h 105"/>
                <a:gd name="T32" fmla="*/ 0 w 42"/>
                <a:gd name="T33" fmla="*/ 0 h 105"/>
                <a:gd name="T34" fmla="*/ 0 w 42"/>
                <a:gd name="T35" fmla="*/ 0 h 105"/>
                <a:gd name="T36" fmla="*/ 0 w 42"/>
                <a:gd name="T37" fmla="*/ 0 h 105"/>
                <a:gd name="T38" fmla="*/ 0 w 42"/>
                <a:gd name="T39" fmla="*/ 0 h 105"/>
                <a:gd name="T40" fmla="*/ 0 w 42"/>
                <a:gd name="T41" fmla="*/ 0 h 105"/>
                <a:gd name="T42" fmla="*/ 0 w 42"/>
                <a:gd name="T43" fmla="*/ 0 h 105"/>
                <a:gd name="T44" fmla="*/ 0 w 42"/>
                <a:gd name="T45" fmla="*/ 0 h 105"/>
                <a:gd name="T46" fmla="*/ 0 w 42"/>
                <a:gd name="T47" fmla="*/ 0 h 105"/>
                <a:gd name="T48" fmla="*/ 0 w 42"/>
                <a:gd name="T49" fmla="*/ 0 h 105"/>
                <a:gd name="T50" fmla="*/ 0 w 42"/>
                <a:gd name="T51" fmla="*/ 0 h 10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"/>
                <a:gd name="T79" fmla="*/ 0 h 105"/>
                <a:gd name="T80" fmla="*/ 42 w 42"/>
                <a:gd name="T81" fmla="*/ 105 h 10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" h="105">
                  <a:moveTo>
                    <a:pt x="39" y="52"/>
                  </a:moveTo>
                  <a:lnTo>
                    <a:pt x="38" y="57"/>
                  </a:lnTo>
                  <a:lnTo>
                    <a:pt x="37" y="68"/>
                  </a:lnTo>
                  <a:lnTo>
                    <a:pt x="32" y="92"/>
                  </a:lnTo>
                  <a:lnTo>
                    <a:pt x="29" y="101"/>
                  </a:lnTo>
                  <a:lnTo>
                    <a:pt x="26" y="103"/>
                  </a:lnTo>
                  <a:lnTo>
                    <a:pt x="23" y="105"/>
                  </a:lnTo>
                  <a:lnTo>
                    <a:pt x="20" y="104"/>
                  </a:lnTo>
                  <a:lnTo>
                    <a:pt x="13" y="101"/>
                  </a:lnTo>
                  <a:lnTo>
                    <a:pt x="9" y="95"/>
                  </a:lnTo>
                  <a:lnTo>
                    <a:pt x="5" y="86"/>
                  </a:lnTo>
                  <a:lnTo>
                    <a:pt x="3" y="78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1" y="18"/>
                  </a:lnTo>
                  <a:lnTo>
                    <a:pt x="2" y="3"/>
                  </a:lnTo>
                  <a:lnTo>
                    <a:pt x="14" y="1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2" y="9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0" y="36"/>
                  </a:lnTo>
                  <a:lnTo>
                    <a:pt x="39" y="5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1" name="Freeform 277"/>
            <p:cNvSpPr>
              <a:spLocks/>
            </p:cNvSpPr>
            <p:nvPr/>
          </p:nvSpPr>
          <p:spPr bwMode="auto">
            <a:xfrm>
              <a:off x="3891" y="2507"/>
              <a:ext cx="22" cy="113"/>
            </a:xfrm>
            <a:custGeom>
              <a:avLst/>
              <a:gdLst>
                <a:gd name="T0" fmla="*/ 0 w 55"/>
                <a:gd name="T1" fmla="*/ 0 h 255"/>
                <a:gd name="T2" fmla="*/ 0 w 55"/>
                <a:gd name="T3" fmla="*/ 0 h 255"/>
                <a:gd name="T4" fmla="*/ 0 w 55"/>
                <a:gd name="T5" fmla="*/ 0 h 255"/>
                <a:gd name="T6" fmla="*/ 0 w 55"/>
                <a:gd name="T7" fmla="*/ 0 h 255"/>
                <a:gd name="T8" fmla="*/ 0 w 55"/>
                <a:gd name="T9" fmla="*/ 0 h 255"/>
                <a:gd name="T10" fmla="*/ 0 w 55"/>
                <a:gd name="T11" fmla="*/ 0 h 255"/>
                <a:gd name="T12" fmla="*/ 0 w 55"/>
                <a:gd name="T13" fmla="*/ 0 h 255"/>
                <a:gd name="T14" fmla="*/ 0 w 55"/>
                <a:gd name="T15" fmla="*/ 0 h 255"/>
                <a:gd name="T16" fmla="*/ 0 w 55"/>
                <a:gd name="T17" fmla="*/ 0 h 255"/>
                <a:gd name="T18" fmla="*/ 0 w 55"/>
                <a:gd name="T19" fmla="*/ 0 h 255"/>
                <a:gd name="T20" fmla="*/ 0 w 55"/>
                <a:gd name="T21" fmla="*/ 0 h 255"/>
                <a:gd name="T22" fmla="*/ 0 w 55"/>
                <a:gd name="T23" fmla="*/ 0 h 255"/>
                <a:gd name="T24" fmla="*/ 0 w 55"/>
                <a:gd name="T25" fmla="*/ 0 h 255"/>
                <a:gd name="T26" fmla="*/ 0 w 55"/>
                <a:gd name="T27" fmla="*/ 0 h 255"/>
                <a:gd name="T28" fmla="*/ 0 w 55"/>
                <a:gd name="T29" fmla="*/ 0 h 255"/>
                <a:gd name="T30" fmla="*/ 0 w 55"/>
                <a:gd name="T31" fmla="*/ 0 h 255"/>
                <a:gd name="T32" fmla="*/ 0 w 55"/>
                <a:gd name="T33" fmla="*/ 0 h 255"/>
                <a:gd name="T34" fmla="*/ 0 w 55"/>
                <a:gd name="T35" fmla="*/ 0 h 255"/>
                <a:gd name="T36" fmla="*/ 0 w 55"/>
                <a:gd name="T37" fmla="*/ 0 h 255"/>
                <a:gd name="T38" fmla="*/ 0 w 55"/>
                <a:gd name="T39" fmla="*/ 0 h 255"/>
                <a:gd name="T40" fmla="*/ 0 w 55"/>
                <a:gd name="T41" fmla="*/ 0 h 255"/>
                <a:gd name="T42" fmla="*/ 0 w 55"/>
                <a:gd name="T43" fmla="*/ 0 h 255"/>
                <a:gd name="T44" fmla="*/ 0 w 55"/>
                <a:gd name="T45" fmla="*/ 0 h 255"/>
                <a:gd name="T46" fmla="*/ 0 w 55"/>
                <a:gd name="T47" fmla="*/ 0 h 255"/>
                <a:gd name="T48" fmla="*/ 0 w 55"/>
                <a:gd name="T49" fmla="*/ 0 h 255"/>
                <a:gd name="T50" fmla="*/ 0 w 55"/>
                <a:gd name="T51" fmla="*/ 0 h 255"/>
                <a:gd name="T52" fmla="*/ 0 w 55"/>
                <a:gd name="T53" fmla="*/ 0 h 255"/>
                <a:gd name="T54" fmla="*/ 0 w 55"/>
                <a:gd name="T55" fmla="*/ 0 h 255"/>
                <a:gd name="T56" fmla="*/ 0 w 55"/>
                <a:gd name="T57" fmla="*/ 0 h 255"/>
                <a:gd name="T58" fmla="*/ 0 w 55"/>
                <a:gd name="T59" fmla="*/ 0 h 255"/>
                <a:gd name="T60" fmla="*/ 0 w 55"/>
                <a:gd name="T61" fmla="*/ 0 h 255"/>
                <a:gd name="T62" fmla="*/ 0 w 55"/>
                <a:gd name="T63" fmla="*/ 0 h 255"/>
                <a:gd name="T64" fmla="*/ 0 w 55"/>
                <a:gd name="T65" fmla="*/ 0 h 255"/>
                <a:gd name="T66" fmla="*/ 0 w 55"/>
                <a:gd name="T67" fmla="*/ 0 h 255"/>
                <a:gd name="T68" fmla="*/ 0 w 55"/>
                <a:gd name="T69" fmla="*/ 0 h 255"/>
                <a:gd name="T70" fmla="*/ 0 w 55"/>
                <a:gd name="T71" fmla="*/ 0 h 255"/>
                <a:gd name="T72" fmla="*/ 0 w 55"/>
                <a:gd name="T73" fmla="*/ 0 h 255"/>
                <a:gd name="T74" fmla="*/ 0 w 55"/>
                <a:gd name="T75" fmla="*/ 0 h 255"/>
                <a:gd name="T76" fmla="*/ 0 w 55"/>
                <a:gd name="T77" fmla="*/ 0 h 255"/>
                <a:gd name="T78" fmla="*/ 0 w 55"/>
                <a:gd name="T79" fmla="*/ 0 h 255"/>
                <a:gd name="T80" fmla="*/ 0 w 55"/>
                <a:gd name="T81" fmla="*/ 0 h 255"/>
                <a:gd name="T82" fmla="*/ 0 w 55"/>
                <a:gd name="T83" fmla="*/ 0 h 255"/>
                <a:gd name="T84" fmla="*/ 0 w 55"/>
                <a:gd name="T85" fmla="*/ 0 h 255"/>
                <a:gd name="T86" fmla="*/ 0 w 55"/>
                <a:gd name="T87" fmla="*/ 0 h 2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5"/>
                <a:gd name="T133" fmla="*/ 0 h 255"/>
                <a:gd name="T134" fmla="*/ 55 w 55"/>
                <a:gd name="T135" fmla="*/ 255 h 2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5" h="255">
                  <a:moveTo>
                    <a:pt x="3" y="19"/>
                  </a:moveTo>
                  <a:lnTo>
                    <a:pt x="2" y="36"/>
                  </a:lnTo>
                  <a:lnTo>
                    <a:pt x="1" y="70"/>
                  </a:lnTo>
                  <a:lnTo>
                    <a:pt x="2" y="139"/>
                  </a:lnTo>
                  <a:lnTo>
                    <a:pt x="3" y="206"/>
                  </a:lnTo>
                  <a:lnTo>
                    <a:pt x="4" y="223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1" y="242"/>
                  </a:lnTo>
                  <a:lnTo>
                    <a:pt x="4" y="247"/>
                  </a:lnTo>
                  <a:lnTo>
                    <a:pt x="8" y="250"/>
                  </a:lnTo>
                  <a:lnTo>
                    <a:pt x="13" y="253"/>
                  </a:lnTo>
                  <a:lnTo>
                    <a:pt x="19" y="255"/>
                  </a:lnTo>
                  <a:lnTo>
                    <a:pt x="24" y="254"/>
                  </a:lnTo>
                  <a:lnTo>
                    <a:pt x="30" y="252"/>
                  </a:lnTo>
                  <a:lnTo>
                    <a:pt x="35" y="248"/>
                  </a:lnTo>
                  <a:lnTo>
                    <a:pt x="38" y="242"/>
                  </a:lnTo>
                  <a:lnTo>
                    <a:pt x="40" y="233"/>
                  </a:lnTo>
                  <a:lnTo>
                    <a:pt x="40" y="228"/>
                  </a:lnTo>
                  <a:lnTo>
                    <a:pt x="40" y="217"/>
                  </a:lnTo>
                  <a:lnTo>
                    <a:pt x="39" y="190"/>
                  </a:lnTo>
                  <a:lnTo>
                    <a:pt x="42" y="168"/>
                  </a:lnTo>
                  <a:lnTo>
                    <a:pt x="44" y="164"/>
                  </a:lnTo>
                  <a:lnTo>
                    <a:pt x="45" y="161"/>
                  </a:lnTo>
                  <a:lnTo>
                    <a:pt x="48" y="153"/>
                  </a:lnTo>
                  <a:lnTo>
                    <a:pt x="52" y="136"/>
                  </a:lnTo>
                  <a:lnTo>
                    <a:pt x="54" y="126"/>
                  </a:lnTo>
                  <a:lnTo>
                    <a:pt x="55" y="125"/>
                  </a:lnTo>
                  <a:lnTo>
                    <a:pt x="43" y="124"/>
                  </a:lnTo>
                  <a:lnTo>
                    <a:pt x="34" y="118"/>
                  </a:lnTo>
                  <a:lnTo>
                    <a:pt x="26" y="110"/>
                  </a:lnTo>
                  <a:lnTo>
                    <a:pt x="21" y="100"/>
                  </a:lnTo>
                  <a:lnTo>
                    <a:pt x="18" y="88"/>
                  </a:lnTo>
                  <a:lnTo>
                    <a:pt x="15" y="59"/>
                  </a:lnTo>
                  <a:lnTo>
                    <a:pt x="17" y="32"/>
                  </a:lnTo>
                  <a:lnTo>
                    <a:pt x="22" y="9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2" y="5"/>
                  </a:lnTo>
                  <a:lnTo>
                    <a:pt x="7" y="9"/>
                  </a:lnTo>
                  <a:lnTo>
                    <a:pt x="3" y="16"/>
                  </a:lnTo>
                  <a:lnTo>
                    <a:pt x="3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2" name="Freeform 278"/>
            <p:cNvSpPr>
              <a:spLocks/>
            </p:cNvSpPr>
            <p:nvPr/>
          </p:nvSpPr>
          <p:spPr bwMode="auto">
            <a:xfrm>
              <a:off x="3894" y="2431"/>
              <a:ext cx="15" cy="77"/>
            </a:xfrm>
            <a:custGeom>
              <a:avLst/>
              <a:gdLst>
                <a:gd name="T0" fmla="*/ 0 w 39"/>
                <a:gd name="T1" fmla="*/ 0 h 176"/>
                <a:gd name="T2" fmla="*/ 0 w 39"/>
                <a:gd name="T3" fmla="*/ 0 h 176"/>
                <a:gd name="T4" fmla="*/ 0 w 39"/>
                <a:gd name="T5" fmla="*/ 0 h 176"/>
                <a:gd name="T6" fmla="*/ 0 w 39"/>
                <a:gd name="T7" fmla="*/ 0 h 176"/>
                <a:gd name="T8" fmla="*/ 0 w 39"/>
                <a:gd name="T9" fmla="*/ 0 h 176"/>
                <a:gd name="T10" fmla="*/ 0 w 39"/>
                <a:gd name="T11" fmla="*/ 0 h 176"/>
                <a:gd name="T12" fmla="*/ 0 w 39"/>
                <a:gd name="T13" fmla="*/ 0 h 176"/>
                <a:gd name="T14" fmla="*/ 0 w 39"/>
                <a:gd name="T15" fmla="*/ 0 h 176"/>
                <a:gd name="T16" fmla="*/ 0 w 39"/>
                <a:gd name="T17" fmla="*/ 0 h 176"/>
                <a:gd name="T18" fmla="*/ 0 w 39"/>
                <a:gd name="T19" fmla="*/ 0 h 176"/>
                <a:gd name="T20" fmla="*/ 0 w 39"/>
                <a:gd name="T21" fmla="*/ 0 h 176"/>
                <a:gd name="T22" fmla="*/ 0 w 39"/>
                <a:gd name="T23" fmla="*/ 0 h 176"/>
                <a:gd name="T24" fmla="*/ 0 w 39"/>
                <a:gd name="T25" fmla="*/ 0 h 176"/>
                <a:gd name="T26" fmla="*/ 0 w 39"/>
                <a:gd name="T27" fmla="*/ 0 h 176"/>
                <a:gd name="T28" fmla="*/ 0 w 39"/>
                <a:gd name="T29" fmla="*/ 0 h 176"/>
                <a:gd name="T30" fmla="*/ 0 w 39"/>
                <a:gd name="T31" fmla="*/ 0 h 176"/>
                <a:gd name="T32" fmla="*/ 0 w 39"/>
                <a:gd name="T33" fmla="*/ 0 h 176"/>
                <a:gd name="T34" fmla="*/ 0 w 39"/>
                <a:gd name="T35" fmla="*/ 0 h 176"/>
                <a:gd name="T36" fmla="*/ 0 w 39"/>
                <a:gd name="T37" fmla="*/ 0 h 176"/>
                <a:gd name="T38" fmla="*/ 0 w 39"/>
                <a:gd name="T39" fmla="*/ 0 h 176"/>
                <a:gd name="T40" fmla="*/ 0 w 39"/>
                <a:gd name="T41" fmla="*/ 0 h 176"/>
                <a:gd name="T42" fmla="*/ 0 w 39"/>
                <a:gd name="T43" fmla="*/ 0 h 176"/>
                <a:gd name="T44" fmla="*/ 0 w 39"/>
                <a:gd name="T45" fmla="*/ 0 h 176"/>
                <a:gd name="T46" fmla="*/ 0 w 39"/>
                <a:gd name="T47" fmla="*/ 0 h 176"/>
                <a:gd name="T48" fmla="*/ 0 w 39"/>
                <a:gd name="T49" fmla="*/ 0 h 176"/>
                <a:gd name="T50" fmla="*/ 0 w 39"/>
                <a:gd name="T51" fmla="*/ 0 h 176"/>
                <a:gd name="T52" fmla="*/ 0 w 39"/>
                <a:gd name="T53" fmla="*/ 0 h 176"/>
                <a:gd name="T54" fmla="*/ 0 w 39"/>
                <a:gd name="T55" fmla="*/ 0 h 176"/>
                <a:gd name="T56" fmla="*/ 0 w 39"/>
                <a:gd name="T57" fmla="*/ 0 h 176"/>
                <a:gd name="T58" fmla="*/ 0 w 39"/>
                <a:gd name="T59" fmla="*/ 0 h 176"/>
                <a:gd name="T60" fmla="*/ 0 w 39"/>
                <a:gd name="T61" fmla="*/ 0 h 176"/>
                <a:gd name="T62" fmla="*/ 0 w 39"/>
                <a:gd name="T63" fmla="*/ 0 h 176"/>
                <a:gd name="T64" fmla="*/ 0 w 39"/>
                <a:gd name="T65" fmla="*/ 0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176"/>
                <a:gd name="T101" fmla="*/ 39 w 39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176">
                  <a:moveTo>
                    <a:pt x="34" y="23"/>
                  </a:moveTo>
                  <a:lnTo>
                    <a:pt x="34" y="31"/>
                  </a:lnTo>
                  <a:lnTo>
                    <a:pt x="33" y="49"/>
                  </a:lnTo>
                  <a:lnTo>
                    <a:pt x="29" y="93"/>
                  </a:lnTo>
                  <a:lnTo>
                    <a:pt x="24" y="129"/>
                  </a:lnTo>
                  <a:lnTo>
                    <a:pt x="23" y="134"/>
                  </a:lnTo>
                  <a:lnTo>
                    <a:pt x="22" y="139"/>
                  </a:lnTo>
                  <a:lnTo>
                    <a:pt x="22" y="144"/>
                  </a:lnTo>
                  <a:lnTo>
                    <a:pt x="25" y="153"/>
                  </a:lnTo>
                  <a:lnTo>
                    <a:pt x="29" y="163"/>
                  </a:lnTo>
                  <a:lnTo>
                    <a:pt x="37" y="175"/>
                  </a:lnTo>
                  <a:lnTo>
                    <a:pt x="39" y="176"/>
                  </a:lnTo>
                  <a:lnTo>
                    <a:pt x="36" y="175"/>
                  </a:lnTo>
                  <a:lnTo>
                    <a:pt x="32" y="173"/>
                  </a:lnTo>
                  <a:lnTo>
                    <a:pt x="23" y="169"/>
                  </a:lnTo>
                  <a:lnTo>
                    <a:pt x="14" y="164"/>
                  </a:lnTo>
                  <a:lnTo>
                    <a:pt x="12" y="162"/>
                  </a:lnTo>
                  <a:lnTo>
                    <a:pt x="11" y="150"/>
                  </a:lnTo>
                  <a:lnTo>
                    <a:pt x="10" y="127"/>
                  </a:lnTo>
                  <a:lnTo>
                    <a:pt x="8" y="81"/>
                  </a:lnTo>
                  <a:lnTo>
                    <a:pt x="7" y="3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1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1"/>
                  </a:lnTo>
                  <a:lnTo>
                    <a:pt x="19" y="4"/>
                  </a:lnTo>
                  <a:lnTo>
                    <a:pt x="28" y="10"/>
                  </a:lnTo>
                  <a:lnTo>
                    <a:pt x="32" y="18"/>
                  </a:lnTo>
                  <a:lnTo>
                    <a:pt x="34" y="2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3" name="Freeform 279"/>
            <p:cNvSpPr>
              <a:spLocks/>
            </p:cNvSpPr>
            <p:nvPr/>
          </p:nvSpPr>
          <p:spPr bwMode="auto">
            <a:xfrm>
              <a:off x="3931" y="2420"/>
              <a:ext cx="23" cy="77"/>
            </a:xfrm>
            <a:custGeom>
              <a:avLst/>
              <a:gdLst>
                <a:gd name="T0" fmla="*/ 0 w 56"/>
                <a:gd name="T1" fmla="*/ 0 h 173"/>
                <a:gd name="T2" fmla="*/ 0 w 56"/>
                <a:gd name="T3" fmla="*/ 0 h 173"/>
                <a:gd name="T4" fmla="*/ 0 w 56"/>
                <a:gd name="T5" fmla="*/ 0 h 173"/>
                <a:gd name="T6" fmla="*/ 0 w 56"/>
                <a:gd name="T7" fmla="*/ 0 h 173"/>
                <a:gd name="T8" fmla="*/ 0 w 56"/>
                <a:gd name="T9" fmla="*/ 0 h 173"/>
                <a:gd name="T10" fmla="*/ 0 w 56"/>
                <a:gd name="T11" fmla="*/ 0 h 173"/>
                <a:gd name="T12" fmla="*/ 0 w 56"/>
                <a:gd name="T13" fmla="*/ 0 h 173"/>
                <a:gd name="T14" fmla="*/ 0 w 56"/>
                <a:gd name="T15" fmla="*/ 0 h 173"/>
                <a:gd name="T16" fmla="*/ 0 w 56"/>
                <a:gd name="T17" fmla="*/ 0 h 173"/>
                <a:gd name="T18" fmla="*/ 0 w 56"/>
                <a:gd name="T19" fmla="*/ 0 h 173"/>
                <a:gd name="T20" fmla="*/ 0 w 56"/>
                <a:gd name="T21" fmla="*/ 0 h 173"/>
                <a:gd name="T22" fmla="*/ 0 w 56"/>
                <a:gd name="T23" fmla="*/ 0 h 173"/>
                <a:gd name="T24" fmla="*/ 0 w 56"/>
                <a:gd name="T25" fmla="*/ 0 h 173"/>
                <a:gd name="T26" fmla="*/ 0 w 56"/>
                <a:gd name="T27" fmla="*/ 0 h 173"/>
                <a:gd name="T28" fmla="*/ 0 w 56"/>
                <a:gd name="T29" fmla="*/ 0 h 173"/>
                <a:gd name="T30" fmla="*/ 0 w 56"/>
                <a:gd name="T31" fmla="*/ 0 h 173"/>
                <a:gd name="T32" fmla="*/ 0 w 56"/>
                <a:gd name="T33" fmla="*/ 0 h 173"/>
                <a:gd name="T34" fmla="*/ 0 w 56"/>
                <a:gd name="T35" fmla="*/ 0 h 173"/>
                <a:gd name="T36" fmla="*/ 0 w 56"/>
                <a:gd name="T37" fmla="*/ 0 h 173"/>
                <a:gd name="T38" fmla="*/ 0 w 56"/>
                <a:gd name="T39" fmla="*/ 0 h 173"/>
                <a:gd name="T40" fmla="*/ 0 w 56"/>
                <a:gd name="T41" fmla="*/ 0 h 173"/>
                <a:gd name="T42" fmla="*/ 0 w 56"/>
                <a:gd name="T43" fmla="*/ 0 h 173"/>
                <a:gd name="T44" fmla="*/ 0 w 56"/>
                <a:gd name="T45" fmla="*/ 0 h 173"/>
                <a:gd name="T46" fmla="*/ 0 w 56"/>
                <a:gd name="T47" fmla="*/ 0 h 173"/>
                <a:gd name="T48" fmla="*/ 0 w 56"/>
                <a:gd name="T49" fmla="*/ 0 h 173"/>
                <a:gd name="T50" fmla="*/ 0 w 56"/>
                <a:gd name="T51" fmla="*/ 0 h 173"/>
                <a:gd name="T52" fmla="*/ 0 w 56"/>
                <a:gd name="T53" fmla="*/ 0 h 173"/>
                <a:gd name="T54" fmla="*/ 0 w 56"/>
                <a:gd name="T55" fmla="*/ 0 h 173"/>
                <a:gd name="T56" fmla="*/ 0 w 56"/>
                <a:gd name="T57" fmla="*/ 0 h 173"/>
                <a:gd name="T58" fmla="*/ 0 w 56"/>
                <a:gd name="T59" fmla="*/ 0 h 173"/>
                <a:gd name="T60" fmla="*/ 0 w 56"/>
                <a:gd name="T61" fmla="*/ 0 h 173"/>
                <a:gd name="T62" fmla="*/ 0 w 56"/>
                <a:gd name="T63" fmla="*/ 0 h 173"/>
                <a:gd name="T64" fmla="*/ 0 w 56"/>
                <a:gd name="T65" fmla="*/ 0 h 173"/>
                <a:gd name="T66" fmla="*/ 0 w 56"/>
                <a:gd name="T67" fmla="*/ 0 h 173"/>
                <a:gd name="T68" fmla="*/ 0 w 56"/>
                <a:gd name="T69" fmla="*/ 0 h 173"/>
                <a:gd name="T70" fmla="*/ 0 w 56"/>
                <a:gd name="T71" fmla="*/ 0 h 173"/>
                <a:gd name="T72" fmla="*/ 0 w 56"/>
                <a:gd name="T73" fmla="*/ 0 h 173"/>
                <a:gd name="T74" fmla="*/ 0 w 56"/>
                <a:gd name="T75" fmla="*/ 0 h 173"/>
                <a:gd name="T76" fmla="*/ 0 w 56"/>
                <a:gd name="T77" fmla="*/ 0 h 173"/>
                <a:gd name="T78" fmla="*/ 0 w 56"/>
                <a:gd name="T79" fmla="*/ 0 h 173"/>
                <a:gd name="T80" fmla="*/ 0 w 56"/>
                <a:gd name="T81" fmla="*/ 0 h 173"/>
                <a:gd name="T82" fmla="*/ 0 w 56"/>
                <a:gd name="T83" fmla="*/ 0 h 173"/>
                <a:gd name="T84" fmla="*/ 0 w 56"/>
                <a:gd name="T85" fmla="*/ 0 h 173"/>
                <a:gd name="T86" fmla="*/ 0 w 56"/>
                <a:gd name="T87" fmla="*/ 0 h 173"/>
                <a:gd name="T88" fmla="*/ 0 w 56"/>
                <a:gd name="T89" fmla="*/ 0 h 173"/>
                <a:gd name="T90" fmla="*/ 0 w 56"/>
                <a:gd name="T91" fmla="*/ 0 h 173"/>
                <a:gd name="T92" fmla="*/ 0 w 56"/>
                <a:gd name="T93" fmla="*/ 0 h 173"/>
                <a:gd name="T94" fmla="*/ 0 w 56"/>
                <a:gd name="T95" fmla="*/ 0 h 173"/>
                <a:gd name="T96" fmla="*/ 0 w 56"/>
                <a:gd name="T97" fmla="*/ 0 h 173"/>
                <a:gd name="T98" fmla="*/ 0 w 56"/>
                <a:gd name="T99" fmla="*/ 0 h 173"/>
                <a:gd name="T100" fmla="*/ 0 w 56"/>
                <a:gd name="T101" fmla="*/ 0 h 173"/>
                <a:gd name="T102" fmla="*/ 0 w 56"/>
                <a:gd name="T103" fmla="*/ 0 h 173"/>
                <a:gd name="T104" fmla="*/ 0 w 56"/>
                <a:gd name="T105" fmla="*/ 0 h 17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"/>
                <a:gd name="T160" fmla="*/ 0 h 173"/>
                <a:gd name="T161" fmla="*/ 56 w 56"/>
                <a:gd name="T162" fmla="*/ 173 h 17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" h="173">
                  <a:moveTo>
                    <a:pt x="6" y="30"/>
                  </a:moveTo>
                  <a:lnTo>
                    <a:pt x="7" y="34"/>
                  </a:lnTo>
                  <a:lnTo>
                    <a:pt x="9" y="40"/>
                  </a:lnTo>
                  <a:lnTo>
                    <a:pt x="12" y="54"/>
                  </a:lnTo>
                  <a:lnTo>
                    <a:pt x="13" y="74"/>
                  </a:lnTo>
                  <a:lnTo>
                    <a:pt x="14" y="81"/>
                  </a:lnTo>
                  <a:lnTo>
                    <a:pt x="13" y="90"/>
                  </a:lnTo>
                  <a:lnTo>
                    <a:pt x="11" y="106"/>
                  </a:lnTo>
                  <a:lnTo>
                    <a:pt x="5" y="139"/>
                  </a:lnTo>
                  <a:lnTo>
                    <a:pt x="0" y="158"/>
                  </a:lnTo>
                  <a:lnTo>
                    <a:pt x="7" y="160"/>
                  </a:lnTo>
                  <a:lnTo>
                    <a:pt x="25" y="166"/>
                  </a:lnTo>
                  <a:lnTo>
                    <a:pt x="41" y="172"/>
                  </a:lnTo>
                  <a:lnTo>
                    <a:pt x="43" y="173"/>
                  </a:lnTo>
                  <a:lnTo>
                    <a:pt x="47" y="173"/>
                  </a:lnTo>
                  <a:lnTo>
                    <a:pt x="48" y="172"/>
                  </a:lnTo>
                  <a:lnTo>
                    <a:pt x="51" y="170"/>
                  </a:lnTo>
                  <a:lnTo>
                    <a:pt x="55" y="167"/>
                  </a:lnTo>
                  <a:lnTo>
                    <a:pt x="56" y="166"/>
                  </a:lnTo>
                  <a:lnTo>
                    <a:pt x="51" y="164"/>
                  </a:lnTo>
                  <a:lnTo>
                    <a:pt x="37" y="153"/>
                  </a:lnTo>
                  <a:lnTo>
                    <a:pt x="31" y="145"/>
                  </a:lnTo>
                  <a:lnTo>
                    <a:pt x="27" y="137"/>
                  </a:lnTo>
                  <a:lnTo>
                    <a:pt x="27" y="132"/>
                  </a:lnTo>
                  <a:lnTo>
                    <a:pt x="27" y="127"/>
                  </a:lnTo>
                  <a:lnTo>
                    <a:pt x="29" y="110"/>
                  </a:lnTo>
                  <a:lnTo>
                    <a:pt x="36" y="67"/>
                  </a:lnTo>
                  <a:lnTo>
                    <a:pt x="42" y="39"/>
                  </a:lnTo>
                  <a:lnTo>
                    <a:pt x="43" y="37"/>
                  </a:lnTo>
                  <a:lnTo>
                    <a:pt x="42" y="37"/>
                  </a:lnTo>
                  <a:lnTo>
                    <a:pt x="39" y="37"/>
                  </a:lnTo>
                  <a:lnTo>
                    <a:pt x="28" y="34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7" y="21"/>
                  </a:lnTo>
                  <a:lnTo>
                    <a:pt x="16" y="16"/>
                  </a:lnTo>
                  <a:lnTo>
                    <a:pt x="15" y="6"/>
                  </a:lnTo>
                  <a:lnTo>
                    <a:pt x="15" y="1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6" y="8"/>
                  </a:lnTo>
                  <a:lnTo>
                    <a:pt x="1" y="16"/>
                  </a:lnTo>
                  <a:lnTo>
                    <a:pt x="1" y="22"/>
                  </a:lnTo>
                  <a:lnTo>
                    <a:pt x="4" y="27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4" name="Freeform 280"/>
            <p:cNvSpPr>
              <a:spLocks/>
            </p:cNvSpPr>
            <p:nvPr/>
          </p:nvSpPr>
          <p:spPr bwMode="auto">
            <a:xfrm>
              <a:off x="3930" y="2315"/>
              <a:ext cx="26" cy="107"/>
            </a:xfrm>
            <a:custGeom>
              <a:avLst/>
              <a:gdLst>
                <a:gd name="T0" fmla="*/ 0 w 65"/>
                <a:gd name="T1" fmla="*/ 0 h 243"/>
                <a:gd name="T2" fmla="*/ 0 w 65"/>
                <a:gd name="T3" fmla="*/ 0 h 243"/>
                <a:gd name="T4" fmla="*/ 0 w 65"/>
                <a:gd name="T5" fmla="*/ 0 h 243"/>
                <a:gd name="T6" fmla="*/ 0 w 65"/>
                <a:gd name="T7" fmla="*/ 0 h 243"/>
                <a:gd name="T8" fmla="*/ 0 w 65"/>
                <a:gd name="T9" fmla="*/ 0 h 243"/>
                <a:gd name="T10" fmla="*/ 0 w 65"/>
                <a:gd name="T11" fmla="*/ 0 h 243"/>
                <a:gd name="T12" fmla="*/ 0 w 65"/>
                <a:gd name="T13" fmla="*/ 0 h 243"/>
                <a:gd name="T14" fmla="*/ 0 w 65"/>
                <a:gd name="T15" fmla="*/ 0 h 243"/>
                <a:gd name="T16" fmla="*/ 0 w 65"/>
                <a:gd name="T17" fmla="*/ 0 h 243"/>
                <a:gd name="T18" fmla="*/ 0 w 65"/>
                <a:gd name="T19" fmla="*/ 0 h 243"/>
                <a:gd name="T20" fmla="*/ 0 w 65"/>
                <a:gd name="T21" fmla="*/ 0 h 243"/>
                <a:gd name="T22" fmla="*/ 0 w 65"/>
                <a:gd name="T23" fmla="*/ 0 h 243"/>
                <a:gd name="T24" fmla="*/ 0 w 65"/>
                <a:gd name="T25" fmla="*/ 0 h 243"/>
                <a:gd name="T26" fmla="*/ 0 w 65"/>
                <a:gd name="T27" fmla="*/ 0 h 243"/>
                <a:gd name="T28" fmla="*/ 0 w 65"/>
                <a:gd name="T29" fmla="*/ 0 h 243"/>
                <a:gd name="T30" fmla="*/ 0 w 65"/>
                <a:gd name="T31" fmla="*/ 0 h 243"/>
                <a:gd name="T32" fmla="*/ 0 w 65"/>
                <a:gd name="T33" fmla="*/ 0 h 243"/>
                <a:gd name="T34" fmla="*/ 0 w 65"/>
                <a:gd name="T35" fmla="*/ 0 h 243"/>
                <a:gd name="T36" fmla="*/ 0 w 65"/>
                <a:gd name="T37" fmla="*/ 0 h 243"/>
                <a:gd name="T38" fmla="*/ 0 w 65"/>
                <a:gd name="T39" fmla="*/ 0 h 243"/>
                <a:gd name="T40" fmla="*/ 0 w 65"/>
                <a:gd name="T41" fmla="*/ 0 h 243"/>
                <a:gd name="T42" fmla="*/ 0 w 65"/>
                <a:gd name="T43" fmla="*/ 0 h 243"/>
                <a:gd name="T44" fmla="*/ 0 w 65"/>
                <a:gd name="T45" fmla="*/ 0 h 243"/>
                <a:gd name="T46" fmla="*/ 0 w 65"/>
                <a:gd name="T47" fmla="*/ 0 h 243"/>
                <a:gd name="T48" fmla="*/ 0 w 65"/>
                <a:gd name="T49" fmla="*/ 0 h 243"/>
                <a:gd name="T50" fmla="*/ 0 w 65"/>
                <a:gd name="T51" fmla="*/ 0 h 243"/>
                <a:gd name="T52" fmla="*/ 0 w 65"/>
                <a:gd name="T53" fmla="*/ 0 h 243"/>
                <a:gd name="T54" fmla="*/ 0 w 65"/>
                <a:gd name="T55" fmla="*/ 0 h 243"/>
                <a:gd name="T56" fmla="*/ 0 w 65"/>
                <a:gd name="T57" fmla="*/ 0 h 243"/>
                <a:gd name="T58" fmla="*/ 0 w 65"/>
                <a:gd name="T59" fmla="*/ 0 h 243"/>
                <a:gd name="T60" fmla="*/ 0 w 65"/>
                <a:gd name="T61" fmla="*/ 0 h 2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5"/>
                <a:gd name="T94" fmla="*/ 0 h 243"/>
                <a:gd name="T95" fmla="*/ 65 w 65"/>
                <a:gd name="T96" fmla="*/ 243 h 2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5" h="243">
                  <a:moveTo>
                    <a:pt x="24" y="62"/>
                  </a:moveTo>
                  <a:lnTo>
                    <a:pt x="22" y="76"/>
                  </a:lnTo>
                  <a:lnTo>
                    <a:pt x="19" y="103"/>
                  </a:lnTo>
                  <a:lnTo>
                    <a:pt x="10" y="158"/>
                  </a:lnTo>
                  <a:lnTo>
                    <a:pt x="1" y="213"/>
                  </a:lnTo>
                  <a:lnTo>
                    <a:pt x="0" y="225"/>
                  </a:lnTo>
                  <a:lnTo>
                    <a:pt x="3" y="231"/>
                  </a:lnTo>
                  <a:lnTo>
                    <a:pt x="6" y="233"/>
                  </a:lnTo>
                  <a:lnTo>
                    <a:pt x="13" y="238"/>
                  </a:lnTo>
                  <a:lnTo>
                    <a:pt x="16" y="243"/>
                  </a:lnTo>
                  <a:lnTo>
                    <a:pt x="19" y="243"/>
                  </a:lnTo>
                  <a:lnTo>
                    <a:pt x="27" y="243"/>
                  </a:lnTo>
                  <a:lnTo>
                    <a:pt x="43" y="242"/>
                  </a:lnTo>
                  <a:lnTo>
                    <a:pt x="60" y="242"/>
                  </a:lnTo>
                  <a:lnTo>
                    <a:pt x="65" y="241"/>
                  </a:lnTo>
                  <a:lnTo>
                    <a:pt x="59" y="237"/>
                  </a:lnTo>
                  <a:lnTo>
                    <a:pt x="44" y="220"/>
                  </a:lnTo>
                  <a:lnTo>
                    <a:pt x="37" y="211"/>
                  </a:lnTo>
                  <a:lnTo>
                    <a:pt x="32" y="202"/>
                  </a:lnTo>
                  <a:lnTo>
                    <a:pt x="32" y="197"/>
                  </a:lnTo>
                  <a:lnTo>
                    <a:pt x="32" y="190"/>
                  </a:lnTo>
                  <a:lnTo>
                    <a:pt x="33" y="160"/>
                  </a:lnTo>
                  <a:lnTo>
                    <a:pt x="38" y="70"/>
                  </a:lnTo>
                  <a:lnTo>
                    <a:pt x="41" y="4"/>
                  </a:lnTo>
                  <a:lnTo>
                    <a:pt x="42" y="0"/>
                  </a:lnTo>
                  <a:lnTo>
                    <a:pt x="40" y="6"/>
                  </a:lnTo>
                  <a:lnTo>
                    <a:pt x="36" y="16"/>
                  </a:lnTo>
                  <a:lnTo>
                    <a:pt x="30" y="37"/>
                  </a:lnTo>
                  <a:lnTo>
                    <a:pt x="25" y="58"/>
                  </a:lnTo>
                  <a:lnTo>
                    <a:pt x="24" y="6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5" name="Freeform 281"/>
            <p:cNvSpPr>
              <a:spLocks/>
            </p:cNvSpPr>
            <p:nvPr/>
          </p:nvSpPr>
          <p:spPr bwMode="auto">
            <a:xfrm>
              <a:off x="3964" y="2331"/>
              <a:ext cx="27" cy="74"/>
            </a:xfrm>
            <a:custGeom>
              <a:avLst/>
              <a:gdLst>
                <a:gd name="T0" fmla="*/ 0 w 64"/>
                <a:gd name="T1" fmla="*/ 0 h 169"/>
                <a:gd name="T2" fmla="*/ 0 w 64"/>
                <a:gd name="T3" fmla="*/ 0 h 169"/>
                <a:gd name="T4" fmla="*/ 0 w 64"/>
                <a:gd name="T5" fmla="*/ 0 h 169"/>
                <a:gd name="T6" fmla="*/ 0 w 64"/>
                <a:gd name="T7" fmla="*/ 0 h 169"/>
                <a:gd name="T8" fmla="*/ 0 w 64"/>
                <a:gd name="T9" fmla="*/ 0 h 169"/>
                <a:gd name="T10" fmla="*/ 0 w 64"/>
                <a:gd name="T11" fmla="*/ 0 h 169"/>
                <a:gd name="T12" fmla="*/ 0 w 64"/>
                <a:gd name="T13" fmla="*/ 0 h 169"/>
                <a:gd name="T14" fmla="*/ 0 w 64"/>
                <a:gd name="T15" fmla="*/ 0 h 169"/>
                <a:gd name="T16" fmla="*/ 0 w 64"/>
                <a:gd name="T17" fmla="*/ 0 h 169"/>
                <a:gd name="T18" fmla="*/ 0 w 64"/>
                <a:gd name="T19" fmla="*/ 0 h 169"/>
                <a:gd name="T20" fmla="*/ 0 w 64"/>
                <a:gd name="T21" fmla="*/ 0 h 169"/>
                <a:gd name="T22" fmla="*/ 0 w 64"/>
                <a:gd name="T23" fmla="*/ 0 h 169"/>
                <a:gd name="T24" fmla="*/ 0 w 64"/>
                <a:gd name="T25" fmla="*/ 0 h 169"/>
                <a:gd name="T26" fmla="*/ 0 w 64"/>
                <a:gd name="T27" fmla="*/ 0 h 169"/>
                <a:gd name="T28" fmla="*/ 0 w 64"/>
                <a:gd name="T29" fmla="*/ 0 h 169"/>
                <a:gd name="T30" fmla="*/ 0 w 64"/>
                <a:gd name="T31" fmla="*/ 0 h 169"/>
                <a:gd name="T32" fmla="*/ 0 w 64"/>
                <a:gd name="T33" fmla="*/ 0 h 169"/>
                <a:gd name="T34" fmla="*/ 0 w 64"/>
                <a:gd name="T35" fmla="*/ 0 h 169"/>
                <a:gd name="T36" fmla="*/ 0 w 64"/>
                <a:gd name="T37" fmla="*/ 0 h 169"/>
                <a:gd name="T38" fmla="*/ 0 w 64"/>
                <a:gd name="T39" fmla="*/ 0 h 169"/>
                <a:gd name="T40" fmla="*/ 0 w 64"/>
                <a:gd name="T41" fmla="*/ 0 h 169"/>
                <a:gd name="T42" fmla="*/ 0 w 64"/>
                <a:gd name="T43" fmla="*/ 0 h 169"/>
                <a:gd name="T44" fmla="*/ 0 w 64"/>
                <a:gd name="T45" fmla="*/ 0 h 169"/>
                <a:gd name="T46" fmla="*/ 0 w 64"/>
                <a:gd name="T47" fmla="*/ 0 h 1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169"/>
                <a:gd name="T74" fmla="*/ 64 w 64"/>
                <a:gd name="T75" fmla="*/ 169 h 1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169">
                  <a:moveTo>
                    <a:pt x="1" y="140"/>
                  </a:moveTo>
                  <a:lnTo>
                    <a:pt x="2" y="141"/>
                  </a:lnTo>
                  <a:lnTo>
                    <a:pt x="5" y="143"/>
                  </a:lnTo>
                  <a:lnTo>
                    <a:pt x="16" y="148"/>
                  </a:lnTo>
                  <a:lnTo>
                    <a:pt x="45" y="162"/>
                  </a:lnTo>
                  <a:lnTo>
                    <a:pt x="64" y="169"/>
                  </a:lnTo>
                  <a:lnTo>
                    <a:pt x="61" y="162"/>
                  </a:lnTo>
                  <a:lnTo>
                    <a:pt x="57" y="149"/>
                  </a:lnTo>
                  <a:lnTo>
                    <a:pt x="52" y="140"/>
                  </a:lnTo>
                  <a:lnTo>
                    <a:pt x="46" y="134"/>
                  </a:lnTo>
                  <a:lnTo>
                    <a:pt x="38" y="131"/>
                  </a:lnTo>
                  <a:lnTo>
                    <a:pt x="26" y="130"/>
                  </a:lnTo>
                  <a:lnTo>
                    <a:pt x="19" y="129"/>
                  </a:lnTo>
                  <a:lnTo>
                    <a:pt x="18" y="119"/>
                  </a:lnTo>
                  <a:lnTo>
                    <a:pt x="17" y="98"/>
                  </a:lnTo>
                  <a:lnTo>
                    <a:pt x="15" y="54"/>
                  </a:lnTo>
                  <a:lnTo>
                    <a:pt x="13" y="12"/>
                  </a:lnTo>
                  <a:lnTo>
                    <a:pt x="13" y="0"/>
                  </a:lnTo>
                  <a:lnTo>
                    <a:pt x="12" y="3"/>
                  </a:lnTo>
                  <a:lnTo>
                    <a:pt x="10" y="21"/>
                  </a:lnTo>
                  <a:lnTo>
                    <a:pt x="4" y="80"/>
                  </a:lnTo>
                  <a:lnTo>
                    <a:pt x="0" y="134"/>
                  </a:lnTo>
                  <a:lnTo>
                    <a:pt x="1" y="14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6" name="Freeform 282"/>
            <p:cNvSpPr>
              <a:spLocks/>
            </p:cNvSpPr>
            <p:nvPr/>
          </p:nvSpPr>
          <p:spPr bwMode="auto">
            <a:xfrm>
              <a:off x="3926" y="2497"/>
              <a:ext cx="18" cy="59"/>
            </a:xfrm>
            <a:custGeom>
              <a:avLst/>
              <a:gdLst>
                <a:gd name="T0" fmla="*/ 0 w 46"/>
                <a:gd name="T1" fmla="*/ 0 h 135"/>
                <a:gd name="T2" fmla="*/ 0 w 46"/>
                <a:gd name="T3" fmla="*/ 0 h 135"/>
                <a:gd name="T4" fmla="*/ 0 w 46"/>
                <a:gd name="T5" fmla="*/ 0 h 135"/>
                <a:gd name="T6" fmla="*/ 0 w 46"/>
                <a:gd name="T7" fmla="*/ 0 h 135"/>
                <a:gd name="T8" fmla="*/ 0 w 46"/>
                <a:gd name="T9" fmla="*/ 0 h 135"/>
                <a:gd name="T10" fmla="*/ 0 w 46"/>
                <a:gd name="T11" fmla="*/ 0 h 135"/>
                <a:gd name="T12" fmla="*/ 0 w 46"/>
                <a:gd name="T13" fmla="*/ 0 h 135"/>
                <a:gd name="T14" fmla="*/ 0 w 46"/>
                <a:gd name="T15" fmla="*/ 0 h 135"/>
                <a:gd name="T16" fmla="*/ 0 w 46"/>
                <a:gd name="T17" fmla="*/ 0 h 135"/>
                <a:gd name="T18" fmla="*/ 0 w 46"/>
                <a:gd name="T19" fmla="*/ 0 h 135"/>
                <a:gd name="T20" fmla="*/ 0 w 46"/>
                <a:gd name="T21" fmla="*/ 0 h 135"/>
                <a:gd name="T22" fmla="*/ 0 w 46"/>
                <a:gd name="T23" fmla="*/ 0 h 135"/>
                <a:gd name="T24" fmla="*/ 0 w 46"/>
                <a:gd name="T25" fmla="*/ 0 h 135"/>
                <a:gd name="T26" fmla="*/ 0 w 46"/>
                <a:gd name="T27" fmla="*/ 0 h 135"/>
                <a:gd name="T28" fmla="*/ 0 w 46"/>
                <a:gd name="T29" fmla="*/ 0 h 135"/>
                <a:gd name="T30" fmla="*/ 0 w 46"/>
                <a:gd name="T31" fmla="*/ 0 h 135"/>
                <a:gd name="T32" fmla="*/ 0 w 46"/>
                <a:gd name="T33" fmla="*/ 0 h 135"/>
                <a:gd name="T34" fmla="*/ 0 w 46"/>
                <a:gd name="T35" fmla="*/ 0 h 135"/>
                <a:gd name="T36" fmla="*/ 0 w 46"/>
                <a:gd name="T37" fmla="*/ 0 h 135"/>
                <a:gd name="T38" fmla="*/ 0 w 46"/>
                <a:gd name="T39" fmla="*/ 0 h 135"/>
                <a:gd name="T40" fmla="*/ 0 w 46"/>
                <a:gd name="T41" fmla="*/ 0 h 135"/>
                <a:gd name="T42" fmla="*/ 0 w 46"/>
                <a:gd name="T43" fmla="*/ 0 h 135"/>
                <a:gd name="T44" fmla="*/ 0 w 46"/>
                <a:gd name="T45" fmla="*/ 0 h 135"/>
                <a:gd name="T46" fmla="*/ 0 w 46"/>
                <a:gd name="T47" fmla="*/ 0 h 135"/>
                <a:gd name="T48" fmla="*/ 0 w 46"/>
                <a:gd name="T49" fmla="*/ 0 h 135"/>
                <a:gd name="T50" fmla="*/ 0 w 46"/>
                <a:gd name="T51" fmla="*/ 0 h 135"/>
                <a:gd name="T52" fmla="*/ 0 w 46"/>
                <a:gd name="T53" fmla="*/ 0 h 13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6"/>
                <a:gd name="T82" fmla="*/ 0 h 135"/>
                <a:gd name="T83" fmla="*/ 46 w 46"/>
                <a:gd name="T84" fmla="*/ 135 h 13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6" h="135">
                  <a:moveTo>
                    <a:pt x="36" y="25"/>
                  </a:moveTo>
                  <a:lnTo>
                    <a:pt x="35" y="30"/>
                  </a:lnTo>
                  <a:lnTo>
                    <a:pt x="35" y="35"/>
                  </a:lnTo>
                  <a:lnTo>
                    <a:pt x="31" y="48"/>
                  </a:lnTo>
                  <a:lnTo>
                    <a:pt x="23" y="79"/>
                  </a:lnTo>
                  <a:lnTo>
                    <a:pt x="19" y="98"/>
                  </a:lnTo>
                  <a:lnTo>
                    <a:pt x="19" y="101"/>
                  </a:lnTo>
                  <a:lnTo>
                    <a:pt x="21" y="104"/>
                  </a:lnTo>
                  <a:lnTo>
                    <a:pt x="26" y="112"/>
                  </a:lnTo>
                  <a:lnTo>
                    <a:pt x="39" y="128"/>
                  </a:lnTo>
                  <a:lnTo>
                    <a:pt x="46" y="135"/>
                  </a:lnTo>
                  <a:lnTo>
                    <a:pt x="42" y="135"/>
                  </a:lnTo>
                  <a:lnTo>
                    <a:pt x="35" y="133"/>
                  </a:lnTo>
                  <a:lnTo>
                    <a:pt x="20" y="129"/>
                  </a:lnTo>
                  <a:lnTo>
                    <a:pt x="3" y="125"/>
                  </a:lnTo>
                  <a:lnTo>
                    <a:pt x="0" y="124"/>
                  </a:lnTo>
                  <a:lnTo>
                    <a:pt x="0" y="114"/>
                  </a:lnTo>
                  <a:lnTo>
                    <a:pt x="1" y="94"/>
                  </a:lnTo>
                  <a:lnTo>
                    <a:pt x="4" y="53"/>
                  </a:lnTo>
                  <a:lnTo>
                    <a:pt x="6" y="12"/>
                  </a:lnTo>
                  <a:lnTo>
                    <a:pt x="7" y="0"/>
                  </a:lnTo>
                  <a:lnTo>
                    <a:pt x="10" y="3"/>
                  </a:lnTo>
                  <a:lnTo>
                    <a:pt x="24" y="10"/>
                  </a:lnTo>
                  <a:lnTo>
                    <a:pt x="30" y="17"/>
                  </a:lnTo>
                  <a:lnTo>
                    <a:pt x="34" y="23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7" name="Freeform 283"/>
            <p:cNvSpPr>
              <a:spLocks/>
            </p:cNvSpPr>
            <p:nvPr/>
          </p:nvSpPr>
          <p:spPr bwMode="auto">
            <a:xfrm>
              <a:off x="3923" y="2557"/>
              <a:ext cx="19" cy="43"/>
            </a:xfrm>
            <a:custGeom>
              <a:avLst/>
              <a:gdLst>
                <a:gd name="T0" fmla="*/ 0 w 48"/>
                <a:gd name="T1" fmla="*/ 0 h 98"/>
                <a:gd name="T2" fmla="*/ 0 w 48"/>
                <a:gd name="T3" fmla="*/ 0 h 98"/>
                <a:gd name="T4" fmla="*/ 0 w 48"/>
                <a:gd name="T5" fmla="*/ 0 h 98"/>
                <a:gd name="T6" fmla="*/ 0 w 48"/>
                <a:gd name="T7" fmla="*/ 0 h 98"/>
                <a:gd name="T8" fmla="*/ 0 w 48"/>
                <a:gd name="T9" fmla="*/ 0 h 98"/>
                <a:gd name="T10" fmla="*/ 0 w 48"/>
                <a:gd name="T11" fmla="*/ 0 h 98"/>
                <a:gd name="T12" fmla="*/ 0 w 48"/>
                <a:gd name="T13" fmla="*/ 0 h 98"/>
                <a:gd name="T14" fmla="*/ 0 w 48"/>
                <a:gd name="T15" fmla="*/ 0 h 98"/>
                <a:gd name="T16" fmla="*/ 0 w 48"/>
                <a:gd name="T17" fmla="*/ 0 h 98"/>
                <a:gd name="T18" fmla="*/ 0 w 48"/>
                <a:gd name="T19" fmla="*/ 0 h 98"/>
                <a:gd name="T20" fmla="*/ 0 w 48"/>
                <a:gd name="T21" fmla="*/ 0 h 98"/>
                <a:gd name="T22" fmla="*/ 0 w 48"/>
                <a:gd name="T23" fmla="*/ 0 h 98"/>
                <a:gd name="T24" fmla="*/ 0 w 48"/>
                <a:gd name="T25" fmla="*/ 0 h 98"/>
                <a:gd name="T26" fmla="*/ 0 w 48"/>
                <a:gd name="T27" fmla="*/ 0 h 98"/>
                <a:gd name="T28" fmla="*/ 0 w 48"/>
                <a:gd name="T29" fmla="*/ 0 h 98"/>
                <a:gd name="T30" fmla="*/ 0 w 48"/>
                <a:gd name="T31" fmla="*/ 0 h 98"/>
                <a:gd name="T32" fmla="*/ 0 w 48"/>
                <a:gd name="T33" fmla="*/ 0 h 98"/>
                <a:gd name="T34" fmla="*/ 0 w 48"/>
                <a:gd name="T35" fmla="*/ 0 h 98"/>
                <a:gd name="T36" fmla="*/ 0 w 48"/>
                <a:gd name="T37" fmla="*/ 0 h 98"/>
                <a:gd name="T38" fmla="*/ 0 w 48"/>
                <a:gd name="T39" fmla="*/ 0 h 98"/>
                <a:gd name="T40" fmla="*/ 0 w 48"/>
                <a:gd name="T41" fmla="*/ 0 h 98"/>
                <a:gd name="T42" fmla="*/ 0 w 48"/>
                <a:gd name="T43" fmla="*/ 0 h 98"/>
                <a:gd name="T44" fmla="*/ 0 w 48"/>
                <a:gd name="T45" fmla="*/ 0 h 98"/>
                <a:gd name="T46" fmla="*/ 0 w 48"/>
                <a:gd name="T47" fmla="*/ 0 h 98"/>
                <a:gd name="T48" fmla="*/ 0 w 48"/>
                <a:gd name="T49" fmla="*/ 0 h 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8"/>
                <a:gd name="T76" fmla="*/ 0 h 98"/>
                <a:gd name="T77" fmla="*/ 48 w 48"/>
                <a:gd name="T78" fmla="*/ 98 h 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8" h="98">
                  <a:moveTo>
                    <a:pt x="45" y="43"/>
                  </a:moveTo>
                  <a:lnTo>
                    <a:pt x="44" y="46"/>
                  </a:lnTo>
                  <a:lnTo>
                    <a:pt x="42" y="50"/>
                  </a:lnTo>
                  <a:lnTo>
                    <a:pt x="37" y="65"/>
                  </a:lnTo>
                  <a:lnTo>
                    <a:pt x="20" y="98"/>
                  </a:lnTo>
                  <a:lnTo>
                    <a:pt x="7" y="97"/>
                  </a:lnTo>
                  <a:lnTo>
                    <a:pt x="4" y="92"/>
                  </a:lnTo>
                  <a:lnTo>
                    <a:pt x="3" y="84"/>
                  </a:lnTo>
                  <a:lnTo>
                    <a:pt x="1" y="65"/>
                  </a:lnTo>
                  <a:lnTo>
                    <a:pt x="0" y="24"/>
                  </a:lnTo>
                  <a:lnTo>
                    <a:pt x="1" y="3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3" y="4"/>
                  </a:lnTo>
                  <a:lnTo>
                    <a:pt x="38" y="7"/>
                  </a:lnTo>
                  <a:lnTo>
                    <a:pt x="42" y="12"/>
                  </a:lnTo>
                  <a:lnTo>
                    <a:pt x="45" y="17"/>
                  </a:lnTo>
                  <a:lnTo>
                    <a:pt x="47" y="22"/>
                  </a:lnTo>
                  <a:lnTo>
                    <a:pt x="48" y="30"/>
                  </a:lnTo>
                  <a:lnTo>
                    <a:pt x="47" y="36"/>
                  </a:lnTo>
                  <a:lnTo>
                    <a:pt x="45" y="4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8" name="Freeform 284"/>
            <p:cNvSpPr>
              <a:spLocks/>
            </p:cNvSpPr>
            <p:nvPr/>
          </p:nvSpPr>
          <p:spPr bwMode="auto">
            <a:xfrm>
              <a:off x="3982" y="2410"/>
              <a:ext cx="8" cy="46"/>
            </a:xfrm>
            <a:custGeom>
              <a:avLst/>
              <a:gdLst>
                <a:gd name="T0" fmla="*/ 0 w 18"/>
                <a:gd name="T1" fmla="*/ 0 h 102"/>
                <a:gd name="T2" fmla="*/ 0 w 18"/>
                <a:gd name="T3" fmla="*/ 0 h 102"/>
                <a:gd name="T4" fmla="*/ 0 w 18"/>
                <a:gd name="T5" fmla="*/ 0 h 102"/>
                <a:gd name="T6" fmla="*/ 0 w 18"/>
                <a:gd name="T7" fmla="*/ 0 h 102"/>
                <a:gd name="T8" fmla="*/ 0 w 18"/>
                <a:gd name="T9" fmla="*/ 0 h 102"/>
                <a:gd name="T10" fmla="*/ 0 w 18"/>
                <a:gd name="T11" fmla="*/ 0 h 102"/>
                <a:gd name="T12" fmla="*/ 0 w 18"/>
                <a:gd name="T13" fmla="*/ 0 h 102"/>
                <a:gd name="T14" fmla="*/ 0 w 18"/>
                <a:gd name="T15" fmla="*/ 0 h 102"/>
                <a:gd name="T16" fmla="*/ 0 w 18"/>
                <a:gd name="T17" fmla="*/ 0 h 102"/>
                <a:gd name="T18" fmla="*/ 0 w 18"/>
                <a:gd name="T19" fmla="*/ 0 h 102"/>
                <a:gd name="T20" fmla="*/ 0 w 18"/>
                <a:gd name="T21" fmla="*/ 0 h 102"/>
                <a:gd name="T22" fmla="*/ 0 w 18"/>
                <a:gd name="T23" fmla="*/ 0 h 102"/>
                <a:gd name="T24" fmla="*/ 0 w 18"/>
                <a:gd name="T25" fmla="*/ 0 h 102"/>
                <a:gd name="T26" fmla="*/ 0 w 18"/>
                <a:gd name="T27" fmla="*/ 0 h 102"/>
                <a:gd name="T28" fmla="*/ 0 w 18"/>
                <a:gd name="T29" fmla="*/ 0 h 102"/>
                <a:gd name="T30" fmla="*/ 0 w 18"/>
                <a:gd name="T31" fmla="*/ 0 h 102"/>
                <a:gd name="T32" fmla="*/ 0 w 18"/>
                <a:gd name="T33" fmla="*/ 0 h 1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102"/>
                <a:gd name="T53" fmla="*/ 18 w 18"/>
                <a:gd name="T54" fmla="*/ 102 h 10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102">
                  <a:moveTo>
                    <a:pt x="2" y="27"/>
                  </a:moveTo>
                  <a:lnTo>
                    <a:pt x="1" y="33"/>
                  </a:lnTo>
                  <a:lnTo>
                    <a:pt x="0" y="46"/>
                  </a:lnTo>
                  <a:lnTo>
                    <a:pt x="1" y="8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3" y="94"/>
                  </a:lnTo>
                  <a:lnTo>
                    <a:pt x="6" y="77"/>
                  </a:lnTo>
                  <a:lnTo>
                    <a:pt x="11" y="42"/>
                  </a:lnTo>
                  <a:lnTo>
                    <a:pt x="16" y="9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5" y="2"/>
                  </a:lnTo>
                  <a:lnTo>
                    <a:pt x="8" y="10"/>
                  </a:lnTo>
                  <a:lnTo>
                    <a:pt x="2" y="23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09" name="Freeform 285"/>
            <p:cNvSpPr>
              <a:spLocks/>
            </p:cNvSpPr>
            <p:nvPr/>
          </p:nvSpPr>
          <p:spPr bwMode="auto">
            <a:xfrm>
              <a:off x="3964" y="2414"/>
              <a:ext cx="19" cy="120"/>
            </a:xfrm>
            <a:custGeom>
              <a:avLst/>
              <a:gdLst>
                <a:gd name="T0" fmla="*/ 0 w 44"/>
                <a:gd name="T1" fmla="*/ 0 h 271"/>
                <a:gd name="T2" fmla="*/ 0 w 44"/>
                <a:gd name="T3" fmla="*/ 0 h 271"/>
                <a:gd name="T4" fmla="*/ 0 w 44"/>
                <a:gd name="T5" fmla="*/ 0 h 271"/>
                <a:gd name="T6" fmla="*/ 0 w 44"/>
                <a:gd name="T7" fmla="*/ 0 h 271"/>
                <a:gd name="T8" fmla="*/ 0 w 44"/>
                <a:gd name="T9" fmla="*/ 0 h 271"/>
                <a:gd name="T10" fmla="*/ 0 w 44"/>
                <a:gd name="T11" fmla="*/ 0 h 271"/>
                <a:gd name="T12" fmla="*/ 0 w 44"/>
                <a:gd name="T13" fmla="*/ 0 h 271"/>
                <a:gd name="T14" fmla="*/ 0 w 44"/>
                <a:gd name="T15" fmla="*/ 0 h 271"/>
                <a:gd name="T16" fmla="*/ 0 w 44"/>
                <a:gd name="T17" fmla="*/ 0 h 271"/>
                <a:gd name="T18" fmla="*/ 0 w 44"/>
                <a:gd name="T19" fmla="*/ 0 h 271"/>
                <a:gd name="T20" fmla="*/ 0 w 44"/>
                <a:gd name="T21" fmla="*/ 0 h 271"/>
                <a:gd name="T22" fmla="*/ 0 w 44"/>
                <a:gd name="T23" fmla="*/ 0 h 271"/>
                <a:gd name="T24" fmla="*/ 0 w 44"/>
                <a:gd name="T25" fmla="*/ 0 h 271"/>
                <a:gd name="T26" fmla="*/ 0 w 44"/>
                <a:gd name="T27" fmla="*/ 0 h 271"/>
                <a:gd name="T28" fmla="*/ 0 w 44"/>
                <a:gd name="T29" fmla="*/ 0 h 271"/>
                <a:gd name="T30" fmla="*/ 0 w 44"/>
                <a:gd name="T31" fmla="*/ 0 h 271"/>
                <a:gd name="T32" fmla="*/ 0 w 44"/>
                <a:gd name="T33" fmla="*/ 0 h 271"/>
                <a:gd name="T34" fmla="*/ 0 w 44"/>
                <a:gd name="T35" fmla="*/ 0 h 271"/>
                <a:gd name="T36" fmla="*/ 0 w 44"/>
                <a:gd name="T37" fmla="*/ 0 h 271"/>
                <a:gd name="T38" fmla="*/ 0 w 44"/>
                <a:gd name="T39" fmla="*/ 0 h 271"/>
                <a:gd name="T40" fmla="*/ 0 w 44"/>
                <a:gd name="T41" fmla="*/ 0 h 271"/>
                <a:gd name="T42" fmla="*/ 0 w 44"/>
                <a:gd name="T43" fmla="*/ 0 h 271"/>
                <a:gd name="T44" fmla="*/ 0 w 44"/>
                <a:gd name="T45" fmla="*/ 0 h 271"/>
                <a:gd name="T46" fmla="*/ 0 w 44"/>
                <a:gd name="T47" fmla="*/ 0 h 271"/>
                <a:gd name="T48" fmla="*/ 0 w 44"/>
                <a:gd name="T49" fmla="*/ 0 h 271"/>
                <a:gd name="T50" fmla="*/ 0 w 44"/>
                <a:gd name="T51" fmla="*/ 0 h 271"/>
                <a:gd name="T52" fmla="*/ 0 w 44"/>
                <a:gd name="T53" fmla="*/ 0 h 271"/>
                <a:gd name="T54" fmla="*/ 0 w 44"/>
                <a:gd name="T55" fmla="*/ 0 h 271"/>
                <a:gd name="T56" fmla="*/ 0 w 44"/>
                <a:gd name="T57" fmla="*/ 0 h 27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271"/>
                <a:gd name="T89" fmla="*/ 44 w 44"/>
                <a:gd name="T90" fmla="*/ 271 h 27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271">
                  <a:moveTo>
                    <a:pt x="24" y="91"/>
                  </a:moveTo>
                  <a:lnTo>
                    <a:pt x="28" y="95"/>
                  </a:lnTo>
                  <a:lnTo>
                    <a:pt x="34" y="100"/>
                  </a:lnTo>
                  <a:lnTo>
                    <a:pt x="40" y="104"/>
                  </a:lnTo>
                  <a:lnTo>
                    <a:pt x="42" y="105"/>
                  </a:lnTo>
                  <a:lnTo>
                    <a:pt x="43" y="113"/>
                  </a:lnTo>
                  <a:lnTo>
                    <a:pt x="44" y="126"/>
                  </a:lnTo>
                  <a:lnTo>
                    <a:pt x="44" y="158"/>
                  </a:lnTo>
                  <a:lnTo>
                    <a:pt x="35" y="233"/>
                  </a:lnTo>
                  <a:lnTo>
                    <a:pt x="13" y="271"/>
                  </a:lnTo>
                  <a:lnTo>
                    <a:pt x="11" y="271"/>
                  </a:lnTo>
                  <a:lnTo>
                    <a:pt x="9" y="269"/>
                  </a:lnTo>
                  <a:lnTo>
                    <a:pt x="8" y="265"/>
                  </a:lnTo>
                  <a:lnTo>
                    <a:pt x="7" y="261"/>
                  </a:lnTo>
                  <a:lnTo>
                    <a:pt x="5" y="248"/>
                  </a:lnTo>
                  <a:lnTo>
                    <a:pt x="2" y="214"/>
                  </a:lnTo>
                  <a:lnTo>
                    <a:pt x="0" y="139"/>
                  </a:lnTo>
                  <a:lnTo>
                    <a:pt x="1" y="109"/>
                  </a:lnTo>
                  <a:lnTo>
                    <a:pt x="2" y="100"/>
                  </a:lnTo>
                  <a:lnTo>
                    <a:pt x="4" y="82"/>
                  </a:lnTo>
                  <a:lnTo>
                    <a:pt x="9" y="45"/>
                  </a:lnTo>
                  <a:lnTo>
                    <a:pt x="14" y="9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18" y="23"/>
                  </a:lnTo>
                  <a:lnTo>
                    <a:pt x="21" y="54"/>
                  </a:lnTo>
                  <a:lnTo>
                    <a:pt x="23" y="84"/>
                  </a:lnTo>
                  <a:lnTo>
                    <a:pt x="24" y="9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0" name="Freeform 286"/>
            <p:cNvSpPr>
              <a:spLocks/>
            </p:cNvSpPr>
            <p:nvPr/>
          </p:nvSpPr>
          <p:spPr bwMode="auto">
            <a:xfrm>
              <a:off x="3863" y="2293"/>
              <a:ext cx="41" cy="110"/>
            </a:xfrm>
            <a:custGeom>
              <a:avLst/>
              <a:gdLst>
                <a:gd name="T0" fmla="*/ 0 w 102"/>
                <a:gd name="T1" fmla="*/ 0 h 253"/>
                <a:gd name="T2" fmla="*/ 0 w 102"/>
                <a:gd name="T3" fmla="*/ 0 h 253"/>
                <a:gd name="T4" fmla="*/ 0 w 102"/>
                <a:gd name="T5" fmla="*/ 0 h 253"/>
                <a:gd name="T6" fmla="*/ 0 w 102"/>
                <a:gd name="T7" fmla="*/ 0 h 253"/>
                <a:gd name="T8" fmla="*/ 0 w 102"/>
                <a:gd name="T9" fmla="*/ 0 h 253"/>
                <a:gd name="T10" fmla="*/ 0 w 102"/>
                <a:gd name="T11" fmla="*/ 0 h 253"/>
                <a:gd name="T12" fmla="*/ 0 w 102"/>
                <a:gd name="T13" fmla="*/ 0 h 253"/>
                <a:gd name="T14" fmla="*/ 0 w 102"/>
                <a:gd name="T15" fmla="*/ 0 h 253"/>
                <a:gd name="T16" fmla="*/ 0 w 102"/>
                <a:gd name="T17" fmla="*/ 0 h 253"/>
                <a:gd name="T18" fmla="*/ 0 w 102"/>
                <a:gd name="T19" fmla="*/ 0 h 253"/>
                <a:gd name="T20" fmla="*/ 0 w 102"/>
                <a:gd name="T21" fmla="*/ 0 h 253"/>
                <a:gd name="T22" fmla="*/ 0 w 102"/>
                <a:gd name="T23" fmla="*/ 0 h 253"/>
                <a:gd name="T24" fmla="*/ 0 w 102"/>
                <a:gd name="T25" fmla="*/ 0 h 253"/>
                <a:gd name="T26" fmla="*/ 0 w 102"/>
                <a:gd name="T27" fmla="*/ 0 h 253"/>
                <a:gd name="T28" fmla="*/ 0 w 102"/>
                <a:gd name="T29" fmla="*/ 0 h 253"/>
                <a:gd name="T30" fmla="*/ 0 w 102"/>
                <a:gd name="T31" fmla="*/ 0 h 253"/>
                <a:gd name="T32" fmla="*/ 0 w 102"/>
                <a:gd name="T33" fmla="*/ 0 h 253"/>
                <a:gd name="T34" fmla="*/ 0 w 102"/>
                <a:gd name="T35" fmla="*/ 0 h 253"/>
                <a:gd name="T36" fmla="*/ 0 w 102"/>
                <a:gd name="T37" fmla="*/ 0 h 253"/>
                <a:gd name="T38" fmla="*/ 0 w 102"/>
                <a:gd name="T39" fmla="*/ 0 h 253"/>
                <a:gd name="T40" fmla="*/ 0 w 102"/>
                <a:gd name="T41" fmla="*/ 0 h 253"/>
                <a:gd name="T42" fmla="*/ 0 w 102"/>
                <a:gd name="T43" fmla="*/ 0 h 253"/>
                <a:gd name="T44" fmla="*/ 0 w 102"/>
                <a:gd name="T45" fmla="*/ 0 h 253"/>
                <a:gd name="T46" fmla="*/ 0 w 102"/>
                <a:gd name="T47" fmla="*/ 0 h 253"/>
                <a:gd name="T48" fmla="*/ 0 w 102"/>
                <a:gd name="T49" fmla="*/ 0 h 253"/>
                <a:gd name="T50" fmla="*/ 0 w 102"/>
                <a:gd name="T51" fmla="*/ 0 h 253"/>
                <a:gd name="T52" fmla="*/ 0 w 102"/>
                <a:gd name="T53" fmla="*/ 0 h 253"/>
                <a:gd name="T54" fmla="*/ 0 w 102"/>
                <a:gd name="T55" fmla="*/ 0 h 253"/>
                <a:gd name="T56" fmla="*/ 0 w 102"/>
                <a:gd name="T57" fmla="*/ 0 h 253"/>
                <a:gd name="T58" fmla="*/ 0 w 102"/>
                <a:gd name="T59" fmla="*/ 0 h 253"/>
                <a:gd name="T60" fmla="*/ 0 w 102"/>
                <a:gd name="T61" fmla="*/ 0 h 253"/>
                <a:gd name="T62" fmla="*/ 0 w 102"/>
                <a:gd name="T63" fmla="*/ 0 h 2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2"/>
                <a:gd name="T97" fmla="*/ 0 h 253"/>
                <a:gd name="T98" fmla="*/ 102 w 102"/>
                <a:gd name="T99" fmla="*/ 253 h 25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2" h="253">
                  <a:moveTo>
                    <a:pt x="46" y="93"/>
                  </a:moveTo>
                  <a:lnTo>
                    <a:pt x="43" y="102"/>
                  </a:lnTo>
                  <a:lnTo>
                    <a:pt x="34" y="127"/>
                  </a:lnTo>
                  <a:lnTo>
                    <a:pt x="13" y="199"/>
                  </a:lnTo>
                  <a:lnTo>
                    <a:pt x="0" y="251"/>
                  </a:lnTo>
                  <a:lnTo>
                    <a:pt x="0" y="253"/>
                  </a:lnTo>
                  <a:lnTo>
                    <a:pt x="6" y="237"/>
                  </a:lnTo>
                  <a:lnTo>
                    <a:pt x="20" y="207"/>
                  </a:lnTo>
                  <a:lnTo>
                    <a:pt x="48" y="146"/>
                  </a:lnTo>
                  <a:lnTo>
                    <a:pt x="76" y="85"/>
                  </a:lnTo>
                  <a:lnTo>
                    <a:pt x="83" y="70"/>
                  </a:lnTo>
                  <a:lnTo>
                    <a:pt x="82" y="67"/>
                  </a:lnTo>
                  <a:lnTo>
                    <a:pt x="80" y="61"/>
                  </a:lnTo>
                  <a:lnTo>
                    <a:pt x="77" y="48"/>
                  </a:lnTo>
                  <a:lnTo>
                    <a:pt x="73" y="36"/>
                  </a:lnTo>
                  <a:lnTo>
                    <a:pt x="73" y="32"/>
                  </a:lnTo>
                  <a:lnTo>
                    <a:pt x="75" y="31"/>
                  </a:lnTo>
                  <a:lnTo>
                    <a:pt x="79" y="29"/>
                  </a:lnTo>
                  <a:lnTo>
                    <a:pt x="88" y="24"/>
                  </a:lnTo>
                  <a:lnTo>
                    <a:pt x="99" y="17"/>
                  </a:lnTo>
                  <a:lnTo>
                    <a:pt x="102" y="15"/>
                  </a:lnTo>
                  <a:lnTo>
                    <a:pt x="97" y="15"/>
                  </a:lnTo>
                  <a:lnTo>
                    <a:pt x="86" y="13"/>
                  </a:lnTo>
                  <a:lnTo>
                    <a:pt x="65" y="8"/>
                  </a:lnTo>
                  <a:lnTo>
                    <a:pt x="45" y="2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12"/>
                  </a:lnTo>
                  <a:lnTo>
                    <a:pt x="48" y="49"/>
                  </a:lnTo>
                  <a:lnTo>
                    <a:pt x="48" y="87"/>
                  </a:lnTo>
                  <a:lnTo>
                    <a:pt x="4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1" name="Freeform 287"/>
            <p:cNvSpPr>
              <a:spLocks/>
            </p:cNvSpPr>
            <p:nvPr/>
          </p:nvSpPr>
          <p:spPr bwMode="auto">
            <a:xfrm>
              <a:off x="3902" y="2322"/>
              <a:ext cx="11" cy="76"/>
            </a:xfrm>
            <a:custGeom>
              <a:avLst/>
              <a:gdLst>
                <a:gd name="T0" fmla="*/ 0 w 30"/>
                <a:gd name="T1" fmla="*/ 0 h 173"/>
                <a:gd name="T2" fmla="*/ 0 w 30"/>
                <a:gd name="T3" fmla="*/ 0 h 173"/>
                <a:gd name="T4" fmla="*/ 0 w 30"/>
                <a:gd name="T5" fmla="*/ 0 h 173"/>
                <a:gd name="T6" fmla="*/ 0 w 30"/>
                <a:gd name="T7" fmla="*/ 0 h 173"/>
                <a:gd name="T8" fmla="*/ 0 w 30"/>
                <a:gd name="T9" fmla="*/ 0 h 173"/>
                <a:gd name="T10" fmla="*/ 0 w 30"/>
                <a:gd name="T11" fmla="*/ 0 h 173"/>
                <a:gd name="T12" fmla="*/ 0 w 30"/>
                <a:gd name="T13" fmla="*/ 0 h 173"/>
                <a:gd name="T14" fmla="*/ 0 w 30"/>
                <a:gd name="T15" fmla="*/ 0 h 173"/>
                <a:gd name="T16" fmla="*/ 0 w 30"/>
                <a:gd name="T17" fmla="*/ 0 h 173"/>
                <a:gd name="T18" fmla="*/ 0 w 30"/>
                <a:gd name="T19" fmla="*/ 0 h 173"/>
                <a:gd name="T20" fmla="*/ 0 w 30"/>
                <a:gd name="T21" fmla="*/ 0 h 173"/>
                <a:gd name="T22" fmla="*/ 0 w 30"/>
                <a:gd name="T23" fmla="*/ 0 h 173"/>
                <a:gd name="T24" fmla="*/ 0 w 30"/>
                <a:gd name="T25" fmla="*/ 0 h 173"/>
                <a:gd name="T26" fmla="*/ 0 w 30"/>
                <a:gd name="T27" fmla="*/ 0 h 173"/>
                <a:gd name="T28" fmla="*/ 0 w 30"/>
                <a:gd name="T29" fmla="*/ 0 h 173"/>
                <a:gd name="T30" fmla="*/ 0 w 30"/>
                <a:gd name="T31" fmla="*/ 0 h 173"/>
                <a:gd name="T32" fmla="*/ 0 w 30"/>
                <a:gd name="T33" fmla="*/ 0 h 173"/>
                <a:gd name="T34" fmla="*/ 0 w 30"/>
                <a:gd name="T35" fmla="*/ 0 h 173"/>
                <a:gd name="T36" fmla="*/ 0 w 30"/>
                <a:gd name="T37" fmla="*/ 0 h 173"/>
                <a:gd name="T38" fmla="*/ 0 w 30"/>
                <a:gd name="T39" fmla="*/ 0 h 173"/>
                <a:gd name="T40" fmla="*/ 0 w 30"/>
                <a:gd name="T41" fmla="*/ 0 h 173"/>
                <a:gd name="T42" fmla="*/ 0 w 30"/>
                <a:gd name="T43" fmla="*/ 0 h 17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"/>
                <a:gd name="T67" fmla="*/ 0 h 173"/>
                <a:gd name="T68" fmla="*/ 30 w 30"/>
                <a:gd name="T69" fmla="*/ 173 h 17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" h="173">
                  <a:moveTo>
                    <a:pt x="0" y="35"/>
                  </a:moveTo>
                  <a:lnTo>
                    <a:pt x="0" y="47"/>
                  </a:lnTo>
                  <a:lnTo>
                    <a:pt x="0" y="69"/>
                  </a:lnTo>
                  <a:lnTo>
                    <a:pt x="0" y="117"/>
                  </a:lnTo>
                  <a:lnTo>
                    <a:pt x="0" y="163"/>
                  </a:lnTo>
                  <a:lnTo>
                    <a:pt x="0" y="173"/>
                  </a:lnTo>
                  <a:lnTo>
                    <a:pt x="3" y="163"/>
                  </a:lnTo>
                  <a:lnTo>
                    <a:pt x="8" y="140"/>
                  </a:lnTo>
                  <a:lnTo>
                    <a:pt x="17" y="94"/>
                  </a:lnTo>
                  <a:lnTo>
                    <a:pt x="27" y="4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29"/>
                  </a:lnTo>
                  <a:lnTo>
                    <a:pt x="26" y="16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17" y="9"/>
                  </a:lnTo>
                  <a:lnTo>
                    <a:pt x="10" y="20"/>
                  </a:lnTo>
                  <a:lnTo>
                    <a:pt x="2" y="33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2" name="Freeform 288"/>
            <p:cNvSpPr>
              <a:spLocks/>
            </p:cNvSpPr>
            <p:nvPr/>
          </p:nvSpPr>
          <p:spPr bwMode="auto">
            <a:xfrm>
              <a:off x="3854" y="2429"/>
              <a:ext cx="20" cy="76"/>
            </a:xfrm>
            <a:custGeom>
              <a:avLst/>
              <a:gdLst>
                <a:gd name="T0" fmla="*/ 0 w 49"/>
                <a:gd name="T1" fmla="*/ 0 h 173"/>
                <a:gd name="T2" fmla="*/ 0 w 49"/>
                <a:gd name="T3" fmla="*/ 0 h 173"/>
                <a:gd name="T4" fmla="*/ 0 w 49"/>
                <a:gd name="T5" fmla="*/ 0 h 173"/>
                <a:gd name="T6" fmla="*/ 0 w 49"/>
                <a:gd name="T7" fmla="*/ 0 h 173"/>
                <a:gd name="T8" fmla="*/ 0 w 49"/>
                <a:gd name="T9" fmla="*/ 0 h 173"/>
                <a:gd name="T10" fmla="*/ 0 w 49"/>
                <a:gd name="T11" fmla="*/ 0 h 173"/>
                <a:gd name="T12" fmla="*/ 0 w 49"/>
                <a:gd name="T13" fmla="*/ 0 h 173"/>
                <a:gd name="T14" fmla="*/ 0 w 49"/>
                <a:gd name="T15" fmla="*/ 0 h 173"/>
                <a:gd name="T16" fmla="*/ 0 w 49"/>
                <a:gd name="T17" fmla="*/ 0 h 173"/>
                <a:gd name="T18" fmla="*/ 0 w 49"/>
                <a:gd name="T19" fmla="*/ 0 h 173"/>
                <a:gd name="T20" fmla="*/ 0 w 49"/>
                <a:gd name="T21" fmla="*/ 0 h 173"/>
                <a:gd name="T22" fmla="*/ 0 w 49"/>
                <a:gd name="T23" fmla="*/ 0 h 173"/>
                <a:gd name="T24" fmla="*/ 0 w 49"/>
                <a:gd name="T25" fmla="*/ 0 h 173"/>
                <a:gd name="T26" fmla="*/ 0 w 49"/>
                <a:gd name="T27" fmla="*/ 0 h 173"/>
                <a:gd name="T28" fmla="*/ 0 w 49"/>
                <a:gd name="T29" fmla="*/ 0 h 173"/>
                <a:gd name="T30" fmla="*/ 0 w 49"/>
                <a:gd name="T31" fmla="*/ 0 h 173"/>
                <a:gd name="T32" fmla="*/ 0 w 49"/>
                <a:gd name="T33" fmla="*/ 0 h 173"/>
                <a:gd name="T34" fmla="*/ 0 w 49"/>
                <a:gd name="T35" fmla="*/ 0 h 173"/>
                <a:gd name="T36" fmla="*/ 0 w 49"/>
                <a:gd name="T37" fmla="*/ 0 h 173"/>
                <a:gd name="T38" fmla="*/ 0 w 49"/>
                <a:gd name="T39" fmla="*/ 0 h 173"/>
                <a:gd name="T40" fmla="*/ 0 w 49"/>
                <a:gd name="T41" fmla="*/ 0 h 173"/>
                <a:gd name="T42" fmla="*/ 0 w 49"/>
                <a:gd name="T43" fmla="*/ 0 h 173"/>
                <a:gd name="T44" fmla="*/ 0 w 49"/>
                <a:gd name="T45" fmla="*/ 0 h 173"/>
                <a:gd name="T46" fmla="*/ 0 w 49"/>
                <a:gd name="T47" fmla="*/ 0 h 173"/>
                <a:gd name="T48" fmla="*/ 0 w 49"/>
                <a:gd name="T49" fmla="*/ 0 h 173"/>
                <a:gd name="T50" fmla="*/ 0 w 49"/>
                <a:gd name="T51" fmla="*/ 0 h 173"/>
                <a:gd name="T52" fmla="*/ 0 w 49"/>
                <a:gd name="T53" fmla="*/ 0 h 173"/>
                <a:gd name="T54" fmla="*/ 0 w 49"/>
                <a:gd name="T55" fmla="*/ 0 h 173"/>
                <a:gd name="T56" fmla="*/ 0 w 49"/>
                <a:gd name="T57" fmla="*/ 0 h 173"/>
                <a:gd name="T58" fmla="*/ 0 w 49"/>
                <a:gd name="T59" fmla="*/ 0 h 173"/>
                <a:gd name="T60" fmla="*/ 0 w 49"/>
                <a:gd name="T61" fmla="*/ 0 h 17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9"/>
                <a:gd name="T94" fmla="*/ 0 h 173"/>
                <a:gd name="T95" fmla="*/ 49 w 49"/>
                <a:gd name="T96" fmla="*/ 173 h 17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9" h="173">
                  <a:moveTo>
                    <a:pt x="0" y="153"/>
                  </a:moveTo>
                  <a:lnTo>
                    <a:pt x="5" y="158"/>
                  </a:lnTo>
                  <a:lnTo>
                    <a:pt x="11" y="164"/>
                  </a:lnTo>
                  <a:lnTo>
                    <a:pt x="18" y="172"/>
                  </a:lnTo>
                  <a:lnTo>
                    <a:pt x="20" y="173"/>
                  </a:lnTo>
                  <a:lnTo>
                    <a:pt x="22" y="173"/>
                  </a:lnTo>
                  <a:lnTo>
                    <a:pt x="27" y="172"/>
                  </a:lnTo>
                  <a:lnTo>
                    <a:pt x="36" y="171"/>
                  </a:lnTo>
                  <a:lnTo>
                    <a:pt x="46" y="169"/>
                  </a:lnTo>
                  <a:lnTo>
                    <a:pt x="49" y="168"/>
                  </a:lnTo>
                  <a:lnTo>
                    <a:pt x="46" y="167"/>
                  </a:lnTo>
                  <a:lnTo>
                    <a:pt x="40" y="162"/>
                  </a:lnTo>
                  <a:lnTo>
                    <a:pt x="29" y="155"/>
                  </a:lnTo>
                  <a:lnTo>
                    <a:pt x="18" y="148"/>
                  </a:lnTo>
                  <a:lnTo>
                    <a:pt x="16" y="146"/>
                  </a:lnTo>
                  <a:lnTo>
                    <a:pt x="17" y="137"/>
                  </a:lnTo>
                  <a:lnTo>
                    <a:pt x="20" y="118"/>
                  </a:lnTo>
                  <a:lnTo>
                    <a:pt x="25" y="79"/>
                  </a:lnTo>
                  <a:lnTo>
                    <a:pt x="30" y="41"/>
                  </a:lnTo>
                  <a:lnTo>
                    <a:pt x="32" y="31"/>
                  </a:lnTo>
                  <a:lnTo>
                    <a:pt x="29" y="29"/>
                  </a:lnTo>
                  <a:lnTo>
                    <a:pt x="25" y="23"/>
                  </a:lnTo>
                  <a:lnTo>
                    <a:pt x="16" y="12"/>
                  </a:lnTo>
                  <a:lnTo>
                    <a:pt x="8" y="3"/>
                  </a:lnTo>
                  <a:lnTo>
                    <a:pt x="6" y="0"/>
                  </a:lnTo>
                  <a:lnTo>
                    <a:pt x="5" y="14"/>
                  </a:lnTo>
                  <a:lnTo>
                    <a:pt x="4" y="38"/>
                  </a:lnTo>
                  <a:lnTo>
                    <a:pt x="2" y="88"/>
                  </a:lnTo>
                  <a:lnTo>
                    <a:pt x="0" y="141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3" name="Freeform 289"/>
            <p:cNvSpPr>
              <a:spLocks/>
            </p:cNvSpPr>
            <p:nvPr/>
          </p:nvSpPr>
          <p:spPr bwMode="auto">
            <a:xfrm>
              <a:off x="3891" y="2433"/>
              <a:ext cx="23" cy="80"/>
            </a:xfrm>
            <a:custGeom>
              <a:avLst/>
              <a:gdLst>
                <a:gd name="T0" fmla="*/ 0 w 57"/>
                <a:gd name="T1" fmla="*/ 0 h 183"/>
                <a:gd name="T2" fmla="*/ 0 w 57"/>
                <a:gd name="T3" fmla="*/ 0 h 183"/>
                <a:gd name="T4" fmla="*/ 0 w 57"/>
                <a:gd name="T5" fmla="*/ 0 h 183"/>
                <a:gd name="T6" fmla="*/ 0 w 57"/>
                <a:gd name="T7" fmla="*/ 0 h 183"/>
                <a:gd name="T8" fmla="*/ 0 w 57"/>
                <a:gd name="T9" fmla="*/ 0 h 183"/>
                <a:gd name="T10" fmla="*/ 0 w 57"/>
                <a:gd name="T11" fmla="*/ 0 h 183"/>
                <a:gd name="T12" fmla="*/ 0 w 57"/>
                <a:gd name="T13" fmla="*/ 0 h 183"/>
                <a:gd name="T14" fmla="*/ 0 w 57"/>
                <a:gd name="T15" fmla="*/ 0 h 183"/>
                <a:gd name="T16" fmla="*/ 0 w 57"/>
                <a:gd name="T17" fmla="*/ 0 h 183"/>
                <a:gd name="T18" fmla="*/ 0 w 57"/>
                <a:gd name="T19" fmla="*/ 0 h 183"/>
                <a:gd name="T20" fmla="*/ 0 w 57"/>
                <a:gd name="T21" fmla="*/ 0 h 183"/>
                <a:gd name="T22" fmla="*/ 0 w 57"/>
                <a:gd name="T23" fmla="*/ 0 h 183"/>
                <a:gd name="T24" fmla="*/ 0 w 57"/>
                <a:gd name="T25" fmla="*/ 0 h 183"/>
                <a:gd name="T26" fmla="*/ 0 w 57"/>
                <a:gd name="T27" fmla="*/ 0 h 183"/>
                <a:gd name="T28" fmla="*/ 0 w 57"/>
                <a:gd name="T29" fmla="*/ 0 h 183"/>
                <a:gd name="T30" fmla="*/ 0 w 57"/>
                <a:gd name="T31" fmla="*/ 0 h 183"/>
                <a:gd name="T32" fmla="*/ 0 w 57"/>
                <a:gd name="T33" fmla="*/ 0 h 183"/>
                <a:gd name="T34" fmla="*/ 0 w 57"/>
                <a:gd name="T35" fmla="*/ 0 h 183"/>
                <a:gd name="T36" fmla="*/ 0 w 57"/>
                <a:gd name="T37" fmla="*/ 0 h 183"/>
                <a:gd name="T38" fmla="*/ 0 w 57"/>
                <a:gd name="T39" fmla="*/ 0 h 183"/>
                <a:gd name="T40" fmla="*/ 0 w 57"/>
                <a:gd name="T41" fmla="*/ 0 h 183"/>
                <a:gd name="T42" fmla="*/ 0 w 57"/>
                <a:gd name="T43" fmla="*/ 0 h 183"/>
                <a:gd name="T44" fmla="*/ 0 w 57"/>
                <a:gd name="T45" fmla="*/ 0 h 183"/>
                <a:gd name="T46" fmla="*/ 0 w 57"/>
                <a:gd name="T47" fmla="*/ 0 h 183"/>
                <a:gd name="T48" fmla="*/ 0 w 57"/>
                <a:gd name="T49" fmla="*/ 0 h 183"/>
                <a:gd name="T50" fmla="*/ 0 w 57"/>
                <a:gd name="T51" fmla="*/ 0 h 183"/>
                <a:gd name="T52" fmla="*/ 0 w 57"/>
                <a:gd name="T53" fmla="*/ 0 h 183"/>
                <a:gd name="T54" fmla="*/ 0 w 57"/>
                <a:gd name="T55" fmla="*/ 0 h 183"/>
                <a:gd name="T56" fmla="*/ 0 w 57"/>
                <a:gd name="T57" fmla="*/ 0 h 183"/>
                <a:gd name="T58" fmla="*/ 0 w 57"/>
                <a:gd name="T59" fmla="*/ 0 h 183"/>
                <a:gd name="T60" fmla="*/ 0 w 57"/>
                <a:gd name="T61" fmla="*/ 0 h 183"/>
                <a:gd name="T62" fmla="*/ 0 w 57"/>
                <a:gd name="T63" fmla="*/ 0 h 183"/>
                <a:gd name="T64" fmla="*/ 0 w 57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183"/>
                <a:gd name="T101" fmla="*/ 57 w 57"/>
                <a:gd name="T102" fmla="*/ 183 h 1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183">
                  <a:moveTo>
                    <a:pt x="56" y="173"/>
                  </a:moveTo>
                  <a:lnTo>
                    <a:pt x="57" y="172"/>
                  </a:lnTo>
                  <a:lnTo>
                    <a:pt x="57" y="170"/>
                  </a:lnTo>
                  <a:lnTo>
                    <a:pt x="55" y="168"/>
                  </a:lnTo>
                  <a:lnTo>
                    <a:pt x="52" y="166"/>
                  </a:lnTo>
                  <a:lnTo>
                    <a:pt x="48" y="165"/>
                  </a:lnTo>
                  <a:lnTo>
                    <a:pt x="38" y="161"/>
                  </a:lnTo>
                  <a:lnTo>
                    <a:pt x="29" y="156"/>
                  </a:lnTo>
                  <a:lnTo>
                    <a:pt x="24" y="153"/>
                  </a:lnTo>
                  <a:lnTo>
                    <a:pt x="21" y="150"/>
                  </a:lnTo>
                  <a:lnTo>
                    <a:pt x="20" y="146"/>
                  </a:lnTo>
                  <a:lnTo>
                    <a:pt x="18" y="136"/>
                  </a:lnTo>
                  <a:lnTo>
                    <a:pt x="18" y="116"/>
                  </a:lnTo>
                  <a:lnTo>
                    <a:pt x="21" y="74"/>
                  </a:lnTo>
                  <a:lnTo>
                    <a:pt x="24" y="34"/>
                  </a:lnTo>
                  <a:lnTo>
                    <a:pt x="24" y="23"/>
                  </a:lnTo>
                  <a:lnTo>
                    <a:pt x="23" y="21"/>
                  </a:lnTo>
                  <a:lnTo>
                    <a:pt x="21" y="18"/>
                  </a:lnTo>
                  <a:lnTo>
                    <a:pt x="17" y="11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12"/>
                  </a:lnTo>
                  <a:lnTo>
                    <a:pt x="0" y="47"/>
                  </a:lnTo>
                  <a:lnTo>
                    <a:pt x="0" y="140"/>
                  </a:lnTo>
                  <a:lnTo>
                    <a:pt x="5" y="160"/>
                  </a:lnTo>
                  <a:lnTo>
                    <a:pt x="12" y="174"/>
                  </a:lnTo>
                  <a:lnTo>
                    <a:pt x="17" y="179"/>
                  </a:lnTo>
                  <a:lnTo>
                    <a:pt x="22" y="182"/>
                  </a:lnTo>
                  <a:lnTo>
                    <a:pt x="30" y="183"/>
                  </a:lnTo>
                  <a:lnTo>
                    <a:pt x="37" y="182"/>
                  </a:lnTo>
                  <a:lnTo>
                    <a:pt x="46" y="179"/>
                  </a:lnTo>
                  <a:lnTo>
                    <a:pt x="56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4" name="Freeform 290"/>
            <p:cNvSpPr>
              <a:spLocks/>
            </p:cNvSpPr>
            <p:nvPr/>
          </p:nvSpPr>
          <p:spPr bwMode="auto">
            <a:xfrm>
              <a:off x="3898" y="2395"/>
              <a:ext cx="25" cy="29"/>
            </a:xfrm>
            <a:custGeom>
              <a:avLst/>
              <a:gdLst>
                <a:gd name="T0" fmla="*/ 0 w 63"/>
                <a:gd name="T1" fmla="*/ 0 h 66"/>
                <a:gd name="T2" fmla="*/ 0 w 63"/>
                <a:gd name="T3" fmla="*/ 0 h 66"/>
                <a:gd name="T4" fmla="*/ 0 w 63"/>
                <a:gd name="T5" fmla="*/ 0 h 66"/>
                <a:gd name="T6" fmla="*/ 0 w 63"/>
                <a:gd name="T7" fmla="*/ 0 h 66"/>
                <a:gd name="T8" fmla="*/ 0 w 63"/>
                <a:gd name="T9" fmla="*/ 0 h 66"/>
                <a:gd name="T10" fmla="*/ 0 w 63"/>
                <a:gd name="T11" fmla="*/ 0 h 66"/>
                <a:gd name="T12" fmla="*/ 0 w 63"/>
                <a:gd name="T13" fmla="*/ 0 h 66"/>
                <a:gd name="T14" fmla="*/ 0 w 63"/>
                <a:gd name="T15" fmla="*/ 0 h 66"/>
                <a:gd name="T16" fmla="*/ 0 w 63"/>
                <a:gd name="T17" fmla="*/ 0 h 66"/>
                <a:gd name="T18" fmla="*/ 0 w 63"/>
                <a:gd name="T19" fmla="*/ 0 h 66"/>
                <a:gd name="T20" fmla="*/ 0 w 63"/>
                <a:gd name="T21" fmla="*/ 0 h 66"/>
                <a:gd name="T22" fmla="*/ 0 w 63"/>
                <a:gd name="T23" fmla="*/ 0 h 66"/>
                <a:gd name="T24" fmla="*/ 0 w 63"/>
                <a:gd name="T25" fmla="*/ 0 h 66"/>
                <a:gd name="T26" fmla="*/ 0 w 63"/>
                <a:gd name="T27" fmla="*/ 0 h 66"/>
                <a:gd name="T28" fmla="*/ 0 w 63"/>
                <a:gd name="T29" fmla="*/ 0 h 66"/>
                <a:gd name="T30" fmla="*/ 0 w 63"/>
                <a:gd name="T31" fmla="*/ 0 h 66"/>
                <a:gd name="T32" fmla="*/ 0 w 63"/>
                <a:gd name="T33" fmla="*/ 0 h 66"/>
                <a:gd name="T34" fmla="*/ 0 w 63"/>
                <a:gd name="T35" fmla="*/ 0 h 66"/>
                <a:gd name="T36" fmla="*/ 0 w 63"/>
                <a:gd name="T37" fmla="*/ 0 h 66"/>
                <a:gd name="T38" fmla="*/ 0 w 63"/>
                <a:gd name="T39" fmla="*/ 0 h 66"/>
                <a:gd name="T40" fmla="*/ 0 w 63"/>
                <a:gd name="T41" fmla="*/ 0 h 66"/>
                <a:gd name="T42" fmla="*/ 0 w 63"/>
                <a:gd name="T43" fmla="*/ 0 h 66"/>
                <a:gd name="T44" fmla="*/ 0 w 63"/>
                <a:gd name="T45" fmla="*/ 0 h 66"/>
                <a:gd name="T46" fmla="*/ 0 w 63"/>
                <a:gd name="T47" fmla="*/ 0 h 66"/>
                <a:gd name="T48" fmla="*/ 0 w 63"/>
                <a:gd name="T49" fmla="*/ 0 h 66"/>
                <a:gd name="T50" fmla="*/ 0 w 63"/>
                <a:gd name="T51" fmla="*/ 0 h 66"/>
                <a:gd name="T52" fmla="*/ 0 w 63"/>
                <a:gd name="T53" fmla="*/ 0 h 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3"/>
                <a:gd name="T82" fmla="*/ 0 h 66"/>
                <a:gd name="T83" fmla="*/ 63 w 63"/>
                <a:gd name="T84" fmla="*/ 66 h 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3" h="66">
                  <a:moveTo>
                    <a:pt x="0" y="55"/>
                  </a:moveTo>
                  <a:lnTo>
                    <a:pt x="1" y="56"/>
                  </a:lnTo>
                  <a:lnTo>
                    <a:pt x="3" y="58"/>
                  </a:lnTo>
                  <a:lnTo>
                    <a:pt x="8" y="62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9" y="66"/>
                  </a:lnTo>
                  <a:lnTo>
                    <a:pt x="27" y="66"/>
                  </a:lnTo>
                  <a:lnTo>
                    <a:pt x="42" y="66"/>
                  </a:lnTo>
                  <a:lnTo>
                    <a:pt x="58" y="66"/>
                  </a:lnTo>
                  <a:lnTo>
                    <a:pt x="63" y="66"/>
                  </a:lnTo>
                  <a:lnTo>
                    <a:pt x="59" y="65"/>
                  </a:lnTo>
                  <a:lnTo>
                    <a:pt x="51" y="61"/>
                  </a:lnTo>
                  <a:lnTo>
                    <a:pt x="37" y="54"/>
                  </a:lnTo>
                  <a:lnTo>
                    <a:pt x="22" y="46"/>
                  </a:lnTo>
                  <a:lnTo>
                    <a:pt x="19" y="44"/>
                  </a:lnTo>
                  <a:lnTo>
                    <a:pt x="18" y="41"/>
                  </a:lnTo>
                  <a:lnTo>
                    <a:pt x="16" y="34"/>
                  </a:lnTo>
                  <a:lnTo>
                    <a:pt x="12" y="19"/>
                  </a:lnTo>
                  <a:lnTo>
                    <a:pt x="7" y="4"/>
                  </a:lnTo>
                  <a:lnTo>
                    <a:pt x="6" y="0"/>
                  </a:lnTo>
                  <a:lnTo>
                    <a:pt x="5" y="5"/>
                  </a:lnTo>
                  <a:lnTo>
                    <a:pt x="4" y="15"/>
                  </a:lnTo>
                  <a:lnTo>
                    <a:pt x="2" y="33"/>
                  </a:lnTo>
                  <a:lnTo>
                    <a:pt x="0" y="5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5" name="Freeform 291"/>
            <p:cNvSpPr>
              <a:spLocks/>
            </p:cNvSpPr>
            <p:nvPr/>
          </p:nvSpPr>
          <p:spPr bwMode="auto">
            <a:xfrm>
              <a:off x="3857" y="2410"/>
              <a:ext cx="23" cy="20"/>
            </a:xfrm>
            <a:custGeom>
              <a:avLst/>
              <a:gdLst>
                <a:gd name="T0" fmla="*/ 0 w 56"/>
                <a:gd name="T1" fmla="*/ 0 h 45"/>
                <a:gd name="T2" fmla="*/ 0 w 56"/>
                <a:gd name="T3" fmla="*/ 0 h 45"/>
                <a:gd name="T4" fmla="*/ 0 w 56"/>
                <a:gd name="T5" fmla="*/ 0 h 45"/>
                <a:gd name="T6" fmla="*/ 0 w 56"/>
                <a:gd name="T7" fmla="*/ 0 h 45"/>
                <a:gd name="T8" fmla="*/ 0 w 56"/>
                <a:gd name="T9" fmla="*/ 0 h 45"/>
                <a:gd name="T10" fmla="*/ 0 w 56"/>
                <a:gd name="T11" fmla="*/ 0 h 45"/>
                <a:gd name="T12" fmla="*/ 0 w 56"/>
                <a:gd name="T13" fmla="*/ 0 h 45"/>
                <a:gd name="T14" fmla="*/ 0 w 56"/>
                <a:gd name="T15" fmla="*/ 0 h 45"/>
                <a:gd name="T16" fmla="*/ 0 w 56"/>
                <a:gd name="T17" fmla="*/ 0 h 45"/>
                <a:gd name="T18" fmla="*/ 0 w 56"/>
                <a:gd name="T19" fmla="*/ 0 h 45"/>
                <a:gd name="T20" fmla="*/ 0 w 56"/>
                <a:gd name="T21" fmla="*/ 0 h 45"/>
                <a:gd name="T22" fmla="*/ 0 w 56"/>
                <a:gd name="T23" fmla="*/ 0 h 45"/>
                <a:gd name="T24" fmla="*/ 0 w 56"/>
                <a:gd name="T25" fmla="*/ 0 h 45"/>
                <a:gd name="T26" fmla="*/ 0 w 56"/>
                <a:gd name="T27" fmla="*/ 0 h 45"/>
                <a:gd name="T28" fmla="*/ 0 w 56"/>
                <a:gd name="T29" fmla="*/ 0 h 45"/>
                <a:gd name="T30" fmla="*/ 0 w 56"/>
                <a:gd name="T31" fmla="*/ 0 h 45"/>
                <a:gd name="T32" fmla="*/ 0 w 56"/>
                <a:gd name="T33" fmla="*/ 0 h 45"/>
                <a:gd name="T34" fmla="*/ 0 w 56"/>
                <a:gd name="T35" fmla="*/ 0 h 45"/>
                <a:gd name="T36" fmla="*/ 0 w 56"/>
                <a:gd name="T37" fmla="*/ 0 h 45"/>
                <a:gd name="T38" fmla="*/ 0 w 56"/>
                <a:gd name="T39" fmla="*/ 0 h 45"/>
                <a:gd name="T40" fmla="*/ 0 w 56"/>
                <a:gd name="T41" fmla="*/ 0 h 45"/>
                <a:gd name="T42" fmla="*/ 0 w 56"/>
                <a:gd name="T43" fmla="*/ 0 h 45"/>
                <a:gd name="T44" fmla="*/ 0 w 56"/>
                <a:gd name="T45" fmla="*/ 0 h 45"/>
                <a:gd name="T46" fmla="*/ 0 w 56"/>
                <a:gd name="T47" fmla="*/ 0 h 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45"/>
                <a:gd name="T74" fmla="*/ 56 w 56"/>
                <a:gd name="T75" fmla="*/ 45 h 4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45">
                  <a:moveTo>
                    <a:pt x="56" y="38"/>
                  </a:moveTo>
                  <a:lnTo>
                    <a:pt x="52" y="31"/>
                  </a:lnTo>
                  <a:lnTo>
                    <a:pt x="47" y="19"/>
                  </a:lnTo>
                  <a:lnTo>
                    <a:pt x="43" y="11"/>
                  </a:lnTo>
                  <a:lnTo>
                    <a:pt x="39" y="6"/>
                  </a:lnTo>
                  <a:lnTo>
                    <a:pt x="31" y="3"/>
                  </a:lnTo>
                  <a:lnTo>
                    <a:pt x="20" y="1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5" y="24"/>
                  </a:lnTo>
                  <a:lnTo>
                    <a:pt x="15" y="32"/>
                  </a:lnTo>
                  <a:lnTo>
                    <a:pt x="37" y="44"/>
                  </a:lnTo>
                  <a:lnTo>
                    <a:pt x="46" y="45"/>
                  </a:lnTo>
                  <a:lnTo>
                    <a:pt x="50" y="44"/>
                  </a:lnTo>
                  <a:lnTo>
                    <a:pt x="53" y="42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6" name="Freeform 292"/>
            <p:cNvSpPr>
              <a:spLocks/>
            </p:cNvSpPr>
            <p:nvPr/>
          </p:nvSpPr>
          <p:spPr bwMode="auto">
            <a:xfrm>
              <a:off x="3932" y="2318"/>
              <a:ext cx="11" cy="90"/>
            </a:xfrm>
            <a:custGeom>
              <a:avLst/>
              <a:gdLst>
                <a:gd name="T0" fmla="*/ 0 w 28"/>
                <a:gd name="T1" fmla="*/ 0 h 205"/>
                <a:gd name="T2" fmla="*/ 0 w 28"/>
                <a:gd name="T3" fmla="*/ 0 h 205"/>
                <a:gd name="T4" fmla="*/ 0 w 28"/>
                <a:gd name="T5" fmla="*/ 0 h 205"/>
                <a:gd name="T6" fmla="*/ 0 w 28"/>
                <a:gd name="T7" fmla="*/ 0 h 205"/>
                <a:gd name="T8" fmla="*/ 0 w 28"/>
                <a:gd name="T9" fmla="*/ 0 h 205"/>
                <a:gd name="T10" fmla="*/ 0 w 28"/>
                <a:gd name="T11" fmla="*/ 0 h 205"/>
                <a:gd name="T12" fmla="*/ 0 w 28"/>
                <a:gd name="T13" fmla="*/ 0 h 205"/>
                <a:gd name="T14" fmla="*/ 0 w 28"/>
                <a:gd name="T15" fmla="*/ 0 h 205"/>
                <a:gd name="T16" fmla="*/ 0 w 28"/>
                <a:gd name="T17" fmla="*/ 0 h 205"/>
                <a:gd name="T18" fmla="*/ 0 w 28"/>
                <a:gd name="T19" fmla="*/ 0 h 205"/>
                <a:gd name="T20" fmla="*/ 0 w 28"/>
                <a:gd name="T21" fmla="*/ 0 h 205"/>
                <a:gd name="T22" fmla="*/ 0 w 28"/>
                <a:gd name="T23" fmla="*/ 0 h 205"/>
                <a:gd name="T24" fmla="*/ 0 w 28"/>
                <a:gd name="T25" fmla="*/ 0 h 205"/>
                <a:gd name="T26" fmla="*/ 0 w 28"/>
                <a:gd name="T27" fmla="*/ 0 h 205"/>
                <a:gd name="T28" fmla="*/ 0 w 28"/>
                <a:gd name="T29" fmla="*/ 0 h 205"/>
                <a:gd name="T30" fmla="*/ 0 w 28"/>
                <a:gd name="T31" fmla="*/ 0 h 205"/>
                <a:gd name="T32" fmla="*/ 0 w 28"/>
                <a:gd name="T33" fmla="*/ 0 h 205"/>
                <a:gd name="T34" fmla="*/ 0 w 28"/>
                <a:gd name="T35" fmla="*/ 0 h 205"/>
                <a:gd name="T36" fmla="*/ 0 w 28"/>
                <a:gd name="T37" fmla="*/ 0 h 205"/>
                <a:gd name="T38" fmla="*/ 0 w 28"/>
                <a:gd name="T39" fmla="*/ 0 h 205"/>
                <a:gd name="T40" fmla="*/ 0 w 28"/>
                <a:gd name="T41" fmla="*/ 0 h 20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8"/>
                <a:gd name="T64" fmla="*/ 0 h 205"/>
                <a:gd name="T65" fmla="*/ 28 w 28"/>
                <a:gd name="T66" fmla="*/ 205 h 20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8" h="205">
                  <a:moveTo>
                    <a:pt x="2" y="7"/>
                  </a:moveTo>
                  <a:lnTo>
                    <a:pt x="0" y="20"/>
                  </a:lnTo>
                  <a:lnTo>
                    <a:pt x="2" y="52"/>
                  </a:lnTo>
                  <a:lnTo>
                    <a:pt x="4" y="124"/>
                  </a:lnTo>
                  <a:lnTo>
                    <a:pt x="5" y="192"/>
                  </a:lnTo>
                  <a:lnTo>
                    <a:pt x="6" y="205"/>
                  </a:lnTo>
                  <a:lnTo>
                    <a:pt x="7" y="193"/>
                  </a:lnTo>
                  <a:lnTo>
                    <a:pt x="11" y="166"/>
                  </a:lnTo>
                  <a:lnTo>
                    <a:pt x="18" y="116"/>
                  </a:lnTo>
                  <a:lnTo>
                    <a:pt x="26" y="63"/>
                  </a:lnTo>
                  <a:lnTo>
                    <a:pt x="28" y="50"/>
                  </a:lnTo>
                  <a:lnTo>
                    <a:pt x="28" y="47"/>
                  </a:lnTo>
                  <a:lnTo>
                    <a:pt x="28" y="39"/>
                  </a:lnTo>
                  <a:lnTo>
                    <a:pt x="26" y="22"/>
                  </a:lnTo>
                  <a:lnTo>
                    <a:pt x="25" y="5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1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7" name="Freeform 293"/>
            <p:cNvSpPr>
              <a:spLocks/>
            </p:cNvSpPr>
            <p:nvPr/>
          </p:nvSpPr>
          <p:spPr bwMode="auto">
            <a:xfrm>
              <a:off x="3933" y="2411"/>
              <a:ext cx="21" cy="9"/>
            </a:xfrm>
            <a:custGeom>
              <a:avLst/>
              <a:gdLst>
                <a:gd name="T0" fmla="*/ 0 w 50"/>
                <a:gd name="T1" fmla="*/ 0 h 20"/>
                <a:gd name="T2" fmla="*/ 0 w 50"/>
                <a:gd name="T3" fmla="*/ 0 h 20"/>
                <a:gd name="T4" fmla="*/ 0 w 50"/>
                <a:gd name="T5" fmla="*/ 0 h 20"/>
                <a:gd name="T6" fmla="*/ 0 w 50"/>
                <a:gd name="T7" fmla="*/ 0 h 20"/>
                <a:gd name="T8" fmla="*/ 0 w 50"/>
                <a:gd name="T9" fmla="*/ 0 h 20"/>
                <a:gd name="T10" fmla="*/ 0 w 50"/>
                <a:gd name="T11" fmla="*/ 0 h 20"/>
                <a:gd name="T12" fmla="*/ 0 w 50"/>
                <a:gd name="T13" fmla="*/ 0 h 20"/>
                <a:gd name="T14" fmla="*/ 0 w 50"/>
                <a:gd name="T15" fmla="*/ 0 h 20"/>
                <a:gd name="T16" fmla="*/ 0 w 50"/>
                <a:gd name="T17" fmla="*/ 0 h 20"/>
                <a:gd name="T18" fmla="*/ 0 w 50"/>
                <a:gd name="T19" fmla="*/ 0 h 20"/>
                <a:gd name="T20" fmla="*/ 0 w 50"/>
                <a:gd name="T21" fmla="*/ 0 h 20"/>
                <a:gd name="T22" fmla="*/ 0 w 50"/>
                <a:gd name="T23" fmla="*/ 0 h 20"/>
                <a:gd name="T24" fmla="*/ 0 w 50"/>
                <a:gd name="T25" fmla="*/ 0 h 20"/>
                <a:gd name="T26" fmla="*/ 0 w 50"/>
                <a:gd name="T27" fmla="*/ 0 h 20"/>
                <a:gd name="T28" fmla="*/ 0 w 50"/>
                <a:gd name="T29" fmla="*/ 0 h 20"/>
                <a:gd name="T30" fmla="*/ 0 w 50"/>
                <a:gd name="T31" fmla="*/ 0 h 20"/>
                <a:gd name="T32" fmla="*/ 0 w 50"/>
                <a:gd name="T33" fmla="*/ 0 h 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"/>
                <a:gd name="T52" fmla="*/ 0 h 20"/>
                <a:gd name="T53" fmla="*/ 50 w 50"/>
                <a:gd name="T54" fmla="*/ 20 h 2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" h="20">
                  <a:moveTo>
                    <a:pt x="34" y="0"/>
                  </a:moveTo>
                  <a:lnTo>
                    <a:pt x="35" y="2"/>
                  </a:lnTo>
                  <a:lnTo>
                    <a:pt x="38" y="6"/>
                  </a:lnTo>
                  <a:lnTo>
                    <a:pt x="43" y="12"/>
                  </a:lnTo>
                  <a:lnTo>
                    <a:pt x="48" y="19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37" y="20"/>
                  </a:lnTo>
                  <a:lnTo>
                    <a:pt x="20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2" y="16"/>
                  </a:lnTo>
                  <a:lnTo>
                    <a:pt x="8" y="13"/>
                  </a:lnTo>
                  <a:lnTo>
                    <a:pt x="19" y="8"/>
                  </a:lnTo>
                  <a:lnTo>
                    <a:pt x="3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8" name="Freeform 294"/>
            <p:cNvSpPr>
              <a:spLocks/>
            </p:cNvSpPr>
            <p:nvPr/>
          </p:nvSpPr>
          <p:spPr bwMode="auto">
            <a:xfrm>
              <a:off x="3931" y="2432"/>
              <a:ext cx="10" cy="55"/>
            </a:xfrm>
            <a:custGeom>
              <a:avLst/>
              <a:gdLst>
                <a:gd name="T0" fmla="*/ 0 w 25"/>
                <a:gd name="T1" fmla="*/ 0 h 124"/>
                <a:gd name="T2" fmla="*/ 0 w 25"/>
                <a:gd name="T3" fmla="*/ 0 h 124"/>
                <a:gd name="T4" fmla="*/ 0 w 25"/>
                <a:gd name="T5" fmla="*/ 0 h 124"/>
                <a:gd name="T6" fmla="*/ 0 w 25"/>
                <a:gd name="T7" fmla="*/ 0 h 124"/>
                <a:gd name="T8" fmla="*/ 0 w 25"/>
                <a:gd name="T9" fmla="*/ 0 h 124"/>
                <a:gd name="T10" fmla="*/ 0 w 25"/>
                <a:gd name="T11" fmla="*/ 0 h 124"/>
                <a:gd name="T12" fmla="*/ 0 w 25"/>
                <a:gd name="T13" fmla="*/ 0 h 124"/>
                <a:gd name="T14" fmla="*/ 0 w 25"/>
                <a:gd name="T15" fmla="*/ 0 h 124"/>
                <a:gd name="T16" fmla="*/ 0 w 25"/>
                <a:gd name="T17" fmla="*/ 0 h 124"/>
                <a:gd name="T18" fmla="*/ 0 w 25"/>
                <a:gd name="T19" fmla="*/ 0 h 124"/>
                <a:gd name="T20" fmla="*/ 0 w 25"/>
                <a:gd name="T21" fmla="*/ 0 h 124"/>
                <a:gd name="T22" fmla="*/ 0 w 25"/>
                <a:gd name="T23" fmla="*/ 0 h 124"/>
                <a:gd name="T24" fmla="*/ 0 w 25"/>
                <a:gd name="T25" fmla="*/ 0 h 124"/>
                <a:gd name="T26" fmla="*/ 0 w 25"/>
                <a:gd name="T27" fmla="*/ 0 h 124"/>
                <a:gd name="T28" fmla="*/ 0 w 25"/>
                <a:gd name="T29" fmla="*/ 0 h 124"/>
                <a:gd name="T30" fmla="*/ 0 w 25"/>
                <a:gd name="T31" fmla="*/ 0 h 124"/>
                <a:gd name="T32" fmla="*/ 0 w 25"/>
                <a:gd name="T33" fmla="*/ 0 h 124"/>
                <a:gd name="T34" fmla="*/ 0 w 25"/>
                <a:gd name="T35" fmla="*/ 0 h 124"/>
                <a:gd name="T36" fmla="*/ 0 w 25"/>
                <a:gd name="T37" fmla="*/ 0 h 124"/>
                <a:gd name="T38" fmla="*/ 0 w 25"/>
                <a:gd name="T39" fmla="*/ 0 h 124"/>
                <a:gd name="T40" fmla="*/ 0 w 25"/>
                <a:gd name="T41" fmla="*/ 0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"/>
                <a:gd name="T64" fmla="*/ 0 h 124"/>
                <a:gd name="T65" fmla="*/ 25 w 25"/>
                <a:gd name="T66" fmla="*/ 124 h 1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" h="124">
                  <a:moveTo>
                    <a:pt x="14" y="47"/>
                  </a:moveTo>
                  <a:lnTo>
                    <a:pt x="13" y="54"/>
                  </a:lnTo>
                  <a:lnTo>
                    <a:pt x="11" y="66"/>
                  </a:lnTo>
                  <a:lnTo>
                    <a:pt x="7" y="93"/>
                  </a:lnTo>
                  <a:lnTo>
                    <a:pt x="1" y="118"/>
                  </a:lnTo>
                  <a:lnTo>
                    <a:pt x="0" y="124"/>
                  </a:lnTo>
                  <a:lnTo>
                    <a:pt x="4" y="114"/>
                  </a:lnTo>
                  <a:lnTo>
                    <a:pt x="12" y="96"/>
                  </a:lnTo>
                  <a:lnTo>
                    <a:pt x="22" y="61"/>
                  </a:lnTo>
                  <a:lnTo>
                    <a:pt x="25" y="24"/>
                  </a:lnTo>
                  <a:lnTo>
                    <a:pt x="25" y="12"/>
                  </a:lnTo>
                  <a:lnTo>
                    <a:pt x="20" y="10"/>
                  </a:lnTo>
                  <a:lnTo>
                    <a:pt x="13" y="6"/>
                  </a:lnTo>
                  <a:lnTo>
                    <a:pt x="6" y="1"/>
                  </a:lnTo>
                  <a:lnTo>
                    <a:pt x="5" y="0"/>
                  </a:lnTo>
                  <a:lnTo>
                    <a:pt x="5" y="4"/>
                  </a:lnTo>
                  <a:lnTo>
                    <a:pt x="7" y="12"/>
                  </a:lnTo>
                  <a:lnTo>
                    <a:pt x="10" y="28"/>
                  </a:lnTo>
                  <a:lnTo>
                    <a:pt x="13" y="44"/>
                  </a:lnTo>
                  <a:lnTo>
                    <a:pt x="14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19" name="Freeform 295"/>
            <p:cNvSpPr>
              <a:spLocks/>
            </p:cNvSpPr>
            <p:nvPr/>
          </p:nvSpPr>
          <p:spPr bwMode="auto">
            <a:xfrm>
              <a:off x="3965" y="2314"/>
              <a:ext cx="12" cy="64"/>
            </a:xfrm>
            <a:custGeom>
              <a:avLst/>
              <a:gdLst>
                <a:gd name="T0" fmla="*/ 0 w 30"/>
                <a:gd name="T1" fmla="*/ 0 h 146"/>
                <a:gd name="T2" fmla="*/ 0 w 30"/>
                <a:gd name="T3" fmla="*/ 0 h 146"/>
                <a:gd name="T4" fmla="*/ 0 w 30"/>
                <a:gd name="T5" fmla="*/ 0 h 146"/>
                <a:gd name="T6" fmla="*/ 0 w 30"/>
                <a:gd name="T7" fmla="*/ 0 h 146"/>
                <a:gd name="T8" fmla="*/ 0 w 30"/>
                <a:gd name="T9" fmla="*/ 0 h 146"/>
                <a:gd name="T10" fmla="*/ 0 w 30"/>
                <a:gd name="T11" fmla="*/ 0 h 146"/>
                <a:gd name="T12" fmla="*/ 0 w 30"/>
                <a:gd name="T13" fmla="*/ 0 h 146"/>
                <a:gd name="T14" fmla="*/ 0 w 30"/>
                <a:gd name="T15" fmla="*/ 0 h 146"/>
                <a:gd name="T16" fmla="*/ 0 w 30"/>
                <a:gd name="T17" fmla="*/ 0 h 146"/>
                <a:gd name="T18" fmla="*/ 0 w 30"/>
                <a:gd name="T19" fmla="*/ 0 h 146"/>
                <a:gd name="T20" fmla="*/ 0 w 30"/>
                <a:gd name="T21" fmla="*/ 0 h 146"/>
                <a:gd name="T22" fmla="*/ 0 w 30"/>
                <a:gd name="T23" fmla="*/ 0 h 146"/>
                <a:gd name="T24" fmla="*/ 0 w 30"/>
                <a:gd name="T25" fmla="*/ 0 h 146"/>
                <a:gd name="T26" fmla="*/ 0 w 30"/>
                <a:gd name="T27" fmla="*/ 0 h 146"/>
                <a:gd name="T28" fmla="*/ 0 w 30"/>
                <a:gd name="T29" fmla="*/ 0 h 146"/>
                <a:gd name="T30" fmla="*/ 0 w 30"/>
                <a:gd name="T31" fmla="*/ 0 h 146"/>
                <a:gd name="T32" fmla="*/ 0 w 30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146"/>
                <a:gd name="T53" fmla="*/ 30 w 30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146">
                  <a:moveTo>
                    <a:pt x="0" y="28"/>
                  </a:moveTo>
                  <a:lnTo>
                    <a:pt x="1" y="39"/>
                  </a:lnTo>
                  <a:lnTo>
                    <a:pt x="2" y="59"/>
                  </a:lnTo>
                  <a:lnTo>
                    <a:pt x="3" y="97"/>
                  </a:lnTo>
                  <a:lnTo>
                    <a:pt x="4" y="136"/>
                  </a:lnTo>
                  <a:lnTo>
                    <a:pt x="6" y="146"/>
                  </a:lnTo>
                  <a:lnTo>
                    <a:pt x="9" y="135"/>
                  </a:lnTo>
                  <a:lnTo>
                    <a:pt x="16" y="110"/>
                  </a:lnTo>
                  <a:lnTo>
                    <a:pt x="24" y="62"/>
                  </a:lnTo>
                  <a:lnTo>
                    <a:pt x="29" y="13"/>
                  </a:lnTo>
                  <a:lnTo>
                    <a:pt x="30" y="0"/>
                  </a:lnTo>
                  <a:lnTo>
                    <a:pt x="27" y="4"/>
                  </a:lnTo>
                  <a:lnTo>
                    <a:pt x="21" y="9"/>
                  </a:lnTo>
                  <a:lnTo>
                    <a:pt x="12" y="16"/>
                  </a:lnTo>
                  <a:lnTo>
                    <a:pt x="2" y="2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0" name="Freeform 296"/>
            <p:cNvSpPr>
              <a:spLocks/>
            </p:cNvSpPr>
            <p:nvPr/>
          </p:nvSpPr>
          <p:spPr bwMode="auto">
            <a:xfrm>
              <a:off x="3856" y="2506"/>
              <a:ext cx="16" cy="92"/>
            </a:xfrm>
            <a:custGeom>
              <a:avLst/>
              <a:gdLst>
                <a:gd name="T0" fmla="*/ 0 w 41"/>
                <a:gd name="T1" fmla="*/ 0 h 207"/>
                <a:gd name="T2" fmla="*/ 0 w 41"/>
                <a:gd name="T3" fmla="*/ 0 h 207"/>
                <a:gd name="T4" fmla="*/ 0 w 41"/>
                <a:gd name="T5" fmla="*/ 0 h 207"/>
                <a:gd name="T6" fmla="*/ 0 w 41"/>
                <a:gd name="T7" fmla="*/ 0 h 207"/>
                <a:gd name="T8" fmla="*/ 0 w 41"/>
                <a:gd name="T9" fmla="*/ 0 h 207"/>
                <a:gd name="T10" fmla="*/ 0 w 41"/>
                <a:gd name="T11" fmla="*/ 0 h 207"/>
                <a:gd name="T12" fmla="*/ 0 w 41"/>
                <a:gd name="T13" fmla="*/ 0 h 207"/>
                <a:gd name="T14" fmla="*/ 0 w 41"/>
                <a:gd name="T15" fmla="*/ 0 h 207"/>
                <a:gd name="T16" fmla="*/ 0 w 41"/>
                <a:gd name="T17" fmla="*/ 0 h 207"/>
                <a:gd name="T18" fmla="*/ 0 w 41"/>
                <a:gd name="T19" fmla="*/ 0 h 207"/>
                <a:gd name="T20" fmla="*/ 0 w 41"/>
                <a:gd name="T21" fmla="*/ 0 h 207"/>
                <a:gd name="T22" fmla="*/ 0 w 41"/>
                <a:gd name="T23" fmla="*/ 0 h 207"/>
                <a:gd name="T24" fmla="*/ 0 w 41"/>
                <a:gd name="T25" fmla="*/ 0 h 207"/>
                <a:gd name="T26" fmla="*/ 0 w 41"/>
                <a:gd name="T27" fmla="*/ 0 h 207"/>
                <a:gd name="T28" fmla="*/ 0 w 41"/>
                <a:gd name="T29" fmla="*/ 0 h 207"/>
                <a:gd name="T30" fmla="*/ 0 w 41"/>
                <a:gd name="T31" fmla="*/ 0 h 207"/>
                <a:gd name="T32" fmla="*/ 0 w 41"/>
                <a:gd name="T33" fmla="*/ 0 h 207"/>
                <a:gd name="T34" fmla="*/ 0 w 41"/>
                <a:gd name="T35" fmla="*/ 0 h 207"/>
                <a:gd name="T36" fmla="*/ 0 w 41"/>
                <a:gd name="T37" fmla="*/ 0 h 207"/>
                <a:gd name="T38" fmla="*/ 0 w 41"/>
                <a:gd name="T39" fmla="*/ 0 h 207"/>
                <a:gd name="T40" fmla="*/ 0 w 41"/>
                <a:gd name="T41" fmla="*/ 0 h 207"/>
                <a:gd name="T42" fmla="*/ 0 w 41"/>
                <a:gd name="T43" fmla="*/ 0 h 207"/>
                <a:gd name="T44" fmla="*/ 0 w 41"/>
                <a:gd name="T45" fmla="*/ 0 h 207"/>
                <a:gd name="T46" fmla="*/ 0 w 41"/>
                <a:gd name="T47" fmla="*/ 0 h 207"/>
                <a:gd name="T48" fmla="*/ 0 w 41"/>
                <a:gd name="T49" fmla="*/ 0 h 207"/>
                <a:gd name="T50" fmla="*/ 0 w 41"/>
                <a:gd name="T51" fmla="*/ 0 h 207"/>
                <a:gd name="T52" fmla="*/ 0 w 41"/>
                <a:gd name="T53" fmla="*/ 0 h 207"/>
                <a:gd name="T54" fmla="*/ 0 w 41"/>
                <a:gd name="T55" fmla="*/ 0 h 207"/>
                <a:gd name="T56" fmla="*/ 0 w 41"/>
                <a:gd name="T57" fmla="*/ 0 h 207"/>
                <a:gd name="T58" fmla="*/ 0 w 41"/>
                <a:gd name="T59" fmla="*/ 0 h 207"/>
                <a:gd name="T60" fmla="*/ 0 w 41"/>
                <a:gd name="T61" fmla="*/ 0 h 207"/>
                <a:gd name="T62" fmla="*/ 0 w 41"/>
                <a:gd name="T63" fmla="*/ 0 h 2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"/>
                <a:gd name="T97" fmla="*/ 0 h 207"/>
                <a:gd name="T98" fmla="*/ 41 w 41"/>
                <a:gd name="T99" fmla="*/ 207 h 2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" h="207">
                  <a:moveTo>
                    <a:pt x="2" y="207"/>
                  </a:moveTo>
                  <a:lnTo>
                    <a:pt x="3" y="202"/>
                  </a:lnTo>
                  <a:lnTo>
                    <a:pt x="5" y="190"/>
                  </a:lnTo>
                  <a:lnTo>
                    <a:pt x="10" y="167"/>
                  </a:lnTo>
                  <a:lnTo>
                    <a:pt x="14" y="143"/>
                  </a:lnTo>
                  <a:lnTo>
                    <a:pt x="16" y="136"/>
                  </a:lnTo>
                  <a:lnTo>
                    <a:pt x="18" y="136"/>
                  </a:lnTo>
                  <a:lnTo>
                    <a:pt x="22" y="135"/>
                  </a:lnTo>
                  <a:lnTo>
                    <a:pt x="30" y="132"/>
                  </a:lnTo>
                  <a:lnTo>
                    <a:pt x="39" y="129"/>
                  </a:lnTo>
                  <a:lnTo>
                    <a:pt x="41" y="128"/>
                  </a:lnTo>
                  <a:lnTo>
                    <a:pt x="39" y="127"/>
                  </a:lnTo>
                  <a:lnTo>
                    <a:pt x="34" y="123"/>
                  </a:lnTo>
                  <a:lnTo>
                    <a:pt x="26" y="116"/>
                  </a:lnTo>
                  <a:lnTo>
                    <a:pt x="18" y="108"/>
                  </a:lnTo>
                  <a:lnTo>
                    <a:pt x="16" y="106"/>
                  </a:lnTo>
                  <a:lnTo>
                    <a:pt x="16" y="100"/>
                  </a:lnTo>
                  <a:lnTo>
                    <a:pt x="17" y="88"/>
                  </a:lnTo>
                  <a:lnTo>
                    <a:pt x="19" y="63"/>
                  </a:lnTo>
                  <a:lnTo>
                    <a:pt x="21" y="39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17" y="24"/>
                  </a:lnTo>
                  <a:lnTo>
                    <a:pt x="10" y="13"/>
                  </a:lnTo>
                  <a:lnTo>
                    <a:pt x="3" y="3"/>
                  </a:lnTo>
                  <a:lnTo>
                    <a:pt x="2" y="0"/>
                  </a:lnTo>
                  <a:lnTo>
                    <a:pt x="1" y="18"/>
                  </a:lnTo>
                  <a:lnTo>
                    <a:pt x="1" y="52"/>
                  </a:lnTo>
                  <a:lnTo>
                    <a:pt x="0" y="122"/>
                  </a:lnTo>
                  <a:lnTo>
                    <a:pt x="1" y="191"/>
                  </a:lnTo>
                  <a:lnTo>
                    <a:pt x="2" y="2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1" name="Freeform 297"/>
            <p:cNvSpPr>
              <a:spLocks/>
            </p:cNvSpPr>
            <p:nvPr/>
          </p:nvSpPr>
          <p:spPr bwMode="auto">
            <a:xfrm>
              <a:off x="3890" y="2515"/>
              <a:ext cx="16" cy="103"/>
            </a:xfrm>
            <a:custGeom>
              <a:avLst/>
              <a:gdLst>
                <a:gd name="T0" fmla="*/ 0 w 40"/>
                <a:gd name="T1" fmla="*/ 0 h 234"/>
                <a:gd name="T2" fmla="*/ 0 w 40"/>
                <a:gd name="T3" fmla="*/ 0 h 234"/>
                <a:gd name="T4" fmla="*/ 0 w 40"/>
                <a:gd name="T5" fmla="*/ 0 h 234"/>
                <a:gd name="T6" fmla="*/ 0 w 40"/>
                <a:gd name="T7" fmla="*/ 0 h 234"/>
                <a:gd name="T8" fmla="*/ 0 w 40"/>
                <a:gd name="T9" fmla="*/ 0 h 234"/>
                <a:gd name="T10" fmla="*/ 0 w 40"/>
                <a:gd name="T11" fmla="*/ 0 h 234"/>
                <a:gd name="T12" fmla="*/ 0 w 40"/>
                <a:gd name="T13" fmla="*/ 0 h 234"/>
                <a:gd name="T14" fmla="*/ 0 w 40"/>
                <a:gd name="T15" fmla="*/ 0 h 234"/>
                <a:gd name="T16" fmla="*/ 0 w 40"/>
                <a:gd name="T17" fmla="*/ 0 h 234"/>
                <a:gd name="T18" fmla="*/ 0 w 40"/>
                <a:gd name="T19" fmla="*/ 0 h 234"/>
                <a:gd name="T20" fmla="*/ 0 w 40"/>
                <a:gd name="T21" fmla="*/ 0 h 234"/>
                <a:gd name="T22" fmla="*/ 0 w 40"/>
                <a:gd name="T23" fmla="*/ 0 h 234"/>
                <a:gd name="T24" fmla="*/ 0 w 40"/>
                <a:gd name="T25" fmla="*/ 0 h 234"/>
                <a:gd name="T26" fmla="*/ 0 w 40"/>
                <a:gd name="T27" fmla="*/ 0 h 234"/>
                <a:gd name="T28" fmla="*/ 0 w 40"/>
                <a:gd name="T29" fmla="*/ 0 h 234"/>
                <a:gd name="T30" fmla="*/ 0 w 40"/>
                <a:gd name="T31" fmla="*/ 0 h 234"/>
                <a:gd name="T32" fmla="*/ 0 w 40"/>
                <a:gd name="T33" fmla="*/ 0 h 234"/>
                <a:gd name="T34" fmla="*/ 0 w 40"/>
                <a:gd name="T35" fmla="*/ 0 h 234"/>
                <a:gd name="T36" fmla="*/ 0 w 40"/>
                <a:gd name="T37" fmla="*/ 0 h 234"/>
                <a:gd name="T38" fmla="*/ 0 w 40"/>
                <a:gd name="T39" fmla="*/ 0 h 234"/>
                <a:gd name="T40" fmla="*/ 0 w 40"/>
                <a:gd name="T41" fmla="*/ 0 h 234"/>
                <a:gd name="T42" fmla="*/ 0 w 40"/>
                <a:gd name="T43" fmla="*/ 0 h 234"/>
                <a:gd name="T44" fmla="*/ 0 w 40"/>
                <a:gd name="T45" fmla="*/ 0 h 234"/>
                <a:gd name="T46" fmla="*/ 0 w 40"/>
                <a:gd name="T47" fmla="*/ 0 h 234"/>
                <a:gd name="T48" fmla="*/ 0 w 40"/>
                <a:gd name="T49" fmla="*/ 0 h 234"/>
                <a:gd name="T50" fmla="*/ 0 w 40"/>
                <a:gd name="T51" fmla="*/ 0 h 234"/>
                <a:gd name="T52" fmla="*/ 0 w 40"/>
                <a:gd name="T53" fmla="*/ 0 h 2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234"/>
                <a:gd name="T83" fmla="*/ 40 w 40"/>
                <a:gd name="T84" fmla="*/ 234 h 2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234">
                  <a:moveTo>
                    <a:pt x="3" y="234"/>
                  </a:moveTo>
                  <a:lnTo>
                    <a:pt x="7" y="223"/>
                  </a:lnTo>
                  <a:lnTo>
                    <a:pt x="14" y="205"/>
                  </a:lnTo>
                  <a:lnTo>
                    <a:pt x="19" y="173"/>
                  </a:lnTo>
                  <a:lnTo>
                    <a:pt x="19" y="136"/>
                  </a:lnTo>
                  <a:lnTo>
                    <a:pt x="19" y="123"/>
                  </a:lnTo>
                  <a:lnTo>
                    <a:pt x="20" y="122"/>
                  </a:lnTo>
                  <a:lnTo>
                    <a:pt x="23" y="118"/>
                  </a:lnTo>
                  <a:lnTo>
                    <a:pt x="31" y="113"/>
                  </a:lnTo>
                  <a:lnTo>
                    <a:pt x="38" y="108"/>
                  </a:lnTo>
                  <a:lnTo>
                    <a:pt x="40" y="106"/>
                  </a:lnTo>
                  <a:lnTo>
                    <a:pt x="38" y="105"/>
                  </a:lnTo>
                  <a:lnTo>
                    <a:pt x="34" y="103"/>
                  </a:lnTo>
                  <a:lnTo>
                    <a:pt x="25" y="99"/>
                  </a:lnTo>
                  <a:lnTo>
                    <a:pt x="17" y="95"/>
                  </a:lnTo>
                  <a:lnTo>
                    <a:pt x="15" y="93"/>
                  </a:lnTo>
                  <a:lnTo>
                    <a:pt x="14" y="86"/>
                  </a:lnTo>
                  <a:lnTo>
                    <a:pt x="12" y="71"/>
                  </a:lnTo>
                  <a:lnTo>
                    <a:pt x="8" y="39"/>
                  </a:lnTo>
                  <a:lnTo>
                    <a:pt x="4" y="8"/>
                  </a:lnTo>
                  <a:lnTo>
                    <a:pt x="3" y="0"/>
                  </a:lnTo>
                  <a:lnTo>
                    <a:pt x="2" y="20"/>
                  </a:lnTo>
                  <a:lnTo>
                    <a:pt x="2" y="59"/>
                  </a:lnTo>
                  <a:lnTo>
                    <a:pt x="0" y="138"/>
                  </a:lnTo>
                  <a:lnTo>
                    <a:pt x="1" y="215"/>
                  </a:lnTo>
                  <a:lnTo>
                    <a:pt x="3" y="2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2" name="Freeform 298"/>
            <p:cNvSpPr>
              <a:spLocks/>
            </p:cNvSpPr>
            <p:nvPr/>
          </p:nvSpPr>
          <p:spPr bwMode="auto">
            <a:xfrm>
              <a:off x="3930" y="2487"/>
              <a:ext cx="24" cy="12"/>
            </a:xfrm>
            <a:custGeom>
              <a:avLst/>
              <a:gdLst>
                <a:gd name="T0" fmla="*/ 0 w 60"/>
                <a:gd name="T1" fmla="*/ 0 h 28"/>
                <a:gd name="T2" fmla="*/ 0 w 60"/>
                <a:gd name="T3" fmla="*/ 0 h 28"/>
                <a:gd name="T4" fmla="*/ 0 w 60"/>
                <a:gd name="T5" fmla="*/ 0 h 28"/>
                <a:gd name="T6" fmla="*/ 0 w 60"/>
                <a:gd name="T7" fmla="*/ 0 h 28"/>
                <a:gd name="T8" fmla="*/ 0 w 60"/>
                <a:gd name="T9" fmla="*/ 0 h 28"/>
                <a:gd name="T10" fmla="*/ 0 w 60"/>
                <a:gd name="T11" fmla="*/ 0 h 28"/>
                <a:gd name="T12" fmla="*/ 0 w 60"/>
                <a:gd name="T13" fmla="*/ 0 h 28"/>
                <a:gd name="T14" fmla="*/ 0 w 60"/>
                <a:gd name="T15" fmla="*/ 0 h 28"/>
                <a:gd name="T16" fmla="*/ 0 w 60"/>
                <a:gd name="T17" fmla="*/ 0 h 28"/>
                <a:gd name="T18" fmla="*/ 0 w 60"/>
                <a:gd name="T19" fmla="*/ 0 h 28"/>
                <a:gd name="T20" fmla="*/ 0 w 60"/>
                <a:gd name="T21" fmla="*/ 0 h 28"/>
                <a:gd name="T22" fmla="*/ 0 w 60"/>
                <a:gd name="T23" fmla="*/ 0 h 28"/>
                <a:gd name="T24" fmla="*/ 0 w 60"/>
                <a:gd name="T25" fmla="*/ 0 h 28"/>
                <a:gd name="T26" fmla="*/ 0 w 60"/>
                <a:gd name="T27" fmla="*/ 0 h 28"/>
                <a:gd name="T28" fmla="*/ 0 w 60"/>
                <a:gd name="T29" fmla="*/ 0 h 28"/>
                <a:gd name="T30" fmla="*/ 0 w 60"/>
                <a:gd name="T31" fmla="*/ 0 h 28"/>
                <a:gd name="T32" fmla="*/ 0 w 60"/>
                <a:gd name="T33" fmla="*/ 0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8"/>
                <a:gd name="T53" fmla="*/ 60 w 60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8">
                  <a:moveTo>
                    <a:pt x="36" y="0"/>
                  </a:moveTo>
                  <a:lnTo>
                    <a:pt x="38" y="3"/>
                  </a:lnTo>
                  <a:lnTo>
                    <a:pt x="42" y="8"/>
                  </a:lnTo>
                  <a:lnTo>
                    <a:pt x="50" y="18"/>
                  </a:lnTo>
                  <a:lnTo>
                    <a:pt x="58" y="26"/>
                  </a:lnTo>
                  <a:lnTo>
                    <a:pt x="60" y="28"/>
                  </a:lnTo>
                  <a:lnTo>
                    <a:pt x="55" y="27"/>
                  </a:lnTo>
                  <a:lnTo>
                    <a:pt x="45" y="24"/>
                  </a:lnTo>
                  <a:lnTo>
                    <a:pt x="26" y="18"/>
                  </a:lnTo>
                  <a:lnTo>
                    <a:pt x="5" y="1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9" y="8"/>
                  </a:lnTo>
                  <a:lnTo>
                    <a:pt x="21" y="5"/>
                  </a:lnTo>
                  <a:lnTo>
                    <a:pt x="33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3" name="Freeform 299"/>
            <p:cNvSpPr>
              <a:spLocks/>
            </p:cNvSpPr>
            <p:nvPr/>
          </p:nvSpPr>
          <p:spPr bwMode="auto">
            <a:xfrm>
              <a:off x="3924" y="2500"/>
              <a:ext cx="17" cy="56"/>
            </a:xfrm>
            <a:custGeom>
              <a:avLst/>
              <a:gdLst>
                <a:gd name="T0" fmla="*/ 0 w 44"/>
                <a:gd name="T1" fmla="*/ 0 h 126"/>
                <a:gd name="T2" fmla="*/ 0 w 44"/>
                <a:gd name="T3" fmla="*/ 0 h 126"/>
                <a:gd name="T4" fmla="*/ 0 w 44"/>
                <a:gd name="T5" fmla="*/ 0 h 126"/>
                <a:gd name="T6" fmla="*/ 0 w 44"/>
                <a:gd name="T7" fmla="*/ 0 h 126"/>
                <a:gd name="T8" fmla="*/ 0 w 44"/>
                <a:gd name="T9" fmla="*/ 0 h 126"/>
                <a:gd name="T10" fmla="*/ 0 w 44"/>
                <a:gd name="T11" fmla="*/ 0 h 126"/>
                <a:gd name="T12" fmla="*/ 0 w 44"/>
                <a:gd name="T13" fmla="*/ 0 h 126"/>
                <a:gd name="T14" fmla="*/ 0 w 44"/>
                <a:gd name="T15" fmla="*/ 0 h 126"/>
                <a:gd name="T16" fmla="*/ 0 w 44"/>
                <a:gd name="T17" fmla="*/ 0 h 126"/>
                <a:gd name="T18" fmla="*/ 0 w 44"/>
                <a:gd name="T19" fmla="*/ 0 h 126"/>
                <a:gd name="T20" fmla="*/ 0 w 44"/>
                <a:gd name="T21" fmla="*/ 0 h 126"/>
                <a:gd name="T22" fmla="*/ 0 w 44"/>
                <a:gd name="T23" fmla="*/ 0 h 126"/>
                <a:gd name="T24" fmla="*/ 0 w 44"/>
                <a:gd name="T25" fmla="*/ 0 h 126"/>
                <a:gd name="T26" fmla="*/ 0 w 44"/>
                <a:gd name="T27" fmla="*/ 0 h 126"/>
                <a:gd name="T28" fmla="*/ 0 w 44"/>
                <a:gd name="T29" fmla="*/ 0 h 126"/>
                <a:gd name="T30" fmla="*/ 0 w 44"/>
                <a:gd name="T31" fmla="*/ 0 h 126"/>
                <a:gd name="T32" fmla="*/ 0 w 44"/>
                <a:gd name="T33" fmla="*/ 0 h 126"/>
                <a:gd name="T34" fmla="*/ 0 w 44"/>
                <a:gd name="T35" fmla="*/ 0 h 126"/>
                <a:gd name="T36" fmla="*/ 0 w 44"/>
                <a:gd name="T37" fmla="*/ 0 h 126"/>
                <a:gd name="T38" fmla="*/ 0 w 44"/>
                <a:gd name="T39" fmla="*/ 0 h 126"/>
                <a:gd name="T40" fmla="*/ 0 w 44"/>
                <a:gd name="T41" fmla="*/ 0 h 126"/>
                <a:gd name="T42" fmla="*/ 0 w 44"/>
                <a:gd name="T43" fmla="*/ 0 h 126"/>
                <a:gd name="T44" fmla="*/ 0 w 44"/>
                <a:gd name="T45" fmla="*/ 0 h 126"/>
                <a:gd name="T46" fmla="*/ 0 w 44"/>
                <a:gd name="T47" fmla="*/ 0 h 126"/>
                <a:gd name="T48" fmla="*/ 0 w 44"/>
                <a:gd name="T49" fmla="*/ 0 h 126"/>
                <a:gd name="T50" fmla="*/ 0 w 44"/>
                <a:gd name="T51" fmla="*/ 0 h 1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126"/>
                <a:gd name="T80" fmla="*/ 44 w 44"/>
                <a:gd name="T81" fmla="*/ 126 h 1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126">
                  <a:moveTo>
                    <a:pt x="0" y="124"/>
                  </a:moveTo>
                  <a:lnTo>
                    <a:pt x="3" y="125"/>
                  </a:lnTo>
                  <a:lnTo>
                    <a:pt x="10" y="125"/>
                  </a:lnTo>
                  <a:lnTo>
                    <a:pt x="26" y="125"/>
                  </a:lnTo>
                  <a:lnTo>
                    <a:pt x="40" y="126"/>
                  </a:lnTo>
                  <a:lnTo>
                    <a:pt x="44" y="126"/>
                  </a:lnTo>
                  <a:lnTo>
                    <a:pt x="41" y="125"/>
                  </a:lnTo>
                  <a:lnTo>
                    <a:pt x="36" y="121"/>
                  </a:lnTo>
                  <a:lnTo>
                    <a:pt x="27" y="115"/>
                  </a:lnTo>
                  <a:lnTo>
                    <a:pt x="16" y="108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7" y="86"/>
                  </a:lnTo>
                  <a:lnTo>
                    <a:pt x="22" y="59"/>
                  </a:lnTo>
                  <a:lnTo>
                    <a:pt x="26" y="32"/>
                  </a:lnTo>
                  <a:lnTo>
                    <a:pt x="28" y="25"/>
                  </a:lnTo>
                  <a:lnTo>
                    <a:pt x="23" y="20"/>
                  </a:lnTo>
                  <a:lnTo>
                    <a:pt x="16" y="12"/>
                  </a:lnTo>
                  <a:lnTo>
                    <a:pt x="12" y="4"/>
                  </a:lnTo>
                  <a:lnTo>
                    <a:pt x="11" y="0"/>
                  </a:lnTo>
                  <a:lnTo>
                    <a:pt x="10" y="12"/>
                  </a:lnTo>
                  <a:lnTo>
                    <a:pt x="8" y="32"/>
                  </a:lnTo>
                  <a:lnTo>
                    <a:pt x="4" y="73"/>
                  </a:lnTo>
                  <a:lnTo>
                    <a:pt x="0" y="11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4" name="Freeform 300"/>
            <p:cNvSpPr>
              <a:spLocks/>
            </p:cNvSpPr>
            <p:nvPr/>
          </p:nvSpPr>
          <p:spPr bwMode="auto">
            <a:xfrm>
              <a:off x="3922" y="2559"/>
              <a:ext cx="8" cy="39"/>
            </a:xfrm>
            <a:custGeom>
              <a:avLst/>
              <a:gdLst>
                <a:gd name="T0" fmla="*/ 0 w 18"/>
                <a:gd name="T1" fmla="*/ 0 h 87"/>
                <a:gd name="T2" fmla="*/ 0 w 18"/>
                <a:gd name="T3" fmla="*/ 0 h 87"/>
                <a:gd name="T4" fmla="*/ 0 w 18"/>
                <a:gd name="T5" fmla="*/ 0 h 87"/>
                <a:gd name="T6" fmla="*/ 0 w 18"/>
                <a:gd name="T7" fmla="*/ 0 h 87"/>
                <a:gd name="T8" fmla="*/ 0 w 18"/>
                <a:gd name="T9" fmla="*/ 0 h 87"/>
                <a:gd name="T10" fmla="*/ 0 w 18"/>
                <a:gd name="T11" fmla="*/ 0 h 87"/>
                <a:gd name="T12" fmla="*/ 0 w 18"/>
                <a:gd name="T13" fmla="*/ 0 h 87"/>
                <a:gd name="T14" fmla="*/ 0 w 18"/>
                <a:gd name="T15" fmla="*/ 0 h 87"/>
                <a:gd name="T16" fmla="*/ 0 w 18"/>
                <a:gd name="T17" fmla="*/ 0 h 87"/>
                <a:gd name="T18" fmla="*/ 0 w 18"/>
                <a:gd name="T19" fmla="*/ 0 h 87"/>
                <a:gd name="T20" fmla="*/ 0 w 18"/>
                <a:gd name="T21" fmla="*/ 0 h 87"/>
                <a:gd name="T22" fmla="*/ 0 w 18"/>
                <a:gd name="T23" fmla="*/ 0 h 87"/>
                <a:gd name="T24" fmla="*/ 0 w 18"/>
                <a:gd name="T25" fmla="*/ 0 h 87"/>
                <a:gd name="T26" fmla="*/ 0 w 18"/>
                <a:gd name="T27" fmla="*/ 0 h 87"/>
                <a:gd name="T28" fmla="*/ 0 w 18"/>
                <a:gd name="T29" fmla="*/ 0 h 87"/>
                <a:gd name="T30" fmla="*/ 0 w 18"/>
                <a:gd name="T31" fmla="*/ 0 h 87"/>
                <a:gd name="T32" fmla="*/ 0 w 18"/>
                <a:gd name="T33" fmla="*/ 0 h 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87"/>
                <a:gd name="T53" fmla="*/ 18 w 18"/>
                <a:gd name="T54" fmla="*/ 87 h 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87">
                  <a:moveTo>
                    <a:pt x="0" y="87"/>
                  </a:moveTo>
                  <a:lnTo>
                    <a:pt x="1" y="83"/>
                  </a:lnTo>
                  <a:lnTo>
                    <a:pt x="4" y="74"/>
                  </a:lnTo>
                  <a:lnTo>
                    <a:pt x="10" y="55"/>
                  </a:lnTo>
                  <a:lnTo>
                    <a:pt x="16" y="36"/>
                  </a:lnTo>
                  <a:lnTo>
                    <a:pt x="18" y="31"/>
                  </a:lnTo>
                  <a:lnTo>
                    <a:pt x="16" y="29"/>
                  </a:lnTo>
                  <a:lnTo>
                    <a:pt x="14" y="24"/>
                  </a:lnTo>
                  <a:lnTo>
                    <a:pt x="8" y="13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8"/>
                  </a:lnTo>
                  <a:lnTo>
                    <a:pt x="0" y="23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5" name="Freeform 301"/>
            <p:cNvSpPr>
              <a:spLocks/>
            </p:cNvSpPr>
            <p:nvPr/>
          </p:nvSpPr>
          <p:spPr bwMode="auto">
            <a:xfrm>
              <a:off x="3971" y="2395"/>
              <a:ext cx="16" cy="10"/>
            </a:xfrm>
            <a:custGeom>
              <a:avLst/>
              <a:gdLst>
                <a:gd name="T0" fmla="*/ 0 w 39"/>
                <a:gd name="T1" fmla="*/ 0 h 23"/>
                <a:gd name="T2" fmla="*/ 0 w 39"/>
                <a:gd name="T3" fmla="*/ 0 h 23"/>
                <a:gd name="T4" fmla="*/ 0 w 39"/>
                <a:gd name="T5" fmla="*/ 0 h 23"/>
                <a:gd name="T6" fmla="*/ 0 w 39"/>
                <a:gd name="T7" fmla="*/ 0 h 23"/>
                <a:gd name="T8" fmla="*/ 0 w 39"/>
                <a:gd name="T9" fmla="*/ 0 h 23"/>
                <a:gd name="T10" fmla="*/ 0 w 39"/>
                <a:gd name="T11" fmla="*/ 0 h 23"/>
                <a:gd name="T12" fmla="*/ 0 w 39"/>
                <a:gd name="T13" fmla="*/ 0 h 23"/>
                <a:gd name="T14" fmla="*/ 0 w 39"/>
                <a:gd name="T15" fmla="*/ 0 h 23"/>
                <a:gd name="T16" fmla="*/ 0 w 39"/>
                <a:gd name="T17" fmla="*/ 0 h 23"/>
                <a:gd name="T18" fmla="*/ 0 w 39"/>
                <a:gd name="T19" fmla="*/ 0 h 23"/>
                <a:gd name="T20" fmla="*/ 0 w 39"/>
                <a:gd name="T21" fmla="*/ 0 h 23"/>
                <a:gd name="T22" fmla="*/ 0 w 39"/>
                <a:gd name="T23" fmla="*/ 0 h 23"/>
                <a:gd name="T24" fmla="*/ 0 w 39"/>
                <a:gd name="T25" fmla="*/ 0 h 23"/>
                <a:gd name="T26" fmla="*/ 0 w 39"/>
                <a:gd name="T27" fmla="*/ 0 h 23"/>
                <a:gd name="T28" fmla="*/ 0 w 39"/>
                <a:gd name="T29" fmla="*/ 0 h 23"/>
                <a:gd name="T30" fmla="*/ 0 w 39"/>
                <a:gd name="T31" fmla="*/ 0 h 2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23"/>
                <a:gd name="T50" fmla="*/ 39 w 39"/>
                <a:gd name="T51" fmla="*/ 23 h 2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23">
                  <a:moveTo>
                    <a:pt x="31" y="0"/>
                  </a:moveTo>
                  <a:lnTo>
                    <a:pt x="33" y="6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39" y="23"/>
                  </a:lnTo>
                  <a:lnTo>
                    <a:pt x="35" y="22"/>
                  </a:lnTo>
                  <a:lnTo>
                    <a:pt x="29" y="18"/>
                  </a:lnTo>
                  <a:lnTo>
                    <a:pt x="16" y="10"/>
                  </a:lnTo>
                  <a:lnTo>
                    <a:pt x="3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2"/>
                  </a:lnTo>
                  <a:lnTo>
                    <a:pt x="18" y="1"/>
                  </a:lnTo>
                  <a:lnTo>
                    <a:pt x="28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6" name="Freeform 302"/>
            <p:cNvSpPr>
              <a:spLocks/>
            </p:cNvSpPr>
            <p:nvPr/>
          </p:nvSpPr>
          <p:spPr bwMode="auto">
            <a:xfrm>
              <a:off x="3964" y="2403"/>
              <a:ext cx="14" cy="121"/>
            </a:xfrm>
            <a:custGeom>
              <a:avLst/>
              <a:gdLst>
                <a:gd name="T0" fmla="*/ 0 w 33"/>
                <a:gd name="T1" fmla="*/ 0 h 273"/>
                <a:gd name="T2" fmla="*/ 0 w 33"/>
                <a:gd name="T3" fmla="*/ 0 h 273"/>
                <a:gd name="T4" fmla="*/ 0 w 33"/>
                <a:gd name="T5" fmla="*/ 0 h 273"/>
                <a:gd name="T6" fmla="*/ 0 w 33"/>
                <a:gd name="T7" fmla="*/ 0 h 273"/>
                <a:gd name="T8" fmla="*/ 0 w 33"/>
                <a:gd name="T9" fmla="*/ 0 h 273"/>
                <a:gd name="T10" fmla="*/ 0 w 33"/>
                <a:gd name="T11" fmla="*/ 0 h 273"/>
                <a:gd name="T12" fmla="*/ 0 w 33"/>
                <a:gd name="T13" fmla="*/ 0 h 273"/>
                <a:gd name="T14" fmla="*/ 0 w 33"/>
                <a:gd name="T15" fmla="*/ 0 h 273"/>
                <a:gd name="T16" fmla="*/ 0 w 33"/>
                <a:gd name="T17" fmla="*/ 0 h 273"/>
                <a:gd name="T18" fmla="*/ 0 w 33"/>
                <a:gd name="T19" fmla="*/ 0 h 273"/>
                <a:gd name="T20" fmla="*/ 0 w 33"/>
                <a:gd name="T21" fmla="*/ 0 h 273"/>
                <a:gd name="T22" fmla="*/ 0 w 33"/>
                <a:gd name="T23" fmla="*/ 0 h 273"/>
                <a:gd name="T24" fmla="*/ 0 w 33"/>
                <a:gd name="T25" fmla="*/ 0 h 273"/>
                <a:gd name="T26" fmla="*/ 0 w 33"/>
                <a:gd name="T27" fmla="*/ 0 h 273"/>
                <a:gd name="T28" fmla="*/ 0 w 33"/>
                <a:gd name="T29" fmla="*/ 0 h 273"/>
                <a:gd name="T30" fmla="*/ 0 w 33"/>
                <a:gd name="T31" fmla="*/ 0 h 273"/>
                <a:gd name="T32" fmla="*/ 0 w 33"/>
                <a:gd name="T33" fmla="*/ 0 h 273"/>
                <a:gd name="T34" fmla="*/ 0 w 33"/>
                <a:gd name="T35" fmla="*/ 0 h 273"/>
                <a:gd name="T36" fmla="*/ 0 w 33"/>
                <a:gd name="T37" fmla="*/ 0 h 273"/>
                <a:gd name="T38" fmla="*/ 0 w 33"/>
                <a:gd name="T39" fmla="*/ 0 h 273"/>
                <a:gd name="T40" fmla="*/ 0 w 33"/>
                <a:gd name="T41" fmla="*/ 0 h 273"/>
                <a:gd name="T42" fmla="*/ 0 w 33"/>
                <a:gd name="T43" fmla="*/ 0 h 273"/>
                <a:gd name="T44" fmla="*/ 0 w 33"/>
                <a:gd name="T45" fmla="*/ 0 h 273"/>
                <a:gd name="T46" fmla="*/ 0 w 33"/>
                <a:gd name="T47" fmla="*/ 0 h 273"/>
                <a:gd name="T48" fmla="*/ 0 w 33"/>
                <a:gd name="T49" fmla="*/ 0 h 273"/>
                <a:gd name="T50" fmla="*/ 0 w 33"/>
                <a:gd name="T51" fmla="*/ 0 h 273"/>
                <a:gd name="T52" fmla="*/ 0 w 33"/>
                <a:gd name="T53" fmla="*/ 0 h 273"/>
                <a:gd name="T54" fmla="*/ 0 w 33"/>
                <a:gd name="T55" fmla="*/ 0 h 273"/>
                <a:gd name="T56" fmla="*/ 0 w 33"/>
                <a:gd name="T57" fmla="*/ 0 h 273"/>
                <a:gd name="T58" fmla="*/ 0 w 33"/>
                <a:gd name="T59" fmla="*/ 0 h 273"/>
                <a:gd name="T60" fmla="*/ 0 w 33"/>
                <a:gd name="T61" fmla="*/ 0 h 273"/>
                <a:gd name="T62" fmla="*/ 0 w 33"/>
                <a:gd name="T63" fmla="*/ 0 h 273"/>
                <a:gd name="T64" fmla="*/ 0 w 33"/>
                <a:gd name="T65" fmla="*/ 0 h 273"/>
                <a:gd name="T66" fmla="*/ 0 w 33"/>
                <a:gd name="T67" fmla="*/ 0 h 273"/>
                <a:gd name="T68" fmla="*/ 0 w 33"/>
                <a:gd name="T69" fmla="*/ 0 h 273"/>
                <a:gd name="T70" fmla="*/ 0 w 33"/>
                <a:gd name="T71" fmla="*/ 0 h 273"/>
                <a:gd name="T72" fmla="*/ 0 w 33"/>
                <a:gd name="T73" fmla="*/ 0 h 273"/>
                <a:gd name="T74" fmla="*/ 0 w 33"/>
                <a:gd name="T75" fmla="*/ 0 h 273"/>
                <a:gd name="T76" fmla="*/ 0 w 33"/>
                <a:gd name="T77" fmla="*/ 0 h 273"/>
                <a:gd name="T78" fmla="*/ 0 w 33"/>
                <a:gd name="T79" fmla="*/ 0 h 273"/>
                <a:gd name="T80" fmla="*/ 0 w 33"/>
                <a:gd name="T81" fmla="*/ 0 h 2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"/>
                <a:gd name="T124" fmla="*/ 0 h 273"/>
                <a:gd name="T125" fmla="*/ 33 w 33"/>
                <a:gd name="T126" fmla="*/ 273 h 2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" h="273">
                  <a:moveTo>
                    <a:pt x="12" y="72"/>
                  </a:moveTo>
                  <a:lnTo>
                    <a:pt x="8" y="90"/>
                  </a:lnTo>
                  <a:lnTo>
                    <a:pt x="4" y="123"/>
                  </a:lnTo>
                  <a:lnTo>
                    <a:pt x="0" y="188"/>
                  </a:lnTo>
                  <a:lnTo>
                    <a:pt x="0" y="256"/>
                  </a:lnTo>
                  <a:lnTo>
                    <a:pt x="1" y="273"/>
                  </a:lnTo>
                  <a:lnTo>
                    <a:pt x="3" y="270"/>
                  </a:lnTo>
                  <a:lnTo>
                    <a:pt x="8" y="262"/>
                  </a:lnTo>
                  <a:lnTo>
                    <a:pt x="16" y="247"/>
                  </a:lnTo>
                  <a:lnTo>
                    <a:pt x="24" y="233"/>
                  </a:lnTo>
                  <a:lnTo>
                    <a:pt x="27" y="229"/>
                  </a:lnTo>
                  <a:lnTo>
                    <a:pt x="23" y="227"/>
                  </a:lnTo>
                  <a:lnTo>
                    <a:pt x="18" y="223"/>
                  </a:lnTo>
                  <a:lnTo>
                    <a:pt x="13" y="218"/>
                  </a:lnTo>
                  <a:lnTo>
                    <a:pt x="12" y="217"/>
                  </a:lnTo>
                  <a:lnTo>
                    <a:pt x="12" y="210"/>
                  </a:lnTo>
                  <a:lnTo>
                    <a:pt x="14" y="194"/>
                  </a:lnTo>
                  <a:lnTo>
                    <a:pt x="18" y="166"/>
                  </a:lnTo>
                  <a:lnTo>
                    <a:pt x="29" y="136"/>
                  </a:lnTo>
                  <a:lnTo>
                    <a:pt x="33" y="128"/>
                  </a:lnTo>
                  <a:lnTo>
                    <a:pt x="31" y="128"/>
                  </a:lnTo>
                  <a:lnTo>
                    <a:pt x="28" y="128"/>
                  </a:lnTo>
                  <a:lnTo>
                    <a:pt x="21" y="128"/>
                  </a:lnTo>
                  <a:lnTo>
                    <a:pt x="13" y="127"/>
                  </a:lnTo>
                  <a:lnTo>
                    <a:pt x="12" y="126"/>
                  </a:lnTo>
                  <a:lnTo>
                    <a:pt x="12" y="118"/>
                  </a:lnTo>
                  <a:lnTo>
                    <a:pt x="14" y="101"/>
                  </a:lnTo>
                  <a:lnTo>
                    <a:pt x="18" y="67"/>
                  </a:lnTo>
                  <a:lnTo>
                    <a:pt x="22" y="33"/>
                  </a:lnTo>
                  <a:lnTo>
                    <a:pt x="24" y="24"/>
                  </a:lnTo>
                  <a:lnTo>
                    <a:pt x="22" y="22"/>
                  </a:lnTo>
                  <a:lnTo>
                    <a:pt x="19" y="18"/>
                  </a:lnTo>
                  <a:lnTo>
                    <a:pt x="13" y="10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6"/>
                  </a:lnTo>
                  <a:lnTo>
                    <a:pt x="8" y="18"/>
                  </a:lnTo>
                  <a:lnTo>
                    <a:pt x="10" y="42"/>
                  </a:lnTo>
                  <a:lnTo>
                    <a:pt x="11" y="66"/>
                  </a:lnTo>
                  <a:lnTo>
                    <a:pt x="12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7" name="Freeform 303"/>
            <p:cNvSpPr>
              <a:spLocks/>
            </p:cNvSpPr>
            <p:nvPr/>
          </p:nvSpPr>
          <p:spPr bwMode="auto">
            <a:xfrm>
              <a:off x="4990" y="2225"/>
              <a:ext cx="200" cy="148"/>
            </a:xfrm>
            <a:custGeom>
              <a:avLst/>
              <a:gdLst>
                <a:gd name="T0" fmla="*/ 0 w 489"/>
                <a:gd name="T1" fmla="*/ 0 h 339"/>
                <a:gd name="T2" fmla="*/ 0 w 489"/>
                <a:gd name="T3" fmla="*/ 0 h 339"/>
                <a:gd name="T4" fmla="*/ 0 w 489"/>
                <a:gd name="T5" fmla="*/ 0 h 339"/>
                <a:gd name="T6" fmla="*/ 0 w 489"/>
                <a:gd name="T7" fmla="*/ 0 h 339"/>
                <a:gd name="T8" fmla="*/ 0 w 489"/>
                <a:gd name="T9" fmla="*/ 0 h 339"/>
                <a:gd name="T10" fmla="*/ 0 w 489"/>
                <a:gd name="T11" fmla="*/ 0 h 339"/>
                <a:gd name="T12" fmla="*/ 0 w 489"/>
                <a:gd name="T13" fmla="*/ 0 h 339"/>
                <a:gd name="T14" fmla="*/ 0 w 489"/>
                <a:gd name="T15" fmla="*/ 0 h 339"/>
                <a:gd name="T16" fmla="*/ 0 w 489"/>
                <a:gd name="T17" fmla="*/ 0 h 339"/>
                <a:gd name="T18" fmla="*/ 0 w 489"/>
                <a:gd name="T19" fmla="*/ 0 h 339"/>
                <a:gd name="T20" fmla="*/ 0 w 489"/>
                <a:gd name="T21" fmla="*/ 0 h 339"/>
                <a:gd name="T22" fmla="*/ 0 w 489"/>
                <a:gd name="T23" fmla="*/ 0 h 339"/>
                <a:gd name="T24" fmla="*/ 0 w 489"/>
                <a:gd name="T25" fmla="*/ 0 h 339"/>
                <a:gd name="T26" fmla="*/ 0 w 489"/>
                <a:gd name="T27" fmla="*/ 0 h 339"/>
                <a:gd name="T28" fmla="*/ 0 w 489"/>
                <a:gd name="T29" fmla="*/ 0 h 339"/>
                <a:gd name="T30" fmla="*/ 0 w 489"/>
                <a:gd name="T31" fmla="*/ 0 h 339"/>
                <a:gd name="T32" fmla="*/ 0 w 489"/>
                <a:gd name="T33" fmla="*/ 0 h 339"/>
                <a:gd name="T34" fmla="*/ 0 w 489"/>
                <a:gd name="T35" fmla="*/ 0 h 339"/>
                <a:gd name="T36" fmla="*/ 0 w 489"/>
                <a:gd name="T37" fmla="*/ 0 h 339"/>
                <a:gd name="T38" fmla="*/ 0 w 489"/>
                <a:gd name="T39" fmla="*/ 0 h 339"/>
                <a:gd name="T40" fmla="*/ 0 w 489"/>
                <a:gd name="T41" fmla="*/ 0 h 339"/>
                <a:gd name="T42" fmla="*/ 0 w 489"/>
                <a:gd name="T43" fmla="*/ 0 h 339"/>
                <a:gd name="T44" fmla="*/ 0 w 489"/>
                <a:gd name="T45" fmla="*/ 0 h 339"/>
                <a:gd name="T46" fmla="*/ 0 w 489"/>
                <a:gd name="T47" fmla="*/ 0 h 339"/>
                <a:gd name="T48" fmla="*/ 0 w 489"/>
                <a:gd name="T49" fmla="*/ 0 h 339"/>
                <a:gd name="T50" fmla="*/ 0 w 489"/>
                <a:gd name="T51" fmla="*/ 0 h 339"/>
                <a:gd name="T52" fmla="*/ 0 w 489"/>
                <a:gd name="T53" fmla="*/ 0 h 339"/>
                <a:gd name="T54" fmla="*/ 0 w 489"/>
                <a:gd name="T55" fmla="*/ 0 h 339"/>
                <a:gd name="T56" fmla="*/ 0 w 489"/>
                <a:gd name="T57" fmla="*/ 0 h 339"/>
                <a:gd name="T58" fmla="*/ 0 w 489"/>
                <a:gd name="T59" fmla="*/ 0 h 339"/>
                <a:gd name="T60" fmla="*/ 0 w 489"/>
                <a:gd name="T61" fmla="*/ 0 h 339"/>
                <a:gd name="T62" fmla="*/ 0 w 489"/>
                <a:gd name="T63" fmla="*/ 0 h 339"/>
                <a:gd name="T64" fmla="*/ 0 w 489"/>
                <a:gd name="T65" fmla="*/ 0 h 339"/>
                <a:gd name="T66" fmla="*/ 0 w 489"/>
                <a:gd name="T67" fmla="*/ 0 h 339"/>
                <a:gd name="T68" fmla="*/ 0 w 489"/>
                <a:gd name="T69" fmla="*/ 0 h 339"/>
                <a:gd name="T70" fmla="*/ 0 w 489"/>
                <a:gd name="T71" fmla="*/ 0 h 339"/>
                <a:gd name="T72" fmla="*/ 0 w 489"/>
                <a:gd name="T73" fmla="*/ 0 h 339"/>
                <a:gd name="T74" fmla="*/ 0 w 489"/>
                <a:gd name="T75" fmla="*/ 0 h 339"/>
                <a:gd name="T76" fmla="*/ 0 w 489"/>
                <a:gd name="T77" fmla="*/ 0 h 339"/>
                <a:gd name="T78" fmla="*/ 0 w 489"/>
                <a:gd name="T79" fmla="*/ 0 h 339"/>
                <a:gd name="T80" fmla="*/ 0 w 489"/>
                <a:gd name="T81" fmla="*/ 0 h 339"/>
                <a:gd name="T82" fmla="*/ 0 w 489"/>
                <a:gd name="T83" fmla="*/ 0 h 339"/>
                <a:gd name="T84" fmla="*/ 0 w 489"/>
                <a:gd name="T85" fmla="*/ 0 h 339"/>
                <a:gd name="T86" fmla="*/ 0 w 489"/>
                <a:gd name="T87" fmla="*/ 0 h 339"/>
                <a:gd name="T88" fmla="*/ 0 w 489"/>
                <a:gd name="T89" fmla="*/ 0 h 339"/>
                <a:gd name="T90" fmla="*/ 0 w 489"/>
                <a:gd name="T91" fmla="*/ 0 h 339"/>
                <a:gd name="T92" fmla="*/ 0 w 489"/>
                <a:gd name="T93" fmla="*/ 0 h 339"/>
                <a:gd name="T94" fmla="*/ 0 w 489"/>
                <a:gd name="T95" fmla="*/ 0 h 339"/>
                <a:gd name="T96" fmla="*/ 0 w 489"/>
                <a:gd name="T97" fmla="*/ 0 h 339"/>
                <a:gd name="T98" fmla="*/ 0 w 489"/>
                <a:gd name="T99" fmla="*/ 0 h 339"/>
                <a:gd name="T100" fmla="*/ 0 w 489"/>
                <a:gd name="T101" fmla="*/ 0 h 339"/>
                <a:gd name="T102" fmla="*/ 0 w 489"/>
                <a:gd name="T103" fmla="*/ 0 h 339"/>
                <a:gd name="T104" fmla="*/ 0 w 489"/>
                <a:gd name="T105" fmla="*/ 0 h 339"/>
                <a:gd name="T106" fmla="*/ 0 w 489"/>
                <a:gd name="T107" fmla="*/ 0 h 339"/>
                <a:gd name="T108" fmla="*/ 0 w 489"/>
                <a:gd name="T109" fmla="*/ 0 h 339"/>
                <a:gd name="T110" fmla="*/ 0 w 489"/>
                <a:gd name="T111" fmla="*/ 0 h 339"/>
                <a:gd name="T112" fmla="*/ 0 w 489"/>
                <a:gd name="T113" fmla="*/ 0 h 339"/>
                <a:gd name="T114" fmla="*/ 0 w 489"/>
                <a:gd name="T115" fmla="*/ 0 h 3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9"/>
                <a:gd name="T175" fmla="*/ 0 h 339"/>
                <a:gd name="T176" fmla="*/ 489 w 489"/>
                <a:gd name="T177" fmla="*/ 339 h 3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9" h="339">
                  <a:moveTo>
                    <a:pt x="465" y="266"/>
                  </a:moveTo>
                  <a:lnTo>
                    <a:pt x="452" y="254"/>
                  </a:lnTo>
                  <a:lnTo>
                    <a:pt x="430" y="228"/>
                  </a:lnTo>
                  <a:lnTo>
                    <a:pt x="384" y="178"/>
                  </a:lnTo>
                  <a:lnTo>
                    <a:pt x="336" y="127"/>
                  </a:lnTo>
                  <a:lnTo>
                    <a:pt x="325" y="114"/>
                  </a:lnTo>
                  <a:lnTo>
                    <a:pt x="323" y="104"/>
                  </a:lnTo>
                  <a:lnTo>
                    <a:pt x="318" y="87"/>
                  </a:lnTo>
                  <a:lnTo>
                    <a:pt x="310" y="77"/>
                  </a:lnTo>
                  <a:lnTo>
                    <a:pt x="298" y="69"/>
                  </a:lnTo>
                  <a:lnTo>
                    <a:pt x="285" y="64"/>
                  </a:lnTo>
                  <a:lnTo>
                    <a:pt x="268" y="60"/>
                  </a:lnTo>
                  <a:lnTo>
                    <a:pt x="259" y="58"/>
                  </a:lnTo>
                  <a:lnTo>
                    <a:pt x="247" y="44"/>
                  </a:lnTo>
                  <a:lnTo>
                    <a:pt x="222" y="22"/>
                  </a:lnTo>
                  <a:lnTo>
                    <a:pt x="195" y="7"/>
                  </a:lnTo>
                  <a:lnTo>
                    <a:pt x="166" y="0"/>
                  </a:lnTo>
                  <a:lnTo>
                    <a:pt x="134" y="1"/>
                  </a:lnTo>
                  <a:lnTo>
                    <a:pt x="100" y="9"/>
                  </a:lnTo>
                  <a:lnTo>
                    <a:pt x="82" y="14"/>
                  </a:lnTo>
                  <a:lnTo>
                    <a:pt x="65" y="22"/>
                  </a:lnTo>
                  <a:lnTo>
                    <a:pt x="40" y="37"/>
                  </a:lnTo>
                  <a:lnTo>
                    <a:pt x="22" y="54"/>
                  </a:lnTo>
                  <a:lnTo>
                    <a:pt x="10" y="75"/>
                  </a:lnTo>
                  <a:lnTo>
                    <a:pt x="4" y="101"/>
                  </a:lnTo>
                  <a:lnTo>
                    <a:pt x="0" y="129"/>
                  </a:lnTo>
                  <a:lnTo>
                    <a:pt x="0" y="144"/>
                  </a:lnTo>
                  <a:lnTo>
                    <a:pt x="4" y="147"/>
                  </a:lnTo>
                  <a:lnTo>
                    <a:pt x="15" y="151"/>
                  </a:lnTo>
                  <a:lnTo>
                    <a:pt x="35" y="159"/>
                  </a:lnTo>
                  <a:lnTo>
                    <a:pt x="55" y="167"/>
                  </a:lnTo>
                  <a:lnTo>
                    <a:pt x="61" y="169"/>
                  </a:lnTo>
                  <a:lnTo>
                    <a:pt x="72" y="165"/>
                  </a:lnTo>
                  <a:lnTo>
                    <a:pt x="97" y="154"/>
                  </a:lnTo>
                  <a:lnTo>
                    <a:pt x="146" y="133"/>
                  </a:lnTo>
                  <a:lnTo>
                    <a:pt x="197" y="112"/>
                  </a:lnTo>
                  <a:lnTo>
                    <a:pt x="209" y="107"/>
                  </a:lnTo>
                  <a:lnTo>
                    <a:pt x="215" y="111"/>
                  </a:lnTo>
                  <a:lnTo>
                    <a:pt x="227" y="117"/>
                  </a:lnTo>
                  <a:lnTo>
                    <a:pt x="254" y="129"/>
                  </a:lnTo>
                  <a:lnTo>
                    <a:pt x="281" y="141"/>
                  </a:lnTo>
                  <a:lnTo>
                    <a:pt x="288" y="143"/>
                  </a:lnTo>
                  <a:lnTo>
                    <a:pt x="302" y="159"/>
                  </a:lnTo>
                  <a:lnTo>
                    <a:pt x="331" y="192"/>
                  </a:lnTo>
                  <a:lnTo>
                    <a:pt x="388" y="256"/>
                  </a:lnTo>
                  <a:lnTo>
                    <a:pt x="444" y="318"/>
                  </a:lnTo>
                  <a:lnTo>
                    <a:pt x="460" y="333"/>
                  </a:lnTo>
                  <a:lnTo>
                    <a:pt x="462" y="334"/>
                  </a:lnTo>
                  <a:lnTo>
                    <a:pt x="467" y="335"/>
                  </a:lnTo>
                  <a:lnTo>
                    <a:pt x="477" y="337"/>
                  </a:lnTo>
                  <a:lnTo>
                    <a:pt x="486" y="339"/>
                  </a:lnTo>
                  <a:lnTo>
                    <a:pt x="489" y="339"/>
                  </a:lnTo>
                  <a:lnTo>
                    <a:pt x="487" y="333"/>
                  </a:lnTo>
                  <a:lnTo>
                    <a:pt x="483" y="320"/>
                  </a:lnTo>
                  <a:lnTo>
                    <a:pt x="475" y="296"/>
                  </a:lnTo>
                  <a:lnTo>
                    <a:pt x="467" y="272"/>
                  </a:lnTo>
                  <a:lnTo>
                    <a:pt x="465" y="266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8" name="Freeform 304"/>
            <p:cNvSpPr>
              <a:spLocks/>
            </p:cNvSpPr>
            <p:nvPr/>
          </p:nvSpPr>
          <p:spPr bwMode="auto">
            <a:xfrm>
              <a:off x="5062" y="2270"/>
              <a:ext cx="58" cy="296"/>
            </a:xfrm>
            <a:custGeom>
              <a:avLst/>
              <a:gdLst>
                <a:gd name="T0" fmla="*/ 0 w 139"/>
                <a:gd name="T1" fmla="*/ 0 h 672"/>
                <a:gd name="T2" fmla="*/ 0 w 139"/>
                <a:gd name="T3" fmla="*/ 0 h 672"/>
                <a:gd name="T4" fmla="*/ 0 w 139"/>
                <a:gd name="T5" fmla="*/ 0 h 672"/>
                <a:gd name="T6" fmla="*/ 0 w 139"/>
                <a:gd name="T7" fmla="*/ 0 h 672"/>
                <a:gd name="T8" fmla="*/ 0 w 139"/>
                <a:gd name="T9" fmla="*/ 0 h 672"/>
                <a:gd name="T10" fmla="*/ 0 w 139"/>
                <a:gd name="T11" fmla="*/ 0 h 672"/>
                <a:gd name="T12" fmla="*/ 0 w 139"/>
                <a:gd name="T13" fmla="*/ 0 h 672"/>
                <a:gd name="T14" fmla="*/ 0 w 139"/>
                <a:gd name="T15" fmla="*/ 0 h 672"/>
                <a:gd name="T16" fmla="*/ 0 w 139"/>
                <a:gd name="T17" fmla="*/ 0 h 672"/>
                <a:gd name="T18" fmla="*/ 0 w 139"/>
                <a:gd name="T19" fmla="*/ 0 h 672"/>
                <a:gd name="T20" fmla="*/ 0 w 139"/>
                <a:gd name="T21" fmla="*/ 0 h 672"/>
                <a:gd name="T22" fmla="*/ 0 w 139"/>
                <a:gd name="T23" fmla="*/ 0 h 672"/>
                <a:gd name="T24" fmla="*/ 0 w 139"/>
                <a:gd name="T25" fmla="*/ 0 h 672"/>
                <a:gd name="T26" fmla="*/ 0 w 139"/>
                <a:gd name="T27" fmla="*/ 0 h 672"/>
                <a:gd name="T28" fmla="*/ 0 w 139"/>
                <a:gd name="T29" fmla="*/ 0 h 672"/>
                <a:gd name="T30" fmla="*/ 0 w 139"/>
                <a:gd name="T31" fmla="*/ 0 h 672"/>
                <a:gd name="T32" fmla="*/ 0 w 139"/>
                <a:gd name="T33" fmla="*/ 0 h 672"/>
                <a:gd name="T34" fmla="*/ 0 w 139"/>
                <a:gd name="T35" fmla="*/ 0 h 672"/>
                <a:gd name="T36" fmla="*/ 0 w 139"/>
                <a:gd name="T37" fmla="*/ 0 h 672"/>
                <a:gd name="T38" fmla="*/ 0 w 139"/>
                <a:gd name="T39" fmla="*/ 0 h 672"/>
                <a:gd name="T40" fmla="*/ 0 w 139"/>
                <a:gd name="T41" fmla="*/ 0 h 672"/>
                <a:gd name="T42" fmla="*/ 0 w 139"/>
                <a:gd name="T43" fmla="*/ 0 h 672"/>
                <a:gd name="T44" fmla="*/ 0 w 139"/>
                <a:gd name="T45" fmla="*/ 0 h 672"/>
                <a:gd name="T46" fmla="*/ 0 w 139"/>
                <a:gd name="T47" fmla="*/ 0 h 672"/>
                <a:gd name="T48" fmla="*/ 0 w 139"/>
                <a:gd name="T49" fmla="*/ 0 h 672"/>
                <a:gd name="T50" fmla="*/ 0 w 139"/>
                <a:gd name="T51" fmla="*/ 0 h 672"/>
                <a:gd name="T52" fmla="*/ 0 w 139"/>
                <a:gd name="T53" fmla="*/ 0 h 672"/>
                <a:gd name="T54" fmla="*/ 0 w 139"/>
                <a:gd name="T55" fmla="*/ 0 h 672"/>
                <a:gd name="T56" fmla="*/ 0 w 139"/>
                <a:gd name="T57" fmla="*/ 0 h 672"/>
                <a:gd name="T58" fmla="*/ 0 w 139"/>
                <a:gd name="T59" fmla="*/ 0 h 672"/>
                <a:gd name="T60" fmla="*/ 0 w 139"/>
                <a:gd name="T61" fmla="*/ 0 h 672"/>
                <a:gd name="T62" fmla="*/ 0 w 139"/>
                <a:gd name="T63" fmla="*/ 0 h 672"/>
                <a:gd name="T64" fmla="*/ 0 w 139"/>
                <a:gd name="T65" fmla="*/ 0 h 672"/>
                <a:gd name="T66" fmla="*/ 0 w 139"/>
                <a:gd name="T67" fmla="*/ 0 h 672"/>
                <a:gd name="T68" fmla="*/ 0 w 139"/>
                <a:gd name="T69" fmla="*/ 0 h 672"/>
                <a:gd name="T70" fmla="*/ 0 w 139"/>
                <a:gd name="T71" fmla="*/ 0 h 672"/>
                <a:gd name="T72" fmla="*/ 0 w 139"/>
                <a:gd name="T73" fmla="*/ 0 h 672"/>
                <a:gd name="T74" fmla="*/ 0 w 139"/>
                <a:gd name="T75" fmla="*/ 0 h 672"/>
                <a:gd name="T76" fmla="*/ 0 w 139"/>
                <a:gd name="T77" fmla="*/ 0 h 672"/>
                <a:gd name="T78" fmla="*/ 0 w 139"/>
                <a:gd name="T79" fmla="*/ 0 h 672"/>
                <a:gd name="T80" fmla="*/ 0 w 139"/>
                <a:gd name="T81" fmla="*/ 0 h 672"/>
                <a:gd name="T82" fmla="*/ 0 w 139"/>
                <a:gd name="T83" fmla="*/ 0 h 672"/>
                <a:gd name="T84" fmla="*/ 0 w 139"/>
                <a:gd name="T85" fmla="*/ 0 h 672"/>
                <a:gd name="T86" fmla="*/ 0 w 139"/>
                <a:gd name="T87" fmla="*/ 0 h 672"/>
                <a:gd name="T88" fmla="*/ 0 w 139"/>
                <a:gd name="T89" fmla="*/ 0 h 672"/>
                <a:gd name="T90" fmla="*/ 0 w 139"/>
                <a:gd name="T91" fmla="*/ 0 h 672"/>
                <a:gd name="T92" fmla="*/ 0 w 139"/>
                <a:gd name="T93" fmla="*/ 0 h 672"/>
                <a:gd name="T94" fmla="*/ 0 w 139"/>
                <a:gd name="T95" fmla="*/ 0 h 672"/>
                <a:gd name="T96" fmla="*/ 0 w 139"/>
                <a:gd name="T97" fmla="*/ 0 h 672"/>
                <a:gd name="T98" fmla="*/ 0 w 139"/>
                <a:gd name="T99" fmla="*/ 0 h 67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9"/>
                <a:gd name="T151" fmla="*/ 0 h 672"/>
                <a:gd name="T152" fmla="*/ 139 w 139"/>
                <a:gd name="T153" fmla="*/ 672 h 67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9" h="672">
                  <a:moveTo>
                    <a:pt x="63" y="194"/>
                  </a:moveTo>
                  <a:lnTo>
                    <a:pt x="64" y="203"/>
                  </a:lnTo>
                  <a:lnTo>
                    <a:pt x="65" y="219"/>
                  </a:lnTo>
                  <a:lnTo>
                    <a:pt x="65" y="249"/>
                  </a:lnTo>
                  <a:lnTo>
                    <a:pt x="73" y="278"/>
                  </a:lnTo>
                  <a:lnTo>
                    <a:pt x="78" y="285"/>
                  </a:lnTo>
                  <a:lnTo>
                    <a:pt x="73" y="292"/>
                  </a:lnTo>
                  <a:lnTo>
                    <a:pt x="70" y="302"/>
                  </a:lnTo>
                  <a:lnTo>
                    <a:pt x="70" y="313"/>
                  </a:lnTo>
                  <a:lnTo>
                    <a:pt x="71" y="325"/>
                  </a:lnTo>
                  <a:lnTo>
                    <a:pt x="75" y="352"/>
                  </a:lnTo>
                  <a:lnTo>
                    <a:pt x="87" y="405"/>
                  </a:lnTo>
                  <a:lnTo>
                    <a:pt x="88" y="424"/>
                  </a:lnTo>
                  <a:lnTo>
                    <a:pt x="87" y="431"/>
                  </a:lnTo>
                  <a:lnTo>
                    <a:pt x="87" y="442"/>
                  </a:lnTo>
                  <a:lnTo>
                    <a:pt x="91" y="461"/>
                  </a:lnTo>
                  <a:lnTo>
                    <a:pt x="95" y="469"/>
                  </a:lnTo>
                  <a:lnTo>
                    <a:pt x="96" y="469"/>
                  </a:lnTo>
                  <a:lnTo>
                    <a:pt x="91" y="481"/>
                  </a:lnTo>
                  <a:lnTo>
                    <a:pt x="88" y="495"/>
                  </a:lnTo>
                  <a:lnTo>
                    <a:pt x="88" y="512"/>
                  </a:lnTo>
                  <a:lnTo>
                    <a:pt x="92" y="550"/>
                  </a:lnTo>
                  <a:lnTo>
                    <a:pt x="109" y="628"/>
                  </a:lnTo>
                  <a:lnTo>
                    <a:pt x="121" y="672"/>
                  </a:lnTo>
                  <a:lnTo>
                    <a:pt x="122" y="672"/>
                  </a:lnTo>
                  <a:lnTo>
                    <a:pt x="124" y="672"/>
                  </a:lnTo>
                  <a:lnTo>
                    <a:pt x="130" y="672"/>
                  </a:lnTo>
                  <a:lnTo>
                    <a:pt x="137" y="672"/>
                  </a:lnTo>
                  <a:lnTo>
                    <a:pt x="139" y="671"/>
                  </a:lnTo>
                  <a:lnTo>
                    <a:pt x="139" y="637"/>
                  </a:lnTo>
                  <a:lnTo>
                    <a:pt x="138" y="567"/>
                  </a:lnTo>
                  <a:lnTo>
                    <a:pt x="134" y="429"/>
                  </a:lnTo>
                  <a:lnTo>
                    <a:pt x="124" y="291"/>
                  </a:lnTo>
                  <a:lnTo>
                    <a:pt x="122" y="256"/>
                  </a:lnTo>
                  <a:lnTo>
                    <a:pt x="115" y="235"/>
                  </a:lnTo>
                  <a:lnTo>
                    <a:pt x="102" y="192"/>
                  </a:lnTo>
                  <a:lnTo>
                    <a:pt x="77" y="107"/>
                  </a:lnTo>
                  <a:lnTo>
                    <a:pt x="51" y="22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1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8" y="51"/>
                  </a:lnTo>
                  <a:lnTo>
                    <a:pt x="33" y="114"/>
                  </a:lnTo>
                  <a:lnTo>
                    <a:pt x="59" y="178"/>
                  </a:lnTo>
                  <a:lnTo>
                    <a:pt x="63" y="194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29" name="Freeform 305"/>
            <p:cNvSpPr>
              <a:spLocks/>
            </p:cNvSpPr>
            <p:nvPr/>
          </p:nvSpPr>
          <p:spPr bwMode="auto">
            <a:xfrm>
              <a:off x="4983" y="2283"/>
              <a:ext cx="33" cy="195"/>
            </a:xfrm>
            <a:custGeom>
              <a:avLst/>
              <a:gdLst>
                <a:gd name="T0" fmla="*/ 0 w 79"/>
                <a:gd name="T1" fmla="*/ 0 h 444"/>
                <a:gd name="T2" fmla="*/ 0 w 79"/>
                <a:gd name="T3" fmla="*/ 0 h 444"/>
                <a:gd name="T4" fmla="*/ 0 w 79"/>
                <a:gd name="T5" fmla="*/ 0 h 444"/>
                <a:gd name="T6" fmla="*/ 0 w 79"/>
                <a:gd name="T7" fmla="*/ 0 h 444"/>
                <a:gd name="T8" fmla="*/ 0 w 79"/>
                <a:gd name="T9" fmla="*/ 0 h 444"/>
                <a:gd name="T10" fmla="*/ 0 w 79"/>
                <a:gd name="T11" fmla="*/ 0 h 444"/>
                <a:gd name="T12" fmla="*/ 0 w 79"/>
                <a:gd name="T13" fmla="*/ 0 h 444"/>
                <a:gd name="T14" fmla="*/ 0 w 79"/>
                <a:gd name="T15" fmla="*/ 0 h 444"/>
                <a:gd name="T16" fmla="*/ 0 w 79"/>
                <a:gd name="T17" fmla="*/ 0 h 444"/>
                <a:gd name="T18" fmla="*/ 0 w 79"/>
                <a:gd name="T19" fmla="*/ 0 h 444"/>
                <a:gd name="T20" fmla="*/ 0 w 79"/>
                <a:gd name="T21" fmla="*/ 0 h 444"/>
                <a:gd name="T22" fmla="*/ 0 w 79"/>
                <a:gd name="T23" fmla="*/ 0 h 444"/>
                <a:gd name="T24" fmla="*/ 0 w 79"/>
                <a:gd name="T25" fmla="*/ 0 h 444"/>
                <a:gd name="T26" fmla="*/ 0 w 79"/>
                <a:gd name="T27" fmla="*/ 0 h 444"/>
                <a:gd name="T28" fmla="*/ 0 w 79"/>
                <a:gd name="T29" fmla="*/ 0 h 444"/>
                <a:gd name="T30" fmla="*/ 0 w 79"/>
                <a:gd name="T31" fmla="*/ 0 h 444"/>
                <a:gd name="T32" fmla="*/ 0 w 79"/>
                <a:gd name="T33" fmla="*/ 0 h 444"/>
                <a:gd name="T34" fmla="*/ 0 w 79"/>
                <a:gd name="T35" fmla="*/ 0 h 444"/>
                <a:gd name="T36" fmla="*/ 0 w 79"/>
                <a:gd name="T37" fmla="*/ 0 h 444"/>
                <a:gd name="T38" fmla="*/ 0 w 79"/>
                <a:gd name="T39" fmla="*/ 0 h 444"/>
                <a:gd name="T40" fmla="*/ 0 w 79"/>
                <a:gd name="T41" fmla="*/ 0 h 444"/>
                <a:gd name="T42" fmla="*/ 0 w 79"/>
                <a:gd name="T43" fmla="*/ 0 h 444"/>
                <a:gd name="T44" fmla="*/ 0 w 79"/>
                <a:gd name="T45" fmla="*/ 0 h 444"/>
                <a:gd name="T46" fmla="*/ 0 w 79"/>
                <a:gd name="T47" fmla="*/ 0 h 444"/>
                <a:gd name="T48" fmla="*/ 0 w 79"/>
                <a:gd name="T49" fmla="*/ 0 h 444"/>
                <a:gd name="T50" fmla="*/ 0 w 79"/>
                <a:gd name="T51" fmla="*/ 0 h 444"/>
                <a:gd name="T52" fmla="*/ 0 w 79"/>
                <a:gd name="T53" fmla="*/ 0 h 444"/>
                <a:gd name="T54" fmla="*/ 0 w 79"/>
                <a:gd name="T55" fmla="*/ 0 h 444"/>
                <a:gd name="T56" fmla="*/ 0 w 79"/>
                <a:gd name="T57" fmla="*/ 0 h 444"/>
                <a:gd name="T58" fmla="*/ 0 w 79"/>
                <a:gd name="T59" fmla="*/ 0 h 444"/>
                <a:gd name="T60" fmla="*/ 0 w 79"/>
                <a:gd name="T61" fmla="*/ 0 h 444"/>
                <a:gd name="T62" fmla="*/ 0 w 79"/>
                <a:gd name="T63" fmla="*/ 0 h 444"/>
                <a:gd name="T64" fmla="*/ 0 w 79"/>
                <a:gd name="T65" fmla="*/ 0 h 444"/>
                <a:gd name="T66" fmla="*/ 0 w 79"/>
                <a:gd name="T67" fmla="*/ 0 h 444"/>
                <a:gd name="T68" fmla="*/ 0 w 79"/>
                <a:gd name="T69" fmla="*/ 0 h 444"/>
                <a:gd name="T70" fmla="*/ 0 w 79"/>
                <a:gd name="T71" fmla="*/ 0 h 444"/>
                <a:gd name="T72" fmla="*/ 0 w 79"/>
                <a:gd name="T73" fmla="*/ 0 h 444"/>
                <a:gd name="T74" fmla="*/ 0 w 79"/>
                <a:gd name="T75" fmla="*/ 0 h 444"/>
                <a:gd name="T76" fmla="*/ 0 w 79"/>
                <a:gd name="T77" fmla="*/ 0 h 444"/>
                <a:gd name="T78" fmla="*/ 0 w 79"/>
                <a:gd name="T79" fmla="*/ 0 h 444"/>
                <a:gd name="T80" fmla="*/ 0 w 79"/>
                <a:gd name="T81" fmla="*/ 0 h 444"/>
                <a:gd name="T82" fmla="*/ 0 w 79"/>
                <a:gd name="T83" fmla="*/ 0 h 444"/>
                <a:gd name="T84" fmla="*/ 0 w 79"/>
                <a:gd name="T85" fmla="*/ 0 h 444"/>
                <a:gd name="T86" fmla="*/ 0 w 79"/>
                <a:gd name="T87" fmla="*/ 0 h 444"/>
                <a:gd name="T88" fmla="*/ 0 w 79"/>
                <a:gd name="T89" fmla="*/ 0 h 4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9"/>
                <a:gd name="T136" fmla="*/ 0 h 444"/>
                <a:gd name="T137" fmla="*/ 79 w 79"/>
                <a:gd name="T138" fmla="*/ 444 h 4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9" h="444">
                  <a:moveTo>
                    <a:pt x="7" y="172"/>
                  </a:moveTo>
                  <a:lnTo>
                    <a:pt x="4" y="178"/>
                  </a:lnTo>
                  <a:lnTo>
                    <a:pt x="0" y="187"/>
                  </a:lnTo>
                  <a:lnTo>
                    <a:pt x="0" y="196"/>
                  </a:lnTo>
                  <a:lnTo>
                    <a:pt x="1" y="203"/>
                  </a:lnTo>
                  <a:lnTo>
                    <a:pt x="6" y="209"/>
                  </a:lnTo>
                  <a:lnTo>
                    <a:pt x="12" y="215"/>
                  </a:lnTo>
                  <a:lnTo>
                    <a:pt x="17" y="218"/>
                  </a:lnTo>
                  <a:lnTo>
                    <a:pt x="13" y="234"/>
                  </a:lnTo>
                  <a:lnTo>
                    <a:pt x="11" y="250"/>
                  </a:lnTo>
                  <a:lnTo>
                    <a:pt x="14" y="289"/>
                  </a:lnTo>
                  <a:lnTo>
                    <a:pt x="23" y="330"/>
                  </a:lnTo>
                  <a:lnTo>
                    <a:pt x="47" y="411"/>
                  </a:lnTo>
                  <a:lnTo>
                    <a:pt x="57" y="444"/>
                  </a:lnTo>
                  <a:lnTo>
                    <a:pt x="57" y="436"/>
                  </a:lnTo>
                  <a:lnTo>
                    <a:pt x="59" y="419"/>
                  </a:lnTo>
                  <a:lnTo>
                    <a:pt x="62" y="385"/>
                  </a:lnTo>
                  <a:lnTo>
                    <a:pt x="66" y="351"/>
                  </a:lnTo>
                  <a:lnTo>
                    <a:pt x="67" y="341"/>
                  </a:lnTo>
                  <a:lnTo>
                    <a:pt x="65" y="333"/>
                  </a:lnTo>
                  <a:lnTo>
                    <a:pt x="62" y="317"/>
                  </a:lnTo>
                  <a:lnTo>
                    <a:pt x="55" y="283"/>
                  </a:lnTo>
                  <a:lnTo>
                    <a:pt x="49" y="250"/>
                  </a:lnTo>
                  <a:lnTo>
                    <a:pt x="48" y="241"/>
                  </a:lnTo>
                  <a:lnTo>
                    <a:pt x="48" y="236"/>
                  </a:lnTo>
                  <a:lnTo>
                    <a:pt x="49" y="225"/>
                  </a:lnTo>
                  <a:lnTo>
                    <a:pt x="51" y="205"/>
                  </a:lnTo>
                  <a:lnTo>
                    <a:pt x="53" y="183"/>
                  </a:lnTo>
                  <a:lnTo>
                    <a:pt x="54" y="177"/>
                  </a:lnTo>
                  <a:lnTo>
                    <a:pt x="52" y="164"/>
                  </a:lnTo>
                  <a:lnTo>
                    <a:pt x="49" y="139"/>
                  </a:lnTo>
                  <a:lnTo>
                    <a:pt x="53" y="89"/>
                  </a:lnTo>
                  <a:lnTo>
                    <a:pt x="71" y="42"/>
                  </a:lnTo>
                  <a:lnTo>
                    <a:pt x="79" y="29"/>
                  </a:lnTo>
                  <a:lnTo>
                    <a:pt x="74" y="27"/>
                  </a:lnTo>
                  <a:lnTo>
                    <a:pt x="65" y="22"/>
                  </a:lnTo>
                  <a:lnTo>
                    <a:pt x="48" y="13"/>
                  </a:lnTo>
                  <a:lnTo>
                    <a:pt x="30" y="3"/>
                  </a:lnTo>
                  <a:lnTo>
                    <a:pt x="25" y="0"/>
                  </a:lnTo>
                  <a:lnTo>
                    <a:pt x="19" y="13"/>
                  </a:lnTo>
                  <a:lnTo>
                    <a:pt x="12" y="39"/>
                  </a:lnTo>
                  <a:lnTo>
                    <a:pt x="9" y="70"/>
                  </a:lnTo>
                  <a:lnTo>
                    <a:pt x="8" y="131"/>
                  </a:lnTo>
                  <a:lnTo>
                    <a:pt x="7" y="172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0" name="Freeform 306"/>
            <p:cNvSpPr>
              <a:spLocks/>
            </p:cNvSpPr>
            <p:nvPr/>
          </p:nvSpPr>
          <p:spPr bwMode="auto">
            <a:xfrm>
              <a:off x="5036" y="2266"/>
              <a:ext cx="49" cy="318"/>
            </a:xfrm>
            <a:custGeom>
              <a:avLst/>
              <a:gdLst>
                <a:gd name="T0" fmla="*/ 0 w 118"/>
                <a:gd name="T1" fmla="*/ 0 h 722"/>
                <a:gd name="T2" fmla="*/ 0 w 118"/>
                <a:gd name="T3" fmla="*/ 0 h 722"/>
                <a:gd name="T4" fmla="*/ 0 w 118"/>
                <a:gd name="T5" fmla="*/ 0 h 722"/>
                <a:gd name="T6" fmla="*/ 0 w 118"/>
                <a:gd name="T7" fmla="*/ 0 h 722"/>
                <a:gd name="T8" fmla="*/ 0 w 118"/>
                <a:gd name="T9" fmla="*/ 0 h 722"/>
                <a:gd name="T10" fmla="*/ 0 w 118"/>
                <a:gd name="T11" fmla="*/ 0 h 722"/>
                <a:gd name="T12" fmla="*/ 0 w 118"/>
                <a:gd name="T13" fmla="*/ 0 h 722"/>
                <a:gd name="T14" fmla="*/ 0 w 118"/>
                <a:gd name="T15" fmla="*/ 0 h 722"/>
                <a:gd name="T16" fmla="*/ 0 w 118"/>
                <a:gd name="T17" fmla="*/ 0 h 722"/>
                <a:gd name="T18" fmla="*/ 0 w 118"/>
                <a:gd name="T19" fmla="*/ 0 h 722"/>
                <a:gd name="T20" fmla="*/ 0 w 118"/>
                <a:gd name="T21" fmla="*/ 0 h 722"/>
                <a:gd name="T22" fmla="*/ 0 w 118"/>
                <a:gd name="T23" fmla="*/ 0 h 722"/>
                <a:gd name="T24" fmla="*/ 0 w 118"/>
                <a:gd name="T25" fmla="*/ 0 h 722"/>
                <a:gd name="T26" fmla="*/ 0 w 118"/>
                <a:gd name="T27" fmla="*/ 0 h 722"/>
                <a:gd name="T28" fmla="*/ 0 w 118"/>
                <a:gd name="T29" fmla="*/ 0 h 722"/>
                <a:gd name="T30" fmla="*/ 0 w 118"/>
                <a:gd name="T31" fmla="*/ 0 h 722"/>
                <a:gd name="T32" fmla="*/ 0 w 118"/>
                <a:gd name="T33" fmla="*/ 0 h 722"/>
                <a:gd name="T34" fmla="*/ 0 w 118"/>
                <a:gd name="T35" fmla="*/ 0 h 722"/>
                <a:gd name="T36" fmla="*/ 0 w 118"/>
                <a:gd name="T37" fmla="*/ 0 h 722"/>
                <a:gd name="T38" fmla="*/ 0 w 118"/>
                <a:gd name="T39" fmla="*/ 0 h 722"/>
                <a:gd name="T40" fmla="*/ 0 w 118"/>
                <a:gd name="T41" fmla="*/ 0 h 722"/>
                <a:gd name="T42" fmla="*/ 0 w 118"/>
                <a:gd name="T43" fmla="*/ 0 h 722"/>
                <a:gd name="T44" fmla="*/ 0 w 118"/>
                <a:gd name="T45" fmla="*/ 0 h 722"/>
                <a:gd name="T46" fmla="*/ 0 w 118"/>
                <a:gd name="T47" fmla="*/ 0 h 722"/>
                <a:gd name="T48" fmla="*/ 0 w 118"/>
                <a:gd name="T49" fmla="*/ 0 h 722"/>
                <a:gd name="T50" fmla="*/ 0 w 118"/>
                <a:gd name="T51" fmla="*/ 0 h 722"/>
                <a:gd name="T52" fmla="*/ 0 w 118"/>
                <a:gd name="T53" fmla="*/ 0 h 722"/>
                <a:gd name="T54" fmla="*/ 0 w 118"/>
                <a:gd name="T55" fmla="*/ 0 h 722"/>
                <a:gd name="T56" fmla="*/ 0 w 118"/>
                <a:gd name="T57" fmla="*/ 0 h 722"/>
                <a:gd name="T58" fmla="*/ 0 w 118"/>
                <a:gd name="T59" fmla="*/ 0 h 722"/>
                <a:gd name="T60" fmla="*/ 0 w 118"/>
                <a:gd name="T61" fmla="*/ 0 h 722"/>
                <a:gd name="T62" fmla="*/ 0 w 118"/>
                <a:gd name="T63" fmla="*/ 0 h 722"/>
                <a:gd name="T64" fmla="*/ 0 w 118"/>
                <a:gd name="T65" fmla="*/ 0 h 722"/>
                <a:gd name="T66" fmla="*/ 0 w 118"/>
                <a:gd name="T67" fmla="*/ 0 h 7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8"/>
                <a:gd name="T103" fmla="*/ 0 h 722"/>
                <a:gd name="T104" fmla="*/ 118 w 118"/>
                <a:gd name="T105" fmla="*/ 722 h 7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8" h="722">
                  <a:moveTo>
                    <a:pt x="24" y="141"/>
                  </a:moveTo>
                  <a:lnTo>
                    <a:pt x="25" y="153"/>
                  </a:lnTo>
                  <a:lnTo>
                    <a:pt x="27" y="178"/>
                  </a:lnTo>
                  <a:lnTo>
                    <a:pt x="26" y="229"/>
                  </a:lnTo>
                  <a:lnTo>
                    <a:pt x="27" y="265"/>
                  </a:lnTo>
                  <a:lnTo>
                    <a:pt x="29" y="269"/>
                  </a:lnTo>
                  <a:lnTo>
                    <a:pt x="33" y="276"/>
                  </a:lnTo>
                  <a:lnTo>
                    <a:pt x="38" y="287"/>
                  </a:lnTo>
                  <a:lnTo>
                    <a:pt x="40" y="296"/>
                  </a:lnTo>
                  <a:lnTo>
                    <a:pt x="40" y="303"/>
                  </a:lnTo>
                  <a:lnTo>
                    <a:pt x="37" y="313"/>
                  </a:lnTo>
                  <a:lnTo>
                    <a:pt x="32" y="323"/>
                  </a:lnTo>
                  <a:lnTo>
                    <a:pt x="30" y="329"/>
                  </a:lnTo>
                  <a:lnTo>
                    <a:pt x="34" y="342"/>
                  </a:lnTo>
                  <a:lnTo>
                    <a:pt x="43" y="366"/>
                  </a:lnTo>
                  <a:lnTo>
                    <a:pt x="57" y="416"/>
                  </a:lnTo>
                  <a:lnTo>
                    <a:pt x="59" y="468"/>
                  </a:lnTo>
                  <a:lnTo>
                    <a:pt x="58" y="481"/>
                  </a:lnTo>
                  <a:lnTo>
                    <a:pt x="58" y="486"/>
                  </a:lnTo>
                  <a:lnTo>
                    <a:pt x="58" y="494"/>
                  </a:lnTo>
                  <a:lnTo>
                    <a:pt x="59" y="510"/>
                  </a:lnTo>
                  <a:lnTo>
                    <a:pt x="60" y="526"/>
                  </a:lnTo>
                  <a:lnTo>
                    <a:pt x="61" y="530"/>
                  </a:lnTo>
                  <a:lnTo>
                    <a:pt x="66" y="540"/>
                  </a:lnTo>
                  <a:lnTo>
                    <a:pt x="74" y="556"/>
                  </a:lnTo>
                  <a:lnTo>
                    <a:pt x="78" y="572"/>
                  </a:lnTo>
                  <a:lnTo>
                    <a:pt x="81" y="606"/>
                  </a:lnTo>
                  <a:lnTo>
                    <a:pt x="81" y="633"/>
                  </a:lnTo>
                  <a:lnTo>
                    <a:pt x="82" y="641"/>
                  </a:lnTo>
                  <a:lnTo>
                    <a:pt x="86" y="655"/>
                  </a:lnTo>
                  <a:lnTo>
                    <a:pt x="93" y="684"/>
                  </a:lnTo>
                  <a:lnTo>
                    <a:pt x="100" y="713"/>
                  </a:lnTo>
                  <a:lnTo>
                    <a:pt x="102" y="720"/>
                  </a:lnTo>
                  <a:lnTo>
                    <a:pt x="104" y="721"/>
                  </a:lnTo>
                  <a:lnTo>
                    <a:pt x="108" y="722"/>
                  </a:lnTo>
                  <a:lnTo>
                    <a:pt x="111" y="721"/>
                  </a:lnTo>
                  <a:lnTo>
                    <a:pt x="113" y="720"/>
                  </a:lnTo>
                  <a:lnTo>
                    <a:pt x="115" y="718"/>
                  </a:lnTo>
                  <a:lnTo>
                    <a:pt x="116" y="715"/>
                  </a:lnTo>
                  <a:lnTo>
                    <a:pt x="117" y="712"/>
                  </a:lnTo>
                  <a:lnTo>
                    <a:pt x="118" y="707"/>
                  </a:lnTo>
                  <a:lnTo>
                    <a:pt x="117" y="667"/>
                  </a:lnTo>
                  <a:lnTo>
                    <a:pt x="114" y="588"/>
                  </a:lnTo>
                  <a:lnTo>
                    <a:pt x="103" y="431"/>
                  </a:lnTo>
                  <a:lnTo>
                    <a:pt x="91" y="273"/>
                  </a:lnTo>
                  <a:lnTo>
                    <a:pt x="89" y="234"/>
                  </a:lnTo>
                  <a:lnTo>
                    <a:pt x="88" y="232"/>
                  </a:lnTo>
                  <a:lnTo>
                    <a:pt x="82" y="217"/>
                  </a:lnTo>
                  <a:lnTo>
                    <a:pt x="64" y="168"/>
                  </a:lnTo>
                  <a:lnTo>
                    <a:pt x="51" y="126"/>
                  </a:lnTo>
                  <a:lnTo>
                    <a:pt x="51" y="122"/>
                  </a:lnTo>
                  <a:lnTo>
                    <a:pt x="51" y="119"/>
                  </a:lnTo>
                  <a:lnTo>
                    <a:pt x="52" y="111"/>
                  </a:lnTo>
                  <a:lnTo>
                    <a:pt x="55" y="88"/>
                  </a:lnTo>
                  <a:lnTo>
                    <a:pt x="60" y="31"/>
                  </a:lnTo>
                  <a:lnTo>
                    <a:pt x="63" y="0"/>
                  </a:lnTo>
                  <a:lnTo>
                    <a:pt x="57" y="3"/>
                  </a:lnTo>
                  <a:lnTo>
                    <a:pt x="47" y="6"/>
                  </a:lnTo>
                  <a:lnTo>
                    <a:pt x="25" y="11"/>
                  </a:lnTo>
                  <a:lnTo>
                    <a:pt x="5" y="17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32"/>
                  </a:lnTo>
                  <a:lnTo>
                    <a:pt x="11" y="76"/>
                  </a:lnTo>
                  <a:lnTo>
                    <a:pt x="22" y="130"/>
                  </a:lnTo>
                  <a:lnTo>
                    <a:pt x="24" y="141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1" name="Freeform 307"/>
            <p:cNvSpPr>
              <a:spLocks/>
            </p:cNvSpPr>
            <p:nvPr/>
          </p:nvSpPr>
          <p:spPr bwMode="auto">
            <a:xfrm>
              <a:off x="5007" y="2286"/>
              <a:ext cx="41" cy="256"/>
            </a:xfrm>
            <a:custGeom>
              <a:avLst/>
              <a:gdLst>
                <a:gd name="T0" fmla="*/ 0 w 98"/>
                <a:gd name="T1" fmla="*/ 0 h 583"/>
                <a:gd name="T2" fmla="*/ 0 w 98"/>
                <a:gd name="T3" fmla="*/ 0 h 583"/>
                <a:gd name="T4" fmla="*/ 0 w 98"/>
                <a:gd name="T5" fmla="*/ 0 h 583"/>
                <a:gd name="T6" fmla="*/ 0 w 98"/>
                <a:gd name="T7" fmla="*/ 0 h 583"/>
                <a:gd name="T8" fmla="*/ 0 w 98"/>
                <a:gd name="T9" fmla="*/ 0 h 583"/>
                <a:gd name="T10" fmla="*/ 0 w 98"/>
                <a:gd name="T11" fmla="*/ 0 h 583"/>
                <a:gd name="T12" fmla="*/ 0 w 98"/>
                <a:gd name="T13" fmla="*/ 0 h 583"/>
                <a:gd name="T14" fmla="*/ 0 w 98"/>
                <a:gd name="T15" fmla="*/ 0 h 583"/>
                <a:gd name="T16" fmla="*/ 0 w 98"/>
                <a:gd name="T17" fmla="*/ 0 h 583"/>
                <a:gd name="T18" fmla="*/ 0 w 98"/>
                <a:gd name="T19" fmla="*/ 0 h 583"/>
                <a:gd name="T20" fmla="*/ 0 w 98"/>
                <a:gd name="T21" fmla="*/ 0 h 583"/>
                <a:gd name="T22" fmla="*/ 0 w 98"/>
                <a:gd name="T23" fmla="*/ 0 h 583"/>
                <a:gd name="T24" fmla="*/ 0 w 98"/>
                <a:gd name="T25" fmla="*/ 0 h 583"/>
                <a:gd name="T26" fmla="*/ 0 w 98"/>
                <a:gd name="T27" fmla="*/ 0 h 583"/>
                <a:gd name="T28" fmla="*/ 0 w 98"/>
                <a:gd name="T29" fmla="*/ 0 h 583"/>
                <a:gd name="T30" fmla="*/ 0 w 98"/>
                <a:gd name="T31" fmla="*/ 0 h 583"/>
                <a:gd name="T32" fmla="*/ 0 w 98"/>
                <a:gd name="T33" fmla="*/ 0 h 583"/>
                <a:gd name="T34" fmla="*/ 0 w 98"/>
                <a:gd name="T35" fmla="*/ 0 h 583"/>
                <a:gd name="T36" fmla="*/ 0 w 98"/>
                <a:gd name="T37" fmla="*/ 0 h 583"/>
                <a:gd name="T38" fmla="*/ 0 w 98"/>
                <a:gd name="T39" fmla="*/ 0 h 583"/>
                <a:gd name="T40" fmla="*/ 0 w 98"/>
                <a:gd name="T41" fmla="*/ 0 h 583"/>
                <a:gd name="T42" fmla="*/ 0 w 98"/>
                <a:gd name="T43" fmla="*/ 0 h 583"/>
                <a:gd name="T44" fmla="*/ 0 w 98"/>
                <a:gd name="T45" fmla="*/ 0 h 583"/>
                <a:gd name="T46" fmla="*/ 0 w 98"/>
                <a:gd name="T47" fmla="*/ 0 h 583"/>
                <a:gd name="T48" fmla="*/ 0 w 98"/>
                <a:gd name="T49" fmla="*/ 0 h 583"/>
                <a:gd name="T50" fmla="*/ 0 w 98"/>
                <a:gd name="T51" fmla="*/ 0 h 583"/>
                <a:gd name="T52" fmla="*/ 0 w 98"/>
                <a:gd name="T53" fmla="*/ 0 h 583"/>
                <a:gd name="T54" fmla="*/ 0 w 98"/>
                <a:gd name="T55" fmla="*/ 0 h 583"/>
                <a:gd name="T56" fmla="*/ 0 w 98"/>
                <a:gd name="T57" fmla="*/ 0 h 583"/>
                <a:gd name="T58" fmla="*/ 0 w 98"/>
                <a:gd name="T59" fmla="*/ 0 h 583"/>
                <a:gd name="T60" fmla="*/ 0 w 98"/>
                <a:gd name="T61" fmla="*/ 0 h 583"/>
                <a:gd name="T62" fmla="*/ 0 w 98"/>
                <a:gd name="T63" fmla="*/ 0 h 583"/>
                <a:gd name="T64" fmla="*/ 0 w 98"/>
                <a:gd name="T65" fmla="*/ 0 h 583"/>
                <a:gd name="T66" fmla="*/ 0 w 98"/>
                <a:gd name="T67" fmla="*/ 0 h 583"/>
                <a:gd name="T68" fmla="*/ 0 w 98"/>
                <a:gd name="T69" fmla="*/ 0 h 583"/>
                <a:gd name="T70" fmla="*/ 0 w 98"/>
                <a:gd name="T71" fmla="*/ 0 h 583"/>
                <a:gd name="T72" fmla="*/ 0 w 98"/>
                <a:gd name="T73" fmla="*/ 0 h 583"/>
                <a:gd name="T74" fmla="*/ 0 w 98"/>
                <a:gd name="T75" fmla="*/ 0 h 583"/>
                <a:gd name="T76" fmla="*/ 0 w 98"/>
                <a:gd name="T77" fmla="*/ 0 h 583"/>
                <a:gd name="T78" fmla="*/ 0 w 98"/>
                <a:gd name="T79" fmla="*/ 0 h 583"/>
                <a:gd name="T80" fmla="*/ 0 w 98"/>
                <a:gd name="T81" fmla="*/ 0 h 583"/>
                <a:gd name="T82" fmla="*/ 0 w 98"/>
                <a:gd name="T83" fmla="*/ 0 h 58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8"/>
                <a:gd name="T127" fmla="*/ 0 h 583"/>
                <a:gd name="T128" fmla="*/ 98 w 98"/>
                <a:gd name="T129" fmla="*/ 583 h 58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8" h="583">
                  <a:moveTo>
                    <a:pt x="25" y="140"/>
                  </a:moveTo>
                  <a:lnTo>
                    <a:pt x="24" y="149"/>
                  </a:lnTo>
                  <a:lnTo>
                    <a:pt x="22" y="166"/>
                  </a:lnTo>
                  <a:lnTo>
                    <a:pt x="16" y="203"/>
                  </a:lnTo>
                  <a:lnTo>
                    <a:pt x="16" y="231"/>
                  </a:lnTo>
                  <a:lnTo>
                    <a:pt x="18" y="235"/>
                  </a:lnTo>
                  <a:lnTo>
                    <a:pt x="19" y="240"/>
                  </a:lnTo>
                  <a:lnTo>
                    <a:pt x="22" y="247"/>
                  </a:lnTo>
                  <a:lnTo>
                    <a:pt x="25" y="256"/>
                  </a:lnTo>
                  <a:lnTo>
                    <a:pt x="26" y="260"/>
                  </a:lnTo>
                  <a:lnTo>
                    <a:pt x="27" y="260"/>
                  </a:lnTo>
                  <a:lnTo>
                    <a:pt x="23" y="284"/>
                  </a:lnTo>
                  <a:lnTo>
                    <a:pt x="24" y="337"/>
                  </a:lnTo>
                  <a:lnTo>
                    <a:pt x="32" y="395"/>
                  </a:lnTo>
                  <a:lnTo>
                    <a:pt x="66" y="512"/>
                  </a:lnTo>
                  <a:lnTo>
                    <a:pt x="98" y="583"/>
                  </a:lnTo>
                  <a:lnTo>
                    <a:pt x="96" y="568"/>
                  </a:lnTo>
                  <a:lnTo>
                    <a:pt x="93" y="537"/>
                  </a:lnTo>
                  <a:lnTo>
                    <a:pt x="88" y="475"/>
                  </a:lnTo>
                  <a:lnTo>
                    <a:pt x="84" y="415"/>
                  </a:lnTo>
                  <a:lnTo>
                    <a:pt x="84" y="398"/>
                  </a:lnTo>
                  <a:lnTo>
                    <a:pt x="82" y="393"/>
                  </a:lnTo>
                  <a:lnTo>
                    <a:pt x="78" y="383"/>
                  </a:lnTo>
                  <a:lnTo>
                    <a:pt x="70" y="362"/>
                  </a:lnTo>
                  <a:lnTo>
                    <a:pt x="62" y="341"/>
                  </a:lnTo>
                  <a:lnTo>
                    <a:pt x="60" y="334"/>
                  </a:lnTo>
                  <a:lnTo>
                    <a:pt x="60" y="307"/>
                  </a:lnTo>
                  <a:lnTo>
                    <a:pt x="60" y="251"/>
                  </a:lnTo>
                  <a:lnTo>
                    <a:pt x="59" y="140"/>
                  </a:lnTo>
                  <a:lnTo>
                    <a:pt x="56" y="28"/>
                  </a:lnTo>
                  <a:lnTo>
                    <a:pt x="56" y="0"/>
                  </a:lnTo>
                  <a:lnTo>
                    <a:pt x="51" y="2"/>
                  </a:lnTo>
                  <a:lnTo>
                    <a:pt x="40" y="4"/>
                  </a:lnTo>
                  <a:lnTo>
                    <a:pt x="22" y="8"/>
                  </a:lnTo>
                  <a:lnTo>
                    <a:pt x="4" y="12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3" y="29"/>
                  </a:lnTo>
                  <a:lnTo>
                    <a:pt x="15" y="79"/>
                  </a:lnTo>
                  <a:lnTo>
                    <a:pt x="24" y="132"/>
                  </a:lnTo>
                  <a:lnTo>
                    <a:pt x="25" y="140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2" name="Freeform 308"/>
            <p:cNvSpPr>
              <a:spLocks/>
            </p:cNvSpPr>
            <p:nvPr/>
          </p:nvSpPr>
          <p:spPr bwMode="auto">
            <a:xfrm>
              <a:off x="4996" y="2241"/>
              <a:ext cx="57" cy="58"/>
            </a:xfrm>
            <a:custGeom>
              <a:avLst/>
              <a:gdLst>
                <a:gd name="T0" fmla="*/ 0 w 139"/>
                <a:gd name="T1" fmla="*/ 0 h 132"/>
                <a:gd name="T2" fmla="*/ 0 w 139"/>
                <a:gd name="T3" fmla="*/ 0 h 132"/>
                <a:gd name="T4" fmla="*/ 0 w 139"/>
                <a:gd name="T5" fmla="*/ 0 h 132"/>
                <a:gd name="T6" fmla="*/ 0 w 139"/>
                <a:gd name="T7" fmla="*/ 0 h 132"/>
                <a:gd name="T8" fmla="*/ 0 w 139"/>
                <a:gd name="T9" fmla="*/ 0 h 132"/>
                <a:gd name="T10" fmla="*/ 0 w 139"/>
                <a:gd name="T11" fmla="*/ 0 h 132"/>
                <a:gd name="T12" fmla="*/ 0 w 139"/>
                <a:gd name="T13" fmla="*/ 0 h 132"/>
                <a:gd name="T14" fmla="*/ 0 w 139"/>
                <a:gd name="T15" fmla="*/ 0 h 132"/>
                <a:gd name="T16" fmla="*/ 0 w 139"/>
                <a:gd name="T17" fmla="*/ 0 h 132"/>
                <a:gd name="T18" fmla="*/ 0 w 139"/>
                <a:gd name="T19" fmla="*/ 0 h 132"/>
                <a:gd name="T20" fmla="*/ 0 w 139"/>
                <a:gd name="T21" fmla="*/ 0 h 132"/>
                <a:gd name="T22" fmla="*/ 0 w 139"/>
                <a:gd name="T23" fmla="*/ 0 h 132"/>
                <a:gd name="T24" fmla="*/ 0 w 139"/>
                <a:gd name="T25" fmla="*/ 0 h 132"/>
                <a:gd name="T26" fmla="*/ 0 w 139"/>
                <a:gd name="T27" fmla="*/ 0 h 132"/>
                <a:gd name="T28" fmla="*/ 0 w 139"/>
                <a:gd name="T29" fmla="*/ 0 h 132"/>
                <a:gd name="T30" fmla="*/ 0 w 139"/>
                <a:gd name="T31" fmla="*/ 0 h 132"/>
                <a:gd name="T32" fmla="*/ 0 w 139"/>
                <a:gd name="T33" fmla="*/ 0 h 132"/>
                <a:gd name="T34" fmla="*/ 0 w 139"/>
                <a:gd name="T35" fmla="*/ 0 h 132"/>
                <a:gd name="T36" fmla="*/ 0 w 139"/>
                <a:gd name="T37" fmla="*/ 0 h 132"/>
                <a:gd name="T38" fmla="*/ 0 w 139"/>
                <a:gd name="T39" fmla="*/ 0 h 132"/>
                <a:gd name="T40" fmla="*/ 0 w 139"/>
                <a:gd name="T41" fmla="*/ 0 h 132"/>
                <a:gd name="T42" fmla="*/ 0 w 139"/>
                <a:gd name="T43" fmla="*/ 0 h 132"/>
                <a:gd name="T44" fmla="*/ 0 w 139"/>
                <a:gd name="T45" fmla="*/ 0 h 132"/>
                <a:gd name="T46" fmla="*/ 0 w 139"/>
                <a:gd name="T47" fmla="*/ 0 h 132"/>
                <a:gd name="T48" fmla="*/ 0 w 139"/>
                <a:gd name="T49" fmla="*/ 0 h 132"/>
                <a:gd name="T50" fmla="*/ 0 w 139"/>
                <a:gd name="T51" fmla="*/ 0 h 132"/>
                <a:gd name="T52" fmla="*/ 0 w 139"/>
                <a:gd name="T53" fmla="*/ 0 h 132"/>
                <a:gd name="T54" fmla="*/ 0 w 139"/>
                <a:gd name="T55" fmla="*/ 0 h 132"/>
                <a:gd name="T56" fmla="*/ 0 w 139"/>
                <a:gd name="T57" fmla="*/ 0 h 132"/>
                <a:gd name="T58" fmla="*/ 0 w 139"/>
                <a:gd name="T59" fmla="*/ 0 h 132"/>
                <a:gd name="T60" fmla="*/ 0 w 139"/>
                <a:gd name="T61" fmla="*/ 0 h 132"/>
                <a:gd name="T62" fmla="*/ 0 w 139"/>
                <a:gd name="T63" fmla="*/ 0 h 132"/>
                <a:gd name="T64" fmla="*/ 0 w 139"/>
                <a:gd name="T65" fmla="*/ 0 h 132"/>
                <a:gd name="T66" fmla="*/ 0 w 139"/>
                <a:gd name="T67" fmla="*/ 0 h 132"/>
                <a:gd name="T68" fmla="*/ 0 w 139"/>
                <a:gd name="T69" fmla="*/ 0 h 132"/>
                <a:gd name="T70" fmla="*/ 0 w 139"/>
                <a:gd name="T71" fmla="*/ 0 h 132"/>
                <a:gd name="T72" fmla="*/ 0 w 139"/>
                <a:gd name="T73" fmla="*/ 0 h 132"/>
                <a:gd name="T74" fmla="*/ 0 w 139"/>
                <a:gd name="T75" fmla="*/ 0 h 132"/>
                <a:gd name="T76" fmla="*/ 0 w 139"/>
                <a:gd name="T77" fmla="*/ 0 h 132"/>
                <a:gd name="T78" fmla="*/ 0 w 139"/>
                <a:gd name="T79" fmla="*/ 0 h 132"/>
                <a:gd name="T80" fmla="*/ 0 w 139"/>
                <a:gd name="T81" fmla="*/ 0 h 132"/>
                <a:gd name="T82" fmla="*/ 0 w 139"/>
                <a:gd name="T83" fmla="*/ 0 h 132"/>
                <a:gd name="T84" fmla="*/ 0 w 139"/>
                <a:gd name="T85" fmla="*/ 0 h 132"/>
                <a:gd name="T86" fmla="*/ 0 w 139"/>
                <a:gd name="T87" fmla="*/ 0 h 132"/>
                <a:gd name="T88" fmla="*/ 0 w 139"/>
                <a:gd name="T89" fmla="*/ 0 h 132"/>
                <a:gd name="T90" fmla="*/ 0 w 139"/>
                <a:gd name="T91" fmla="*/ 0 h 132"/>
                <a:gd name="T92" fmla="*/ 0 w 139"/>
                <a:gd name="T93" fmla="*/ 0 h 132"/>
                <a:gd name="T94" fmla="*/ 0 w 139"/>
                <a:gd name="T95" fmla="*/ 0 h 132"/>
                <a:gd name="T96" fmla="*/ 0 w 139"/>
                <a:gd name="T97" fmla="*/ 0 h 132"/>
                <a:gd name="T98" fmla="*/ 0 w 139"/>
                <a:gd name="T99" fmla="*/ 0 h 132"/>
                <a:gd name="T100" fmla="*/ 0 w 139"/>
                <a:gd name="T101" fmla="*/ 0 h 132"/>
                <a:gd name="T102" fmla="*/ 0 w 139"/>
                <a:gd name="T103" fmla="*/ 0 h 132"/>
                <a:gd name="T104" fmla="*/ 0 w 139"/>
                <a:gd name="T105" fmla="*/ 0 h 132"/>
                <a:gd name="T106" fmla="*/ 0 w 139"/>
                <a:gd name="T107" fmla="*/ 0 h 132"/>
                <a:gd name="T108" fmla="*/ 0 w 139"/>
                <a:gd name="T109" fmla="*/ 0 h 132"/>
                <a:gd name="T110" fmla="*/ 0 w 139"/>
                <a:gd name="T111" fmla="*/ 0 h 132"/>
                <a:gd name="T112" fmla="*/ 0 w 139"/>
                <a:gd name="T113" fmla="*/ 0 h 1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9"/>
                <a:gd name="T172" fmla="*/ 0 h 132"/>
                <a:gd name="T173" fmla="*/ 139 w 139"/>
                <a:gd name="T174" fmla="*/ 132 h 1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9" h="132">
                  <a:moveTo>
                    <a:pt x="61" y="51"/>
                  </a:moveTo>
                  <a:lnTo>
                    <a:pt x="55" y="53"/>
                  </a:lnTo>
                  <a:lnTo>
                    <a:pt x="45" y="55"/>
                  </a:lnTo>
                  <a:lnTo>
                    <a:pt x="25" y="61"/>
                  </a:lnTo>
                  <a:lnTo>
                    <a:pt x="5" y="66"/>
                  </a:lnTo>
                  <a:lnTo>
                    <a:pt x="0" y="67"/>
                  </a:lnTo>
                  <a:lnTo>
                    <a:pt x="4" y="67"/>
                  </a:lnTo>
                  <a:lnTo>
                    <a:pt x="13" y="67"/>
                  </a:lnTo>
                  <a:lnTo>
                    <a:pt x="32" y="67"/>
                  </a:lnTo>
                  <a:lnTo>
                    <a:pt x="51" y="67"/>
                  </a:lnTo>
                  <a:lnTo>
                    <a:pt x="56" y="67"/>
                  </a:lnTo>
                  <a:lnTo>
                    <a:pt x="62" y="78"/>
                  </a:lnTo>
                  <a:lnTo>
                    <a:pt x="66" y="87"/>
                  </a:lnTo>
                  <a:lnTo>
                    <a:pt x="66" y="94"/>
                  </a:lnTo>
                  <a:lnTo>
                    <a:pt x="64" y="100"/>
                  </a:lnTo>
                  <a:lnTo>
                    <a:pt x="60" y="103"/>
                  </a:lnTo>
                  <a:lnTo>
                    <a:pt x="54" y="106"/>
                  </a:lnTo>
                  <a:lnTo>
                    <a:pt x="46" y="107"/>
                  </a:lnTo>
                  <a:lnTo>
                    <a:pt x="38" y="107"/>
                  </a:lnTo>
                  <a:lnTo>
                    <a:pt x="20" y="105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8"/>
                  </a:lnTo>
                  <a:lnTo>
                    <a:pt x="22" y="119"/>
                  </a:lnTo>
                  <a:lnTo>
                    <a:pt x="34" y="130"/>
                  </a:lnTo>
                  <a:lnTo>
                    <a:pt x="37" y="132"/>
                  </a:lnTo>
                  <a:lnTo>
                    <a:pt x="47" y="131"/>
                  </a:lnTo>
                  <a:lnTo>
                    <a:pt x="66" y="128"/>
                  </a:lnTo>
                  <a:lnTo>
                    <a:pt x="97" y="118"/>
                  </a:lnTo>
                  <a:lnTo>
                    <a:pt x="129" y="102"/>
                  </a:lnTo>
                  <a:lnTo>
                    <a:pt x="139" y="96"/>
                  </a:lnTo>
                  <a:lnTo>
                    <a:pt x="134" y="97"/>
                  </a:lnTo>
                  <a:lnTo>
                    <a:pt x="126" y="98"/>
                  </a:lnTo>
                  <a:lnTo>
                    <a:pt x="109" y="101"/>
                  </a:lnTo>
                  <a:lnTo>
                    <a:pt x="91" y="103"/>
                  </a:lnTo>
                  <a:lnTo>
                    <a:pt x="87" y="103"/>
                  </a:lnTo>
                  <a:lnTo>
                    <a:pt x="86" y="100"/>
                  </a:lnTo>
                  <a:lnTo>
                    <a:pt x="84" y="94"/>
                  </a:lnTo>
                  <a:lnTo>
                    <a:pt x="81" y="8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5"/>
                  </a:lnTo>
                  <a:lnTo>
                    <a:pt x="80" y="59"/>
                  </a:lnTo>
                  <a:lnTo>
                    <a:pt x="84" y="49"/>
                  </a:lnTo>
                  <a:lnTo>
                    <a:pt x="88" y="39"/>
                  </a:lnTo>
                  <a:lnTo>
                    <a:pt x="89" y="36"/>
                  </a:lnTo>
                  <a:lnTo>
                    <a:pt x="84" y="33"/>
                  </a:lnTo>
                  <a:lnTo>
                    <a:pt x="74" y="27"/>
                  </a:lnTo>
                  <a:lnTo>
                    <a:pt x="53" y="15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31" y="5"/>
                  </a:lnTo>
                  <a:lnTo>
                    <a:pt x="37" y="14"/>
                  </a:lnTo>
                  <a:lnTo>
                    <a:pt x="47" y="31"/>
                  </a:lnTo>
                  <a:lnTo>
                    <a:pt x="58" y="47"/>
                  </a:lnTo>
                  <a:lnTo>
                    <a:pt x="61" y="5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3" name="Freeform 309"/>
            <p:cNvSpPr>
              <a:spLocks/>
            </p:cNvSpPr>
            <p:nvPr/>
          </p:nvSpPr>
          <p:spPr bwMode="auto">
            <a:xfrm>
              <a:off x="5033" y="2226"/>
              <a:ext cx="42" cy="58"/>
            </a:xfrm>
            <a:custGeom>
              <a:avLst/>
              <a:gdLst>
                <a:gd name="T0" fmla="*/ 0 w 103"/>
                <a:gd name="T1" fmla="*/ 0 h 132"/>
                <a:gd name="T2" fmla="*/ 0 w 103"/>
                <a:gd name="T3" fmla="*/ 0 h 132"/>
                <a:gd name="T4" fmla="*/ 0 w 103"/>
                <a:gd name="T5" fmla="*/ 0 h 132"/>
                <a:gd name="T6" fmla="*/ 0 w 103"/>
                <a:gd name="T7" fmla="*/ 0 h 132"/>
                <a:gd name="T8" fmla="*/ 0 w 103"/>
                <a:gd name="T9" fmla="*/ 0 h 132"/>
                <a:gd name="T10" fmla="*/ 0 w 103"/>
                <a:gd name="T11" fmla="*/ 0 h 132"/>
                <a:gd name="T12" fmla="*/ 0 w 103"/>
                <a:gd name="T13" fmla="*/ 0 h 132"/>
                <a:gd name="T14" fmla="*/ 0 w 103"/>
                <a:gd name="T15" fmla="*/ 0 h 132"/>
                <a:gd name="T16" fmla="*/ 0 w 103"/>
                <a:gd name="T17" fmla="*/ 0 h 132"/>
                <a:gd name="T18" fmla="*/ 0 w 103"/>
                <a:gd name="T19" fmla="*/ 0 h 132"/>
                <a:gd name="T20" fmla="*/ 0 w 103"/>
                <a:gd name="T21" fmla="*/ 0 h 132"/>
                <a:gd name="T22" fmla="*/ 0 w 103"/>
                <a:gd name="T23" fmla="*/ 0 h 132"/>
                <a:gd name="T24" fmla="*/ 0 w 103"/>
                <a:gd name="T25" fmla="*/ 0 h 132"/>
                <a:gd name="T26" fmla="*/ 0 w 103"/>
                <a:gd name="T27" fmla="*/ 0 h 132"/>
                <a:gd name="T28" fmla="*/ 0 w 103"/>
                <a:gd name="T29" fmla="*/ 0 h 132"/>
                <a:gd name="T30" fmla="*/ 0 w 103"/>
                <a:gd name="T31" fmla="*/ 0 h 132"/>
                <a:gd name="T32" fmla="*/ 0 w 103"/>
                <a:gd name="T33" fmla="*/ 0 h 132"/>
                <a:gd name="T34" fmla="*/ 0 w 103"/>
                <a:gd name="T35" fmla="*/ 0 h 132"/>
                <a:gd name="T36" fmla="*/ 0 w 103"/>
                <a:gd name="T37" fmla="*/ 0 h 132"/>
                <a:gd name="T38" fmla="*/ 0 w 103"/>
                <a:gd name="T39" fmla="*/ 0 h 132"/>
                <a:gd name="T40" fmla="*/ 0 w 103"/>
                <a:gd name="T41" fmla="*/ 0 h 132"/>
                <a:gd name="T42" fmla="*/ 0 w 103"/>
                <a:gd name="T43" fmla="*/ 0 h 132"/>
                <a:gd name="T44" fmla="*/ 0 w 103"/>
                <a:gd name="T45" fmla="*/ 0 h 132"/>
                <a:gd name="T46" fmla="*/ 0 w 103"/>
                <a:gd name="T47" fmla="*/ 0 h 132"/>
                <a:gd name="T48" fmla="*/ 0 w 103"/>
                <a:gd name="T49" fmla="*/ 0 h 132"/>
                <a:gd name="T50" fmla="*/ 0 w 103"/>
                <a:gd name="T51" fmla="*/ 0 h 132"/>
                <a:gd name="T52" fmla="*/ 0 w 103"/>
                <a:gd name="T53" fmla="*/ 0 h 132"/>
                <a:gd name="T54" fmla="*/ 0 w 103"/>
                <a:gd name="T55" fmla="*/ 0 h 132"/>
                <a:gd name="T56" fmla="*/ 0 w 103"/>
                <a:gd name="T57" fmla="*/ 0 h 132"/>
                <a:gd name="T58" fmla="*/ 0 w 103"/>
                <a:gd name="T59" fmla="*/ 0 h 132"/>
                <a:gd name="T60" fmla="*/ 0 w 103"/>
                <a:gd name="T61" fmla="*/ 0 h 132"/>
                <a:gd name="T62" fmla="*/ 0 w 103"/>
                <a:gd name="T63" fmla="*/ 0 h 132"/>
                <a:gd name="T64" fmla="*/ 0 w 103"/>
                <a:gd name="T65" fmla="*/ 0 h 132"/>
                <a:gd name="T66" fmla="*/ 0 w 103"/>
                <a:gd name="T67" fmla="*/ 0 h 132"/>
                <a:gd name="T68" fmla="*/ 0 w 103"/>
                <a:gd name="T69" fmla="*/ 0 h 132"/>
                <a:gd name="T70" fmla="*/ 0 w 103"/>
                <a:gd name="T71" fmla="*/ 0 h 132"/>
                <a:gd name="T72" fmla="*/ 0 w 103"/>
                <a:gd name="T73" fmla="*/ 0 h 132"/>
                <a:gd name="T74" fmla="*/ 0 w 103"/>
                <a:gd name="T75" fmla="*/ 0 h 132"/>
                <a:gd name="T76" fmla="*/ 0 w 103"/>
                <a:gd name="T77" fmla="*/ 0 h 132"/>
                <a:gd name="T78" fmla="*/ 0 w 103"/>
                <a:gd name="T79" fmla="*/ 0 h 132"/>
                <a:gd name="T80" fmla="*/ 0 w 103"/>
                <a:gd name="T81" fmla="*/ 0 h 132"/>
                <a:gd name="T82" fmla="*/ 0 w 103"/>
                <a:gd name="T83" fmla="*/ 0 h 132"/>
                <a:gd name="T84" fmla="*/ 0 w 103"/>
                <a:gd name="T85" fmla="*/ 0 h 132"/>
                <a:gd name="T86" fmla="*/ 0 w 103"/>
                <a:gd name="T87" fmla="*/ 0 h 132"/>
                <a:gd name="T88" fmla="*/ 0 w 103"/>
                <a:gd name="T89" fmla="*/ 0 h 132"/>
                <a:gd name="T90" fmla="*/ 0 w 103"/>
                <a:gd name="T91" fmla="*/ 0 h 132"/>
                <a:gd name="T92" fmla="*/ 0 w 103"/>
                <a:gd name="T93" fmla="*/ 0 h 132"/>
                <a:gd name="T94" fmla="*/ 0 w 103"/>
                <a:gd name="T95" fmla="*/ 0 h 132"/>
                <a:gd name="T96" fmla="*/ 0 w 103"/>
                <a:gd name="T97" fmla="*/ 0 h 132"/>
                <a:gd name="T98" fmla="*/ 0 w 103"/>
                <a:gd name="T99" fmla="*/ 0 h 132"/>
                <a:gd name="T100" fmla="*/ 0 w 103"/>
                <a:gd name="T101" fmla="*/ 0 h 132"/>
                <a:gd name="T102" fmla="*/ 0 w 103"/>
                <a:gd name="T103" fmla="*/ 0 h 132"/>
                <a:gd name="T104" fmla="*/ 0 w 103"/>
                <a:gd name="T105" fmla="*/ 0 h 132"/>
                <a:gd name="T106" fmla="*/ 0 w 103"/>
                <a:gd name="T107" fmla="*/ 0 h 132"/>
                <a:gd name="T108" fmla="*/ 0 w 103"/>
                <a:gd name="T109" fmla="*/ 0 h 132"/>
                <a:gd name="T110" fmla="*/ 0 w 103"/>
                <a:gd name="T111" fmla="*/ 0 h 132"/>
                <a:gd name="T112" fmla="*/ 0 w 103"/>
                <a:gd name="T113" fmla="*/ 0 h 1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3"/>
                <a:gd name="T172" fmla="*/ 0 h 132"/>
                <a:gd name="T173" fmla="*/ 103 w 103"/>
                <a:gd name="T174" fmla="*/ 132 h 1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3" h="132">
                  <a:moveTo>
                    <a:pt x="43" y="52"/>
                  </a:moveTo>
                  <a:lnTo>
                    <a:pt x="42" y="59"/>
                  </a:lnTo>
                  <a:lnTo>
                    <a:pt x="42" y="73"/>
                  </a:lnTo>
                  <a:lnTo>
                    <a:pt x="42" y="100"/>
                  </a:lnTo>
                  <a:lnTo>
                    <a:pt x="42" y="126"/>
                  </a:lnTo>
                  <a:lnTo>
                    <a:pt x="42" y="132"/>
                  </a:lnTo>
                  <a:lnTo>
                    <a:pt x="50" y="132"/>
                  </a:lnTo>
                  <a:lnTo>
                    <a:pt x="63" y="131"/>
                  </a:lnTo>
                  <a:lnTo>
                    <a:pt x="80" y="124"/>
                  </a:lnTo>
                  <a:lnTo>
                    <a:pt x="97" y="107"/>
                  </a:lnTo>
                  <a:lnTo>
                    <a:pt x="103" y="100"/>
                  </a:lnTo>
                  <a:lnTo>
                    <a:pt x="100" y="101"/>
                  </a:lnTo>
                  <a:lnTo>
                    <a:pt x="94" y="102"/>
                  </a:lnTo>
                  <a:lnTo>
                    <a:pt x="8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3"/>
                  </a:lnTo>
                  <a:lnTo>
                    <a:pt x="65" y="96"/>
                  </a:lnTo>
                  <a:lnTo>
                    <a:pt x="63" y="81"/>
                  </a:lnTo>
                  <a:lnTo>
                    <a:pt x="62" y="67"/>
                  </a:lnTo>
                  <a:lnTo>
                    <a:pt x="62" y="63"/>
                  </a:lnTo>
                  <a:lnTo>
                    <a:pt x="64" y="62"/>
                  </a:lnTo>
                  <a:lnTo>
                    <a:pt x="69" y="59"/>
                  </a:lnTo>
                  <a:lnTo>
                    <a:pt x="78" y="53"/>
                  </a:lnTo>
                  <a:lnTo>
                    <a:pt x="87" y="47"/>
                  </a:lnTo>
                  <a:lnTo>
                    <a:pt x="90" y="45"/>
                  </a:lnTo>
                  <a:lnTo>
                    <a:pt x="86" y="45"/>
                  </a:lnTo>
                  <a:lnTo>
                    <a:pt x="79" y="45"/>
                  </a:lnTo>
                  <a:lnTo>
                    <a:pt x="67" y="45"/>
                  </a:lnTo>
                  <a:lnTo>
                    <a:pt x="56" y="45"/>
                  </a:lnTo>
                  <a:lnTo>
                    <a:pt x="53" y="45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8" y="36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7" y="27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68" y="6"/>
                  </a:lnTo>
                  <a:lnTo>
                    <a:pt x="70" y="3"/>
                  </a:lnTo>
                  <a:lnTo>
                    <a:pt x="66" y="5"/>
                  </a:lnTo>
                  <a:lnTo>
                    <a:pt x="60" y="9"/>
                  </a:lnTo>
                  <a:lnTo>
                    <a:pt x="46" y="15"/>
                  </a:lnTo>
                  <a:lnTo>
                    <a:pt x="33" y="24"/>
                  </a:lnTo>
                  <a:lnTo>
                    <a:pt x="30" y="25"/>
                  </a:lnTo>
                  <a:lnTo>
                    <a:pt x="27" y="23"/>
                  </a:lnTo>
                  <a:lnTo>
                    <a:pt x="22" y="19"/>
                  </a:lnTo>
                  <a:lnTo>
                    <a:pt x="12" y="10"/>
                  </a:lnTo>
                  <a:lnTo>
                    <a:pt x="2" y="2"/>
                  </a:lnTo>
                  <a:lnTo>
                    <a:pt x="0" y="0"/>
                  </a:lnTo>
                  <a:lnTo>
                    <a:pt x="3" y="7"/>
                  </a:lnTo>
                  <a:lnTo>
                    <a:pt x="9" y="17"/>
                  </a:lnTo>
                  <a:lnTo>
                    <a:pt x="21" y="34"/>
                  </a:lnTo>
                  <a:lnTo>
                    <a:pt x="37" y="48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4" name="Freeform 310"/>
            <p:cNvSpPr>
              <a:spLocks/>
            </p:cNvSpPr>
            <p:nvPr/>
          </p:nvSpPr>
          <p:spPr bwMode="auto">
            <a:xfrm>
              <a:off x="5071" y="2234"/>
              <a:ext cx="29" cy="39"/>
            </a:xfrm>
            <a:custGeom>
              <a:avLst/>
              <a:gdLst>
                <a:gd name="T0" fmla="*/ 0 w 71"/>
                <a:gd name="T1" fmla="*/ 0 h 88"/>
                <a:gd name="T2" fmla="*/ 0 w 71"/>
                <a:gd name="T3" fmla="*/ 0 h 88"/>
                <a:gd name="T4" fmla="*/ 0 w 71"/>
                <a:gd name="T5" fmla="*/ 0 h 88"/>
                <a:gd name="T6" fmla="*/ 0 w 71"/>
                <a:gd name="T7" fmla="*/ 0 h 88"/>
                <a:gd name="T8" fmla="*/ 0 w 71"/>
                <a:gd name="T9" fmla="*/ 0 h 88"/>
                <a:gd name="T10" fmla="*/ 0 w 71"/>
                <a:gd name="T11" fmla="*/ 0 h 88"/>
                <a:gd name="T12" fmla="*/ 0 w 71"/>
                <a:gd name="T13" fmla="*/ 0 h 88"/>
                <a:gd name="T14" fmla="*/ 0 w 71"/>
                <a:gd name="T15" fmla="*/ 0 h 88"/>
                <a:gd name="T16" fmla="*/ 0 w 71"/>
                <a:gd name="T17" fmla="*/ 0 h 88"/>
                <a:gd name="T18" fmla="*/ 0 w 71"/>
                <a:gd name="T19" fmla="*/ 0 h 88"/>
                <a:gd name="T20" fmla="*/ 0 w 71"/>
                <a:gd name="T21" fmla="*/ 0 h 88"/>
                <a:gd name="T22" fmla="*/ 0 w 71"/>
                <a:gd name="T23" fmla="*/ 0 h 88"/>
                <a:gd name="T24" fmla="*/ 0 w 71"/>
                <a:gd name="T25" fmla="*/ 0 h 88"/>
                <a:gd name="T26" fmla="*/ 0 w 71"/>
                <a:gd name="T27" fmla="*/ 0 h 88"/>
                <a:gd name="T28" fmla="*/ 0 w 71"/>
                <a:gd name="T29" fmla="*/ 0 h 88"/>
                <a:gd name="T30" fmla="*/ 0 w 71"/>
                <a:gd name="T31" fmla="*/ 0 h 88"/>
                <a:gd name="T32" fmla="*/ 0 w 71"/>
                <a:gd name="T33" fmla="*/ 0 h 88"/>
                <a:gd name="T34" fmla="*/ 0 w 71"/>
                <a:gd name="T35" fmla="*/ 0 h 88"/>
                <a:gd name="T36" fmla="*/ 0 w 71"/>
                <a:gd name="T37" fmla="*/ 0 h 88"/>
                <a:gd name="T38" fmla="*/ 0 w 71"/>
                <a:gd name="T39" fmla="*/ 0 h 88"/>
                <a:gd name="T40" fmla="*/ 0 w 71"/>
                <a:gd name="T41" fmla="*/ 0 h 88"/>
                <a:gd name="T42" fmla="*/ 0 w 71"/>
                <a:gd name="T43" fmla="*/ 0 h 88"/>
                <a:gd name="T44" fmla="*/ 0 w 71"/>
                <a:gd name="T45" fmla="*/ 0 h 88"/>
                <a:gd name="T46" fmla="*/ 0 w 71"/>
                <a:gd name="T47" fmla="*/ 0 h 88"/>
                <a:gd name="T48" fmla="*/ 0 w 71"/>
                <a:gd name="T49" fmla="*/ 0 h 88"/>
                <a:gd name="T50" fmla="*/ 0 w 71"/>
                <a:gd name="T51" fmla="*/ 0 h 88"/>
                <a:gd name="T52" fmla="*/ 0 w 71"/>
                <a:gd name="T53" fmla="*/ 0 h 88"/>
                <a:gd name="T54" fmla="*/ 0 w 71"/>
                <a:gd name="T55" fmla="*/ 0 h 88"/>
                <a:gd name="T56" fmla="*/ 0 w 71"/>
                <a:gd name="T57" fmla="*/ 0 h 88"/>
                <a:gd name="T58" fmla="*/ 0 w 71"/>
                <a:gd name="T59" fmla="*/ 0 h 88"/>
                <a:gd name="T60" fmla="*/ 0 w 71"/>
                <a:gd name="T61" fmla="*/ 0 h 88"/>
                <a:gd name="T62" fmla="*/ 0 w 71"/>
                <a:gd name="T63" fmla="*/ 0 h 88"/>
                <a:gd name="T64" fmla="*/ 0 w 71"/>
                <a:gd name="T65" fmla="*/ 0 h 88"/>
                <a:gd name="T66" fmla="*/ 0 w 71"/>
                <a:gd name="T67" fmla="*/ 0 h 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"/>
                <a:gd name="T103" fmla="*/ 0 h 88"/>
                <a:gd name="T104" fmla="*/ 71 w 71"/>
                <a:gd name="T105" fmla="*/ 88 h 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" h="88">
                  <a:moveTo>
                    <a:pt x="0" y="47"/>
                  </a:moveTo>
                  <a:lnTo>
                    <a:pt x="2" y="54"/>
                  </a:lnTo>
                  <a:lnTo>
                    <a:pt x="11" y="66"/>
                  </a:lnTo>
                  <a:lnTo>
                    <a:pt x="22" y="77"/>
                  </a:lnTo>
                  <a:lnTo>
                    <a:pt x="34" y="85"/>
                  </a:lnTo>
                  <a:lnTo>
                    <a:pt x="49" y="88"/>
                  </a:lnTo>
                  <a:lnTo>
                    <a:pt x="63" y="84"/>
                  </a:lnTo>
                  <a:lnTo>
                    <a:pt x="71" y="79"/>
                  </a:lnTo>
                  <a:lnTo>
                    <a:pt x="70" y="75"/>
                  </a:lnTo>
                  <a:lnTo>
                    <a:pt x="69" y="66"/>
                  </a:lnTo>
                  <a:lnTo>
                    <a:pt x="67" y="49"/>
                  </a:lnTo>
                  <a:lnTo>
                    <a:pt x="65" y="33"/>
                  </a:lnTo>
                  <a:lnTo>
                    <a:pt x="65" y="28"/>
                  </a:lnTo>
                  <a:lnTo>
                    <a:pt x="61" y="41"/>
                  </a:lnTo>
                  <a:lnTo>
                    <a:pt x="54" y="58"/>
                  </a:lnTo>
                  <a:lnTo>
                    <a:pt x="50" y="63"/>
                  </a:lnTo>
                  <a:lnTo>
                    <a:pt x="47" y="66"/>
                  </a:lnTo>
                  <a:lnTo>
                    <a:pt x="43" y="67"/>
                  </a:lnTo>
                  <a:lnTo>
                    <a:pt x="39" y="66"/>
                  </a:lnTo>
                  <a:lnTo>
                    <a:pt x="34" y="64"/>
                  </a:lnTo>
                  <a:lnTo>
                    <a:pt x="29" y="60"/>
                  </a:lnTo>
                  <a:lnTo>
                    <a:pt x="18" y="49"/>
                  </a:lnTo>
                  <a:lnTo>
                    <a:pt x="11" y="42"/>
                  </a:lnTo>
                  <a:lnTo>
                    <a:pt x="12" y="39"/>
                  </a:lnTo>
                  <a:lnTo>
                    <a:pt x="15" y="32"/>
                  </a:lnTo>
                  <a:lnTo>
                    <a:pt x="21" y="18"/>
                  </a:lnTo>
                  <a:lnTo>
                    <a:pt x="26" y="4"/>
                  </a:lnTo>
                  <a:lnTo>
                    <a:pt x="28" y="0"/>
                  </a:lnTo>
                  <a:lnTo>
                    <a:pt x="25" y="4"/>
                  </a:lnTo>
                  <a:lnTo>
                    <a:pt x="20" y="12"/>
                  </a:lnTo>
                  <a:lnTo>
                    <a:pt x="11" y="28"/>
                  </a:lnTo>
                  <a:lnTo>
                    <a:pt x="2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5" name="Freeform 311"/>
            <p:cNvSpPr>
              <a:spLocks/>
            </p:cNvSpPr>
            <p:nvPr/>
          </p:nvSpPr>
          <p:spPr bwMode="auto">
            <a:xfrm>
              <a:off x="5050" y="2285"/>
              <a:ext cx="24" cy="88"/>
            </a:xfrm>
            <a:custGeom>
              <a:avLst/>
              <a:gdLst>
                <a:gd name="T0" fmla="*/ 0 w 58"/>
                <a:gd name="T1" fmla="*/ 0 h 201"/>
                <a:gd name="T2" fmla="*/ 0 w 58"/>
                <a:gd name="T3" fmla="*/ 0 h 201"/>
                <a:gd name="T4" fmla="*/ 0 w 58"/>
                <a:gd name="T5" fmla="*/ 0 h 201"/>
                <a:gd name="T6" fmla="*/ 0 w 58"/>
                <a:gd name="T7" fmla="*/ 0 h 201"/>
                <a:gd name="T8" fmla="*/ 0 w 58"/>
                <a:gd name="T9" fmla="*/ 0 h 201"/>
                <a:gd name="T10" fmla="*/ 0 w 58"/>
                <a:gd name="T11" fmla="*/ 0 h 201"/>
                <a:gd name="T12" fmla="*/ 0 w 58"/>
                <a:gd name="T13" fmla="*/ 0 h 201"/>
                <a:gd name="T14" fmla="*/ 0 w 58"/>
                <a:gd name="T15" fmla="*/ 0 h 201"/>
                <a:gd name="T16" fmla="*/ 0 w 58"/>
                <a:gd name="T17" fmla="*/ 0 h 201"/>
                <a:gd name="T18" fmla="*/ 0 w 58"/>
                <a:gd name="T19" fmla="*/ 0 h 201"/>
                <a:gd name="T20" fmla="*/ 0 w 58"/>
                <a:gd name="T21" fmla="*/ 0 h 201"/>
                <a:gd name="T22" fmla="*/ 0 w 58"/>
                <a:gd name="T23" fmla="*/ 0 h 201"/>
                <a:gd name="T24" fmla="*/ 0 w 58"/>
                <a:gd name="T25" fmla="*/ 0 h 201"/>
                <a:gd name="T26" fmla="*/ 0 w 58"/>
                <a:gd name="T27" fmla="*/ 0 h 201"/>
                <a:gd name="T28" fmla="*/ 0 w 58"/>
                <a:gd name="T29" fmla="*/ 0 h 201"/>
                <a:gd name="T30" fmla="*/ 0 w 58"/>
                <a:gd name="T31" fmla="*/ 0 h 201"/>
                <a:gd name="T32" fmla="*/ 0 w 58"/>
                <a:gd name="T33" fmla="*/ 0 h 201"/>
                <a:gd name="T34" fmla="*/ 0 w 58"/>
                <a:gd name="T35" fmla="*/ 0 h 201"/>
                <a:gd name="T36" fmla="*/ 0 w 58"/>
                <a:gd name="T37" fmla="*/ 0 h 201"/>
                <a:gd name="T38" fmla="*/ 0 w 58"/>
                <a:gd name="T39" fmla="*/ 0 h 201"/>
                <a:gd name="T40" fmla="*/ 0 w 58"/>
                <a:gd name="T41" fmla="*/ 0 h 201"/>
                <a:gd name="T42" fmla="*/ 0 w 58"/>
                <a:gd name="T43" fmla="*/ 0 h 201"/>
                <a:gd name="T44" fmla="*/ 0 w 58"/>
                <a:gd name="T45" fmla="*/ 0 h 201"/>
                <a:gd name="T46" fmla="*/ 0 w 58"/>
                <a:gd name="T47" fmla="*/ 0 h 201"/>
                <a:gd name="T48" fmla="*/ 0 w 58"/>
                <a:gd name="T49" fmla="*/ 0 h 201"/>
                <a:gd name="T50" fmla="*/ 0 w 58"/>
                <a:gd name="T51" fmla="*/ 0 h 201"/>
                <a:gd name="T52" fmla="*/ 0 w 58"/>
                <a:gd name="T53" fmla="*/ 0 h 2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201"/>
                <a:gd name="T83" fmla="*/ 58 w 58"/>
                <a:gd name="T84" fmla="*/ 201 h 2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201">
                  <a:moveTo>
                    <a:pt x="0" y="45"/>
                  </a:moveTo>
                  <a:lnTo>
                    <a:pt x="0" y="52"/>
                  </a:lnTo>
                  <a:lnTo>
                    <a:pt x="3" y="72"/>
                  </a:lnTo>
                  <a:lnTo>
                    <a:pt x="16" y="123"/>
                  </a:lnTo>
                  <a:lnTo>
                    <a:pt x="25" y="157"/>
                  </a:lnTo>
                  <a:lnTo>
                    <a:pt x="26" y="158"/>
                  </a:lnTo>
                  <a:lnTo>
                    <a:pt x="25" y="162"/>
                  </a:lnTo>
                  <a:lnTo>
                    <a:pt x="24" y="169"/>
                  </a:lnTo>
                  <a:lnTo>
                    <a:pt x="21" y="183"/>
                  </a:lnTo>
                  <a:lnTo>
                    <a:pt x="18" y="198"/>
                  </a:lnTo>
                  <a:lnTo>
                    <a:pt x="18" y="201"/>
                  </a:lnTo>
                  <a:lnTo>
                    <a:pt x="21" y="201"/>
                  </a:lnTo>
                  <a:lnTo>
                    <a:pt x="28" y="199"/>
                  </a:lnTo>
                  <a:lnTo>
                    <a:pt x="41" y="197"/>
                  </a:lnTo>
                  <a:lnTo>
                    <a:pt x="54" y="193"/>
                  </a:lnTo>
                  <a:lnTo>
                    <a:pt x="58" y="192"/>
                  </a:lnTo>
                  <a:lnTo>
                    <a:pt x="55" y="176"/>
                  </a:lnTo>
                  <a:lnTo>
                    <a:pt x="50" y="144"/>
                  </a:lnTo>
                  <a:lnTo>
                    <a:pt x="39" y="80"/>
                  </a:lnTo>
                  <a:lnTo>
                    <a:pt x="28" y="16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2" y="5"/>
                  </a:lnTo>
                  <a:lnTo>
                    <a:pt x="9" y="19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6" name="Freeform 312"/>
            <p:cNvSpPr>
              <a:spLocks/>
            </p:cNvSpPr>
            <p:nvPr/>
          </p:nvSpPr>
          <p:spPr bwMode="auto">
            <a:xfrm>
              <a:off x="5077" y="2274"/>
              <a:ext cx="33" cy="109"/>
            </a:xfrm>
            <a:custGeom>
              <a:avLst/>
              <a:gdLst>
                <a:gd name="T0" fmla="*/ 0 w 79"/>
                <a:gd name="T1" fmla="*/ 0 h 248"/>
                <a:gd name="T2" fmla="*/ 0 w 79"/>
                <a:gd name="T3" fmla="*/ 0 h 248"/>
                <a:gd name="T4" fmla="*/ 0 w 79"/>
                <a:gd name="T5" fmla="*/ 0 h 248"/>
                <a:gd name="T6" fmla="*/ 0 w 79"/>
                <a:gd name="T7" fmla="*/ 0 h 248"/>
                <a:gd name="T8" fmla="*/ 0 w 79"/>
                <a:gd name="T9" fmla="*/ 0 h 248"/>
                <a:gd name="T10" fmla="*/ 0 w 79"/>
                <a:gd name="T11" fmla="*/ 0 h 248"/>
                <a:gd name="T12" fmla="*/ 0 w 79"/>
                <a:gd name="T13" fmla="*/ 0 h 248"/>
                <a:gd name="T14" fmla="*/ 0 w 79"/>
                <a:gd name="T15" fmla="*/ 0 h 248"/>
                <a:gd name="T16" fmla="*/ 0 w 79"/>
                <a:gd name="T17" fmla="*/ 0 h 248"/>
                <a:gd name="T18" fmla="*/ 0 w 79"/>
                <a:gd name="T19" fmla="*/ 0 h 248"/>
                <a:gd name="T20" fmla="*/ 0 w 79"/>
                <a:gd name="T21" fmla="*/ 0 h 248"/>
                <a:gd name="T22" fmla="*/ 0 w 79"/>
                <a:gd name="T23" fmla="*/ 0 h 248"/>
                <a:gd name="T24" fmla="*/ 0 w 79"/>
                <a:gd name="T25" fmla="*/ 0 h 248"/>
                <a:gd name="T26" fmla="*/ 0 w 79"/>
                <a:gd name="T27" fmla="*/ 0 h 248"/>
                <a:gd name="T28" fmla="*/ 0 w 79"/>
                <a:gd name="T29" fmla="*/ 0 h 248"/>
                <a:gd name="T30" fmla="*/ 0 w 79"/>
                <a:gd name="T31" fmla="*/ 0 h 248"/>
                <a:gd name="T32" fmla="*/ 0 w 79"/>
                <a:gd name="T33" fmla="*/ 0 h 248"/>
                <a:gd name="T34" fmla="*/ 0 w 79"/>
                <a:gd name="T35" fmla="*/ 0 h 248"/>
                <a:gd name="T36" fmla="*/ 0 w 79"/>
                <a:gd name="T37" fmla="*/ 0 h 248"/>
                <a:gd name="T38" fmla="*/ 0 w 79"/>
                <a:gd name="T39" fmla="*/ 0 h 248"/>
                <a:gd name="T40" fmla="*/ 0 w 79"/>
                <a:gd name="T41" fmla="*/ 0 h 248"/>
                <a:gd name="T42" fmla="*/ 0 w 79"/>
                <a:gd name="T43" fmla="*/ 0 h 248"/>
                <a:gd name="T44" fmla="*/ 0 w 79"/>
                <a:gd name="T45" fmla="*/ 0 h 248"/>
                <a:gd name="T46" fmla="*/ 0 w 79"/>
                <a:gd name="T47" fmla="*/ 0 h 248"/>
                <a:gd name="T48" fmla="*/ 0 w 79"/>
                <a:gd name="T49" fmla="*/ 0 h 248"/>
                <a:gd name="T50" fmla="*/ 0 w 79"/>
                <a:gd name="T51" fmla="*/ 0 h 248"/>
                <a:gd name="T52" fmla="*/ 0 w 79"/>
                <a:gd name="T53" fmla="*/ 0 h 248"/>
                <a:gd name="T54" fmla="*/ 0 w 79"/>
                <a:gd name="T55" fmla="*/ 0 h 248"/>
                <a:gd name="T56" fmla="*/ 0 w 79"/>
                <a:gd name="T57" fmla="*/ 0 h 248"/>
                <a:gd name="T58" fmla="*/ 0 w 79"/>
                <a:gd name="T59" fmla="*/ 0 h 248"/>
                <a:gd name="T60" fmla="*/ 0 w 79"/>
                <a:gd name="T61" fmla="*/ 0 h 248"/>
                <a:gd name="T62" fmla="*/ 0 w 79"/>
                <a:gd name="T63" fmla="*/ 0 h 2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9"/>
                <a:gd name="T97" fmla="*/ 0 h 248"/>
                <a:gd name="T98" fmla="*/ 79 w 79"/>
                <a:gd name="T99" fmla="*/ 248 h 2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9" h="248">
                  <a:moveTo>
                    <a:pt x="0" y="31"/>
                  </a:moveTo>
                  <a:lnTo>
                    <a:pt x="4" y="43"/>
                  </a:lnTo>
                  <a:lnTo>
                    <a:pt x="12" y="67"/>
                  </a:lnTo>
                  <a:lnTo>
                    <a:pt x="29" y="112"/>
                  </a:lnTo>
                  <a:lnTo>
                    <a:pt x="45" y="158"/>
                  </a:lnTo>
                  <a:lnTo>
                    <a:pt x="50" y="169"/>
                  </a:lnTo>
                  <a:lnTo>
                    <a:pt x="49" y="172"/>
                  </a:lnTo>
                  <a:lnTo>
                    <a:pt x="48" y="177"/>
                  </a:lnTo>
                  <a:lnTo>
                    <a:pt x="46" y="188"/>
                  </a:lnTo>
                  <a:lnTo>
                    <a:pt x="44" y="199"/>
                  </a:lnTo>
                  <a:lnTo>
                    <a:pt x="44" y="201"/>
                  </a:lnTo>
                  <a:lnTo>
                    <a:pt x="46" y="205"/>
                  </a:lnTo>
                  <a:lnTo>
                    <a:pt x="50" y="214"/>
                  </a:lnTo>
                  <a:lnTo>
                    <a:pt x="58" y="229"/>
                  </a:lnTo>
                  <a:lnTo>
                    <a:pt x="66" y="245"/>
                  </a:lnTo>
                  <a:lnTo>
                    <a:pt x="69" y="248"/>
                  </a:lnTo>
                  <a:lnTo>
                    <a:pt x="69" y="244"/>
                  </a:lnTo>
                  <a:lnTo>
                    <a:pt x="70" y="234"/>
                  </a:lnTo>
                  <a:lnTo>
                    <a:pt x="74" y="215"/>
                  </a:lnTo>
                  <a:lnTo>
                    <a:pt x="78" y="195"/>
                  </a:lnTo>
                  <a:lnTo>
                    <a:pt x="79" y="190"/>
                  </a:lnTo>
                  <a:lnTo>
                    <a:pt x="73" y="175"/>
                  </a:lnTo>
                  <a:lnTo>
                    <a:pt x="61" y="144"/>
                  </a:lnTo>
                  <a:lnTo>
                    <a:pt x="38" y="80"/>
                  </a:lnTo>
                  <a:lnTo>
                    <a:pt x="15" y="16"/>
                  </a:lnTo>
                  <a:lnTo>
                    <a:pt x="10" y="0"/>
                  </a:lnTo>
                  <a:lnTo>
                    <a:pt x="9" y="3"/>
                  </a:lnTo>
                  <a:lnTo>
                    <a:pt x="7" y="8"/>
                  </a:lnTo>
                  <a:lnTo>
                    <a:pt x="4" y="18"/>
                  </a:lnTo>
                  <a:lnTo>
                    <a:pt x="0" y="2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7" name="Freeform 313"/>
            <p:cNvSpPr>
              <a:spLocks/>
            </p:cNvSpPr>
            <p:nvPr/>
          </p:nvSpPr>
          <p:spPr bwMode="auto">
            <a:xfrm>
              <a:off x="5025" y="2293"/>
              <a:ext cx="10" cy="100"/>
            </a:xfrm>
            <a:custGeom>
              <a:avLst/>
              <a:gdLst>
                <a:gd name="T0" fmla="*/ 0 w 27"/>
                <a:gd name="T1" fmla="*/ 0 h 226"/>
                <a:gd name="T2" fmla="*/ 0 w 27"/>
                <a:gd name="T3" fmla="*/ 0 h 226"/>
                <a:gd name="T4" fmla="*/ 0 w 27"/>
                <a:gd name="T5" fmla="*/ 0 h 226"/>
                <a:gd name="T6" fmla="*/ 0 w 27"/>
                <a:gd name="T7" fmla="*/ 0 h 226"/>
                <a:gd name="T8" fmla="*/ 0 w 27"/>
                <a:gd name="T9" fmla="*/ 0 h 226"/>
                <a:gd name="T10" fmla="*/ 0 w 27"/>
                <a:gd name="T11" fmla="*/ 0 h 226"/>
                <a:gd name="T12" fmla="*/ 0 w 27"/>
                <a:gd name="T13" fmla="*/ 0 h 226"/>
                <a:gd name="T14" fmla="*/ 0 w 27"/>
                <a:gd name="T15" fmla="*/ 0 h 226"/>
                <a:gd name="T16" fmla="*/ 0 w 27"/>
                <a:gd name="T17" fmla="*/ 0 h 226"/>
                <a:gd name="T18" fmla="*/ 0 w 27"/>
                <a:gd name="T19" fmla="*/ 0 h 226"/>
                <a:gd name="T20" fmla="*/ 0 w 27"/>
                <a:gd name="T21" fmla="*/ 0 h 226"/>
                <a:gd name="T22" fmla="*/ 0 w 27"/>
                <a:gd name="T23" fmla="*/ 0 h 226"/>
                <a:gd name="T24" fmla="*/ 0 w 27"/>
                <a:gd name="T25" fmla="*/ 0 h 226"/>
                <a:gd name="T26" fmla="*/ 0 w 27"/>
                <a:gd name="T27" fmla="*/ 0 h 226"/>
                <a:gd name="T28" fmla="*/ 0 w 27"/>
                <a:gd name="T29" fmla="*/ 0 h 226"/>
                <a:gd name="T30" fmla="*/ 0 w 27"/>
                <a:gd name="T31" fmla="*/ 0 h 226"/>
                <a:gd name="T32" fmla="*/ 0 w 27"/>
                <a:gd name="T33" fmla="*/ 0 h 226"/>
                <a:gd name="T34" fmla="*/ 0 w 27"/>
                <a:gd name="T35" fmla="*/ 0 h 226"/>
                <a:gd name="T36" fmla="*/ 0 w 27"/>
                <a:gd name="T37" fmla="*/ 0 h 226"/>
                <a:gd name="T38" fmla="*/ 0 w 27"/>
                <a:gd name="T39" fmla="*/ 0 h 226"/>
                <a:gd name="T40" fmla="*/ 0 w 27"/>
                <a:gd name="T41" fmla="*/ 0 h 226"/>
                <a:gd name="T42" fmla="*/ 0 w 27"/>
                <a:gd name="T43" fmla="*/ 0 h 226"/>
                <a:gd name="T44" fmla="*/ 0 w 27"/>
                <a:gd name="T45" fmla="*/ 0 h 226"/>
                <a:gd name="T46" fmla="*/ 0 w 27"/>
                <a:gd name="T47" fmla="*/ 0 h 226"/>
                <a:gd name="T48" fmla="*/ 0 w 27"/>
                <a:gd name="T49" fmla="*/ 0 h 226"/>
                <a:gd name="T50" fmla="*/ 0 w 27"/>
                <a:gd name="T51" fmla="*/ 0 h 226"/>
                <a:gd name="T52" fmla="*/ 0 w 27"/>
                <a:gd name="T53" fmla="*/ 0 h 226"/>
                <a:gd name="T54" fmla="*/ 0 w 27"/>
                <a:gd name="T55" fmla="*/ 0 h 226"/>
                <a:gd name="T56" fmla="*/ 0 w 27"/>
                <a:gd name="T57" fmla="*/ 0 h 226"/>
                <a:gd name="T58" fmla="*/ 0 w 27"/>
                <a:gd name="T59" fmla="*/ 0 h 226"/>
                <a:gd name="T60" fmla="*/ 0 w 27"/>
                <a:gd name="T61" fmla="*/ 0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"/>
                <a:gd name="T94" fmla="*/ 0 h 226"/>
                <a:gd name="T95" fmla="*/ 27 w 27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" h="226">
                  <a:moveTo>
                    <a:pt x="0" y="167"/>
                  </a:moveTo>
                  <a:lnTo>
                    <a:pt x="0" y="173"/>
                  </a:lnTo>
                  <a:lnTo>
                    <a:pt x="0" y="183"/>
                  </a:lnTo>
                  <a:lnTo>
                    <a:pt x="0" y="203"/>
                  </a:lnTo>
                  <a:lnTo>
                    <a:pt x="0" y="222"/>
                  </a:lnTo>
                  <a:lnTo>
                    <a:pt x="2" y="226"/>
                  </a:lnTo>
                  <a:lnTo>
                    <a:pt x="4" y="223"/>
                  </a:lnTo>
                  <a:lnTo>
                    <a:pt x="8" y="217"/>
                  </a:lnTo>
                  <a:lnTo>
                    <a:pt x="16" y="205"/>
                  </a:lnTo>
                  <a:lnTo>
                    <a:pt x="24" y="193"/>
                  </a:lnTo>
                  <a:lnTo>
                    <a:pt x="27" y="189"/>
                  </a:lnTo>
                  <a:lnTo>
                    <a:pt x="25" y="179"/>
                  </a:lnTo>
                  <a:lnTo>
                    <a:pt x="23" y="158"/>
                  </a:lnTo>
                  <a:lnTo>
                    <a:pt x="19" y="117"/>
                  </a:lnTo>
                  <a:lnTo>
                    <a:pt x="15" y="75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4" y="51"/>
                  </a:lnTo>
                  <a:lnTo>
                    <a:pt x="14" y="32"/>
                  </a:lnTo>
                  <a:lnTo>
                    <a:pt x="14" y="13"/>
                  </a:lnTo>
                  <a:lnTo>
                    <a:pt x="14" y="8"/>
                  </a:lnTo>
                  <a:lnTo>
                    <a:pt x="10" y="7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43"/>
                  </a:lnTo>
                  <a:lnTo>
                    <a:pt x="0" y="99"/>
                  </a:lnTo>
                  <a:lnTo>
                    <a:pt x="0" y="154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8" name="Freeform 314"/>
            <p:cNvSpPr>
              <a:spLocks/>
            </p:cNvSpPr>
            <p:nvPr/>
          </p:nvSpPr>
          <p:spPr bwMode="auto">
            <a:xfrm>
              <a:off x="4988" y="2283"/>
              <a:ext cx="19" cy="91"/>
            </a:xfrm>
            <a:custGeom>
              <a:avLst/>
              <a:gdLst>
                <a:gd name="T0" fmla="*/ 0 w 50"/>
                <a:gd name="T1" fmla="*/ 0 h 209"/>
                <a:gd name="T2" fmla="*/ 0 w 50"/>
                <a:gd name="T3" fmla="*/ 0 h 209"/>
                <a:gd name="T4" fmla="*/ 0 w 50"/>
                <a:gd name="T5" fmla="*/ 0 h 209"/>
                <a:gd name="T6" fmla="*/ 0 w 50"/>
                <a:gd name="T7" fmla="*/ 0 h 209"/>
                <a:gd name="T8" fmla="*/ 0 w 50"/>
                <a:gd name="T9" fmla="*/ 0 h 209"/>
                <a:gd name="T10" fmla="*/ 0 w 50"/>
                <a:gd name="T11" fmla="*/ 0 h 209"/>
                <a:gd name="T12" fmla="*/ 0 w 50"/>
                <a:gd name="T13" fmla="*/ 0 h 209"/>
                <a:gd name="T14" fmla="*/ 0 w 50"/>
                <a:gd name="T15" fmla="*/ 0 h 209"/>
                <a:gd name="T16" fmla="*/ 0 w 50"/>
                <a:gd name="T17" fmla="*/ 0 h 209"/>
                <a:gd name="T18" fmla="*/ 0 w 50"/>
                <a:gd name="T19" fmla="*/ 0 h 209"/>
                <a:gd name="T20" fmla="*/ 0 w 50"/>
                <a:gd name="T21" fmla="*/ 0 h 209"/>
                <a:gd name="T22" fmla="*/ 0 w 50"/>
                <a:gd name="T23" fmla="*/ 0 h 209"/>
                <a:gd name="T24" fmla="*/ 0 w 50"/>
                <a:gd name="T25" fmla="*/ 0 h 209"/>
                <a:gd name="T26" fmla="*/ 0 w 50"/>
                <a:gd name="T27" fmla="*/ 0 h 209"/>
                <a:gd name="T28" fmla="*/ 0 w 50"/>
                <a:gd name="T29" fmla="*/ 0 h 209"/>
                <a:gd name="T30" fmla="*/ 0 w 50"/>
                <a:gd name="T31" fmla="*/ 0 h 209"/>
                <a:gd name="T32" fmla="*/ 0 w 50"/>
                <a:gd name="T33" fmla="*/ 0 h 209"/>
                <a:gd name="T34" fmla="*/ 0 w 50"/>
                <a:gd name="T35" fmla="*/ 0 h 209"/>
                <a:gd name="T36" fmla="*/ 0 w 50"/>
                <a:gd name="T37" fmla="*/ 0 h 209"/>
                <a:gd name="T38" fmla="*/ 0 w 50"/>
                <a:gd name="T39" fmla="*/ 0 h 209"/>
                <a:gd name="T40" fmla="*/ 0 w 50"/>
                <a:gd name="T41" fmla="*/ 0 h 209"/>
                <a:gd name="T42" fmla="*/ 0 w 50"/>
                <a:gd name="T43" fmla="*/ 0 h 209"/>
                <a:gd name="T44" fmla="*/ 0 w 50"/>
                <a:gd name="T45" fmla="*/ 0 h 209"/>
                <a:gd name="T46" fmla="*/ 0 w 50"/>
                <a:gd name="T47" fmla="*/ 0 h 209"/>
                <a:gd name="T48" fmla="*/ 0 w 50"/>
                <a:gd name="T49" fmla="*/ 0 h 209"/>
                <a:gd name="T50" fmla="*/ 0 w 50"/>
                <a:gd name="T51" fmla="*/ 0 h 209"/>
                <a:gd name="T52" fmla="*/ 0 w 50"/>
                <a:gd name="T53" fmla="*/ 0 h 209"/>
                <a:gd name="T54" fmla="*/ 0 w 50"/>
                <a:gd name="T55" fmla="*/ 0 h 209"/>
                <a:gd name="T56" fmla="*/ 0 w 50"/>
                <a:gd name="T57" fmla="*/ 0 h 209"/>
                <a:gd name="T58" fmla="*/ 0 w 50"/>
                <a:gd name="T59" fmla="*/ 0 h 209"/>
                <a:gd name="T60" fmla="*/ 0 w 50"/>
                <a:gd name="T61" fmla="*/ 0 h 209"/>
                <a:gd name="T62" fmla="*/ 0 w 50"/>
                <a:gd name="T63" fmla="*/ 0 h 20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0"/>
                <a:gd name="T97" fmla="*/ 0 h 209"/>
                <a:gd name="T98" fmla="*/ 50 w 50"/>
                <a:gd name="T99" fmla="*/ 209 h 20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0" h="209">
                  <a:moveTo>
                    <a:pt x="25" y="50"/>
                  </a:moveTo>
                  <a:lnTo>
                    <a:pt x="24" y="62"/>
                  </a:lnTo>
                  <a:lnTo>
                    <a:pt x="23" y="84"/>
                  </a:lnTo>
                  <a:lnTo>
                    <a:pt x="22" y="128"/>
                  </a:lnTo>
                  <a:lnTo>
                    <a:pt x="21" y="172"/>
                  </a:lnTo>
                  <a:lnTo>
                    <a:pt x="21" y="182"/>
                  </a:lnTo>
                  <a:lnTo>
                    <a:pt x="19" y="185"/>
                  </a:lnTo>
                  <a:lnTo>
                    <a:pt x="15" y="190"/>
                  </a:lnTo>
                  <a:lnTo>
                    <a:pt x="8" y="199"/>
                  </a:lnTo>
                  <a:lnTo>
                    <a:pt x="1" y="207"/>
                  </a:lnTo>
                  <a:lnTo>
                    <a:pt x="0" y="209"/>
                  </a:lnTo>
                  <a:lnTo>
                    <a:pt x="2" y="209"/>
                  </a:lnTo>
                  <a:lnTo>
                    <a:pt x="8" y="209"/>
                  </a:lnTo>
                  <a:lnTo>
                    <a:pt x="20" y="209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5" y="196"/>
                  </a:lnTo>
                  <a:lnTo>
                    <a:pt x="37" y="167"/>
                  </a:lnTo>
                  <a:lnTo>
                    <a:pt x="43" y="110"/>
                  </a:lnTo>
                  <a:lnTo>
                    <a:pt x="48" y="55"/>
                  </a:lnTo>
                  <a:lnTo>
                    <a:pt x="50" y="41"/>
                  </a:lnTo>
                  <a:lnTo>
                    <a:pt x="47" y="37"/>
                  </a:lnTo>
                  <a:lnTo>
                    <a:pt x="41" y="30"/>
                  </a:lnTo>
                  <a:lnTo>
                    <a:pt x="29" y="17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6" y="13"/>
                  </a:lnTo>
                  <a:lnTo>
                    <a:pt x="21" y="30"/>
                  </a:lnTo>
                  <a:lnTo>
                    <a:pt x="24" y="47"/>
                  </a:lnTo>
                  <a:lnTo>
                    <a:pt x="25" y="5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39" name="Freeform 315"/>
            <p:cNvSpPr>
              <a:spLocks/>
            </p:cNvSpPr>
            <p:nvPr/>
          </p:nvSpPr>
          <p:spPr bwMode="auto">
            <a:xfrm>
              <a:off x="5088" y="2278"/>
              <a:ext cx="84" cy="88"/>
            </a:xfrm>
            <a:custGeom>
              <a:avLst/>
              <a:gdLst>
                <a:gd name="T0" fmla="*/ 0 w 205"/>
                <a:gd name="T1" fmla="*/ 0 h 199"/>
                <a:gd name="T2" fmla="*/ 0 w 205"/>
                <a:gd name="T3" fmla="*/ 0 h 199"/>
                <a:gd name="T4" fmla="*/ 0 w 205"/>
                <a:gd name="T5" fmla="*/ 0 h 199"/>
                <a:gd name="T6" fmla="*/ 0 w 205"/>
                <a:gd name="T7" fmla="*/ 0 h 199"/>
                <a:gd name="T8" fmla="*/ 0 w 205"/>
                <a:gd name="T9" fmla="*/ 0 h 199"/>
                <a:gd name="T10" fmla="*/ 0 w 205"/>
                <a:gd name="T11" fmla="*/ 0 h 199"/>
                <a:gd name="T12" fmla="*/ 0 w 205"/>
                <a:gd name="T13" fmla="*/ 0 h 199"/>
                <a:gd name="T14" fmla="*/ 0 w 205"/>
                <a:gd name="T15" fmla="*/ 0 h 199"/>
                <a:gd name="T16" fmla="*/ 0 w 205"/>
                <a:gd name="T17" fmla="*/ 0 h 199"/>
                <a:gd name="T18" fmla="*/ 0 w 205"/>
                <a:gd name="T19" fmla="*/ 0 h 199"/>
                <a:gd name="T20" fmla="*/ 0 w 205"/>
                <a:gd name="T21" fmla="*/ 0 h 199"/>
                <a:gd name="T22" fmla="*/ 0 w 205"/>
                <a:gd name="T23" fmla="*/ 0 h 199"/>
                <a:gd name="T24" fmla="*/ 0 w 205"/>
                <a:gd name="T25" fmla="*/ 0 h 199"/>
                <a:gd name="T26" fmla="*/ 0 w 205"/>
                <a:gd name="T27" fmla="*/ 0 h 199"/>
                <a:gd name="T28" fmla="*/ 0 w 205"/>
                <a:gd name="T29" fmla="*/ 0 h 199"/>
                <a:gd name="T30" fmla="*/ 0 w 205"/>
                <a:gd name="T31" fmla="*/ 0 h 199"/>
                <a:gd name="T32" fmla="*/ 0 w 205"/>
                <a:gd name="T33" fmla="*/ 0 h 199"/>
                <a:gd name="T34" fmla="*/ 0 w 205"/>
                <a:gd name="T35" fmla="*/ 0 h 199"/>
                <a:gd name="T36" fmla="*/ 0 w 205"/>
                <a:gd name="T37" fmla="*/ 0 h 199"/>
                <a:gd name="T38" fmla="*/ 0 w 205"/>
                <a:gd name="T39" fmla="*/ 0 h 199"/>
                <a:gd name="T40" fmla="*/ 0 w 205"/>
                <a:gd name="T41" fmla="*/ 0 h 199"/>
                <a:gd name="T42" fmla="*/ 0 w 205"/>
                <a:gd name="T43" fmla="*/ 0 h 199"/>
                <a:gd name="T44" fmla="*/ 0 w 205"/>
                <a:gd name="T45" fmla="*/ 0 h 199"/>
                <a:gd name="T46" fmla="*/ 0 w 205"/>
                <a:gd name="T47" fmla="*/ 0 h 199"/>
                <a:gd name="T48" fmla="*/ 0 w 205"/>
                <a:gd name="T49" fmla="*/ 0 h 199"/>
                <a:gd name="T50" fmla="*/ 0 w 205"/>
                <a:gd name="T51" fmla="*/ 0 h 199"/>
                <a:gd name="T52" fmla="*/ 0 w 205"/>
                <a:gd name="T53" fmla="*/ 0 h 199"/>
                <a:gd name="T54" fmla="*/ 0 w 205"/>
                <a:gd name="T55" fmla="*/ 0 h 199"/>
                <a:gd name="T56" fmla="*/ 0 w 205"/>
                <a:gd name="T57" fmla="*/ 0 h 199"/>
                <a:gd name="T58" fmla="*/ 0 w 205"/>
                <a:gd name="T59" fmla="*/ 0 h 199"/>
                <a:gd name="T60" fmla="*/ 0 w 205"/>
                <a:gd name="T61" fmla="*/ 0 h 199"/>
                <a:gd name="T62" fmla="*/ 0 w 205"/>
                <a:gd name="T63" fmla="*/ 0 h 199"/>
                <a:gd name="T64" fmla="*/ 0 w 205"/>
                <a:gd name="T65" fmla="*/ 0 h 199"/>
                <a:gd name="T66" fmla="*/ 0 w 205"/>
                <a:gd name="T67" fmla="*/ 0 h 199"/>
                <a:gd name="T68" fmla="*/ 0 w 205"/>
                <a:gd name="T69" fmla="*/ 0 h 199"/>
                <a:gd name="T70" fmla="*/ 0 w 205"/>
                <a:gd name="T71" fmla="*/ 0 h 199"/>
                <a:gd name="T72" fmla="*/ 0 w 205"/>
                <a:gd name="T73" fmla="*/ 0 h 199"/>
                <a:gd name="T74" fmla="*/ 0 w 205"/>
                <a:gd name="T75" fmla="*/ 0 h 199"/>
                <a:gd name="T76" fmla="*/ 0 w 205"/>
                <a:gd name="T77" fmla="*/ 0 h 199"/>
                <a:gd name="T78" fmla="*/ 0 w 205"/>
                <a:gd name="T79" fmla="*/ 0 h 199"/>
                <a:gd name="T80" fmla="*/ 0 w 205"/>
                <a:gd name="T81" fmla="*/ 0 h 199"/>
                <a:gd name="T82" fmla="*/ 0 w 205"/>
                <a:gd name="T83" fmla="*/ 0 h 199"/>
                <a:gd name="T84" fmla="*/ 0 w 205"/>
                <a:gd name="T85" fmla="*/ 0 h 199"/>
                <a:gd name="T86" fmla="*/ 0 w 205"/>
                <a:gd name="T87" fmla="*/ 0 h 199"/>
                <a:gd name="T88" fmla="*/ 0 w 205"/>
                <a:gd name="T89" fmla="*/ 0 h 199"/>
                <a:gd name="T90" fmla="*/ 0 w 205"/>
                <a:gd name="T91" fmla="*/ 0 h 199"/>
                <a:gd name="T92" fmla="*/ 0 w 205"/>
                <a:gd name="T93" fmla="*/ 0 h 199"/>
                <a:gd name="T94" fmla="*/ 0 w 205"/>
                <a:gd name="T95" fmla="*/ 0 h 1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05"/>
                <a:gd name="T145" fmla="*/ 0 h 199"/>
                <a:gd name="T146" fmla="*/ 205 w 205"/>
                <a:gd name="T147" fmla="*/ 199 h 1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05" h="199">
                  <a:moveTo>
                    <a:pt x="117" y="101"/>
                  </a:moveTo>
                  <a:lnTo>
                    <a:pt x="119" y="100"/>
                  </a:lnTo>
                  <a:lnTo>
                    <a:pt x="123" y="97"/>
                  </a:lnTo>
                  <a:lnTo>
                    <a:pt x="132" y="92"/>
                  </a:lnTo>
                  <a:lnTo>
                    <a:pt x="142" y="87"/>
                  </a:lnTo>
                  <a:lnTo>
                    <a:pt x="146" y="85"/>
                  </a:lnTo>
                  <a:lnTo>
                    <a:pt x="145" y="89"/>
                  </a:lnTo>
                  <a:lnTo>
                    <a:pt x="145" y="95"/>
                  </a:lnTo>
                  <a:lnTo>
                    <a:pt x="145" y="107"/>
                  </a:lnTo>
                  <a:lnTo>
                    <a:pt x="145" y="119"/>
                  </a:lnTo>
                  <a:lnTo>
                    <a:pt x="145" y="122"/>
                  </a:lnTo>
                  <a:lnTo>
                    <a:pt x="157" y="123"/>
                  </a:lnTo>
                  <a:lnTo>
                    <a:pt x="175" y="129"/>
                  </a:lnTo>
                  <a:lnTo>
                    <a:pt x="187" y="139"/>
                  </a:lnTo>
                  <a:lnTo>
                    <a:pt x="195" y="154"/>
                  </a:lnTo>
                  <a:lnTo>
                    <a:pt x="199" y="171"/>
                  </a:lnTo>
                  <a:lnTo>
                    <a:pt x="202" y="190"/>
                  </a:lnTo>
                  <a:lnTo>
                    <a:pt x="205" y="199"/>
                  </a:lnTo>
                  <a:lnTo>
                    <a:pt x="201" y="195"/>
                  </a:lnTo>
                  <a:lnTo>
                    <a:pt x="193" y="187"/>
                  </a:lnTo>
                  <a:lnTo>
                    <a:pt x="179" y="169"/>
                  </a:lnTo>
                  <a:lnTo>
                    <a:pt x="166" y="152"/>
                  </a:lnTo>
                  <a:lnTo>
                    <a:pt x="163" y="147"/>
                  </a:lnTo>
                  <a:lnTo>
                    <a:pt x="153" y="144"/>
                  </a:lnTo>
                  <a:lnTo>
                    <a:pt x="138" y="138"/>
                  </a:lnTo>
                  <a:lnTo>
                    <a:pt x="121" y="125"/>
                  </a:lnTo>
                  <a:lnTo>
                    <a:pt x="103" y="107"/>
                  </a:lnTo>
                  <a:lnTo>
                    <a:pt x="97" y="101"/>
                  </a:lnTo>
                  <a:lnTo>
                    <a:pt x="95" y="98"/>
                  </a:lnTo>
                  <a:lnTo>
                    <a:pt x="93" y="90"/>
                  </a:lnTo>
                  <a:lnTo>
                    <a:pt x="89" y="74"/>
                  </a:lnTo>
                  <a:lnTo>
                    <a:pt x="85" y="58"/>
                  </a:lnTo>
                  <a:lnTo>
                    <a:pt x="84" y="54"/>
                  </a:lnTo>
                  <a:lnTo>
                    <a:pt x="76" y="50"/>
                  </a:lnTo>
                  <a:lnTo>
                    <a:pt x="61" y="44"/>
                  </a:lnTo>
                  <a:lnTo>
                    <a:pt x="33" y="31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13" y="5"/>
                  </a:lnTo>
                  <a:lnTo>
                    <a:pt x="26" y="0"/>
                  </a:lnTo>
                  <a:lnTo>
                    <a:pt x="39" y="1"/>
                  </a:lnTo>
                  <a:lnTo>
                    <a:pt x="50" y="5"/>
                  </a:lnTo>
                  <a:lnTo>
                    <a:pt x="61" y="13"/>
                  </a:lnTo>
                  <a:lnTo>
                    <a:pt x="72" y="23"/>
                  </a:lnTo>
                  <a:lnTo>
                    <a:pt x="90" y="49"/>
                  </a:lnTo>
                  <a:lnTo>
                    <a:pt x="105" y="78"/>
                  </a:lnTo>
                  <a:lnTo>
                    <a:pt x="117" y="10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0" name="Freeform 316"/>
            <p:cNvSpPr>
              <a:spLocks/>
            </p:cNvSpPr>
            <p:nvPr/>
          </p:nvSpPr>
          <p:spPr bwMode="auto">
            <a:xfrm>
              <a:off x="5176" y="2358"/>
              <a:ext cx="31" cy="37"/>
            </a:xfrm>
            <a:custGeom>
              <a:avLst/>
              <a:gdLst>
                <a:gd name="T0" fmla="*/ 0 w 78"/>
                <a:gd name="T1" fmla="*/ 0 h 82"/>
                <a:gd name="T2" fmla="*/ 0 w 78"/>
                <a:gd name="T3" fmla="*/ 0 h 82"/>
                <a:gd name="T4" fmla="*/ 0 w 78"/>
                <a:gd name="T5" fmla="*/ 0 h 82"/>
                <a:gd name="T6" fmla="*/ 0 w 78"/>
                <a:gd name="T7" fmla="*/ 0 h 82"/>
                <a:gd name="T8" fmla="*/ 0 w 78"/>
                <a:gd name="T9" fmla="*/ 0 h 82"/>
                <a:gd name="T10" fmla="*/ 0 w 78"/>
                <a:gd name="T11" fmla="*/ 0 h 82"/>
                <a:gd name="T12" fmla="*/ 0 w 78"/>
                <a:gd name="T13" fmla="*/ 0 h 82"/>
                <a:gd name="T14" fmla="*/ 0 w 78"/>
                <a:gd name="T15" fmla="*/ 0 h 82"/>
                <a:gd name="T16" fmla="*/ 0 w 78"/>
                <a:gd name="T17" fmla="*/ 0 h 82"/>
                <a:gd name="T18" fmla="*/ 0 w 78"/>
                <a:gd name="T19" fmla="*/ 0 h 82"/>
                <a:gd name="T20" fmla="*/ 0 w 78"/>
                <a:gd name="T21" fmla="*/ 0 h 82"/>
                <a:gd name="T22" fmla="*/ 0 w 78"/>
                <a:gd name="T23" fmla="*/ 0 h 82"/>
                <a:gd name="T24" fmla="*/ 0 w 78"/>
                <a:gd name="T25" fmla="*/ 0 h 82"/>
                <a:gd name="T26" fmla="*/ 0 w 78"/>
                <a:gd name="T27" fmla="*/ 0 h 82"/>
                <a:gd name="T28" fmla="*/ 0 w 78"/>
                <a:gd name="T29" fmla="*/ 0 h 82"/>
                <a:gd name="T30" fmla="*/ 0 w 78"/>
                <a:gd name="T31" fmla="*/ 0 h 82"/>
                <a:gd name="T32" fmla="*/ 0 w 78"/>
                <a:gd name="T33" fmla="*/ 0 h 82"/>
                <a:gd name="T34" fmla="*/ 0 w 78"/>
                <a:gd name="T35" fmla="*/ 0 h 82"/>
                <a:gd name="T36" fmla="*/ 0 w 78"/>
                <a:gd name="T37" fmla="*/ 0 h 82"/>
                <a:gd name="T38" fmla="*/ 0 w 78"/>
                <a:gd name="T39" fmla="*/ 0 h 82"/>
                <a:gd name="T40" fmla="*/ 0 w 78"/>
                <a:gd name="T41" fmla="*/ 0 h 82"/>
                <a:gd name="T42" fmla="*/ 0 w 78"/>
                <a:gd name="T43" fmla="*/ 0 h 82"/>
                <a:gd name="T44" fmla="*/ 0 w 78"/>
                <a:gd name="T45" fmla="*/ 0 h 82"/>
                <a:gd name="T46" fmla="*/ 0 w 78"/>
                <a:gd name="T47" fmla="*/ 0 h 82"/>
                <a:gd name="T48" fmla="*/ 0 w 78"/>
                <a:gd name="T49" fmla="*/ 0 h 82"/>
                <a:gd name="T50" fmla="*/ 0 w 78"/>
                <a:gd name="T51" fmla="*/ 0 h 82"/>
                <a:gd name="T52" fmla="*/ 0 w 78"/>
                <a:gd name="T53" fmla="*/ 0 h 82"/>
                <a:gd name="T54" fmla="*/ 0 w 78"/>
                <a:gd name="T55" fmla="*/ 0 h 82"/>
                <a:gd name="T56" fmla="*/ 0 w 78"/>
                <a:gd name="T57" fmla="*/ 0 h 82"/>
                <a:gd name="T58" fmla="*/ 0 w 78"/>
                <a:gd name="T59" fmla="*/ 0 h 82"/>
                <a:gd name="T60" fmla="*/ 0 w 78"/>
                <a:gd name="T61" fmla="*/ 0 h 82"/>
                <a:gd name="T62" fmla="*/ 0 w 78"/>
                <a:gd name="T63" fmla="*/ 0 h 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8"/>
                <a:gd name="T97" fmla="*/ 0 h 82"/>
                <a:gd name="T98" fmla="*/ 78 w 78"/>
                <a:gd name="T99" fmla="*/ 82 h 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8" h="82">
                  <a:moveTo>
                    <a:pt x="43" y="0"/>
                  </a:moveTo>
                  <a:lnTo>
                    <a:pt x="43" y="3"/>
                  </a:lnTo>
                  <a:lnTo>
                    <a:pt x="44" y="9"/>
                  </a:lnTo>
                  <a:lnTo>
                    <a:pt x="46" y="20"/>
                  </a:lnTo>
                  <a:lnTo>
                    <a:pt x="47" y="32"/>
                  </a:lnTo>
                  <a:lnTo>
                    <a:pt x="48" y="34"/>
                  </a:lnTo>
                  <a:lnTo>
                    <a:pt x="50" y="38"/>
                  </a:lnTo>
                  <a:lnTo>
                    <a:pt x="55" y="45"/>
                  </a:lnTo>
                  <a:lnTo>
                    <a:pt x="64" y="59"/>
                  </a:lnTo>
                  <a:lnTo>
                    <a:pt x="74" y="73"/>
                  </a:lnTo>
                  <a:lnTo>
                    <a:pt x="78" y="76"/>
                  </a:lnTo>
                  <a:lnTo>
                    <a:pt x="76" y="77"/>
                  </a:lnTo>
                  <a:lnTo>
                    <a:pt x="74" y="78"/>
                  </a:lnTo>
                  <a:lnTo>
                    <a:pt x="64" y="82"/>
                  </a:lnTo>
                  <a:lnTo>
                    <a:pt x="57" y="81"/>
                  </a:lnTo>
                  <a:lnTo>
                    <a:pt x="49" y="77"/>
                  </a:lnTo>
                  <a:lnTo>
                    <a:pt x="46" y="73"/>
                  </a:lnTo>
                  <a:lnTo>
                    <a:pt x="41" y="69"/>
                  </a:lnTo>
                  <a:lnTo>
                    <a:pt x="32" y="59"/>
                  </a:lnTo>
                  <a:lnTo>
                    <a:pt x="13" y="38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30" y="3"/>
                  </a:lnTo>
                  <a:lnTo>
                    <a:pt x="40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1" name="Freeform 317"/>
            <p:cNvSpPr>
              <a:spLocks/>
            </p:cNvSpPr>
            <p:nvPr/>
          </p:nvSpPr>
          <p:spPr bwMode="auto">
            <a:xfrm>
              <a:off x="5026" y="2397"/>
              <a:ext cx="16" cy="67"/>
            </a:xfrm>
            <a:custGeom>
              <a:avLst/>
              <a:gdLst>
                <a:gd name="T0" fmla="*/ 0 w 37"/>
                <a:gd name="T1" fmla="*/ 0 h 152"/>
                <a:gd name="T2" fmla="*/ 0 w 37"/>
                <a:gd name="T3" fmla="*/ 0 h 152"/>
                <a:gd name="T4" fmla="*/ 0 w 37"/>
                <a:gd name="T5" fmla="*/ 0 h 152"/>
                <a:gd name="T6" fmla="*/ 0 w 37"/>
                <a:gd name="T7" fmla="*/ 0 h 152"/>
                <a:gd name="T8" fmla="*/ 0 w 37"/>
                <a:gd name="T9" fmla="*/ 0 h 152"/>
                <a:gd name="T10" fmla="*/ 0 w 37"/>
                <a:gd name="T11" fmla="*/ 0 h 152"/>
                <a:gd name="T12" fmla="*/ 0 w 37"/>
                <a:gd name="T13" fmla="*/ 0 h 152"/>
                <a:gd name="T14" fmla="*/ 0 w 37"/>
                <a:gd name="T15" fmla="*/ 0 h 152"/>
                <a:gd name="T16" fmla="*/ 0 w 37"/>
                <a:gd name="T17" fmla="*/ 0 h 152"/>
                <a:gd name="T18" fmla="*/ 0 w 37"/>
                <a:gd name="T19" fmla="*/ 0 h 152"/>
                <a:gd name="T20" fmla="*/ 0 w 37"/>
                <a:gd name="T21" fmla="*/ 0 h 152"/>
                <a:gd name="T22" fmla="*/ 0 w 37"/>
                <a:gd name="T23" fmla="*/ 0 h 152"/>
                <a:gd name="T24" fmla="*/ 0 w 37"/>
                <a:gd name="T25" fmla="*/ 0 h 152"/>
                <a:gd name="T26" fmla="*/ 0 w 37"/>
                <a:gd name="T27" fmla="*/ 0 h 152"/>
                <a:gd name="T28" fmla="*/ 0 w 37"/>
                <a:gd name="T29" fmla="*/ 0 h 152"/>
                <a:gd name="T30" fmla="*/ 0 w 37"/>
                <a:gd name="T31" fmla="*/ 0 h 152"/>
                <a:gd name="T32" fmla="*/ 0 w 37"/>
                <a:gd name="T33" fmla="*/ 0 h 152"/>
                <a:gd name="T34" fmla="*/ 0 w 37"/>
                <a:gd name="T35" fmla="*/ 0 h 152"/>
                <a:gd name="T36" fmla="*/ 0 w 37"/>
                <a:gd name="T37" fmla="*/ 0 h 152"/>
                <a:gd name="T38" fmla="*/ 0 w 37"/>
                <a:gd name="T39" fmla="*/ 0 h 152"/>
                <a:gd name="T40" fmla="*/ 0 w 37"/>
                <a:gd name="T41" fmla="*/ 0 h 152"/>
                <a:gd name="T42" fmla="*/ 0 w 37"/>
                <a:gd name="T43" fmla="*/ 0 h 152"/>
                <a:gd name="T44" fmla="*/ 0 w 37"/>
                <a:gd name="T45" fmla="*/ 0 h 152"/>
                <a:gd name="T46" fmla="*/ 0 w 37"/>
                <a:gd name="T47" fmla="*/ 0 h 152"/>
                <a:gd name="T48" fmla="*/ 0 w 37"/>
                <a:gd name="T49" fmla="*/ 0 h 152"/>
                <a:gd name="T50" fmla="*/ 0 w 37"/>
                <a:gd name="T51" fmla="*/ 0 h 152"/>
                <a:gd name="T52" fmla="*/ 0 w 37"/>
                <a:gd name="T53" fmla="*/ 0 h 152"/>
                <a:gd name="T54" fmla="*/ 0 w 37"/>
                <a:gd name="T55" fmla="*/ 0 h 152"/>
                <a:gd name="T56" fmla="*/ 0 w 37"/>
                <a:gd name="T57" fmla="*/ 0 h 152"/>
                <a:gd name="T58" fmla="*/ 0 w 37"/>
                <a:gd name="T59" fmla="*/ 0 h 152"/>
                <a:gd name="T60" fmla="*/ 0 w 37"/>
                <a:gd name="T61" fmla="*/ 0 h 152"/>
                <a:gd name="T62" fmla="*/ 0 w 37"/>
                <a:gd name="T63" fmla="*/ 0 h 152"/>
                <a:gd name="T64" fmla="*/ 0 w 37"/>
                <a:gd name="T65" fmla="*/ 0 h 152"/>
                <a:gd name="T66" fmla="*/ 0 w 37"/>
                <a:gd name="T67" fmla="*/ 0 h 152"/>
                <a:gd name="T68" fmla="*/ 0 w 37"/>
                <a:gd name="T69" fmla="*/ 0 h 152"/>
                <a:gd name="T70" fmla="*/ 0 w 37"/>
                <a:gd name="T71" fmla="*/ 0 h 152"/>
                <a:gd name="T72" fmla="*/ 0 w 37"/>
                <a:gd name="T73" fmla="*/ 0 h 152"/>
                <a:gd name="T74" fmla="*/ 0 w 37"/>
                <a:gd name="T75" fmla="*/ 0 h 152"/>
                <a:gd name="T76" fmla="*/ 0 w 37"/>
                <a:gd name="T77" fmla="*/ 0 h 15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152"/>
                <a:gd name="T119" fmla="*/ 37 w 37"/>
                <a:gd name="T120" fmla="*/ 152 h 15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152">
                  <a:moveTo>
                    <a:pt x="10" y="25"/>
                  </a:moveTo>
                  <a:lnTo>
                    <a:pt x="8" y="30"/>
                  </a:lnTo>
                  <a:lnTo>
                    <a:pt x="6" y="35"/>
                  </a:lnTo>
                  <a:lnTo>
                    <a:pt x="6" y="46"/>
                  </a:lnTo>
                  <a:lnTo>
                    <a:pt x="6" y="59"/>
                  </a:lnTo>
                  <a:lnTo>
                    <a:pt x="9" y="81"/>
                  </a:lnTo>
                  <a:lnTo>
                    <a:pt x="10" y="89"/>
                  </a:lnTo>
                  <a:lnTo>
                    <a:pt x="10" y="92"/>
                  </a:lnTo>
                  <a:lnTo>
                    <a:pt x="11" y="97"/>
                  </a:lnTo>
                  <a:lnTo>
                    <a:pt x="15" y="109"/>
                  </a:lnTo>
                  <a:lnTo>
                    <a:pt x="17" y="122"/>
                  </a:lnTo>
                  <a:lnTo>
                    <a:pt x="17" y="124"/>
                  </a:lnTo>
                  <a:lnTo>
                    <a:pt x="16" y="127"/>
                  </a:lnTo>
                  <a:lnTo>
                    <a:pt x="15" y="130"/>
                  </a:lnTo>
                  <a:lnTo>
                    <a:pt x="13" y="132"/>
                  </a:lnTo>
                  <a:lnTo>
                    <a:pt x="10" y="136"/>
                  </a:lnTo>
                  <a:lnTo>
                    <a:pt x="6" y="139"/>
                  </a:lnTo>
                  <a:lnTo>
                    <a:pt x="0" y="141"/>
                  </a:lnTo>
                  <a:lnTo>
                    <a:pt x="1" y="142"/>
                  </a:lnTo>
                  <a:lnTo>
                    <a:pt x="3" y="144"/>
                  </a:lnTo>
                  <a:lnTo>
                    <a:pt x="8" y="148"/>
                  </a:lnTo>
                  <a:lnTo>
                    <a:pt x="12" y="152"/>
                  </a:lnTo>
                  <a:lnTo>
                    <a:pt x="13" y="152"/>
                  </a:lnTo>
                  <a:lnTo>
                    <a:pt x="15" y="152"/>
                  </a:lnTo>
                  <a:lnTo>
                    <a:pt x="19" y="152"/>
                  </a:lnTo>
                  <a:lnTo>
                    <a:pt x="27" y="152"/>
                  </a:lnTo>
                  <a:lnTo>
                    <a:pt x="35" y="152"/>
                  </a:lnTo>
                  <a:lnTo>
                    <a:pt x="37" y="152"/>
                  </a:lnTo>
                  <a:lnTo>
                    <a:pt x="35" y="140"/>
                  </a:lnTo>
                  <a:lnTo>
                    <a:pt x="31" y="114"/>
                  </a:lnTo>
                  <a:lnTo>
                    <a:pt x="24" y="63"/>
                  </a:lnTo>
                  <a:lnTo>
                    <a:pt x="16" y="14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1" y="22"/>
                  </a:lnTo>
                  <a:lnTo>
                    <a:pt x="10" y="2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2" name="Freeform 318"/>
            <p:cNvSpPr>
              <a:spLocks/>
            </p:cNvSpPr>
            <p:nvPr/>
          </p:nvSpPr>
          <p:spPr bwMode="auto">
            <a:xfrm>
              <a:off x="5062" y="2402"/>
              <a:ext cx="21" cy="76"/>
            </a:xfrm>
            <a:custGeom>
              <a:avLst/>
              <a:gdLst>
                <a:gd name="T0" fmla="*/ 0 w 49"/>
                <a:gd name="T1" fmla="*/ 0 h 174"/>
                <a:gd name="T2" fmla="*/ 0 w 49"/>
                <a:gd name="T3" fmla="*/ 0 h 174"/>
                <a:gd name="T4" fmla="*/ 0 w 49"/>
                <a:gd name="T5" fmla="*/ 0 h 174"/>
                <a:gd name="T6" fmla="*/ 0 w 49"/>
                <a:gd name="T7" fmla="*/ 0 h 174"/>
                <a:gd name="T8" fmla="*/ 0 w 49"/>
                <a:gd name="T9" fmla="*/ 0 h 174"/>
                <a:gd name="T10" fmla="*/ 0 w 49"/>
                <a:gd name="T11" fmla="*/ 0 h 174"/>
                <a:gd name="T12" fmla="*/ 0 w 49"/>
                <a:gd name="T13" fmla="*/ 0 h 174"/>
                <a:gd name="T14" fmla="*/ 0 w 49"/>
                <a:gd name="T15" fmla="*/ 0 h 174"/>
                <a:gd name="T16" fmla="*/ 0 w 49"/>
                <a:gd name="T17" fmla="*/ 0 h 174"/>
                <a:gd name="T18" fmla="*/ 0 w 49"/>
                <a:gd name="T19" fmla="*/ 0 h 174"/>
                <a:gd name="T20" fmla="*/ 0 w 49"/>
                <a:gd name="T21" fmla="*/ 0 h 174"/>
                <a:gd name="T22" fmla="*/ 0 w 49"/>
                <a:gd name="T23" fmla="*/ 0 h 174"/>
                <a:gd name="T24" fmla="*/ 0 w 49"/>
                <a:gd name="T25" fmla="*/ 0 h 174"/>
                <a:gd name="T26" fmla="*/ 0 w 49"/>
                <a:gd name="T27" fmla="*/ 0 h 174"/>
                <a:gd name="T28" fmla="*/ 0 w 49"/>
                <a:gd name="T29" fmla="*/ 0 h 174"/>
                <a:gd name="T30" fmla="*/ 0 w 49"/>
                <a:gd name="T31" fmla="*/ 0 h 174"/>
                <a:gd name="T32" fmla="*/ 0 w 49"/>
                <a:gd name="T33" fmla="*/ 0 h 174"/>
                <a:gd name="T34" fmla="*/ 0 w 49"/>
                <a:gd name="T35" fmla="*/ 0 h 174"/>
                <a:gd name="T36" fmla="*/ 0 w 49"/>
                <a:gd name="T37" fmla="*/ 0 h 174"/>
                <a:gd name="T38" fmla="*/ 0 w 49"/>
                <a:gd name="T39" fmla="*/ 0 h 174"/>
                <a:gd name="T40" fmla="*/ 0 w 49"/>
                <a:gd name="T41" fmla="*/ 0 h 174"/>
                <a:gd name="T42" fmla="*/ 0 w 49"/>
                <a:gd name="T43" fmla="*/ 0 h 174"/>
                <a:gd name="T44" fmla="*/ 0 w 49"/>
                <a:gd name="T45" fmla="*/ 0 h 174"/>
                <a:gd name="T46" fmla="*/ 0 w 49"/>
                <a:gd name="T47" fmla="*/ 0 h 174"/>
                <a:gd name="T48" fmla="*/ 0 w 49"/>
                <a:gd name="T49" fmla="*/ 0 h 174"/>
                <a:gd name="T50" fmla="*/ 0 w 49"/>
                <a:gd name="T51" fmla="*/ 0 h 174"/>
                <a:gd name="T52" fmla="*/ 0 w 49"/>
                <a:gd name="T53" fmla="*/ 0 h 174"/>
                <a:gd name="T54" fmla="*/ 0 w 49"/>
                <a:gd name="T55" fmla="*/ 0 h 174"/>
                <a:gd name="T56" fmla="*/ 0 w 49"/>
                <a:gd name="T57" fmla="*/ 0 h 174"/>
                <a:gd name="T58" fmla="*/ 0 w 49"/>
                <a:gd name="T59" fmla="*/ 0 h 174"/>
                <a:gd name="T60" fmla="*/ 0 w 49"/>
                <a:gd name="T61" fmla="*/ 0 h 174"/>
                <a:gd name="T62" fmla="*/ 0 w 49"/>
                <a:gd name="T63" fmla="*/ 0 h 174"/>
                <a:gd name="T64" fmla="*/ 0 w 49"/>
                <a:gd name="T65" fmla="*/ 0 h 174"/>
                <a:gd name="T66" fmla="*/ 0 w 49"/>
                <a:gd name="T67" fmla="*/ 0 h 174"/>
                <a:gd name="T68" fmla="*/ 0 w 49"/>
                <a:gd name="T69" fmla="*/ 0 h 174"/>
                <a:gd name="T70" fmla="*/ 0 w 49"/>
                <a:gd name="T71" fmla="*/ 0 h 174"/>
                <a:gd name="T72" fmla="*/ 0 w 49"/>
                <a:gd name="T73" fmla="*/ 0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9"/>
                <a:gd name="T112" fmla="*/ 0 h 174"/>
                <a:gd name="T113" fmla="*/ 49 w 49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9" h="174">
                  <a:moveTo>
                    <a:pt x="9" y="44"/>
                  </a:moveTo>
                  <a:lnTo>
                    <a:pt x="9" y="48"/>
                  </a:lnTo>
                  <a:lnTo>
                    <a:pt x="11" y="59"/>
                  </a:lnTo>
                  <a:lnTo>
                    <a:pt x="17" y="87"/>
                  </a:lnTo>
                  <a:lnTo>
                    <a:pt x="21" y="110"/>
                  </a:lnTo>
                  <a:lnTo>
                    <a:pt x="22" y="113"/>
                  </a:lnTo>
                  <a:lnTo>
                    <a:pt x="22" y="117"/>
                  </a:lnTo>
                  <a:lnTo>
                    <a:pt x="22" y="124"/>
                  </a:lnTo>
                  <a:lnTo>
                    <a:pt x="22" y="138"/>
                  </a:lnTo>
                  <a:lnTo>
                    <a:pt x="19" y="150"/>
                  </a:lnTo>
                  <a:lnTo>
                    <a:pt x="18" y="152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4" y="169"/>
                  </a:lnTo>
                  <a:lnTo>
                    <a:pt x="0" y="174"/>
                  </a:lnTo>
                  <a:lnTo>
                    <a:pt x="4" y="174"/>
                  </a:lnTo>
                  <a:lnTo>
                    <a:pt x="12" y="174"/>
                  </a:lnTo>
                  <a:lnTo>
                    <a:pt x="28" y="173"/>
                  </a:lnTo>
                  <a:lnTo>
                    <a:pt x="44" y="171"/>
                  </a:lnTo>
                  <a:lnTo>
                    <a:pt x="49" y="170"/>
                  </a:lnTo>
                  <a:lnTo>
                    <a:pt x="47" y="163"/>
                  </a:lnTo>
                  <a:lnTo>
                    <a:pt x="45" y="146"/>
                  </a:lnTo>
                  <a:lnTo>
                    <a:pt x="40" y="114"/>
                  </a:lnTo>
                  <a:lnTo>
                    <a:pt x="34" y="82"/>
                  </a:lnTo>
                  <a:lnTo>
                    <a:pt x="33" y="72"/>
                  </a:lnTo>
                  <a:lnTo>
                    <a:pt x="32" y="66"/>
                  </a:lnTo>
                  <a:lnTo>
                    <a:pt x="32" y="54"/>
                  </a:lnTo>
                  <a:lnTo>
                    <a:pt x="31" y="30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6" y="5"/>
                  </a:lnTo>
                  <a:lnTo>
                    <a:pt x="16" y="22"/>
                  </a:lnTo>
                  <a:lnTo>
                    <a:pt x="9" y="41"/>
                  </a:lnTo>
                  <a:lnTo>
                    <a:pt x="9" y="44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3" name="Freeform 319"/>
            <p:cNvSpPr>
              <a:spLocks/>
            </p:cNvSpPr>
            <p:nvPr/>
          </p:nvSpPr>
          <p:spPr bwMode="auto">
            <a:xfrm>
              <a:off x="5098" y="2395"/>
              <a:ext cx="22" cy="78"/>
            </a:xfrm>
            <a:custGeom>
              <a:avLst/>
              <a:gdLst>
                <a:gd name="T0" fmla="*/ 0 w 52"/>
                <a:gd name="T1" fmla="*/ 0 h 178"/>
                <a:gd name="T2" fmla="*/ 0 w 52"/>
                <a:gd name="T3" fmla="*/ 0 h 178"/>
                <a:gd name="T4" fmla="*/ 0 w 52"/>
                <a:gd name="T5" fmla="*/ 0 h 178"/>
                <a:gd name="T6" fmla="*/ 0 w 52"/>
                <a:gd name="T7" fmla="*/ 0 h 178"/>
                <a:gd name="T8" fmla="*/ 0 w 52"/>
                <a:gd name="T9" fmla="*/ 0 h 178"/>
                <a:gd name="T10" fmla="*/ 0 w 52"/>
                <a:gd name="T11" fmla="*/ 0 h 178"/>
                <a:gd name="T12" fmla="*/ 0 w 52"/>
                <a:gd name="T13" fmla="*/ 0 h 178"/>
                <a:gd name="T14" fmla="*/ 0 w 52"/>
                <a:gd name="T15" fmla="*/ 0 h 178"/>
                <a:gd name="T16" fmla="*/ 0 w 52"/>
                <a:gd name="T17" fmla="*/ 0 h 178"/>
                <a:gd name="T18" fmla="*/ 0 w 52"/>
                <a:gd name="T19" fmla="*/ 0 h 178"/>
                <a:gd name="T20" fmla="*/ 0 w 52"/>
                <a:gd name="T21" fmla="*/ 0 h 178"/>
                <a:gd name="T22" fmla="*/ 0 w 52"/>
                <a:gd name="T23" fmla="*/ 0 h 178"/>
                <a:gd name="T24" fmla="*/ 0 w 52"/>
                <a:gd name="T25" fmla="*/ 0 h 178"/>
                <a:gd name="T26" fmla="*/ 0 w 52"/>
                <a:gd name="T27" fmla="*/ 0 h 178"/>
                <a:gd name="T28" fmla="*/ 0 w 52"/>
                <a:gd name="T29" fmla="*/ 0 h 178"/>
                <a:gd name="T30" fmla="*/ 0 w 52"/>
                <a:gd name="T31" fmla="*/ 0 h 178"/>
                <a:gd name="T32" fmla="*/ 0 w 52"/>
                <a:gd name="T33" fmla="*/ 0 h 178"/>
                <a:gd name="T34" fmla="*/ 0 w 52"/>
                <a:gd name="T35" fmla="*/ 0 h 178"/>
                <a:gd name="T36" fmla="*/ 0 w 52"/>
                <a:gd name="T37" fmla="*/ 0 h 178"/>
                <a:gd name="T38" fmla="*/ 0 w 52"/>
                <a:gd name="T39" fmla="*/ 0 h 178"/>
                <a:gd name="T40" fmla="*/ 0 w 52"/>
                <a:gd name="T41" fmla="*/ 0 h 178"/>
                <a:gd name="T42" fmla="*/ 0 w 52"/>
                <a:gd name="T43" fmla="*/ 0 h 178"/>
                <a:gd name="T44" fmla="*/ 0 w 52"/>
                <a:gd name="T45" fmla="*/ 0 h 178"/>
                <a:gd name="T46" fmla="*/ 0 w 52"/>
                <a:gd name="T47" fmla="*/ 0 h 178"/>
                <a:gd name="T48" fmla="*/ 0 w 52"/>
                <a:gd name="T49" fmla="*/ 0 h 178"/>
                <a:gd name="T50" fmla="*/ 0 w 52"/>
                <a:gd name="T51" fmla="*/ 0 h 178"/>
                <a:gd name="T52" fmla="*/ 0 w 52"/>
                <a:gd name="T53" fmla="*/ 0 h 178"/>
                <a:gd name="T54" fmla="*/ 0 w 52"/>
                <a:gd name="T55" fmla="*/ 0 h 17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78"/>
                <a:gd name="T86" fmla="*/ 52 w 52"/>
                <a:gd name="T87" fmla="*/ 178 h 17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78">
                  <a:moveTo>
                    <a:pt x="15" y="42"/>
                  </a:moveTo>
                  <a:lnTo>
                    <a:pt x="15" y="48"/>
                  </a:lnTo>
                  <a:lnTo>
                    <a:pt x="18" y="61"/>
                  </a:lnTo>
                  <a:lnTo>
                    <a:pt x="23" y="94"/>
                  </a:lnTo>
                  <a:lnTo>
                    <a:pt x="27" y="123"/>
                  </a:lnTo>
                  <a:lnTo>
                    <a:pt x="27" y="127"/>
                  </a:lnTo>
                  <a:lnTo>
                    <a:pt x="26" y="132"/>
                  </a:lnTo>
                  <a:lnTo>
                    <a:pt x="24" y="137"/>
                  </a:lnTo>
                  <a:lnTo>
                    <a:pt x="19" y="148"/>
                  </a:lnTo>
                  <a:lnTo>
                    <a:pt x="6" y="170"/>
                  </a:lnTo>
                  <a:lnTo>
                    <a:pt x="0" y="178"/>
                  </a:lnTo>
                  <a:lnTo>
                    <a:pt x="4" y="178"/>
                  </a:lnTo>
                  <a:lnTo>
                    <a:pt x="13" y="178"/>
                  </a:lnTo>
                  <a:lnTo>
                    <a:pt x="30" y="177"/>
                  </a:lnTo>
                  <a:lnTo>
                    <a:pt x="47" y="176"/>
                  </a:lnTo>
                  <a:lnTo>
                    <a:pt x="52" y="175"/>
                  </a:lnTo>
                  <a:lnTo>
                    <a:pt x="50" y="160"/>
                  </a:lnTo>
                  <a:lnTo>
                    <a:pt x="48" y="131"/>
                  </a:lnTo>
                  <a:lnTo>
                    <a:pt x="42" y="73"/>
                  </a:lnTo>
                  <a:lnTo>
                    <a:pt x="37" y="16"/>
                  </a:lnTo>
                  <a:lnTo>
                    <a:pt x="36" y="0"/>
                  </a:lnTo>
                  <a:lnTo>
                    <a:pt x="35" y="1"/>
                  </a:lnTo>
                  <a:lnTo>
                    <a:pt x="32" y="4"/>
                  </a:lnTo>
                  <a:lnTo>
                    <a:pt x="21" y="19"/>
                  </a:lnTo>
                  <a:lnTo>
                    <a:pt x="17" y="28"/>
                  </a:lnTo>
                  <a:lnTo>
                    <a:pt x="14" y="38"/>
                  </a:lnTo>
                  <a:lnTo>
                    <a:pt x="15" y="4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4" name="Freeform 320"/>
            <p:cNvSpPr>
              <a:spLocks/>
            </p:cNvSpPr>
            <p:nvPr/>
          </p:nvSpPr>
          <p:spPr bwMode="auto">
            <a:xfrm>
              <a:off x="4998" y="2377"/>
              <a:ext cx="14" cy="62"/>
            </a:xfrm>
            <a:custGeom>
              <a:avLst/>
              <a:gdLst>
                <a:gd name="T0" fmla="*/ 0 w 34"/>
                <a:gd name="T1" fmla="*/ 0 h 140"/>
                <a:gd name="T2" fmla="*/ 0 w 34"/>
                <a:gd name="T3" fmla="*/ 0 h 140"/>
                <a:gd name="T4" fmla="*/ 0 w 34"/>
                <a:gd name="T5" fmla="*/ 0 h 140"/>
                <a:gd name="T6" fmla="*/ 0 w 34"/>
                <a:gd name="T7" fmla="*/ 0 h 140"/>
                <a:gd name="T8" fmla="*/ 0 w 34"/>
                <a:gd name="T9" fmla="*/ 0 h 140"/>
                <a:gd name="T10" fmla="*/ 0 w 34"/>
                <a:gd name="T11" fmla="*/ 0 h 140"/>
                <a:gd name="T12" fmla="*/ 0 w 34"/>
                <a:gd name="T13" fmla="*/ 0 h 140"/>
                <a:gd name="T14" fmla="*/ 0 w 34"/>
                <a:gd name="T15" fmla="*/ 0 h 140"/>
                <a:gd name="T16" fmla="*/ 0 w 34"/>
                <a:gd name="T17" fmla="*/ 0 h 140"/>
                <a:gd name="T18" fmla="*/ 0 w 34"/>
                <a:gd name="T19" fmla="*/ 0 h 140"/>
                <a:gd name="T20" fmla="*/ 0 w 34"/>
                <a:gd name="T21" fmla="*/ 0 h 140"/>
                <a:gd name="T22" fmla="*/ 0 w 34"/>
                <a:gd name="T23" fmla="*/ 0 h 140"/>
                <a:gd name="T24" fmla="*/ 0 w 34"/>
                <a:gd name="T25" fmla="*/ 0 h 140"/>
                <a:gd name="T26" fmla="*/ 0 w 34"/>
                <a:gd name="T27" fmla="*/ 0 h 140"/>
                <a:gd name="T28" fmla="*/ 0 w 34"/>
                <a:gd name="T29" fmla="*/ 0 h 140"/>
                <a:gd name="T30" fmla="*/ 0 w 34"/>
                <a:gd name="T31" fmla="*/ 0 h 140"/>
                <a:gd name="T32" fmla="*/ 0 w 34"/>
                <a:gd name="T33" fmla="*/ 0 h 140"/>
                <a:gd name="T34" fmla="*/ 0 w 34"/>
                <a:gd name="T35" fmla="*/ 0 h 140"/>
                <a:gd name="T36" fmla="*/ 0 w 34"/>
                <a:gd name="T37" fmla="*/ 0 h 140"/>
                <a:gd name="T38" fmla="*/ 0 w 34"/>
                <a:gd name="T39" fmla="*/ 0 h 140"/>
                <a:gd name="T40" fmla="*/ 0 w 34"/>
                <a:gd name="T41" fmla="*/ 0 h 140"/>
                <a:gd name="T42" fmla="*/ 0 w 34"/>
                <a:gd name="T43" fmla="*/ 0 h 140"/>
                <a:gd name="T44" fmla="*/ 0 w 34"/>
                <a:gd name="T45" fmla="*/ 0 h 140"/>
                <a:gd name="T46" fmla="*/ 0 w 34"/>
                <a:gd name="T47" fmla="*/ 0 h 140"/>
                <a:gd name="T48" fmla="*/ 0 w 34"/>
                <a:gd name="T49" fmla="*/ 0 h 140"/>
                <a:gd name="T50" fmla="*/ 0 w 34"/>
                <a:gd name="T51" fmla="*/ 0 h 140"/>
                <a:gd name="T52" fmla="*/ 0 w 34"/>
                <a:gd name="T53" fmla="*/ 0 h 140"/>
                <a:gd name="T54" fmla="*/ 0 w 34"/>
                <a:gd name="T55" fmla="*/ 0 h 140"/>
                <a:gd name="T56" fmla="*/ 0 w 34"/>
                <a:gd name="T57" fmla="*/ 0 h 140"/>
                <a:gd name="T58" fmla="*/ 0 w 34"/>
                <a:gd name="T59" fmla="*/ 0 h 140"/>
                <a:gd name="T60" fmla="*/ 0 w 34"/>
                <a:gd name="T61" fmla="*/ 0 h 140"/>
                <a:gd name="T62" fmla="*/ 0 w 34"/>
                <a:gd name="T63" fmla="*/ 0 h 140"/>
                <a:gd name="T64" fmla="*/ 0 w 34"/>
                <a:gd name="T65" fmla="*/ 0 h 140"/>
                <a:gd name="T66" fmla="*/ 0 w 34"/>
                <a:gd name="T67" fmla="*/ 0 h 140"/>
                <a:gd name="T68" fmla="*/ 0 w 34"/>
                <a:gd name="T69" fmla="*/ 0 h 140"/>
                <a:gd name="T70" fmla="*/ 0 w 34"/>
                <a:gd name="T71" fmla="*/ 0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"/>
                <a:gd name="T109" fmla="*/ 0 h 140"/>
                <a:gd name="T110" fmla="*/ 34 w 3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" h="140">
                  <a:moveTo>
                    <a:pt x="1" y="21"/>
                  </a:moveTo>
                  <a:lnTo>
                    <a:pt x="0" y="26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4" y="77"/>
                  </a:lnTo>
                  <a:lnTo>
                    <a:pt x="7" y="91"/>
                  </a:lnTo>
                  <a:lnTo>
                    <a:pt x="9" y="95"/>
                  </a:lnTo>
                  <a:lnTo>
                    <a:pt x="16" y="107"/>
                  </a:lnTo>
                  <a:lnTo>
                    <a:pt x="19" y="113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3"/>
                  </a:lnTo>
                  <a:lnTo>
                    <a:pt x="15" y="127"/>
                  </a:lnTo>
                  <a:lnTo>
                    <a:pt x="6" y="136"/>
                  </a:lnTo>
                  <a:lnTo>
                    <a:pt x="1" y="140"/>
                  </a:lnTo>
                  <a:lnTo>
                    <a:pt x="3" y="140"/>
                  </a:lnTo>
                  <a:lnTo>
                    <a:pt x="9" y="140"/>
                  </a:lnTo>
                  <a:lnTo>
                    <a:pt x="20" y="139"/>
                  </a:lnTo>
                  <a:lnTo>
                    <a:pt x="31" y="139"/>
                  </a:lnTo>
                  <a:lnTo>
                    <a:pt x="34" y="138"/>
                  </a:lnTo>
                  <a:lnTo>
                    <a:pt x="31" y="127"/>
                  </a:lnTo>
                  <a:lnTo>
                    <a:pt x="23" y="91"/>
                  </a:lnTo>
                  <a:lnTo>
                    <a:pt x="17" y="48"/>
                  </a:lnTo>
                  <a:lnTo>
                    <a:pt x="18" y="39"/>
                  </a:lnTo>
                  <a:lnTo>
                    <a:pt x="18" y="32"/>
                  </a:lnTo>
                  <a:lnTo>
                    <a:pt x="19" y="19"/>
                  </a:lnTo>
                  <a:lnTo>
                    <a:pt x="20" y="5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18" y="2"/>
                  </a:lnTo>
                  <a:lnTo>
                    <a:pt x="9" y="7"/>
                  </a:lnTo>
                  <a:lnTo>
                    <a:pt x="4" y="11"/>
                  </a:lnTo>
                  <a:lnTo>
                    <a:pt x="1" y="18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5" name="Freeform 321"/>
            <p:cNvSpPr>
              <a:spLocks/>
            </p:cNvSpPr>
            <p:nvPr/>
          </p:nvSpPr>
          <p:spPr bwMode="auto">
            <a:xfrm>
              <a:off x="4998" y="2445"/>
              <a:ext cx="18" cy="64"/>
            </a:xfrm>
            <a:custGeom>
              <a:avLst/>
              <a:gdLst>
                <a:gd name="T0" fmla="*/ 0 w 43"/>
                <a:gd name="T1" fmla="*/ 0 h 145"/>
                <a:gd name="T2" fmla="*/ 0 w 43"/>
                <a:gd name="T3" fmla="*/ 0 h 145"/>
                <a:gd name="T4" fmla="*/ 0 w 43"/>
                <a:gd name="T5" fmla="*/ 0 h 145"/>
                <a:gd name="T6" fmla="*/ 0 w 43"/>
                <a:gd name="T7" fmla="*/ 0 h 145"/>
                <a:gd name="T8" fmla="*/ 0 w 43"/>
                <a:gd name="T9" fmla="*/ 0 h 145"/>
                <a:gd name="T10" fmla="*/ 0 w 43"/>
                <a:gd name="T11" fmla="*/ 0 h 145"/>
                <a:gd name="T12" fmla="*/ 0 w 43"/>
                <a:gd name="T13" fmla="*/ 0 h 145"/>
                <a:gd name="T14" fmla="*/ 0 w 43"/>
                <a:gd name="T15" fmla="*/ 0 h 145"/>
                <a:gd name="T16" fmla="*/ 0 w 43"/>
                <a:gd name="T17" fmla="*/ 0 h 145"/>
                <a:gd name="T18" fmla="*/ 0 w 43"/>
                <a:gd name="T19" fmla="*/ 0 h 145"/>
                <a:gd name="T20" fmla="*/ 0 w 43"/>
                <a:gd name="T21" fmla="*/ 0 h 145"/>
                <a:gd name="T22" fmla="*/ 0 w 43"/>
                <a:gd name="T23" fmla="*/ 0 h 145"/>
                <a:gd name="T24" fmla="*/ 0 w 43"/>
                <a:gd name="T25" fmla="*/ 0 h 145"/>
                <a:gd name="T26" fmla="*/ 0 w 43"/>
                <a:gd name="T27" fmla="*/ 0 h 145"/>
                <a:gd name="T28" fmla="*/ 0 w 43"/>
                <a:gd name="T29" fmla="*/ 0 h 145"/>
                <a:gd name="T30" fmla="*/ 0 w 43"/>
                <a:gd name="T31" fmla="*/ 0 h 145"/>
                <a:gd name="T32" fmla="*/ 0 w 43"/>
                <a:gd name="T33" fmla="*/ 0 h 145"/>
                <a:gd name="T34" fmla="*/ 0 w 43"/>
                <a:gd name="T35" fmla="*/ 0 h 145"/>
                <a:gd name="T36" fmla="*/ 0 w 43"/>
                <a:gd name="T37" fmla="*/ 0 h 145"/>
                <a:gd name="T38" fmla="*/ 0 w 43"/>
                <a:gd name="T39" fmla="*/ 0 h 145"/>
                <a:gd name="T40" fmla="*/ 0 w 43"/>
                <a:gd name="T41" fmla="*/ 0 h 145"/>
                <a:gd name="T42" fmla="*/ 0 w 43"/>
                <a:gd name="T43" fmla="*/ 0 h 145"/>
                <a:gd name="T44" fmla="*/ 0 w 43"/>
                <a:gd name="T45" fmla="*/ 0 h 145"/>
                <a:gd name="T46" fmla="*/ 0 w 43"/>
                <a:gd name="T47" fmla="*/ 0 h 145"/>
                <a:gd name="T48" fmla="*/ 0 w 43"/>
                <a:gd name="T49" fmla="*/ 0 h 145"/>
                <a:gd name="T50" fmla="*/ 0 w 43"/>
                <a:gd name="T51" fmla="*/ 0 h 145"/>
                <a:gd name="T52" fmla="*/ 0 w 43"/>
                <a:gd name="T53" fmla="*/ 0 h 145"/>
                <a:gd name="T54" fmla="*/ 0 w 43"/>
                <a:gd name="T55" fmla="*/ 0 h 145"/>
                <a:gd name="T56" fmla="*/ 0 w 43"/>
                <a:gd name="T57" fmla="*/ 0 h 145"/>
                <a:gd name="T58" fmla="*/ 0 w 43"/>
                <a:gd name="T59" fmla="*/ 0 h 145"/>
                <a:gd name="T60" fmla="*/ 0 w 43"/>
                <a:gd name="T61" fmla="*/ 0 h 145"/>
                <a:gd name="T62" fmla="*/ 0 w 43"/>
                <a:gd name="T63" fmla="*/ 0 h 145"/>
                <a:gd name="T64" fmla="*/ 0 w 43"/>
                <a:gd name="T65" fmla="*/ 0 h 145"/>
                <a:gd name="T66" fmla="*/ 0 w 43"/>
                <a:gd name="T67" fmla="*/ 0 h 145"/>
                <a:gd name="T68" fmla="*/ 0 w 43"/>
                <a:gd name="T69" fmla="*/ 0 h 145"/>
                <a:gd name="T70" fmla="*/ 0 w 43"/>
                <a:gd name="T71" fmla="*/ 0 h 145"/>
                <a:gd name="T72" fmla="*/ 0 w 43"/>
                <a:gd name="T73" fmla="*/ 0 h 145"/>
                <a:gd name="T74" fmla="*/ 0 w 43"/>
                <a:gd name="T75" fmla="*/ 0 h 145"/>
                <a:gd name="T76" fmla="*/ 0 w 43"/>
                <a:gd name="T77" fmla="*/ 0 h 145"/>
                <a:gd name="T78" fmla="*/ 0 w 43"/>
                <a:gd name="T79" fmla="*/ 0 h 145"/>
                <a:gd name="T80" fmla="*/ 0 w 43"/>
                <a:gd name="T81" fmla="*/ 0 h 145"/>
                <a:gd name="T82" fmla="*/ 0 w 43"/>
                <a:gd name="T83" fmla="*/ 0 h 145"/>
                <a:gd name="T84" fmla="*/ 0 w 43"/>
                <a:gd name="T85" fmla="*/ 0 h 145"/>
                <a:gd name="T86" fmla="*/ 0 w 43"/>
                <a:gd name="T87" fmla="*/ 0 h 145"/>
                <a:gd name="T88" fmla="*/ 0 w 43"/>
                <a:gd name="T89" fmla="*/ 0 h 145"/>
                <a:gd name="T90" fmla="*/ 0 w 43"/>
                <a:gd name="T91" fmla="*/ 0 h 145"/>
                <a:gd name="T92" fmla="*/ 0 w 43"/>
                <a:gd name="T93" fmla="*/ 0 h 145"/>
                <a:gd name="T94" fmla="*/ 0 w 43"/>
                <a:gd name="T95" fmla="*/ 0 h 145"/>
                <a:gd name="T96" fmla="*/ 0 w 43"/>
                <a:gd name="T97" fmla="*/ 0 h 145"/>
                <a:gd name="T98" fmla="*/ 0 w 43"/>
                <a:gd name="T99" fmla="*/ 0 h 145"/>
                <a:gd name="T100" fmla="*/ 0 w 43"/>
                <a:gd name="T101" fmla="*/ 0 h 145"/>
                <a:gd name="T102" fmla="*/ 0 w 43"/>
                <a:gd name="T103" fmla="*/ 0 h 145"/>
                <a:gd name="T104" fmla="*/ 0 w 43"/>
                <a:gd name="T105" fmla="*/ 0 h 145"/>
                <a:gd name="T106" fmla="*/ 0 w 43"/>
                <a:gd name="T107" fmla="*/ 0 h 145"/>
                <a:gd name="T108" fmla="*/ 0 w 43"/>
                <a:gd name="T109" fmla="*/ 0 h 145"/>
                <a:gd name="T110" fmla="*/ 0 w 43"/>
                <a:gd name="T111" fmla="*/ 0 h 145"/>
                <a:gd name="T112" fmla="*/ 0 w 43"/>
                <a:gd name="T113" fmla="*/ 0 h 1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3"/>
                <a:gd name="T172" fmla="*/ 0 h 145"/>
                <a:gd name="T173" fmla="*/ 43 w 43"/>
                <a:gd name="T174" fmla="*/ 145 h 14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3" h="145">
                  <a:moveTo>
                    <a:pt x="29" y="0"/>
                  </a:moveTo>
                  <a:lnTo>
                    <a:pt x="29" y="5"/>
                  </a:lnTo>
                  <a:lnTo>
                    <a:pt x="29" y="13"/>
                  </a:lnTo>
                  <a:lnTo>
                    <a:pt x="31" y="30"/>
                  </a:lnTo>
                  <a:lnTo>
                    <a:pt x="33" y="47"/>
                  </a:lnTo>
                  <a:lnTo>
                    <a:pt x="34" y="51"/>
                  </a:lnTo>
                  <a:lnTo>
                    <a:pt x="34" y="54"/>
                  </a:lnTo>
                  <a:lnTo>
                    <a:pt x="35" y="57"/>
                  </a:lnTo>
                  <a:lnTo>
                    <a:pt x="37" y="63"/>
                  </a:lnTo>
                  <a:lnTo>
                    <a:pt x="39" y="69"/>
                  </a:lnTo>
                  <a:lnTo>
                    <a:pt x="40" y="70"/>
                  </a:lnTo>
                  <a:lnTo>
                    <a:pt x="39" y="71"/>
                  </a:lnTo>
                  <a:lnTo>
                    <a:pt x="38" y="72"/>
                  </a:lnTo>
                  <a:lnTo>
                    <a:pt x="35" y="78"/>
                  </a:lnTo>
                  <a:lnTo>
                    <a:pt x="33" y="86"/>
                  </a:lnTo>
                  <a:lnTo>
                    <a:pt x="33" y="88"/>
                  </a:lnTo>
                  <a:lnTo>
                    <a:pt x="33" y="91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43" y="115"/>
                  </a:lnTo>
                  <a:lnTo>
                    <a:pt x="43" y="129"/>
                  </a:lnTo>
                  <a:lnTo>
                    <a:pt x="41" y="133"/>
                  </a:lnTo>
                  <a:lnTo>
                    <a:pt x="36" y="139"/>
                  </a:lnTo>
                  <a:lnTo>
                    <a:pt x="32" y="143"/>
                  </a:lnTo>
                  <a:lnTo>
                    <a:pt x="29" y="144"/>
                  </a:lnTo>
                  <a:lnTo>
                    <a:pt x="27" y="145"/>
                  </a:lnTo>
                  <a:lnTo>
                    <a:pt x="25" y="145"/>
                  </a:lnTo>
                  <a:lnTo>
                    <a:pt x="23" y="144"/>
                  </a:lnTo>
                  <a:lnTo>
                    <a:pt x="21" y="142"/>
                  </a:lnTo>
                  <a:lnTo>
                    <a:pt x="19" y="139"/>
                  </a:lnTo>
                  <a:lnTo>
                    <a:pt x="18" y="134"/>
                  </a:lnTo>
                  <a:lnTo>
                    <a:pt x="16" y="129"/>
                  </a:lnTo>
                  <a:lnTo>
                    <a:pt x="14" y="117"/>
                  </a:lnTo>
                  <a:lnTo>
                    <a:pt x="12" y="9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1" y="80"/>
                  </a:lnTo>
                  <a:lnTo>
                    <a:pt x="9" y="76"/>
                  </a:lnTo>
                  <a:lnTo>
                    <a:pt x="6" y="69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46"/>
                  </a:lnTo>
                  <a:lnTo>
                    <a:pt x="5" y="32"/>
                  </a:lnTo>
                  <a:lnTo>
                    <a:pt x="5" y="28"/>
                  </a:lnTo>
                  <a:lnTo>
                    <a:pt x="4" y="25"/>
                  </a:lnTo>
                  <a:lnTo>
                    <a:pt x="3" y="19"/>
                  </a:lnTo>
                  <a:lnTo>
                    <a:pt x="1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7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6" name="Freeform 322"/>
            <p:cNvSpPr>
              <a:spLocks/>
            </p:cNvSpPr>
            <p:nvPr/>
          </p:nvSpPr>
          <p:spPr bwMode="auto">
            <a:xfrm>
              <a:off x="5037" y="2471"/>
              <a:ext cx="16" cy="78"/>
            </a:xfrm>
            <a:custGeom>
              <a:avLst/>
              <a:gdLst>
                <a:gd name="T0" fmla="*/ 0 w 39"/>
                <a:gd name="T1" fmla="*/ 0 h 179"/>
                <a:gd name="T2" fmla="*/ 0 w 39"/>
                <a:gd name="T3" fmla="*/ 0 h 179"/>
                <a:gd name="T4" fmla="*/ 0 w 39"/>
                <a:gd name="T5" fmla="*/ 0 h 179"/>
                <a:gd name="T6" fmla="*/ 0 w 39"/>
                <a:gd name="T7" fmla="*/ 0 h 179"/>
                <a:gd name="T8" fmla="*/ 0 w 39"/>
                <a:gd name="T9" fmla="*/ 0 h 179"/>
                <a:gd name="T10" fmla="*/ 0 w 39"/>
                <a:gd name="T11" fmla="*/ 0 h 179"/>
                <a:gd name="T12" fmla="*/ 0 w 39"/>
                <a:gd name="T13" fmla="*/ 0 h 179"/>
                <a:gd name="T14" fmla="*/ 0 w 39"/>
                <a:gd name="T15" fmla="*/ 0 h 179"/>
                <a:gd name="T16" fmla="*/ 0 w 39"/>
                <a:gd name="T17" fmla="*/ 0 h 179"/>
                <a:gd name="T18" fmla="*/ 0 w 39"/>
                <a:gd name="T19" fmla="*/ 0 h 179"/>
                <a:gd name="T20" fmla="*/ 0 w 39"/>
                <a:gd name="T21" fmla="*/ 0 h 179"/>
                <a:gd name="T22" fmla="*/ 0 w 39"/>
                <a:gd name="T23" fmla="*/ 0 h 179"/>
                <a:gd name="T24" fmla="*/ 0 w 39"/>
                <a:gd name="T25" fmla="*/ 0 h 179"/>
                <a:gd name="T26" fmla="*/ 0 w 39"/>
                <a:gd name="T27" fmla="*/ 0 h 179"/>
                <a:gd name="T28" fmla="*/ 0 w 39"/>
                <a:gd name="T29" fmla="*/ 0 h 179"/>
                <a:gd name="T30" fmla="*/ 0 w 39"/>
                <a:gd name="T31" fmla="*/ 0 h 179"/>
                <a:gd name="T32" fmla="*/ 0 w 39"/>
                <a:gd name="T33" fmla="*/ 0 h 179"/>
                <a:gd name="T34" fmla="*/ 0 w 39"/>
                <a:gd name="T35" fmla="*/ 0 h 179"/>
                <a:gd name="T36" fmla="*/ 0 w 39"/>
                <a:gd name="T37" fmla="*/ 0 h 179"/>
                <a:gd name="T38" fmla="*/ 0 w 39"/>
                <a:gd name="T39" fmla="*/ 0 h 179"/>
                <a:gd name="T40" fmla="*/ 0 w 39"/>
                <a:gd name="T41" fmla="*/ 0 h 179"/>
                <a:gd name="T42" fmla="*/ 0 w 39"/>
                <a:gd name="T43" fmla="*/ 0 h 179"/>
                <a:gd name="T44" fmla="*/ 0 w 39"/>
                <a:gd name="T45" fmla="*/ 0 h 179"/>
                <a:gd name="T46" fmla="*/ 0 w 39"/>
                <a:gd name="T47" fmla="*/ 0 h 179"/>
                <a:gd name="T48" fmla="*/ 0 w 39"/>
                <a:gd name="T49" fmla="*/ 0 h 179"/>
                <a:gd name="T50" fmla="*/ 0 w 39"/>
                <a:gd name="T51" fmla="*/ 0 h 179"/>
                <a:gd name="T52" fmla="*/ 0 w 39"/>
                <a:gd name="T53" fmla="*/ 0 h 179"/>
                <a:gd name="T54" fmla="*/ 0 w 39"/>
                <a:gd name="T55" fmla="*/ 0 h 179"/>
                <a:gd name="T56" fmla="*/ 0 w 39"/>
                <a:gd name="T57" fmla="*/ 0 h 179"/>
                <a:gd name="T58" fmla="*/ 0 w 39"/>
                <a:gd name="T59" fmla="*/ 0 h 179"/>
                <a:gd name="T60" fmla="*/ 0 w 39"/>
                <a:gd name="T61" fmla="*/ 0 h 179"/>
                <a:gd name="T62" fmla="*/ 0 w 39"/>
                <a:gd name="T63" fmla="*/ 0 h 179"/>
                <a:gd name="T64" fmla="*/ 0 w 39"/>
                <a:gd name="T65" fmla="*/ 0 h 179"/>
                <a:gd name="T66" fmla="*/ 0 w 39"/>
                <a:gd name="T67" fmla="*/ 0 h 179"/>
                <a:gd name="T68" fmla="*/ 0 w 39"/>
                <a:gd name="T69" fmla="*/ 0 h 179"/>
                <a:gd name="T70" fmla="*/ 0 w 39"/>
                <a:gd name="T71" fmla="*/ 0 h 179"/>
                <a:gd name="T72" fmla="*/ 0 w 39"/>
                <a:gd name="T73" fmla="*/ 0 h 179"/>
                <a:gd name="T74" fmla="*/ 0 w 39"/>
                <a:gd name="T75" fmla="*/ 0 h 179"/>
                <a:gd name="T76" fmla="*/ 0 w 39"/>
                <a:gd name="T77" fmla="*/ 0 h 179"/>
                <a:gd name="T78" fmla="*/ 0 w 39"/>
                <a:gd name="T79" fmla="*/ 0 h 179"/>
                <a:gd name="T80" fmla="*/ 0 w 39"/>
                <a:gd name="T81" fmla="*/ 0 h 179"/>
                <a:gd name="T82" fmla="*/ 0 w 39"/>
                <a:gd name="T83" fmla="*/ 0 h 179"/>
                <a:gd name="T84" fmla="*/ 0 w 39"/>
                <a:gd name="T85" fmla="*/ 0 h 179"/>
                <a:gd name="T86" fmla="*/ 0 w 39"/>
                <a:gd name="T87" fmla="*/ 0 h 179"/>
                <a:gd name="T88" fmla="*/ 0 w 39"/>
                <a:gd name="T89" fmla="*/ 0 h 179"/>
                <a:gd name="T90" fmla="*/ 0 w 39"/>
                <a:gd name="T91" fmla="*/ 0 h 179"/>
                <a:gd name="T92" fmla="*/ 0 w 39"/>
                <a:gd name="T93" fmla="*/ 0 h 179"/>
                <a:gd name="T94" fmla="*/ 0 w 39"/>
                <a:gd name="T95" fmla="*/ 0 h 179"/>
                <a:gd name="T96" fmla="*/ 0 w 39"/>
                <a:gd name="T97" fmla="*/ 0 h 179"/>
                <a:gd name="T98" fmla="*/ 0 w 39"/>
                <a:gd name="T99" fmla="*/ 0 h 179"/>
                <a:gd name="T100" fmla="*/ 0 w 39"/>
                <a:gd name="T101" fmla="*/ 0 h 179"/>
                <a:gd name="T102" fmla="*/ 0 w 39"/>
                <a:gd name="T103" fmla="*/ 0 h 179"/>
                <a:gd name="T104" fmla="*/ 0 w 39"/>
                <a:gd name="T105" fmla="*/ 0 h 179"/>
                <a:gd name="T106" fmla="*/ 0 w 39"/>
                <a:gd name="T107" fmla="*/ 0 h 179"/>
                <a:gd name="T108" fmla="*/ 0 w 39"/>
                <a:gd name="T109" fmla="*/ 0 h 1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9"/>
                <a:gd name="T166" fmla="*/ 0 h 179"/>
                <a:gd name="T167" fmla="*/ 39 w 39"/>
                <a:gd name="T168" fmla="*/ 179 h 1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9" h="179">
                  <a:moveTo>
                    <a:pt x="1" y="40"/>
                  </a:moveTo>
                  <a:lnTo>
                    <a:pt x="1" y="44"/>
                  </a:lnTo>
                  <a:lnTo>
                    <a:pt x="5" y="53"/>
                  </a:lnTo>
                  <a:lnTo>
                    <a:pt x="14" y="75"/>
                  </a:lnTo>
                  <a:lnTo>
                    <a:pt x="21" y="92"/>
                  </a:lnTo>
                  <a:lnTo>
                    <a:pt x="22" y="94"/>
                  </a:lnTo>
                  <a:lnTo>
                    <a:pt x="21" y="97"/>
                  </a:lnTo>
                  <a:lnTo>
                    <a:pt x="20" y="99"/>
                  </a:lnTo>
                  <a:lnTo>
                    <a:pt x="19" y="101"/>
                  </a:lnTo>
                  <a:lnTo>
                    <a:pt x="15" y="106"/>
                  </a:lnTo>
                  <a:lnTo>
                    <a:pt x="11" y="110"/>
                  </a:lnTo>
                  <a:lnTo>
                    <a:pt x="5" y="114"/>
                  </a:lnTo>
                  <a:lnTo>
                    <a:pt x="5" y="115"/>
                  </a:lnTo>
                  <a:lnTo>
                    <a:pt x="5" y="117"/>
                  </a:lnTo>
                  <a:lnTo>
                    <a:pt x="7" y="127"/>
                  </a:lnTo>
                  <a:lnTo>
                    <a:pt x="10" y="137"/>
                  </a:lnTo>
                  <a:lnTo>
                    <a:pt x="11" y="138"/>
                  </a:lnTo>
                  <a:lnTo>
                    <a:pt x="12" y="143"/>
                  </a:lnTo>
                  <a:lnTo>
                    <a:pt x="12" y="147"/>
                  </a:lnTo>
                  <a:lnTo>
                    <a:pt x="12" y="153"/>
                  </a:lnTo>
                  <a:lnTo>
                    <a:pt x="14" y="167"/>
                  </a:lnTo>
                  <a:lnTo>
                    <a:pt x="20" y="175"/>
                  </a:lnTo>
                  <a:lnTo>
                    <a:pt x="22" y="178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9" y="179"/>
                  </a:lnTo>
                  <a:lnTo>
                    <a:pt x="31" y="179"/>
                  </a:lnTo>
                  <a:lnTo>
                    <a:pt x="33" y="177"/>
                  </a:lnTo>
                  <a:lnTo>
                    <a:pt x="36" y="173"/>
                  </a:lnTo>
                  <a:lnTo>
                    <a:pt x="37" y="171"/>
                  </a:lnTo>
                  <a:lnTo>
                    <a:pt x="38" y="164"/>
                  </a:lnTo>
                  <a:lnTo>
                    <a:pt x="39" y="160"/>
                  </a:lnTo>
                  <a:lnTo>
                    <a:pt x="38" y="157"/>
                  </a:lnTo>
                  <a:lnTo>
                    <a:pt x="38" y="149"/>
                  </a:lnTo>
                  <a:lnTo>
                    <a:pt x="35" y="135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4" y="121"/>
                  </a:lnTo>
                  <a:lnTo>
                    <a:pt x="36" y="113"/>
                  </a:lnTo>
                  <a:lnTo>
                    <a:pt x="38" y="104"/>
                  </a:lnTo>
                  <a:lnTo>
                    <a:pt x="39" y="101"/>
                  </a:lnTo>
                  <a:lnTo>
                    <a:pt x="36" y="93"/>
                  </a:lnTo>
                  <a:lnTo>
                    <a:pt x="32" y="77"/>
                  </a:lnTo>
                  <a:lnTo>
                    <a:pt x="24" y="42"/>
                  </a:lnTo>
                  <a:lnTo>
                    <a:pt x="16" y="9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12" y="5"/>
                  </a:lnTo>
                  <a:lnTo>
                    <a:pt x="4" y="20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7" name="Freeform 323"/>
            <p:cNvSpPr>
              <a:spLocks/>
            </p:cNvSpPr>
            <p:nvPr/>
          </p:nvSpPr>
          <p:spPr bwMode="auto">
            <a:xfrm>
              <a:off x="5071" y="2483"/>
              <a:ext cx="19" cy="103"/>
            </a:xfrm>
            <a:custGeom>
              <a:avLst/>
              <a:gdLst>
                <a:gd name="T0" fmla="*/ 0 w 47"/>
                <a:gd name="T1" fmla="*/ 0 h 236"/>
                <a:gd name="T2" fmla="*/ 0 w 47"/>
                <a:gd name="T3" fmla="*/ 0 h 236"/>
                <a:gd name="T4" fmla="*/ 0 w 47"/>
                <a:gd name="T5" fmla="*/ 0 h 236"/>
                <a:gd name="T6" fmla="*/ 0 w 47"/>
                <a:gd name="T7" fmla="*/ 0 h 236"/>
                <a:gd name="T8" fmla="*/ 0 w 47"/>
                <a:gd name="T9" fmla="*/ 0 h 236"/>
                <a:gd name="T10" fmla="*/ 0 w 47"/>
                <a:gd name="T11" fmla="*/ 0 h 236"/>
                <a:gd name="T12" fmla="*/ 0 w 47"/>
                <a:gd name="T13" fmla="*/ 0 h 236"/>
                <a:gd name="T14" fmla="*/ 0 w 47"/>
                <a:gd name="T15" fmla="*/ 0 h 236"/>
                <a:gd name="T16" fmla="*/ 0 w 47"/>
                <a:gd name="T17" fmla="*/ 0 h 236"/>
                <a:gd name="T18" fmla="*/ 0 w 47"/>
                <a:gd name="T19" fmla="*/ 0 h 236"/>
                <a:gd name="T20" fmla="*/ 0 w 47"/>
                <a:gd name="T21" fmla="*/ 0 h 236"/>
                <a:gd name="T22" fmla="*/ 0 w 47"/>
                <a:gd name="T23" fmla="*/ 0 h 236"/>
                <a:gd name="T24" fmla="*/ 0 w 47"/>
                <a:gd name="T25" fmla="*/ 0 h 236"/>
                <a:gd name="T26" fmla="*/ 0 w 47"/>
                <a:gd name="T27" fmla="*/ 0 h 236"/>
                <a:gd name="T28" fmla="*/ 0 w 47"/>
                <a:gd name="T29" fmla="*/ 0 h 236"/>
                <a:gd name="T30" fmla="*/ 0 w 47"/>
                <a:gd name="T31" fmla="*/ 0 h 236"/>
                <a:gd name="T32" fmla="*/ 0 w 47"/>
                <a:gd name="T33" fmla="*/ 0 h 236"/>
                <a:gd name="T34" fmla="*/ 0 w 47"/>
                <a:gd name="T35" fmla="*/ 0 h 236"/>
                <a:gd name="T36" fmla="*/ 0 w 47"/>
                <a:gd name="T37" fmla="*/ 0 h 236"/>
                <a:gd name="T38" fmla="*/ 0 w 47"/>
                <a:gd name="T39" fmla="*/ 0 h 236"/>
                <a:gd name="T40" fmla="*/ 0 w 47"/>
                <a:gd name="T41" fmla="*/ 0 h 236"/>
                <a:gd name="T42" fmla="*/ 0 w 47"/>
                <a:gd name="T43" fmla="*/ 0 h 236"/>
                <a:gd name="T44" fmla="*/ 0 w 47"/>
                <a:gd name="T45" fmla="*/ 0 h 236"/>
                <a:gd name="T46" fmla="*/ 0 w 47"/>
                <a:gd name="T47" fmla="*/ 0 h 236"/>
                <a:gd name="T48" fmla="*/ 0 w 47"/>
                <a:gd name="T49" fmla="*/ 0 h 236"/>
                <a:gd name="T50" fmla="*/ 0 w 47"/>
                <a:gd name="T51" fmla="*/ 0 h 236"/>
                <a:gd name="T52" fmla="*/ 0 w 47"/>
                <a:gd name="T53" fmla="*/ 0 h 236"/>
                <a:gd name="T54" fmla="*/ 0 w 47"/>
                <a:gd name="T55" fmla="*/ 0 h 236"/>
                <a:gd name="T56" fmla="*/ 0 w 47"/>
                <a:gd name="T57" fmla="*/ 0 h 236"/>
                <a:gd name="T58" fmla="*/ 0 w 47"/>
                <a:gd name="T59" fmla="*/ 0 h 236"/>
                <a:gd name="T60" fmla="*/ 0 w 47"/>
                <a:gd name="T61" fmla="*/ 0 h 236"/>
                <a:gd name="T62" fmla="*/ 0 w 47"/>
                <a:gd name="T63" fmla="*/ 0 h 236"/>
                <a:gd name="T64" fmla="*/ 0 w 47"/>
                <a:gd name="T65" fmla="*/ 0 h 236"/>
                <a:gd name="T66" fmla="*/ 0 w 47"/>
                <a:gd name="T67" fmla="*/ 0 h 236"/>
                <a:gd name="T68" fmla="*/ 0 w 47"/>
                <a:gd name="T69" fmla="*/ 0 h 236"/>
                <a:gd name="T70" fmla="*/ 0 w 47"/>
                <a:gd name="T71" fmla="*/ 0 h 236"/>
                <a:gd name="T72" fmla="*/ 0 w 47"/>
                <a:gd name="T73" fmla="*/ 0 h 236"/>
                <a:gd name="T74" fmla="*/ 0 w 47"/>
                <a:gd name="T75" fmla="*/ 0 h 236"/>
                <a:gd name="T76" fmla="*/ 0 w 47"/>
                <a:gd name="T77" fmla="*/ 0 h 236"/>
                <a:gd name="T78" fmla="*/ 0 w 47"/>
                <a:gd name="T79" fmla="*/ 0 h 236"/>
                <a:gd name="T80" fmla="*/ 0 w 47"/>
                <a:gd name="T81" fmla="*/ 0 h 236"/>
                <a:gd name="T82" fmla="*/ 0 w 47"/>
                <a:gd name="T83" fmla="*/ 0 h 236"/>
                <a:gd name="T84" fmla="*/ 0 w 47"/>
                <a:gd name="T85" fmla="*/ 0 h 236"/>
                <a:gd name="T86" fmla="*/ 0 w 47"/>
                <a:gd name="T87" fmla="*/ 0 h 236"/>
                <a:gd name="T88" fmla="*/ 0 w 47"/>
                <a:gd name="T89" fmla="*/ 0 h 236"/>
                <a:gd name="T90" fmla="*/ 0 w 47"/>
                <a:gd name="T91" fmla="*/ 0 h 236"/>
                <a:gd name="T92" fmla="*/ 0 w 47"/>
                <a:gd name="T93" fmla="*/ 0 h 236"/>
                <a:gd name="T94" fmla="*/ 0 w 47"/>
                <a:gd name="T95" fmla="*/ 0 h 236"/>
                <a:gd name="T96" fmla="*/ 0 w 47"/>
                <a:gd name="T97" fmla="*/ 0 h 236"/>
                <a:gd name="T98" fmla="*/ 0 w 47"/>
                <a:gd name="T99" fmla="*/ 0 h 236"/>
                <a:gd name="T100" fmla="*/ 0 w 47"/>
                <a:gd name="T101" fmla="*/ 0 h 236"/>
                <a:gd name="T102" fmla="*/ 0 w 47"/>
                <a:gd name="T103" fmla="*/ 0 h 236"/>
                <a:gd name="T104" fmla="*/ 0 w 47"/>
                <a:gd name="T105" fmla="*/ 0 h 236"/>
                <a:gd name="T106" fmla="*/ 0 w 47"/>
                <a:gd name="T107" fmla="*/ 0 h 236"/>
                <a:gd name="T108" fmla="*/ 0 w 47"/>
                <a:gd name="T109" fmla="*/ 0 h 236"/>
                <a:gd name="T110" fmla="*/ 0 w 47"/>
                <a:gd name="T111" fmla="*/ 0 h 236"/>
                <a:gd name="T112" fmla="*/ 0 w 47"/>
                <a:gd name="T113" fmla="*/ 0 h 236"/>
                <a:gd name="T114" fmla="*/ 0 w 47"/>
                <a:gd name="T115" fmla="*/ 0 h 236"/>
                <a:gd name="T116" fmla="*/ 0 w 47"/>
                <a:gd name="T117" fmla="*/ 0 h 236"/>
                <a:gd name="T118" fmla="*/ 0 w 47"/>
                <a:gd name="T119" fmla="*/ 0 h 2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"/>
                <a:gd name="T181" fmla="*/ 0 h 236"/>
                <a:gd name="T182" fmla="*/ 47 w 47"/>
                <a:gd name="T183" fmla="*/ 236 h 2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" h="236">
                  <a:moveTo>
                    <a:pt x="7" y="27"/>
                  </a:moveTo>
                  <a:lnTo>
                    <a:pt x="7" y="31"/>
                  </a:lnTo>
                  <a:lnTo>
                    <a:pt x="8" y="35"/>
                  </a:lnTo>
                  <a:lnTo>
                    <a:pt x="10" y="49"/>
                  </a:lnTo>
                  <a:lnTo>
                    <a:pt x="17" y="78"/>
                  </a:lnTo>
                  <a:lnTo>
                    <a:pt x="17" y="101"/>
                  </a:lnTo>
                  <a:lnTo>
                    <a:pt x="15" y="105"/>
                  </a:lnTo>
                  <a:lnTo>
                    <a:pt x="12" y="110"/>
                  </a:lnTo>
                  <a:lnTo>
                    <a:pt x="8" y="114"/>
                  </a:lnTo>
                  <a:lnTo>
                    <a:pt x="4" y="115"/>
                  </a:lnTo>
                  <a:lnTo>
                    <a:pt x="1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2" y="128"/>
                  </a:lnTo>
                  <a:lnTo>
                    <a:pt x="8" y="138"/>
                  </a:lnTo>
                  <a:lnTo>
                    <a:pt x="11" y="140"/>
                  </a:lnTo>
                  <a:lnTo>
                    <a:pt x="13" y="144"/>
                  </a:lnTo>
                  <a:lnTo>
                    <a:pt x="14" y="149"/>
                  </a:lnTo>
                  <a:lnTo>
                    <a:pt x="14" y="156"/>
                  </a:lnTo>
                  <a:lnTo>
                    <a:pt x="14" y="173"/>
                  </a:lnTo>
                  <a:lnTo>
                    <a:pt x="13" y="211"/>
                  </a:lnTo>
                  <a:lnTo>
                    <a:pt x="19" y="228"/>
                  </a:lnTo>
                  <a:lnTo>
                    <a:pt x="22" y="231"/>
                  </a:lnTo>
                  <a:lnTo>
                    <a:pt x="29" y="235"/>
                  </a:lnTo>
                  <a:lnTo>
                    <a:pt x="32" y="236"/>
                  </a:lnTo>
                  <a:lnTo>
                    <a:pt x="35" y="235"/>
                  </a:lnTo>
                  <a:lnTo>
                    <a:pt x="39" y="234"/>
                  </a:lnTo>
                  <a:lnTo>
                    <a:pt x="41" y="233"/>
                  </a:lnTo>
                  <a:lnTo>
                    <a:pt x="43" y="230"/>
                  </a:lnTo>
                  <a:lnTo>
                    <a:pt x="44" y="226"/>
                  </a:lnTo>
                  <a:lnTo>
                    <a:pt x="46" y="222"/>
                  </a:lnTo>
                  <a:lnTo>
                    <a:pt x="47" y="209"/>
                  </a:lnTo>
                  <a:lnTo>
                    <a:pt x="46" y="202"/>
                  </a:lnTo>
                  <a:lnTo>
                    <a:pt x="45" y="187"/>
                  </a:lnTo>
                  <a:lnTo>
                    <a:pt x="40" y="161"/>
                  </a:lnTo>
                  <a:lnTo>
                    <a:pt x="36" y="147"/>
                  </a:lnTo>
                  <a:lnTo>
                    <a:pt x="36" y="146"/>
                  </a:lnTo>
                  <a:lnTo>
                    <a:pt x="36" y="143"/>
                  </a:lnTo>
                  <a:lnTo>
                    <a:pt x="38" y="135"/>
                  </a:lnTo>
                  <a:lnTo>
                    <a:pt x="40" y="121"/>
                  </a:lnTo>
                  <a:lnTo>
                    <a:pt x="41" y="105"/>
                  </a:lnTo>
                  <a:lnTo>
                    <a:pt x="42" y="101"/>
                  </a:lnTo>
                  <a:lnTo>
                    <a:pt x="39" y="100"/>
                  </a:lnTo>
                  <a:lnTo>
                    <a:pt x="31" y="90"/>
                  </a:lnTo>
                  <a:lnTo>
                    <a:pt x="25" y="69"/>
                  </a:lnTo>
                  <a:lnTo>
                    <a:pt x="25" y="61"/>
                  </a:lnTo>
                  <a:lnTo>
                    <a:pt x="25" y="54"/>
                  </a:lnTo>
                  <a:lnTo>
                    <a:pt x="25" y="38"/>
                  </a:lnTo>
                  <a:lnTo>
                    <a:pt x="26" y="1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3" y="4"/>
                  </a:lnTo>
                  <a:lnTo>
                    <a:pt x="14" y="14"/>
                  </a:lnTo>
                  <a:lnTo>
                    <a:pt x="7" y="25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8" name="Freeform 324"/>
            <p:cNvSpPr>
              <a:spLocks/>
            </p:cNvSpPr>
            <p:nvPr/>
          </p:nvSpPr>
          <p:spPr bwMode="auto">
            <a:xfrm>
              <a:off x="5107" y="2480"/>
              <a:ext cx="15" cy="91"/>
            </a:xfrm>
            <a:custGeom>
              <a:avLst/>
              <a:gdLst>
                <a:gd name="T0" fmla="*/ 0 w 37"/>
                <a:gd name="T1" fmla="*/ 0 h 208"/>
                <a:gd name="T2" fmla="*/ 0 w 37"/>
                <a:gd name="T3" fmla="*/ 0 h 208"/>
                <a:gd name="T4" fmla="*/ 0 w 37"/>
                <a:gd name="T5" fmla="*/ 0 h 208"/>
                <a:gd name="T6" fmla="*/ 0 w 37"/>
                <a:gd name="T7" fmla="*/ 0 h 208"/>
                <a:gd name="T8" fmla="*/ 0 w 37"/>
                <a:gd name="T9" fmla="*/ 0 h 208"/>
                <a:gd name="T10" fmla="*/ 0 w 37"/>
                <a:gd name="T11" fmla="*/ 0 h 208"/>
                <a:gd name="T12" fmla="*/ 0 w 37"/>
                <a:gd name="T13" fmla="*/ 0 h 208"/>
                <a:gd name="T14" fmla="*/ 0 w 37"/>
                <a:gd name="T15" fmla="*/ 0 h 208"/>
                <a:gd name="T16" fmla="*/ 0 w 37"/>
                <a:gd name="T17" fmla="*/ 0 h 208"/>
                <a:gd name="T18" fmla="*/ 0 w 37"/>
                <a:gd name="T19" fmla="*/ 0 h 208"/>
                <a:gd name="T20" fmla="*/ 0 w 37"/>
                <a:gd name="T21" fmla="*/ 0 h 208"/>
                <a:gd name="T22" fmla="*/ 0 w 37"/>
                <a:gd name="T23" fmla="*/ 0 h 208"/>
                <a:gd name="T24" fmla="*/ 0 w 37"/>
                <a:gd name="T25" fmla="*/ 0 h 208"/>
                <a:gd name="T26" fmla="*/ 0 w 37"/>
                <a:gd name="T27" fmla="*/ 0 h 208"/>
                <a:gd name="T28" fmla="*/ 0 w 37"/>
                <a:gd name="T29" fmla="*/ 0 h 208"/>
                <a:gd name="T30" fmla="*/ 0 w 37"/>
                <a:gd name="T31" fmla="*/ 0 h 208"/>
                <a:gd name="T32" fmla="*/ 0 w 37"/>
                <a:gd name="T33" fmla="*/ 0 h 208"/>
                <a:gd name="T34" fmla="*/ 0 w 37"/>
                <a:gd name="T35" fmla="*/ 0 h 208"/>
                <a:gd name="T36" fmla="*/ 0 w 37"/>
                <a:gd name="T37" fmla="*/ 0 h 208"/>
                <a:gd name="T38" fmla="*/ 0 w 37"/>
                <a:gd name="T39" fmla="*/ 0 h 208"/>
                <a:gd name="T40" fmla="*/ 0 w 37"/>
                <a:gd name="T41" fmla="*/ 0 h 208"/>
                <a:gd name="T42" fmla="*/ 0 w 37"/>
                <a:gd name="T43" fmla="*/ 0 h 208"/>
                <a:gd name="T44" fmla="*/ 0 w 37"/>
                <a:gd name="T45" fmla="*/ 0 h 208"/>
                <a:gd name="T46" fmla="*/ 0 w 37"/>
                <a:gd name="T47" fmla="*/ 0 h 208"/>
                <a:gd name="T48" fmla="*/ 0 w 37"/>
                <a:gd name="T49" fmla="*/ 0 h 208"/>
                <a:gd name="T50" fmla="*/ 0 w 37"/>
                <a:gd name="T51" fmla="*/ 0 h 208"/>
                <a:gd name="T52" fmla="*/ 0 w 37"/>
                <a:gd name="T53" fmla="*/ 0 h 208"/>
                <a:gd name="T54" fmla="*/ 0 w 37"/>
                <a:gd name="T55" fmla="*/ 0 h 208"/>
                <a:gd name="T56" fmla="*/ 0 w 37"/>
                <a:gd name="T57" fmla="*/ 0 h 208"/>
                <a:gd name="T58" fmla="*/ 0 w 37"/>
                <a:gd name="T59" fmla="*/ 0 h 208"/>
                <a:gd name="T60" fmla="*/ 0 w 37"/>
                <a:gd name="T61" fmla="*/ 0 h 208"/>
                <a:gd name="T62" fmla="*/ 0 w 37"/>
                <a:gd name="T63" fmla="*/ 0 h 208"/>
                <a:gd name="T64" fmla="*/ 0 w 37"/>
                <a:gd name="T65" fmla="*/ 0 h 208"/>
                <a:gd name="T66" fmla="*/ 0 w 37"/>
                <a:gd name="T67" fmla="*/ 0 h 208"/>
                <a:gd name="T68" fmla="*/ 0 w 37"/>
                <a:gd name="T69" fmla="*/ 0 h 208"/>
                <a:gd name="T70" fmla="*/ 0 w 37"/>
                <a:gd name="T71" fmla="*/ 0 h 208"/>
                <a:gd name="T72" fmla="*/ 0 w 37"/>
                <a:gd name="T73" fmla="*/ 0 h 208"/>
                <a:gd name="T74" fmla="*/ 0 w 37"/>
                <a:gd name="T75" fmla="*/ 0 h 208"/>
                <a:gd name="T76" fmla="*/ 0 w 37"/>
                <a:gd name="T77" fmla="*/ 0 h 208"/>
                <a:gd name="T78" fmla="*/ 0 w 37"/>
                <a:gd name="T79" fmla="*/ 0 h 208"/>
                <a:gd name="T80" fmla="*/ 0 w 37"/>
                <a:gd name="T81" fmla="*/ 0 h 208"/>
                <a:gd name="T82" fmla="*/ 0 w 37"/>
                <a:gd name="T83" fmla="*/ 0 h 208"/>
                <a:gd name="T84" fmla="*/ 0 w 37"/>
                <a:gd name="T85" fmla="*/ 0 h 208"/>
                <a:gd name="T86" fmla="*/ 0 w 37"/>
                <a:gd name="T87" fmla="*/ 0 h 208"/>
                <a:gd name="T88" fmla="*/ 0 w 37"/>
                <a:gd name="T89" fmla="*/ 0 h 208"/>
                <a:gd name="T90" fmla="*/ 0 w 37"/>
                <a:gd name="T91" fmla="*/ 0 h 208"/>
                <a:gd name="T92" fmla="*/ 0 w 37"/>
                <a:gd name="T93" fmla="*/ 0 h 208"/>
                <a:gd name="T94" fmla="*/ 0 w 37"/>
                <a:gd name="T95" fmla="*/ 0 h 208"/>
                <a:gd name="T96" fmla="*/ 0 w 37"/>
                <a:gd name="T97" fmla="*/ 0 h 208"/>
                <a:gd name="T98" fmla="*/ 0 w 37"/>
                <a:gd name="T99" fmla="*/ 0 h 208"/>
                <a:gd name="T100" fmla="*/ 0 w 37"/>
                <a:gd name="T101" fmla="*/ 0 h 208"/>
                <a:gd name="T102" fmla="*/ 0 w 37"/>
                <a:gd name="T103" fmla="*/ 0 h 20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7"/>
                <a:gd name="T157" fmla="*/ 0 h 208"/>
                <a:gd name="T158" fmla="*/ 37 w 37"/>
                <a:gd name="T159" fmla="*/ 208 h 20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7" h="208">
                  <a:moveTo>
                    <a:pt x="6" y="19"/>
                  </a:moveTo>
                  <a:lnTo>
                    <a:pt x="6" y="24"/>
                  </a:lnTo>
                  <a:lnTo>
                    <a:pt x="6" y="29"/>
                  </a:lnTo>
                  <a:lnTo>
                    <a:pt x="9" y="42"/>
                  </a:lnTo>
                  <a:lnTo>
                    <a:pt x="16" y="73"/>
                  </a:lnTo>
                  <a:lnTo>
                    <a:pt x="18" y="97"/>
                  </a:lnTo>
                  <a:lnTo>
                    <a:pt x="17" y="101"/>
                  </a:lnTo>
                  <a:lnTo>
                    <a:pt x="13" y="108"/>
                  </a:lnTo>
                  <a:lnTo>
                    <a:pt x="9" y="114"/>
                  </a:lnTo>
                  <a:lnTo>
                    <a:pt x="2" y="121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9" y="130"/>
                  </a:lnTo>
                  <a:lnTo>
                    <a:pt x="17" y="141"/>
                  </a:lnTo>
                  <a:lnTo>
                    <a:pt x="18" y="144"/>
                  </a:lnTo>
                  <a:lnTo>
                    <a:pt x="17" y="149"/>
                  </a:lnTo>
                  <a:lnTo>
                    <a:pt x="15" y="159"/>
                  </a:lnTo>
                  <a:lnTo>
                    <a:pt x="12" y="170"/>
                  </a:lnTo>
                  <a:lnTo>
                    <a:pt x="9" y="190"/>
                  </a:lnTo>
                  <a:lnTo>
                    <a:pt x="14" y="202"/>
                  </a:lnTo>
                  <a:lnTo>
                    <a:pt x="16" y="205"/>
                  </a:lnTo>
                  <a:lnTo>
                    <a:pt x="19" y="207"/>
                  </a:lnTo>
                  <a:lnTo>
                    <a:pt x="23" y="208"/>
                  </a:lnTo>
                  <a:lnTo>
                    <a:pt x="26" y="208"/>
                  </a:lnTo>
                  <a:lnTo>
                    <a:pt x="28" y="208"/>
                  </a:lnTo>
                  <a:lnTo>
                    <a:pt x="30" y="206"/>
                  </a:lnTo>
                  <a:lnTo>
                    <a:pt x="32" y="204"/>
                  </a:lnTo>
                  <a:lnTo>
                    <a:pt x="33" y="200"/>
                  </a:lnTo>
                  <a:lnTo>
                    <a:pt x="35" y="197"/>
                  </a:lnTo>
                  <a:lnTo>
                    <a:pt x="36" y="188"/>
                  </a:lnTo>
                  <a:lnTo>
                    <a:pt x="37" y="182"/>
                  </a:lnTo>
                  <a:lnTo>
                    <a:pt x="36" y="176"/>
                  </a:lnTo>
                  <a:lnTo>
                    <a:pt x="35" y="163"/>
                  </a:lnTo>
                  <a:lnTo>
                    <a:pt x="30" y="136"/>
                  </a:lnTo>
                  <a:lnTo>
                    <a:pt x="26" y="119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7" y="110"/>
                  </a:lnTo>
                  <a:lnTo>
                    <a:pt x="28" y="98"/>
                  </a:lnTo>
                  <a:lnTo>
                    <a:pt x="29" y="86"/>
                  </a:lnTo>
                  <a:lnTo>
                    <a:pt x="30" y="83"/>
                  </a:lnTo>
                  <a:lnTo>
                    <a:pt x="29" y="77"/>
                  </a:lnTo>
                  <a:lnTo>
                    <a:pt x="29" y="63"/>
                  </a:lnTo>
                  <a:lnTo>
                    <a:pt x="27" y="35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13" y="6"/>
                  </a:lnTo>
                  <a:lnTo>
                    <a:pt x="9" y="10"/>
                  </a:lnTo>
                  <a:lnTo>
                    <a:pt x="6" y="16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49" name="Freeform 325"/>
            <p:cNvSpPr>
              <a:spLocks/>
            </p:cNvSpPr>
            <p:nvPr/>
          </p:nvSpPr>
          <p:spPr bwMode="auto">
            <a:xfrm>
              <a:off x="5028" y="2291"/>
              <a:ext cx="10" cy="89"/>
            </a:xfrm>
            <a:custGeom>
              <a:avLst/>
              <a:gdLst>
                <a:gd name="T0" fmla="*/ 0 w 23"/>
                <a:gd name="T1" fmla="*/ 0 h 206"/>
                <a:gd name="T2" fmla="*/ 0 w 23"/>
                <a:gd name="T3" fmla="*/ 0 h 206"/>
                <a:gd name="T4" fmla="*/ 0 w 23"/>
                <a:gd name="T5" fmla="*/ 0 h 206"/>
                <a:gd name="T6" fmla="*/ 0 w 23"/>
                <a:gd name="T7" fmla="*/ 0 h 206"/>
                <a:gd name="T8" fmla="*/ 0 w 23"/>
                <a:gd name="T9" fmla="*/ 0 h 206"/>
                <a:gd name="T10" fmla="*/ 0 w 23"/>
                <a:gd name="T11" fmla="*/ 0 h 206"/>
                <a:gd name="T12" fmla="*/ 0 w 23"/>
                <a:gd name="T13" fmla="*/ 0 h 206"/>
                <a:gd name="T14" fmla="*/ 0 w 23"/>
                <a:gd name="T15" fmla="*/ 0 h 206"/>
                <a:gd name="T16" fmla="*/ 0 w 23"/>
                <a:gd name="T17" fmla="*/ 0 h 206"/>
                <a:gd name="T18" fmla="*/ 0 w 23"/>
                <a:gd name="T19" fmla="*/ 0 h 206"/>
                <a:gd name="T20" fmla="*/ 0 w 23"/>
                <a:gd name="T21" fmla="*/ 0 h 206"/>
                <a:gd name="T22" fmla="*/ 0 w 23"/>
                <a:gd name="T23" fmla="*/ 0 h 206"/>
                <a:gd name="T24" fmla="*/ 0 w 23"/>
                <a:gd name="T25" fmla="*/ 0 h 206"/>
                <a:gd name="T26" fmla="*/ 0 w 23"/>
                <a:gd name="T27" fmla="*/ 0 h 206"/>
                <a:gd name="T28" fmla="*/ 0 w 23"/>
                <a:gd name="T29" fmla="*/ 0 h 206"/>
                <a:gd name="T30" fmla="*/ 0 w 23"/>
                <a:gd name="T31" fmla="*/ 0 h 206"/>
                <a:gd name="T32" fmla="*/ 0 w 23"/>
                <a:gd name="T33" fmla="*/ 0 h 20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06"/>
                <a:gd name="T53" fmla="*/ 23 w 23"/>
                <a:gd name="T54" fmla="*/ 206 h 20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06">
                  <a:moveTo>
                    <a:pt x="23" y="57"/>
                  </a:moveTo>
                  <a:lnTo>
                    <a:pt x="20" y="70"/>
                  </a:lnTo>
                  <a:lnTo>
                    <a:pt x="16" y="94"/>
                  </a:lnTo>
                  <a:lnTo>
                    <a:pt x="14" y="144"/>
                  </a:lnTo>
                  <a:lnTo>
                    <a:pt x="17" y="194"/>
                  </a:lnTo>
                  <a:lnTo>
                    <a:pt x="18" y="206"/>
                  </a:lnTo>
                  <a:lnTo>
                    <a:pt x="15" y="189"/>
                  </a:lnTo>
                  <a:lnTo>
                    <a:pt x="10" y="155"/>
                  </a:lnTo>
                  <a:lnTo>
                    <a:pt x="3" y="87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" y="5"/>
                  </a:lnTo>
                  <a:lnTo>
                    <a:pt x="5" y="15"/>
                  </a:lnTo>
                  <a:lnTo>
                    <a:pt x="13" y="35"/>
                  </a:lnTo>
                  <a:lnTo>
                    <a:pt x="21" y="53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0" name="Freeform 326"/>
            <p:cNvSpPr>
              <a:spLocks/>
            </p:cNvSpPr>
            <p:nvPr/>
          </p:nvSpPr>
          <p:spPr bwMode="auto">
            <a:xfrm>
              <a:off x="5001" y="2302"/>
              <a:ext cx="11" cy="66"/>
            </a:xfrm>
            <a:custGeom>
              <a:avLst/>
              <a:gdLst>
                <a:gd name="T0" fmla="*/ 0 w 26"/>
                <a:gd name="T1" fmla="*/ 0 h 151"/>
                <a:gd name="T2" fmla="*/ 0 w 26"/>
                <a:gd name="T3" fmla="*/ 0 h 151"/>
                <a:gd name="T4" fmla="*/ 0 w 26"/>
                <a:gd name="T5" fmla="*/ 0 h 151"/>
                <a:gd name="T6" fmla="*/ 0 w 26"/>
                <a:gd name="T7" fmla="*/ 0 h 151"/>
                <a:gd name="T8" fmla="*/ 0 w 26"/>
                <a:gd name="T9" fmla="*/ 0 h 151"/>
                <a:gd name="T10" fmla="*/ 0 w 26"/>
                <a:gd name="T11" fmla="*/ 0 h 151"/>
                <a:gd name="T12" fmla="*/ 0 w 26"/>
                <a:gd name="T13" fmla="*/ 0 h 151"/>
                <a:gd name="T14" fmla="*/ 0 w 26"/>
                <a:gd name="T15" fmla="*/ 0 h 151"/>
                <a:gd name="T16" fmla="*/ 0 w 26"/>
                <a:gd name="T17" fmla="*/ 0 h 151"/>
                <a:gd name="T18" fmla="*/ 0 w 26"/>
                <a:gd name="T19" fmla="*/ 0 h 151"/>
                <a:gd name="T20" fmla="*/ 0 w 26"/>
                <a:gd name="T21" fmla="*/ 0 h 151"/>
                <a:gd name="T22" fmla="*/ 0 w 26"/>
                <a:gd name="T23" fmla="*/ 0 h 151"/>
                <a:gd name="T24" fmla="*/ 0 w 26"/>
                <a:gd name="T25" fmla="*/ 0 h 151"/>
                <a:gd name="T26" fmla="*/ 0 w 26"/>
                <a:gd name="T27" fmla="*/ 0 h 151"/>
                <a:gd name="T28" fmla="*/ 0 w 26"/>
                <a:gd name="T29" fmla="*/ 0 h 151"/>
                <a:gd name="T30" fmla="*/ 0 w 26"/>
                <a:gd name="T31" fmla="*/ 0 h 151"/>
                <a:gd name="T32" fmla="*/ 0 w 26"/>
                <a:gd name="T33" fmla="*/ 0 h 151"/>
                <a:gd name="T34" fmla="*/ 0 w 26"/>
                <a:gd name="T35" fmla="*/ 0 h 151"/>
                <a:gd name="T36" fmla="*/ 0 w 26"/>
                <a:gd name="T37" fmla="*/ 0 h 151"/>
                <a:gd name="T38" fmla="*/ 0 w 26"/>
                <a:gd name="T39" fmla="*/ 0 h 151"/>
                <a:gd name="T40" fmla="*/ 0 w 26"/>
                <a:gd name="T41" fmla="*/ 0 h 151"/>
                <a:gd name="T42" fmla="*/ 0 w 26"/>
                <a:gd name="T43" fmla="*/ 0 h 1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6"/>
                <a:gd name="T67" fmla="*/ 0 h 151"/>
                <a:gd name="T68" fmla="*/ 26 w 26"/>
                <a:gd name="T69" fmla="*/ 151 h 15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6" h="151">
                  <a:moveTo>
                    <a:pt x="16" y="151"/>
                  </a:moveTo>
                  <a:lnTo>
                    <a:pt x="14" y="151"/>
                  </a:lnTo>
                  <a:lnTo>
                    <a:pt x="11" y="150"/>
                  </a:lnTo>
                  <a:lnTo>
                    <a:pt x="6" y="146"/>
                  </a:lnTo>
                  <a:lnTo>
                    <a:pt x="1" y="143"/>
                  </a:lnTo>
                  <a:lnTo>
                    <a:pt x="0" y="142"/>
                  </a:lnTo>
                  <a:lnTo>
                    <a:pt x="0" y="131"/>
                  </a:lnTo>
                  <a:lnTo>
                    <a:pt x="1" y="107"/>
                  </a:lnTo>
                  <a:lnTo>
                    <a:pt x="4" y="59"/>
                  </a:lnTo>
                  <a:lnTo>
                    <a:pt x="6" y="12"/>
                  </a:lnTo>
                  <a:lnTo>
                    <a:pt x="7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2" y="14"/>
                  </a:lnTo>
                  <a:lnTo>
                    <a:pt x="17" y="39"/>
                  </a:lnTo>
                  <a:lnTo>
                    <a:pt x="11" y="87"/>
                  </a:lnTo>
                  <a:lnTo>
                    <a:pt x="13" y="137"/>
                  </a:lnTo>
                  <a:lnTo>
                    <a:pt x="16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1" name="Freeform 327"/>
            <p:cNvSpPr>
              <a:spLocks/>
            </p:cNvSpPr>
            <p:nvPr/>
          </p:nvSpPr>
          <p:spPr bwMode="auto">
            <a:xfrm>
              <a:off x="5057" y="2283"/>
              <a:ext cx="16" cy="83"/>
            </a:xfrm>
            <a:custGeom>
              <a:avLst/>
              <a:gdLst>
                <a:gd name="T0" fmla="*/ 0 w 37"/>
                <a:gd name="T1" fmla="*/ 0 h 187"/>
                <a:gd name="T2" fmla="*/ 0 w 37"/>
                <a:gd name="T3" fmla="*/ 0 h 187"/>
                <a:gd name="T4" fmla="*/ 0 w 37"/>
                <a:gd name="T5" fmla="*/ 0 h 187"/>
                <a:gd name="T6" fmla="*/ 0 w 37"/>
                <a:gd name="T7" fmla="*/ 0 h 187"/>
                <a:gd name="T8" fmla="*/ 0 w 37"/>
                <a:gd name="T9" fmla="*/ 0 h 187"/>
                <a:gd name="T10" fmla="*/ 0 w 37"/>
                <a:gd name="T11" fmla="*/ 0 h 187"/>
                <a:gd name="T12" fmla="*/ 0 w 37"/>
                <a:gd name="T13" fmla="*/ 0 h 187"/>
                <a:gd name="T14" fmla="*/ 0 w 37"/>
                <a:gd name="T15" fmla="*/ 0 h 187"/>
                <a:gd name="T16" fmla="*/ 0 w 37"/>
                <a:gd name="T17" fmla="*/ 0 h 187"/>
                <a:gd name="T18" fmla="*/ 0 w 37"/>
                <a:gd name="T19" fmla="*/ 0 h 187"/>
                <a:gd name="T20" fmla="*/ 0 w 37"/>
                <a:gd name="T21" fmla="*/ 0 h 187"/>
                <a:gd name="T22" fmla="*/ 0 w 37"/>
                <a:gd name="T23" fmla="*/ 0 h 187"/>
                <a:gd name="T24" fmla="*/ 0 w 37"/>
                <a:gd name="T25" fmla="*/ 0 h 187"/>
                <a:gd name="T26" fmla="*/ 0 w 37"/>
                <a:gd name="T27" fmla="*/ 0 h 187"/>
                <a:gd name="T28" fmla="*/ 0 w 37"/>
                <a:gd name="T29" fmla="*/ 0 h 187"/>
                <a:gd name="T30" fmla="*/ 0 w 37"/>
                <a:gd name="T31" fmla="*/ 0 h 187"/>
                <a:gd name="T32" fmla="*/ 0 w 37"/>
                <a:gd name="T33" fmla="*/ 0 h 187"/>
                <a:gd name="T34" fmla="*/ 0 w 37"/>
                <a:gd name="T35" fmla="*/ 0 h 187"/>
                <a:gd name="T36" fmla="*/ 0 w 37"/>
                <a:gd name="T37" fmla="*/ 0 h 187"/>
                <a:gd name="T38" fmla="*/ 0 w 37"/>
                <a:gd name="T39" fmla="*/ 0 h 187"/>
                <a:gd name="T40" fmla="*/ 0 w 37"/>
                <a:gd name="T41" fmla="*/ 0 h 187"/>
                <a:gd name="T42" fmla="*/ 0 w 37"/>
                <a:gd name="T43" fmla="*/ 0 h 1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7"/>
                <a:gd name="T67" fmla="*/ 0 h 187"/>
                <a:gd name="T68" fmla="*/ 37 w 37"/>
                <a:gd name="T69" fmla="*/ 187 h 1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7" h="187">
                  <a:moveTo>
                    <a:pt x="1" y="76"/>
                  </a:moveTo>
                  <a:lnTo>
                    <a:pt x="1" y="84"/>
                  </a:lnTo>
                  <a:lnTo>
                    <a:pt x="7" y="104"/>
                  </a:lnTo>
                  <a:lnTo>
                    <a:pt x="23" y="153"/>
                  </a:lnTo>
                  <a:lnTo>
                    <a:pt x="36" y="186"/>
                  </a:lnTo>
                  <a:lnTo>
                    <a:pt x="37" y="187"/>
                  </a:lnTo>
                  <a:lnTo>
                    <a:pt x="35" y="177"/>
                  </a:lnTo>
                  <a:lnTo>
                    <a:pt x="32" y="156"/>
                  </a:lnTo>
                  <a:lnTo>
                    <a:pt x="26" y="114"/>
                  </a:lnTo>
                  <a:lnTo>
                    <a:pt x="21" y="73"/>
                  </a:lnTo>
                  <a:lnTo>
                    <a:pt x="20" y="62"/>
                  </a:lnTo>
                  <a:lnTo>
                    <a:pt x="19" y="57"/>
                  </a:lnTo>
                  <a:lnTo>
                    <a:pt x="18" y="47"/>
                  </a:lnTo>
                  <a:lnTo>
                    <a:pt x="15" y="2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9" y="9"/>
                  </a:lnTo>
                  <a:lnTo>
                    <a:pt x="3" y="37"/>
                  </a:lnTo>
                  <a:lnTo>
                    <a:pt x="0" y="70"/>
                  </a:lnTo>
                  <a:lnTo>
                    <a:pt x="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2" name="Freeform 328"/>
            <p:cNvSpPr>
              <a:spLocks/>
            </p:cNvSpPr>
            <p:nvPr/>
          </p:nvSpPr>
          <p:spPr bwMode="auto">
            <a:xfrm>
              <a:off x="5084" y="2272"/>
              <a:ext cx="26" cy="82"/>
            </a:xfrm>
            <a:custGeom>
              <a:avLst/>
              <a:gdLst>
                <a:gd name="T0" fmla="*/ 0 w 63"/>
                <a:gd name="T1" fmla="*/ 0 h 186"/>
                <a:gd name="T2" fmla="*/ 0 w 63"/>
                <a:gd name="T3" fmla="*/ 0 h 186"/>
                <a:gd name="T4" fmla="*/ 0 w 63"/>
                <a:gd name="T5" fmla="*/ 0 h 186"/>
                <a:gd name="T6" fmla="*/ 0 w 63"/>
                <a:gd name="T7" fmla="*/ 0 h 186"/>
                <a:gd name="T8" fmla="*/ 0 w 63"/>
                <a:gd name="T9" fmla="*/ 0 h 186"/>
                <a:gd name="T10" fmla="*/ 0 w 63"/>
                <a:gd name="T11" fmla="*/ 0 h 186"/>
                <a:gd name="T12" fmla="*/ 0 w 63"/>
                <a:gd name="T13" fmla="*/ 0 h 186"/>
                <a:gd name="T14" fmla="*/ 0 w 63"/>
                <a:gd name="T15" fmla="*/ 0 h 186"/>
                <a:gd name="T16" fmla="*/ 0 w 63"/>
                <a:gd name="T17" fmla="*/ 0 h 186"/>
                <a:gd name="T18" fmla="*/ 0 w 63"/>
                <a:gd name="T19" fmla="*/ 0 h 186"/>
                <a:gd name="T20" fmla="*/ 0 w 63"/>
                <a:gd name="T21" fmla="*/ 0 h 186"/>
                <a:gd name="T22" fmla="*/ 0 w 63"/>
                <a:gd name="T23" fmla="*/ 0 h 186"/>
                <a:gd name="T24" fmla="*/ 0 w 63"/>
                <a:gd name="T25" fmla="*/ 0 h 186"/>
                <a:gd name="T26" fmla="*/ 0 w 63"/>
                <a:gd name="T27" fmla="*/ 0 h 186"/>
                <a:gd name="T28" fmla="*/ 0 w 63"/>
                <a:gd name="T29" fmla="*/ 0 h 186"/>
                <a:gd name="T30" fmla="*/ 0 w 63"/>
                <a:gd name="T31" fmla="*/ 0 h 186"/>
                <a:gd name="T32" fmla="*/ 0 w 63"/>
                <a:gd name="T33" fmla="*/ 0 h 186"/>
                <a:gd name="T34" fmla="*/ 0 w 63"/>
                <a:gd name="T35" fmla="*/ 0 h 186"/>
                <a:gd name="T36" fmla="*/ 0 w 63"/>
                <a:gd name="T37" fmla="*/ 0 h 186"/>
                <a:gd name="T38" fmla="*/ 0 w 63"/>
                <a:gd name="T39" fmla="*/ 0 h 186"/>
                <a:gd name="T40" fmla="*/ 0 w 63"/>
                <a:gd name="T41" fmla="*/ 0 h 1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3"/>
                <a:gd name="T64" fmla="*/ 0 h 186"/>
                <a:gd name="T65" fmla="*/ 63 w 63"/>
                <a:gd name="T66" fmla="*/ 186 h 18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3" h="186">
                  <a:moveTo>
                    <a:pt x="7" y="72"/>
                  </a:moveTo>
                  <a:lnTo>
                    <a:pt x="10" y="81"/>
                  </a:lnTo>
                  <a:lnTo>
                    <a:pt x="20" y="103"/>
                  </a:lnTo>
                  <a:lnTo>
                    <a:pt x="45" y="153"/>
                  </a:lnTo>
                  <a:lnTo>
                    <a:pt x="62" y="185"/>
                  </a:lnTo>
                  <a:lnTo>
                    <a:pt x="63" y="186"/>
                  </a:lnTo>
                  <a:lnTo>
                    <a:pt x="59" y="175"/>
                  </a:lnTo>
                  <a:lnTo>
                    <a:pt x="51" y="151"/>
                  </a:lnTo>
                  <a:lnTo>
                    <a:pt x="35" y="103"/>
                  </a:lnTo>
                  <a:lnTo>
                    <a:pt x="20" y="54"/>
                  </a:lnTo>
                  <a:lnTo>
                    <a:pt x="17" y="41"/>
                  </a:lnTo>
                  <a:lnTo>
                    <a:pt x="15" y="38"/>
                  </a:lnTo>
                  <a:lnTo>
                    <a:pt x="13" y="31"/>
                  </a:lnTo>
                  <a:lnTo>
                    <a:pt x="10" y="18"/>
                  </a:lnTo>
                  <a:lnTo>
                    <a:pt x="5" y="4"/>
                  </a:lnTo>
                  <a:lnTo>
                    <a:pt x="5" y="0"/>
                  </a:lnTo>
                  <a:lnTo>
                    <a:pt x="3" y="8"/>
                  </a:lnTo>
                  <a:lnTo>
                    <a:pt x="0" y="32"/>
                  </a:lnTo>
                  <a:lnTo>
                    <a:pt x="3" y="65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3" name="Freeform 329"/>
            <p:cNvSpPr>
              <a:spLocks/>
            </p:cNvSpPr>
            <p:nvPr/>
          </p:nvSpPr>
          <p:spPr bwMode="auto">
            <a:xfrm>
              <a:off x="5002" y="2381"/>
              <a:ext cx="10" cy="49"/>
            </a:xfrm>
            <a:custGeom>
              <a:avLst/>
              <a:gdLst>
                <a:gd name="T0" fmla="*/ 0 w 23"/>
                <a:gd name="T1" fmla="*/ 0 h 110"/>
                <a:gd name="T2" fmla="*/ 0 w 23"/>
                <a:gd name="T3" fmla="*/ 0 h 110"/>
                <a:gd name="T4" fmla="*/ 0 w 23"/>
                <a:gd name="T5" fmla="*/ 0 h 110"/>
                <a:gd name="T6" fmla="*/ 0 w 23"/>
                <a:gd name="T7" fmla="*/ 0 h 110"/>
                <a:gd name="T8" fmla="*/ 0 w 23"/>
                <a:gd name="T9" fmla="*/ 0 h 110"/>
                <a:gd name="T10" fmla="*/ 0 w 23"/>
                <a:gd name="T11" fmla="*/ 0 h 110"/>
                <a:gd name="T12" fmla="*/ 0 w 23"/>
                <a:gd name="T13" fmla="*/ 0 h 110"/>
                <a:gd name="T14" fmla="*/ 0 w 23"/>
                <a:gd name="T15" fmla="*/ 0 h 110"/>
                <a:gd name="T16" fmla="*/ 0 w 23"/>
                <a:gd name="T17" fmla="*/ 0 h 110"/>
                <a:gd name="T18" fmla="*/ 0 w 23"/>
                <a:gd name="T19" fmla="*/ 0 h 110"/>
                <a:gd name="T20" fmla="*/ 0 w 23"/>
                <a:gd name="T21" fmla="*/ 0 h 110"/>
                <a:gd name="T22" fmla="*/ 0 w 23"/>
                <a:gd name="T23" fmla="*/ 0 h 110"/>
                <a:gd name="T24" fmla="*/ 0 w 23"/>
                <a:gd name="T25" fmla="*/ 0 h 110"/>
                <a:gd name="T26" fmla="*/ 0 w 23"/>
                <a:gd name="T27" fmla="*/ 0 h 110"/>
                <a:gd name="T28" fmla="*/ 0 w 23"/>
                <a:gd name="T29" fmla="*/ 0 h 110"/>
                <a:gd name="T30" fmla="*/ 0 w 23"/>
                <a:gd name="T31" fmla="*/ 0 h 110"/>
                <a:gd name="T32" fmla="*/ 0 w 23"/>
                <a:gd name="T33" fmla="*/ 0 h 1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110"/>
                <a:gd name="T53" fmla="*/ 23 w 23"/>
                <a:gd name="T54" fmla="*/ 110 h 1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110">
                  <a:moveTo>
                    <a:pt x="2" y="76"/>
                  </a:moveTo>
                  <a:lnTo>
                    <a:pt x="3" y="81"/>
                  </a:lnTo>
                  <a:lnTo>
                    <a:pt x="6" y="89"/>
                  </a:lnTo>
                  <a:lnTo>
                    <a:pt x="16" y="103"/>
                  </a:lnTo>
                  <a:lnTo>
                    <a:pt x="22" y="110"/>
                  </a:lnTo>
                  <a:lnTo>
                    <a:pt x="23" y="110"/>
                  </a:lnTo>
                  <a:lnTo>
                    <a:pt x="21" y="101"/>
                  </a:lnTo>
                  <a:lnTo>
                    <a:pt x="17" y="83"/>
                  </a:lnTo>
                  <a:lnTo>
                    <a:pt x="11" y="47"/>
                  </a:lnTo>
                  <a:lnTo>
                    <a:pt x="4" y="10"/>
                  </a:lnTo>
                  <a:lnTo>
                    <a:pt x="3" y="0"/>
                  </a:lnTo>
                  <a:lnTo>
                    <a:pt x="2" y="2"/>
                  </a:lnTo>
                  <a:lnTo>
                    <a:pt x="2" y="10"/>
                  </a:lnTo>
                  <a:lnTo>
                    <a:pt x="0" y="40"/>
                  </a:lnTo>
                  <a:lnTo>
                    <a:pt x="1" y="71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4" name="Freeform 330"/>
            <p:cNvSpPr>
              <a:spLocks/>
            </p:cNvSpPr>
            <p:nvPr/>
          </p:nvSpPr>
          <p:spPr bwMode="auto">
            <a:xfrm>
              <a:off x="5008" y="2441"/>
              <a:ext cx="5" cy="31"/>
            </a:xfrm>
            <a:custGeom>
              <a:avLst/>
              <a:gdLst>
                <a:gd name="T0" fmla="*/ 0 w 12"/>
                <a:gd name="T1" fmla="*/ 0 h 71"/>
                <a:gd name="T2" fmla="*/ 0 w 12"/>
                <a:gd name="T3" fmla="*/ 0 h 71"/>
                <a:gd name="T4" fmla="*/ 0 w 12"/>
                <a:gd name="T5" fmla="*/ 0 h 71"/>
                <a:gd name="T6" fmla="*/ 0 w 12"/>
                <a:gd name="T7" fmla="*/ 0 h 71"/>
                <a:gd name="T8" fmla="*/ 0 w 12"/>
                <a:gd name="T9" fmla="*/ 0 h 71"/>
                <a:gd name="T10" fmla="*/ 0 w 12"/>
                <a:gd name="T11" fmla="*/ 0 h 71"/>
                <a:gd name="T12" fmla="*/ 0 w 12"/>
                <a:gd name="T13" fmla="*/ 0 h 71"/>
                <a:gd name="T14" fmla="*/ 0 w 12"/>
                <a:gd name="T15" fmla="*/ 0 h 71"/>
                <a:gd name="T16" fmla="*/ 0 w 12"/>
                <a:gd name="T17" fmla="*/ 0 h 71"/>
                <a:gd name="T18" fmla="*/ 0 w 12"/>
                <a:gd name="T19" fmla="*/ 0 h 71"/>
                <a:gd name="T20" fmla="*/ 0 w 12"/>
                <a:gd name="T21" fmla="*/ 0 h 71"/>
                <a:gd name="T22" fmla="*/ 0 w 12"/>
                <a:gd name="T23" fmla="*/ 0 h 71"/>
                <a:gd name="T24" fmla="*/ 0 w 12"/>
                <a:gd name="T25" fmla="*/ 0 h 71"/>
                <a:gd name="T26" fmla="*/ 0 w 12"/>
                <a:gd name="T27" fmla="*/ 0 h 71"/>
                <a:gd name="T28" fmla="*/ 0 w 12"/>
                <a:gd name="T29" fmla="*/ 0 h 71"/>
                <a:gd name="T30" fmla="*/ 0 w 12"/>
                <a:gd name="T31" fmla="*/ 0 h 71"/>
                <a:gd name="T32" fmla="*/ 0 w 12"/>
                <a:gd name="T33" fmla="*/ 0 h 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"/>
                <a:gd name="T52" fmla="*/ 0 h 71"/>
                <a:gd name="T53" fmla="*/ 12 w 12"/>
                <a:gd name="T54" fmla="*/ 71 h 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" h="71">
                  <a:moveTo>
                    <a:pt x="0" y="47"/>
                  </a:moveTo>
                  <a:lnTo>
                    <a:pt x="0" y="51"/>
                  </a:lnTo>
                  <a:lnTo>
                    <a:pt x="1" y="57"/>
                  </a:lnTo>
                  <a:lnTo>
                    <a:pt x="4" y="63"/>
                  </a:lnTo>
                  <a:lnTo>
                    <a:pt x="7" y="67"/>
                  </a:lnTo>
                  <a:lnTo>
                    <a:pt x="11" y="71"/>
                  </a:lnTo>
                  <a:lnTo>
                    <a:pt x="12" y="71"/>
                  </a:lnTo>
                  <a:lnTo>
                    <a:pt x="11" y="66"/>
                  </a:lnTo>
                  <a:lnTo>
                    <a:pt x="9" y="53"/>
                  </a:lnTo>
                  <a:lnTo>
                    <a:pt x="7" y="30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6"/>
                  </a:lnTo>
                  <a:lnTo>
                    <a:pt x="1" y="24"/>
                  </a:lnTo>
                  <a:lnTo>
                    <a:pt x="0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5" name="Freeform 331"/>
            <p:cNvSpPr>
              <a:spLocks/>
            </p:cNvSpPr>
            <p:nvPr/>
          </p:nvSpPr>
          <p:spPr bwMode="auto">
            <a:xfrm>
              <a:off x="5018" y="2369"/>
              <a:ext cx="17" cy="28"/>
            </a:xfrm>
            <a:custGeom>
              <a:avLst/>
              <a:gdLst>
                <a:gd name="T0" fmla="*/ 0 w 43"/>
                <a:gd name="T1" fmla="*/ 0 h 63"/>
                <a:gd name="T2" fmla="*/ 0 w 43"/>
                <a:gd name="T3" fmla="*/ 0 h 63"/>
                <a:gd name="T4" fmla="*/ 0 w 43"/>
                <a:gd name="T5" fmla="*/ 0 h 63"/>
                <a:gd name="T6" fmla="*/ 0 w 43"/>
                <a:gd name="T7" fmla="*/ 0 h 63"/>
                <a:gd name="T8" fmla="*/ 0 w 43"/>
                <a:gd name="T9" fmla="*/ 0 h 63"/>
                <a:gd name="T10" fmla="*/ 0 w 43"/>
                <a:gd name="T11" fmla="*/ 0 h 63"/>
                <a:gd name="T12" fmla="*/ 0 w 43"/>
                <a:gd name="T13" fmla="*/ 0 h 63"/>
                <a:gd name="T14" fmla="*/ 0 w 43"/>
                <a:gd name="T15" fmla="*/ 0 h 63"/>
                <a:gd name="T16" fmla="*/ 0 w 43"/>
                <a:gd name="T17" fmla="*/ 0 h 63"/>
                <a:gd name="T18" fmla="*/ 0 w 43"/>
                <a:gd name="T19" fmla="*/ 0 h 63"/>
                <a:gd name="T20" fmla="*/ 0 w 43"/>
                <a:gd name="T21" fmla="*/ 0 h 63"/>
                <a:gd name="T22" fmla="*/ 0 w 43"/>
                <a:gd name="T23" fmla="*/ 0 h 63"/>
                <a:gd name="T24" fmla="*/ 0 w 43"/>
                <a:gd name="T25" fmla="*/ 0 h 63"/>
                <a:gd name="T26" fmla="*/ 0 w 43"/>
                <a:gd name="T27" fmla="*/ 0 h 63"/>
                <a:gd name="T28" fmla="*/ 0 w 43"/>
                <a:gd name="T29" fmla="*/ 0 h 63"/>
                <a:gd name="T30" fmla="*/ 0 w 43"/>
                <a:gd name="T31" fmla="*/ 0 h 63"/>
                <a:gd name="T32" fmla="*/ 0 w 43"/>
                <a:gd name="T33" fmla="*/ 0 h 63"/>
                <a:gd name="T34" fmla="*/ 0 w 43"/>
                <a:gd name="T35" fmla="*/ 0 h 63"/>
                <a:gd name="T36" fmla="*/ 0 w 43"/>
                <a:gd name="T37" fmla="*/ 0 h 63"/>
                <a:gd name="T38" fmla="*/ 0 w 43"/>
                <a:gd name="T39" fmla="*/ 0 h 63"/>
                <a:gd name="T40" fmla="*/ 0 w 43"/>
                <a:gd name="T41" fmla="*/ 0 h 63"/>
                <a:gd name="T42" fmla="*/ 0 w 43"/>
                <a:gd name="T43" fmla="*/ 0 h 63"/>
                <a:gd name="T44" fmla="*/ 0 w 43"/>
                <a:gd name="T45" fmla="*/ 0 h 63"/>
                <a:gd name="T46" fmla="*/ 0 w 43"/>
                <a:gd name="T47" fmla="*/ 0 h 63"/>
                <a:gd name="T48" fmla="*/ 0 w 43"/>
                <a:gd name="T49" fmla="*/ 0 h 63"/>
                <a:gd name="T50" fmla="*/ 0 w 43"/>
                <a:gd name="T51" fmla="*/ 0 h 63"/>
                <a:gd name="T52" fmla="*/ 0 w 43"/>
                <a:gd name="T53" fmla="*/ 0 h 63"/>
                <a:gd name="T54" fmla="*/ 0 w 43"/>
                <a:gd name="T55" fmla="*/ 0 h 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3"/>
                <a:gd name="T85" fmla="*/ 0 h 63"/>
                <a:gd name="T86" fmla="*/ 43 w 43"/>
                <a:gd name="T87" fmla="*/ 63 h 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3" h="63">
                  <a:moveTo>
                    <a:pt x="43" y="0"/>
                  </a:moveTo>
                  <a:lnTo>
                    <a:pt x="43" y="6"/>
                  </a:lnTo>
                  <a:lnTo>
                    <a:pt x="43" y="18"/>
                  </a:lnTo>
                  <a:lnTo>
                    <a:pt x="42" y="39"/>
                  </a:lnTo>
                  <a:lnTo>
                    <a:pt x="33" y="59"/>
                  </a:lnTo>
                  <a:lnTo>
                    <a:pt x="30" y="63"/>
                  </a:lnTo>
                  <a:lnTo>
                    <a:pt x="28" y="63"/>
                  </a:lnTo>
                  <a:lnTo>
                    <a:pt x="25" y="63"/>
                  </a:lnTo>
                  <a:lnTo>
                    <a:pt x="1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6" y="59"/>
                  </a:lnTo>
                  <a:lnTo>
                    <a:pt x="4" y="53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4" y="50"/>
                  </a:lnTo>
                  <a:lnTo>
                    <a:pt x="6" y="52"/>
                  </a:lnTo>
                  <a:lnTo>
                    <a:pt x="9" y="52"/>
                  </a:lnTo>
                  <a:lnTo>
                    <a:pt x="11" y="52"/>
                  </a:lnTo>
                  <a:lnTo>
                    <a:pt x="13" y="51"/>
                  </a:lnTo>
                  <a:lnTo>
                    <a:pt x="16" y="50"/>
                  </a:lnTo>
                  <a:lnTo>
                    <a:pt x="19" y="48"/>
                  </a:lnTo>
                  <a:lnTo>
                    <a:pt x="24" y="43"/>
                  </a:lnTo>
                  <a:lnTo>
                    <a:pt x="28" y="37"/>
                  </a:lnTo>
                  <a:lnTo>
                    <a:pt x="35" y="23"/>
                  </a:lnTo>
                  <a:lnTo>
                    <a:pt x="41" y="1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6" name="Freeform 332"/>
            <p:cNvSpPr>
              <a:spLocks/>
            </p:cNvSpPr>
            <p:nvPr/>
          </p:nvSpPr>
          <p:spPr bwMode="auto">
            <a:xfrm>
              <a:off x="5057" y="2366"/>
              <a:ext cx="19" cy="31"/>
            </a:xfrm>
            <a:custGeom>
              <a:avLst/>
              <a:gdLst>
                <a:gd name="T0" fmla="*/ 0 w 45"/>
                <a:gd name="T1" fmla="*/ 0 h 71"/>
                <a:gd name="T2" fmla="*/ 0 w 45"/>
                <a:gd name="T3" fmla="*/ 0 h 71"/>
                <a:gd name="T4" fmla="*/ 0 w 45"/>
                <a:gd name="T5" fmla="*/ 0 h 71"/>
                <a:gd name="T6" fmla="*/ 0 w 45"/>
                <a:gd name="T7" fmla="*/ 0 h 71"/>
                <a:gd name="T8" fmla="*/ 0 w 45"/>
                <a:gd name="T9" fmla="*/ 0 h 71"/>
                <a:gd name="T10" fmla="*/ 0 w 45"/>
                <a:gd name="T11" fmla="*/ 0 h 71"/>
                <a:gd name="T12" fmla="*/ 0 w 45"/>
                <a:gd name="T13" fmla="*/ 0 h 71"/>
                <a:gd name="T14" fmla="*/ 0 w 45"/>
                <a:gd name="T15" fmla="*/ 0 h 71"/>
                <a:gd name="T16" fmla="*/ 0 w 45"/>
                <a:gd name="T17" fmla="*/ 0 h 71"/>
                <a:gd name="T18" fmla="*/ 0 w 45"/>
                <a:gd name="T19" fmla="*/ 0 h 71"/>
                <a:gd name="T20" fmla="*/ 0 w 45"/>
                <a:gd name="T21" fmla="*/ 0 h 71"/>
                <a:gd name="T22" fmla="*/ 0 w 45"/>
                <a:gd name="T23" fmla="*/ 0 h 71"/>
                <a:gd name="T24" fmla="*/ 0 w 45"/>
                <a:gd name="T25" fmla="*/ 0 h 71"/>
                <a:gd name="T26" fmla="*/ 0 w 45"/>
                <a:gd name="T27" fmla="*/ 0 h 71"/>
                <a:gd name="T28" fmla="*/ 0 w 45"/>
                <a:gd name="T29" fmla="*/ 0 h 71"/>
                <a:gd name="T30" fmla="*/ 0 w 45"/>
                <a:gd name="T31" fmla="*/ 0 h 71"/>
                <a:gd name="T32" fmla="*/ 0 w 45"/>
                <a:gd name="T33" fmla="*/ 0 h 71"/>
                <a:gd name="T34" fmla="*/ 0 w 45"/>
                <a:gd name="T35" fmla="*/ 0 h 71"/>
                <a:gd name="T36" fmla="*/ 0 w 45"/>
                <a:gd name="T37" fmla="*/ 0 h 71"/>
                <a:gd name="T38" fmla="*/ 0 w 45"/>
                <a:gd name="T39" fmla="*/ 0 h 71"/>
                <a:gd name="T40" fmla="*/ 0 w 45"/>
                <a:gd name="T41" fmla="*/ 0 h 71"/>
                <a:gd name="T42" fmla="*/ 0 w 45"/>
                <a:gd name="T43" fmla="*/ 0 h 71"/>
                <a:gd name="T44" fmla="*/ 0 w 45"/>
                <a:gd name="T45" fmla="*/ 0 h 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"/>
                <a:gd name="T70" fmla="*/ 0 h 71"/>
                <a:gd name="T71" fmla="*/ 45 w 45"/>
                <a:gd name="T72" fmla="*/ 71 h 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" h="71">
                  <a:moveTo>
                    <a:pt x="43" y="0"/>
                  </a:moveTo>
                  <a:lnTo>
                    <a:pt x="43" y="9"/>
                  </a:lnTo>
                  <a:lnTo>
                    <a:pt x="45" y="24"/>
                  </a:lnTo>
                  <a:lnTo>
                    <a:pt x="44" y="52"/>
                  </a:lnTo>
                  <a:lnTo>
                    <a:pt x="38" y="63"/>
                  </a:lnTo>
                  <a:lnTo>
                    <a:pt x="33" y="67"/>
                  </a:lnTo>
                  <a:lnTo>
                    <a:pt x="26" y="70"/>
                  </a:lnTo>
                  <a:lnTo>
                    <a:pt x="18" y="71"/>
                  </a:lnTo>
                  <a:lnTo>
                    <a:pt x="16" y="70"/>
                  </a:lnTo>
                  <a:lnTo>
                    <a:pt x="13" y="68"/>
                  </a:lnTo>
                  <a:lnTo>
                    <a:pt x="7" y="62"/>
                  </a:lnTo>
                  <a:lnTo>
                    <a:pt x="1" y="56"/>
                  </a:lnTo>
                  <a:lnTo>
                    <a:pt x="0" y="54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7" y="54"/>
                  </a:lnTo>
                  <a:lnTo>
                    <a:pt x="22" y="50"/>
                  </a:lnTo>
                  <a:lnTo>
                    <a:pt x="27" y="45"/>
                  </a:lnTo>
                  <a:lnTo>
                    <a:pt x="34" y="32"/>
                  </a:lnTo>
                  <a:lnTo>
                    <a:pt x="39" y="18"/>
                  </a:lnTo>
                  <a:lnTo>
                    <a:pt x="42" y="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7" name="Freeform 333"/>
            <p:cNvSpPr>
              <a:spLocks/>
            </p:cNvSpPr>
            <p:nvPr/>
          </p:nvSpPr>
          <p:spPr bwMode="auto">
            <a:xfrm>
              <a:off x="5094" y="2359"/>
              <a:ext cx="22" cy="35"/>
            </a:xfrm>
            <a:custGeom>
              <a:avLst/>
              <a:gdLst>
                <a:gd name="T0" fmla="*/ 0 w 50"/>
                <a:gd name="T1" fmla="*/ 0 h 78"/>
                <a:gd name="T2" fmla="*/ 0 w 50"/>
                <a:gd name="T3" fmla="*/ 0 h 78"/>
                <a:gd name="T4" fmla="*/ 0 w 50"/>
                <a:gd name="T5" fmla="*/ 0 h 78"/>
                <a:gd name="T6" fmla="*/ 0 w 50"/>
                <a:gd name="T7" fmla="*/ 0 h 78"/>
                <a:gd name="T8" fmla="*/ 0 w 50"/>
                <a:gd name="T9" fmla="*/ 0 h 78"/>
                <a:gd name="T10" fmla="*/ 0 w 50"/>
                <a:gd name="T11" fmla="*/ 0 h 78"/>
                <a:gd name="T12" fmla="*/ 0 w 50"/>
                <a:gd name="T13" fmla="*/ 0 h 78"/>
                <a:gd name="T14" fmla="*/ 0 w 50"/>
                <a:gd name="T15" fmla="*/ 0 h 78"/>
                <a:gd name="T16" fmla="*/ 0 w 50"/>
                <a:gd name="T17" fmla="*/ 0 h 78"/>
                <a:gd name="T18" fmla="*/ 0 w 50"/>
                <a:gd name="T19" fmla="*/ 0 h 78"/>
                <a:gd name="T20" fmla="*/ 0 w 50"/>
                <a:gd name="T21" fmla="*/ 0 h 78"/>
                <a:gd name="T22" fmla="*/ 0 w 50"/>
                <a:gd name="T23" fmla="*/ 0 h 78"/>
                <a:gd name="T24" fmla="*/ 0 w 50"/>
                <a:gd name="T25" fmla="*/ 0 h 78"/>
                <a:gd name="T26" fmla="*/ 0 w 50"/>
                <a:gd name="T27" fmla="*/ 0 h 78"/>
                <a:gd name="T28" fmla="*/ 0 w 50"/>
                <a:gd name="T29" fmla="*/ 0 h 78"/>
                <a:gd name="T30" fmla="*/ 0 w 50"/>
                <a:gd name="T31" fmla="*/ 0 h 78"/>
                <a:gd name="T32" fmla="*/ 0 w 50"/>
                <a:gd name="T33" fmla="*/ 0 h 78"/>
                <a:gd name="T34" fmla="*/ 0 w 50"/>
                <a:gd name="T35" fmla="*/ 0 h 78"/>
                <a:gd name="T36" fmla="*/ 0 w 50"/>
                <a:gd name="T37" fmla="*/ 0 h 78"/>
                <a:gd name="T38" fmla="*/ 0 w 50"/>
                <a:gd name="T39" fmla="*/ 0 h 78"/>
                <a:gd name="T40" fmla="*/ 0 w 50"/>
                <a:gd name="T41" fmla="*/ 0 h 78"/>
                <a:gd name="T42" fmla="*/ 0 w 50"/>
                <a:gd name="T43" fmla="*/ 0 h 78"/>
                <a:gd name="T44" fmla="*/ 0 w 50"/>
                <a:gd name="T45" fmla="*/ 0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0"/>
                <a:gd name="T70" fmla="*/ 0 h 78"/>
                <a:gd name="T71" fmla="*/ 50 w 50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0" h="78">
                  <a:moveTo>
                    <a:pt x="40" y="0"/>
                  </a:moveTo>
                  <a:lnTo>
                    <a:pt x="40" y="6"/>
                  </a:lnTo>
                  <a:lnTo>
                    <a:pt x="42" y="16"/>
                  </a:lnTo>
                  <a:lnTo>
                    <a:pt x="45" y="39"/>
                  </a:lnTo>
                  <a:lnTo>
                    <a:pt x="49" y="59"/>
                  </a:lnTo>
                  <a:lnTo>
                    <a:pt x="50" y="64"/>
                  </a:lnTo>
                  <a:lnTo>
                    <a:pt x="44" y="68"/>
                  </a:lnTo>
                  <a:lnTo>
                    <a:pt x="35" y="74"/>
                  </a:lnTo>
                  <a:lnTo>
                    <a:pt x="28" y="77"/>
                  </a:lnTo>
                  <a:lnTo>
                    <a:pt x="21" y="78"/>
                  </a:lnTo>
                  <a:lnTo>
                    <a:pt x="14" y="77"/>
                  </a:lnTo>
                  <a:lnTo>
                    <a:pt x="5" y="74"/>
                  </a:lnTo>
                  <a:lnTo>
                    <a:pt x="0" y="71"/>
                  </a:lnTo>
                  <a:lnTo>
                    <a:pt x="7" y="72"/>
                  </a:lnTo>
                  <a:lnTo>
                    <a:pt x="13" y="69"/>
                  </a:lnTo>
                  <a:lnTo>
                    <a:pt x="18" y="65"/>
                  </a:lnTo>
                  <a:lnTo>
                    <a:pt x="23" y="60"/>
                  </a:lnTo>
                  <a:lnTo>
                    <a:pt x="27" y="53"/>
                  </a:lnTo>
                  <a:lnTo>
                    <a:pt x="32" y="37"/>
                  </a:lnTo>
                  <a:lnTo>
                    <a:pt x="36" y="21"/>
                  </a:lnTo>
                  <a:lnTo>
                    <a:pt x="38" y="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8" name="Freeform 334"/>
            <p:cNvSpPr>
              <a:spLocks/>
            </p:cNvSpPr>
            <p:nvPr/>
          </p:nvSpPr>
          <p:spPr bwMode="auto">
            <a:xfrm>
              <a:off x="5032" y="2401"/>
              <a:ext cx="7" cy="52"/>
            </a:xfrm>
            <a:custGeom>
              <a:avLst/>
              <a:gdLst>
                <a:gd name="T0" fmla="*/ 0 w 19"/>
                <a:gd name="T1" fmla="*/ 0 h 119"/>
                <a:gd name="T2" fmla="*/ 0 w 19"/>
                <a:gd name="T3" fmla="*/ 0 h 119"/>
                <a:gd name="T4" fmla="*/ 0 w 19"/>
                <a:gd name="T5" fmla="*/ 0 h 119"/>
                <a:gd name="T6" fmla="*/ 0 w 19"/>
                <a:gd name="T7" fmla="*/ 0 h 119"/>
                <a:gd name="T8" fmla="*/ 0 w 19"/>
                <a:gd name="T9" fmla="*/ 0 h 119"/>
                <a:gd name="T10" fmla="*/ 0 w 19"/>
                <a:gd name="T11" fmla="*/ 0 h 119"/>
                <a:gd name="T12" fmla="*/ 0 w 19"/>
                <a:gd name="T13" fmla="*/ 0 h 119"/>
                <a:gd name="T14" fmla="*/ 0 w 19"/>
                <a:gd name="T15" fmla="*/ 0 h 119"/>
                <a:gd name="T16" fmla="*/ 0 w 19"/>
                <a:gd name="T17" fmla="*/ 0 h 119"/>
                <a:gd name="T18" fmla="*/ 0 w 19"/>
                <a:gd name="T19" fmla="*/ 0 h 119"/>
                <a:gd name="T20" fmla="*/ 0 w 19"/>
                <a:gd name="T21" fmla="*/ 0 h 119"/>
                <a:gd name="T22" fmla="*/ 0 w 19"/>
                <a:gd name="T23" fmla="*/ 0 h 119"/>
                <a:gd name="T24" fmla="*/ 0 w 19"/>
                <a:gd name="T25" fmla="*/ 0 h 119"/>
                <a:gd name="T26" fmla="*/ 0 w 19"/>
                <a:gd name="T27" fmla="*/ 0 h 119"/>
                <a:gd name="T28" fmla="*/ 0 w 19"/>
                <a:gd name="T29" fmla="*/ 0 h 119"/>
                <a:gd name="T30" fmla="*/ 0 w 19"/>
                <a:gd name="T31" fmla="*/ 0 h 119"/>
                <a:gd name="T32" fmla="*/ 0 w 19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"/>
                <a:gd name="T52" fmla="*/ 0 h 119"/>
                <a:gd name="T53" fmla="*/ 19 w 19"/>
                <a:gd name="T54" fmla="*/ 119 h 1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" h="119">
                  <a:moveTo>
                    <a:pt x="1" y="57"/>
                  </a:moveTo>
                  <a:lnTo>
                    <a:pt x="1" y="66"/>
                  </a:lnTo>
                  <a:lnTo>
                    <a:pt x="4" y="82"/>
                  </a:lnTo>
                  <a:lnTo>
                    <a:pt x="12" y="107"/>
                  </a:lnTo>
                  <a:lnTo>
                    <a:pt x="18" y="119"/>
                  </a:lnTo>
                  <a:lnTo>
                    <a:pt x="19" y="119"/>
                  </a:lnTo>
                  <a:lnTo>
                    <a:pt x="18" y="110"/>
                  </a:lnTo>
                  <a:lnTo>
                    <a:pt x="16" y="90"/>
                  </a:lnTo>
                  <a:lnTo>
                    <a:pt x="13" y="49"/>
                  </a:lnTo>
                  <a:lnTo>
                    <a:pt x="9" y="1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4"/>
                  </a:lnTo>
                  <a:lnTo>
                    <a:pt x="1" y="21"/>
                  </a:lnTo>
                  <a:lnTo>
                    <a:pt x="0" y="49"/>
                  </a:lnTo>
                  <a:lnTo>
                    <a:pt x="1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59" name="Freeform 335"/>
            <p:cNvSpPr>
              <a:spLocks/>
            </p:cNvSpPr>
            <p:nvPr/>
          </p:nvSpPr>
          <p:spPr bwMode="auto">
            <a:xfrm>
              <a:off x="5069" y="2398"/>
              <a:ext cx="10" cy="62"/>
            </a:xfrm>
            <a:custGeom>
              <a:avLst/>
              <a:gdLst>
                <a:gd name="T0" fmla="*/ 0 w 24"/>
                <a:gd name="T1" fmla="*/ 0 h 139"/>
                <a:gd name="T2" fmla="*/ 0 w 24"/>
                <a:gd name="T3" fmla="*/ 0 h 139"/>
                <a:gd name="T4" fmla="*/ 0 w 24"/>
                <a:gd name="T5" fmla="*/ 0 h 139"/>
                <a:gd name="T6" fmla="*/ 0 w 24"/>
                <a:gd name="T7" fmla="*/ 0 h 139"/>
                <a:gd name="T8" fmla="*/ 0 w 24"/>
                <a:gd name="T9" fmla="*/ 0 h 139"/>
                <a:gd name="T10" fmla="*/ 0 w 24"/>
                <a:gd name="T11" fmla="*/ 0 h 139"/>
                <a:gd name="T12" fmla="*/ 0 w 24"/>
                <a:gd name="T13" fmla="*/ 0 h 139"/>
                <a:gd name="T14" fmla="*/ 0 w 24"/>
                <a:gd name="T15" fmla="*/ 0 h 139"/>
                <a:gd name="T16" fmla="*/ 0 w 24"/>
                <a:gd name="T17" fmla="*/ 0 h 139"/>
                <a:gd name="T18" fmla="*/ 0 w 24"/>
                <a:gd name="T19" fmla="*/ 0 h 139"/>
                <a:gd name="T20" fmla="*/ 0 w 24"/>
                <a:gd name="T21" fmla="*/ 0 h 139"/>
                <a:gd name="T22" fmla="*/ 0 w 24"/>
                <a:gd name="T23" fmla="*/ 0 h 139"/>
                <a:gd name="T24" fmla="*/ 0 w 24"/>
                <a:gd name="T25" fmla="*/ 0 h 139"/>
                <a:gd name="T26" fmla="*/ 0 w 24"/>
                <a:gd name="T27" fmla="*/ 0 h 139"/>
                <a:gd name="T28" fmla="*/ 0 w 24"/>
                <a:gd name="T29" fmla="*/ 0 h 139"/>
                <a:gd name="T30" fmla="*/ 0 w 24"/>
                <a:gd name="T31" fmla="*/ 0 h 139"/>
                <a:gd name="T32" fmla="*/ 0 w 24"/>
                <a:gd name="T33" fmla="*/ 0 h 139"/>
                <a:gd name="T34" fmla="*/ 0 w 24"/>
                <a:gd name="T35" fmla="*/ 0 h 1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139"/>
                <a:gd name="T56" fmla="*/ 24 w 24"/>
                <a:gd name="T57" fmla="*/ 139 h 1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139">
                  <a:moveTo>
                    <a:pt x="0" y="50"/>
                  </a:moveTo>
                  <a:lnTo>
                    <a:pt x="0" y="58"/>
                  </a:lnTo>
                  <a:lnTo>
                    <a:pt x="3" y="76"/>
                  </a:lnTo>
                  <a:lnTo>
                    <a:pt x="14" y="117"/>
                  </a:lnTo>
                  <a:lnTo>
                    <a:pt x="20" y="132"/>
                  </a:lnTo>
                  <a:lnTo>
                    <a:pt x="23" y="139"/>
                  </a:lnTo>
                  <a:lnTo>
                    <a:pt x="24" y="138"/>
                  </a:lnTo>
                  <a:lnTo>
                    <a:pt x="23" y="134"/>
                  </a:lnTo>
                  <a:lnTo>
                    <a:pt x="22" y="114"/>
                  </a:lnTo>
                  <a:lnTo>
                    <a:pt x="18" y="51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12" y="4"/>
                  </a:lnTo>
                  <a:lnTo>
                    <a:pt x="5" y="21"/>
                  </a:lnTo>
                  <a:lnTo>
                    <a:pt x="0" y="4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0" name="Freeform 336"/>
            <p:cNvSpPr>
              <a:spLocks/>
            </p:cNvSpPr>
            <p:nvPr/>
          </p:nvSpPr>
          <p:spPr bwMode="auto">
            <a:xfrm>
              <a:off x="5108" y="2398"/>
              <a:ext cx="9" cy="58"/>
            </a:xfrm>
            <a:custGeom>
              <a:avLst/>
              <a:gdLst>
                <a:gd name="T0" fmla="*/ 0 w 22"/>
                <a:gd name="T1" fmla="*/ 0 h 132"/>
                <a:gd name="T2" fmla="*/ 0 w 22"/>
                <a:gd name="T3" fmla="*/ 0 h 132"/>
                <a:gd name="T4" fmla="*/ 0 w 22"/>
                <a:gd name="T5" fmla="*/ 0 h 132"/>
                <a:gd name="T6" fmla="*/ 0 w 22"/>
                <a:gd name="T7" fmla="*/ 0 h 132"/>
                <a:gd name="T8" fmla="*/ 0 w 22"/>
                <a:gd name="T9" fmla="*/ 0 h 132"/>
                <a:gd name="T10" fmla="*/ 0 w 22"/>
                <a:gd name="T11" fmla="*/ 0 h 132"/>
                <a:gd name="T12" fmla="*/ 0 w 22"/>
                <a:gd name="T13" fmla="*/ 0 h 132"/>
                <a:gd name="T14" fmla="*/ 0 w 22"/>
                <a:gd name="T15" fmla="*/ 0 h 132"/>
                <a:gd name="T16" fmla="*/ 0 w 22"/>
                <a:gd name="T17" fmla="*/ 0 h 132"/>
                <a:gd name="T18" fmla="*/ 0 w 22"/>
                <a:gd name="T19" fmla="*/ 0 h 132"/>
                <a:gd name="T20" fmla="*/ 0 w 22"/>
                <a:gd name="T21" fmla="*/ 0 h 132"/>
                <a:gd name="T22" fmla="*/ 0 w 22"/>
                <a:gd name="T23" fmla="*/ 0 h 132"/>
                <a:gd name="T24" fmla="*/ 0 w 22"/>
                <a:gd name="T25" fmla="*/ 0 h 132"/>
                <a:gd name="T26" fmla="*/ 0 w 22"/>
                <a:gd name="T27" fmla="*/ 0 h 132"/>
                <a:gd name="T28" fmla="*/ 0 w 22"/>
                <a:gd name="T29" fmla="*/ 0 h 132"/>
                <a:gd name="T30" fmla="*/ 0 w 22"/>
                <a:gd name="T31" fmla="*/ 0 h 132"/>
                <a:gd name="T32" fmla="*/ 0 w 22"/>
                <a:gd name="T33" fmla="*/ 0 h 1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132"/>
                <a:gd name="T53" fmla="*/ 22 w 22"/>
                <a:gd name="T54" fmla="*/ 132 h 1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132">
                  <a:moveTo>
                    <a:pt x="0" y="36"/>
                  </a:moveTo>
                  <a:lnTo>
                    <a:pt x="0" y="42"/>
                  </a:lnTo>
                  <a:lnTo>
                    <a:pt x="3" y="58"/>
                  </a:lnTo>
                  <a:lnTo>
                    <a:pt x="13" y="101"/>
                  </a:lnTo>
                  <a:lnTo>
                    <a:pt x="21" y="131"/>
                  </a:lnTo>
                  <a:lnTo>
                    <a:pt x="22" y="132"/>
                  </a:lnTo>
                  <a:lnTo>
                    <a:pt x="21" y="122"/>
                  </a:lnTo>
                  <a:lnTo>
                    <a:pt x="19" y="100"/>
                  </a:lnTo>
                  <a:lnTo>
                    <a:pt x="19" y="55"/>
                  </a:lnTo>
                  <a:lnTo>
                    <a:pt x="17" y="12"/>
                  </a:lnTo>
                  <a:lnTo>
                    <a:pt x="16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7" y="10"/>
                  </a:lnTo>
                  <a:lnTo>
                    <a:pt x="1" y="2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1" name="Freeform 337"/>
            <p:cNvSpPr>
              <a:spLocks/>
            </p:cNvSpPr>
            <p:nvPr/>
          </p:nvSpPr>
          <p:spPr bwMode="auto">
            <a:xfrm>
              <a:off x="5102" y="2249"/>
              <a:ext cx="86" cy="112"/>
            </a:xfrm>
            <a:custGeom>
              <a:avLst/>
              <a:gdLst>
                <a:gd name="T0" fmla="*/ 0 w 212"/>
                <a:gd name="T1" fmla="*/ 0 h 252"/>
                <a:gd name="T2" fmla="*/ 0 w 212"/>
                <a:gd name="T3" fmla="*/ 0 h 252"/>
                <a:gd name="T4" fmla="*/ 0 w 212"/>
                <a:gd name="T5" fmla="*/ 0 h 252"/>
                <a:gd name="T6" fmla="*/ 0 w 212"/>
                <a:gd name="T7" fmla="*/ 0 h 252"/>
                <a:gd name="T8" fmla="*/ 0 w 212"/>
                <a:gd name="T9" fmla="*/ 0 h 252"/>
                <a:gd name="T10" fmla="*/ 0 w 212"/>
                <a:gd name="T11" fmla="*/ 0 h 252"/>
                <a:gd name="T12" fmla="*/ 0 w 212"/>
                <a:gd name="T13" fmla="*/ 0 h 252"/>
                <a:gd name="T14" fmla="*/ 0 w 212"/>
                <a:gd name="T15" fmla="*/ 0 h 252"/>
                <a:gd name="T16" fmla="*/ 0 w 212"/>
                <a:gd name="T17" fmla="*/ 0 h 252"/>
                <a:gd name="T18" fmla="*/ 0 w 212"/>
                <a:gd name="T19" fmla="*/ 0 h 252"/>
                <a:gd name="T20" fmla="*/ 0 w 212"/>
                <a:gd name="T21" fmla="*/ 0 h 252"/>
                <a:gd name="T22" fmla="*/ 0 w 212"/>
                <a:gd name="T23" fmla="*/ 0 h 252"/>
                <a:gd name="T24" fmla="*/ 0 w 212"/>
                <a:gd name="T25" fmla="*/ 0 h 252"/>
                <a:gd name="T26" fmla="*/ 0 w 212"/>
                <a:gd name="T27" fmla="*/ 0 h 252"/>
                <a:gd name="T28" fmla="*/ 0 w 212"/>
                <a:gd name="T29" fmla="*/ 0 h 252"/>
                <a:gd name="T30" fmla="*/ 0 w 212"/>
                <a:gd name="T31" fmla="*/ 0 h 252"/>
                <a:gd name="T32" fmla="*/ 0 w 212"/>
                <a:gd name="T33" fmla="*/ 0 h 252"/>
                <a:gd name="T34" fmla="*/ 0 w 212"/>
                <a:gd name="T35" fmla="*/ 0 h 252"/>
                <a:gd name="T36" fmla="*/ 0 w 212"/>
                <a:gd name="T37" fmla="*/ 0 h 252"/>
                <a:gd name="T38" fmla="*/ 0 w 212"/>
                <a:gd name="T39" fmla="*/ 0 h 252"/>
                <a:gd name="T40" fmla="*/ 0 w 212"/>
                <a:gd name="T41" fmla="*/ 0 h 252"/>
                <a:gd name="T42" fmla="*/ 0 w 212"/>
                <a:gd name="T43" fmla="*/ 0 h 252"/>
                <a:gd name="T44" fmla="*/ 0 w 212"/>
                <a:gd name="T45" fmla="*/ 0 h 252"/>
                <a:gd name="T46" fmla="*/ 0 w 212"/>
                <a:gd name="T47" fmla="*/ 0 h 252"/>
                <a:gd name="T48" fmla="*/ 0 w 212"/>
                <a:gd name="T49" fmla="*/ 0 h 252"/>
                <a:gd name="T50" fmla="*/ 0 w 212"/>
                <a:gd name="T51" fmla="*/ 0 h 252"/>
                <a:gd name="T52" fmla="*/ 0 w 212"/>
                <a:gd name="T53" fmla="*/ 0 h 252"/>
                <a:gd name="T54" fmla="*/ 0 w 212"/>
                <a:gd name="T55" fmla="*/ 0 h 252"/>
                <a:gd name="T56" fmla="*/ 0 w 212"/>
                <a:gd name="T57" fmla="*/ 0 h 252"/>
                <a:gd name="T58" fmla="*/ 0 w 212"/>
                <a:gd name="T59" fmla="*/ 0 h 252"/>
                <a:gd name="T60" fmla="*/ 0 w 212"/>
                <a:gd name="T61" fmla="*/ 0 h 252"/>
                <a:gd name="T62" fmla="*/ 0 w 212"/>
                <a:gd name="T63" fmla="*/ 0 h 252"/>
                <a:gd name="T64" fmla="*/ 0 w 212"/>
                <a:gd name="T65" fmla="*/ 0 h 252"/>
                <a:gd name="T66" fmla="*/ 0 w 212"/>
                <a:gd name="T67" fmla="*/ 0 h 252"/>
                <a:gd name="T68" fmla="*/ 0 w 212"/>
                <a:gd name="T69" fmla="*/ 0 h 252"/>
                <a:gd name="T70" fmla="*/ 0 w 212"/>
                <a:gd name="T71" fmla="*/ 0 h 252"/>
                <a:gd name="T72" fmla="*/ 0 w 212"/>
                <a:gd name="T73" fmla="*/ 0 h 252"/>
                <a:gd name="T74" fmla="*/ 0 w 212"/>
                <a:gd name="T75" fmla="*/ 0 h 252"/>
                <a:gd name="T76" fmla="*/ 0 w 212"/>
                <a:gd name="T77" fmla="*/ 0 h 252"/>
                <a:gd name="T78" fmla="*/ 0 w 212"/>
                <a:gd name="T79" fmla="*/ 0 h 252"/>
                <a:gd name="T80" fmla="*/ 0 w 212"/>
                <a:gd name="T81" fmla="*/ 0 h 252"/>
                <a:gd name="T82" fmla="*/ 0 w 212"/>
                <a:gd name="T83" fmla="*/ 0 h 252"/>
                <a:gd name="T84" fmla="*/ 0 w 212"/>
                <a:gd name="T85" fmla="*/ 0 h 252"/>
                <a:gd name="T86" fmla="*/ 0 w 212"/>
                <a:gd name="T87" fmla="*/ 0 h 252"/>
                <a:gd name="T88" fmla="*/ 0 w 212"/>
                <a:gd name="T89" fmla="*/ 0 h 252"/>
                <a:gd name="T90" fmla="*/ 0 w 212"/>
                <a:gd name="T91" fmla="*/ 0 h 252"/>
                <a:gd name="T92" fmla="*/ 0 w 212"/>
                <a:gd name="T93" fmla="*/ 0 h 252"/>
                <a:gd name="T94" fmla="*/ 0 w 212"/>
                <a:gd name="T95" fmla="*/ 0 h 252"/>
                <a:gd name="T96" fmla="*/ 0 w 212"/>
                <a:gd name="T97" fmla="*/ 0 h 252"/>
                <a:gd name="T98" fmla="*/ 0 w 212"/>
                <a:gd name="T99" fmla="*/ 0 h 252"/>
                <a:gd name="T100" fmla="*/ 0 w 212"/>
                <a:gd name="T101" fmla="*/ 0 h 252"/>
                <a:gd name="T102" fmla="*/ 0 w 212"/>
                <a:gd name="T103" fmla="*/ 0 h 2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2"/>
                <a:gd name="T157" fmla="*/ 0 h 252"/>
                <a:gd name="T158" fmla="*/ 212 w 212"/>
                <a:gd name="T159" fmla="*/ 252 h 2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2" h="252">
                  <a:moveTo>
                    <a:pt x="45" y="18"/>
                  </a:moveTo>
                  <a:lnTo>
                    <a:pt x="52" y="30"/>
                  </a:lnTo>
                  <a:lnTo>
                    <a:pt x="69" y="51"/>
                  </a:lnTo>
                  <a:lnTo>
                    <a:pt x="105" y="92"/>
                  </a:lnTo>
                  <a:lnTo>
                    <a:pt x="135" y="137"/>
                  </a:lnTo>
                  <a:lnTo>
                    <a:pt x="140" y="149"/>
                  </a:lnTo>
                  <a:lnTo>
                    <a:pt x="141" y="149"/>
                  </a:lnTo>
                  <a:lnTo>
                    <a:pt x="143" y="149"/>
                  </a:lnTo>
                  <a:lnTo>
                    <a:pt x="148" y="148"/>
                  </a:lnTo>
                  <a:lnTo>
                    <a:pt x="153" y="148"/>
                  </a:lnTo>
                  <a:lnTo>
                    <a:pt x="155" y="147"/>
                  </a:lnTo>
                  <a:lnTo>
                    <a:pt x="159" y="154"/>
                  </a:lnTo>
                  <a:lnTo>
                    <a:pt x="169" y="166"/>
                  </a:lnTo>
                  <a:lnTo>
                    <a:pt x="189" y="193"/>
                  </a:lnTo>
                  <a:lnTo>
                    <a:pt x="207" y="219"/>
                  </a:lnTo>
                  <a:lnTo>
                    <a:pt x="212" y="225"/>
                  </a:lnTo>
                  <a:lnTo>
                    <a:pt x="211" y="228"/>
                  </a:lnTo>
                  <a:lnTo>
                    <a:pt x="210" y="232"/>
                  </a:lnTo>
                  <a:lnTo>
                    <a:pt x="207" y="241"/>
                  </a:lnTo>
                  <a:lnTo>
                    <a:pt x="204" y="250"/>
                  </a:lnTo>
                  <a:lnTo>
                    <a:pt x="204" y="252"/>
                  </a:lnTo>
                  <a:lnTo>
                    <a:pt x="202" y="249"/>
                  </a:lnTo>
                  <a:lnTo>
                    <a:pt x="200" y="243"/>
                  </a:lnTo>
                  <a:lnTo>
                    <a:pt x="195" y="231"/>
                  </a:lnTo>
                  <a:lnTo>
                    <a:pt x="191" y="219"/>
                  </a:lnTo>
                  <a:lnTo>
                    <a:pt x="191" y="216"/>
                  </a:lnTo>
                  <a:lnTo>
                    <a:pt x="183" y="210"/>
                  </a:lnTo>
                  <a:lnTo>
                    <a:pt x="171" y="198"/>
                  </a:lnTo>
                  <a:lnTo>
                    <a:pt x="150" y="178"/>
                  </a:lnTo>
                  <a:lnTo>
                    <a:pt x="122" y="168"/>
                  </a:lnTo>
                  <a:lnTo>
                    <a:pt x="114" y="167"/>
                  </a:lnTo>
                  <a:lnTo>
                    <a:pt x="114" y="164"/>
                  </a:lnTo>
                  <a:lnTo>
                    <a:pt x="114" y="158"/>
                  </a:lnTo>
                  <a:lnTo>
                    <a:pt x="114" y="144"/>
                  </a:lnTo>
                  <a:lnTo>
                    <a:pt x="114" y="130"/>
                  </a:lnTo>
                  <a:lnTo>
                    <a:pt x="115" y="126"/>
                  </a:lnTo>
                  <a:lnTo>
                    <a:pt x="104" y="117"/>
                  </a:lnTo>
                  <a:lnTo>
                    <a:pt x="86" y="100"/>
                  </a:lnTo>
                  <a:lnTo>
                    <a:pt x="56" y="69"/>
                  </a:lnTo>
                  <a:lnTo>
                    <a:pt x="32" y="29"/>
                  </a:lnTo>
                  <a:lnTo>
                    <a:pt x="28" y="16"/>
                  </a:lnTo>
                  <a:lnTo>
                    <a:pt x="25" y="15"/>
                  </a:lnTo>
                  <a:lnTo>
                    <a:pt x="20" y="13"/>
                  </a:lnTo>
                  <a:lnTo>
                    <a:pt x="11" y="9"/>
                  </a:lnTo>
                  <a:lnTo>
                    <a:pt x="2" y="5"/>
                  </a:lnTo>
                  <a:lnTo>
                    <a:pt x="0" y="4"/>
                  </a:lnTo>
                  <a:lnTo>
                    <a:pt x="4" y="2"/>
                  </a:lnTo>
                  <a:lnTo>
                    <a:pt x="19" y="0"/>
                  </a:lnTo>
                  <a:lnTo>
                    <a:pt x="29" y="4"/>
                  </a:lnTo>
                  <a:lnTo>
                    <a:pt x="40" y="12"/>
                  </a:lnTo>
                  <a:lnTo>
                    <a:pt x="45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2" name="Freeform 338"/>
            <p:cNvSpPr>
              <a:spLocks/>
            </p:cNvSpPr>
            <p:nvPr/>
          </p:nvSpPr>
          <p:spPr bwMode="auto">
            <a:xfrm>
              <a:off x="5030" y="2459"/>
              <a:ext cx="14" cy="6"/>
            </a:xfrm>
            <a:custGeom>
              <a:avLst/>
              <a:gdLst>
                <a:gd name="T0" fmla="*/ 0 w 31"/>
                <a:gd name="T1" fmla="*/ 0 h 13"/>
                <a:gd name="T2" fmla="*/ 0 w 31"/>
                <a:gd name="T3" fmla="*/ 0 h 13"/>
                <a:gd name="T4" fmla="*/ 0 w 31"/>
                <a:gd name="T5" fmla="*/ 0 h 13"/>
                <a:gd name="T6" fmla="*/ 0 w 31"/>
                <a:gd name="T7" fmla="*/ 0 h 13"/>
                <a:gd name="T8" fmla="*/ 0 w 31"/>
                <a:gd name="T9" fmla="*/ 0 h 13"/>
                <a:gd name="T10" fmla="*/ 0 w 31"/>
                <a:gd name="T11" fmla="*/ 0 h 13"/>
                <a:gd name="T12" fmla="*/ 0 w 31"/>
                <a:gd name="T13" fmla="*/ 0 h 13"/>
                <a:gd name="T14" fmla="*/ 0 w 31"/>
                <a:gd name="T15" fmla="*/ 0 h 13"/>
                <a:gd name="T16" fmla="*/ 0 w 31"/>
                <a:gd name="T17" fmla="*/ 0 h 13"/>
                <a:gd name="T18" fmla="*/ 0 w 31"/>
                <a:gd name="T19" fmla="*/ 0 h 13"/>
                <a:gd name="T20" fmla="*/ 0 w 31"/>
                <a:gd name="T21" fmla="*/ 0 h 13"/>
                <a:gd name="T22" fmla="*/ 0 w 31"/>
                <a:gd name="T23" fmla="*/ 0 h 13"/>
                <a:gd name="T24" fmla="*/ 0 w 31"/>
                <a:gd name="T25" fmla="*/ 0 h 13"/>
                <a:gd name="T26" fmla="*/ 0 w 31"/>
                <a:gd name="T27" fmla="*/ 0 h 13"/>
                <a:gd name="T28" fmla="*/ 0 w 31"/>
                <a:gd name="T29" fmla="*/ 0 h 13"/>
                <a:gd name="T30" fmla="*/ 0 w 31"/>
                <a:gd name="T31" fmla="*/ 0 h 13"/>
                <a:gd name="T32" fmla="*/ 0 w 31"/>
                <a:gd name="T33" fmla="*/ 0 h 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13"/>
                <a:gd name="T53" fmla="*/ 31 w 31"/>
                <a:gd name="T54" fmla="*/ 13 h 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13">
                  <a:moveTo>
                    <a:pt x="13" y="0"/>
                  </a:moveTo>
                  <a:lnTo>
                    <a:pt x="14" y="1"/>
                  </a:lnTo>
                  <a:lnTo>
                    <a:pt x="17" y="3"/>
                  </a:lnTo>
                  <a:lnTo>
                    <a:pt x="23" y="7"/>
                  </a:lnTo>
                  <a:lnTo>
                    <a:pt x="29" y="12"/>
                  </a:lnTo>
                  <a:lnTo>
                    <a:pt x="31" y="13"/>
                  </a:lnTo>
                  <a:lnTo>
                    <a:pt x="28" y="13"/>
                  </a:lnTo>
                  <a:lnTo>
                    <a:pt x="23" y="13"/>
                  </a:lnTo>
                  <a:lnTo>
                    <a:pt x="12" y="1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3" y="10"/>
                  </a:lnTo>
                  <a:lnTo>
                    <a:pt x="7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3" name="Freeform 339"/>
            <p:cNvSpPr>
              <a:spLocks/>
            </p:cNvSpPr>
            <p:nvPr/>
          </p:nvSpPr>
          <p:spPr bwMode="auto">
            <a:xfrm>
              <a:off x="5064" y="2472"/>
              <a:ext cx="17" cy="7"/>
            </a:xfrm>
            <a:custGeom>
              <a:avLst/>
              <a:gdLst>
                <a:gd name="T0" fmla="*/ 0 w 41"/>
                <a:gd name="T1" fmla="*/ 0 h 16"/>
                <a:gd name="T2" fmla="*/ 0 w 41"/>
                <a:gd name="T3" fmla="*/ 0 h 16"/>
                <a:gd name="T4" fmla="*/ 0 w 41"/>
                <a:gd name="T5" fmla="*/ 0 h 16"/>
                <a:gd name="T6" fmla="*/ 0 w 41"/>
                <a:gd name="T7" fmla="*/ 0 h 16"/>
                <a:gd name="T8" fmla="*/ 0 w 41"/>
                <a:gd name="T9" fmla="*/ 0 h 16"/>
                <a:gd name="T10" fmla="*/ 0 w 41"/>
                <a:gd name="T11" fmla="*/ 0 h 16"/>
                <a:gd name="T12" fmla="*/ 0 w 41"/>
                <a:gd name="T13" fmla="*/ 0 h 16"/>
                <a:gd name="T14" fmla="*/ 0 w 41"/>
                <a:gd name="T15" fmla="*/ 0 h 16"/>
                <a:gd name="T16" fmla="*/ 0 w 41"/>
                <a:gd name="T17" fmla="*/ 0 h 16"/>
                <a:gd name="T18" fmla="*/ 0 w 41"/>
                <a:gd name="T19" fmla="*/ 0 h 16"/>
                <a:gd name="T20" fmla="*/ 0 w 41"/>
                <a:gd name="T21" fmla="*/ 0 h 16"/>
                <a:gd name="T22" fmla="*/ 0 w 41"/>
                <a:gd name="T23" fmla="*/ 0 h 16"/>
                <a:gd name="T24" fmla="*/ 0 w 41"/>
                <a:gd name="T25" fmla="*/ 0 h 16"/>
                <a:gd name="T26" fmla="*/ 0 w 41"/>
                <a:gd name="T27" fmla="*/ 0 h 16"/>
                <a:gd name="T28" fmla="*/ 0 w 41"/>
                <a:gd name="T29" fmla="*/ 0 h 16"/>
                <a:gd name="T30" fmla="*/ 0 w 41"/>
                <a:gd name="T31" fmla="*/ 0 h 16"/>
                <a:gd name="T32" fmla="*/ 0 w 41"/>
                <a:gd name="T33" fmla="*/ 0 h 16"/>
                <a:gd name="T34" fmla="*/ 0 w 41"/>
                <a:gd name="T35" fmla="*/ 0 h 16"/>
                <a:gd name="T36" fmla="*/ 0 w 41"/>
                <a:gd name="T37" fmla="*/ 0 h 16"/>
                <a:gd name="T38" fmla="*/ 0 w 41"/>
                <a:gd name="T39" fmla="*/ 0 h 16"/>
                <a:gd name="T40" fmla="*/ 0 w 41"/>
                <a:gd name="T41" fmla="*/ 0 h 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"/>
                <a:gd name="T64" fmla="*/ 0 h 16"/>
                <a:gd name="T65" fmla="*/ 41 w 41"/>
                <a:gd name="T66" fmla="*/ 16 h 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" h="16">
                  <a:moveTo>
                    <a:pt x="15" y="0"/>
                  </a:moveTo>
                  <a:lnTo>
                    <a:pt x="20" y="1"/>
                  </a:lnTo>
                  <a:lnTo>
                    <a:pt x="28" y="3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0" y="5"/>
                  </a:lnTo>
                  <a:lnTo>
                    <a:pt x="40" y="7"/>
                  </a:lnTo>
                  <a:lnTo>
                    <a:pt x="40" y="10"/>
                  </a:lnTo>
                  <a:lnTo>
                    <a:pt x="40" y="13"/>
                  </a:lnTo>
                  <a:lnTo>
                    <a:pt x="41" y="13"/>
                  </a:lnTo>
                  <a:lnTo>
                    <a:pt x="37" y="14"/>
                  </a:lnTo>
                  <a:lnTo>
                    <a:pt x="31" y="14"/>
                  </a:lnTo>
                  <a:lnTo>
                    <a:pt x="17" y="15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3" y="12"/>
                  </a:lnTo>
                  <a:lnTo>
                    <a:pt x="8" y="7"/>
                  </a:lnTo>
                  <a:lnTo>
                    <a:pt x="13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4" name="Freeform 340"/>
            <p:cNvSpPr>
              <a:spLocks/>
            </p:cNvSpPr>
            <p:nvPr/>
          </p:nvSpPr>
          <p:spPr bwMode="auto">
            <a:xfrm>
              <a:off x="5098" y="2464"/>
              <a:ext cx="24" cy="11"/>
            </a:xfrm>
            <a:custGeom>
              <a:avLst/>
              <a:gdLst>
                <a:gd name="T0" fmla="*/ 0 w 59"/>
                <a:gd name="T1" fmla="*/ 0 h 26"/>
                <a:gd name="T2" fmla="*/ 0 w 59"/>
                <a:gd name="T3" fmla="*/ 0 h 26"/>
                <a:gd name="T4" fmla="*/ 0 w 59"/>
                <a:gd name="T5" fmla="*/ 0 h 26"/>
                <a:gd name="T6" fmla="*/ 0 w 59"/>
                <a:gd name="T7" fmla="*/ 0 h 26"/>
                <a:gd name="T8" fmla="*/ 0 w 59"/>
                <a:gd name="T9" fmla="*/ 0 h 26"/>
                <a:gd name="T10" fmla="*/ 0 w 59"/>
                <a:gd name="T11" fmla="*/ 0 h 26"/>
                <a:gd name="T12" fmla="*/ 0 w 59"/>
                <a:gd name="T13" fmla="*/ 0 h 26"/>
                <a:gd name="T14" fmla="*/ 0 w 59"/>
                <a:gd name="T15" fmla="*/ 0 h 26"/>
                <a:gd name="T16" fmla="*/ 0 w 59"/>
                <a:gd name="T17" fmla="*/ 0 h 26"/>
                <a:gd name="T18" fmla="*/ 0 w 59"/>
                <a:gd name="T19" fmla="*/ 0 h 26"/>
                <a:gd name="T20" fmla="*/ 0 w 59"/>
                <a:gd name="T21" fmla="*/ 0 h 26"/>
                <a:gd name="T22" fmla="*/ 0 w 59"/>
                <a:gd name="T23" fmla="*/ 0 h 26"/>
                <a:gd name="T24" fmla="*/ 0 w 59"/>
                <a:gd name="T25" fmla="*/ 0 h 26"/>
                <a:gd name="T26" fmla="*/ 0 w 59"/>
                <a:gd name="T27" fmla="*/ 0 h 26"/>
                <a:gd name="T28" fmla="*/ 0 w 59"/>
                <a:gd name="T29" fmla="*/ 0 h 26"/>
                <a:gd name="T30" fmla="*/ 0 w 59"/>
                <a:gd name="T31" fmla="*/ 0 h 26"/>
                <a:gd name="T32" fmla="*/ 0 w 59"/>
                <a:gd name="T33" fmla="*/ 0 h 26"/>
                <a:gd name="T34" fmla="*/ 0 w 59"/>
                <a:gd name="T35" fmla="*/ 0 h 26"/>
                <a:gd name="T36" fmla="*/ 0 w 59"/>
                <a:gd name="T37" fmla="*/ 0 h 26"/>
                <a:gd name="T38" fmla="*/ 0 w 59"/>
                <a:gd name="T39" fmla="*/ 0 h 26"/>
                <a:gd name="T40" fmla="*/ 0 w 59"/>
                <a:gd name="T41" fmla="*/ 0 h 26"/>
                <a:gd name="T42" fmla="*/ 0 w 59"/>
                <a:gd name="T43" fmla="*/ 0 h 26"/>
                <a:gd name="T44" fmla="*/ 0 w 59"/>
                <a:gd name="T45" fmla="*/ 0 h 26"/>
                <a:gd name="T46" fmla="*/ 0 w 59"/>
                <a:gd name="T47" fmla="*/ 0 h 26"/>
                <a:gd name="T48" fmla="*/ 0 w 59"/>
                <a:gd name="T49" fmla="*/ 0 h 26"/>
                <a:gd name="T50" fmla="*/ 0 w 59"/>
                <a:gd name="T51" fmla="*/ 0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9"/>
                <a:gd name="T79" fmla="*/ 0 h 26"/>
                <a:gd name="T80" fmla="*/ 59 w 59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9" h="26">
                  <a:moveTo>
                    <a:pt x="23" y="0"/>
                  </a:moveTo>
                  <a:lnTo>
                    <a:pt x="24" y="1"/>
                  </a:lnTo>
                  <a:lnTo>
                    <a:pt x="27" y="2"/>
                  </a:lnTo>
                  <a:lnTo>
                    <a:pt x="34" y="5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6" y="13"/>
                  </a:lnTo>
                  <a:lnTo>
                    <a:pt x="51" y="19"/>
                  </a:lnTo>
                  <a:lnTo>
                    <a:pt x="57" y="25"/>
                  </a:lnTo>
                  <a:lnTo>
                    <a:pt x="59" y="26"/>
                  </a:lnTo>
                  <a:lnTo>
                    <a:pt x="56" y="26"/>
                  </a:lnTo>
                  <a:lnTo>
                    <a:pt x="50" y="24"/>
                  </a:lnTo>
                  <a:lnTo>
                    <a:pt x="38" y="22"/>
                  </a:lnTo>
                  <a:lnTo>
                    <a:pt x="26" y="20"/>
                  </a:lnTo>
                  <a:lnTo>
                    <a:pt x="24" y="19"/>
                  </a:lnTo>
                  <a:lnTo>
                    <a:pt x="18" y="20"/>
                  </a:lnTo>
                  <a:lnTo>
                    <a:pt x="10" y="21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2" y="21"/>
                  </a:lnTo>
                  <a:lnTo>
                    <a:pt x="6" y="17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5" name="Freeform 341"/>
            <p:cNvSpPr>
              <a:spLocks/>
            </p:cNvSpPr>
            <p:nvPr/>
          </p:nvSpPr>
          <p:spPr bwMode="auto">
            <a:xfrm>
              <a:off x="5041" y="2472"/>
              <a:ext cx="12" cy="45"/>
            </a:xfrm>
            <a:custGeom>
              <a:avLst/>
              <a:gdLst>
                <a:gd name="T0" fmla="*/ 0 w 30"/>
                <a:gd name="T1" fmla="*/ 0 h 102"/>
                <a:gd name="T2" fmla="*/ 0 w 30"/>
                <a:gd name="T3" fmla="*/ 0 h 102"/>
                <a:gd name="T4" fmla="*/ 0 w 30"/>
                <a:gd name="T5" fmla="*/ 0 h 102"/>
                <a:gd name="T6" fmla="*/ 0 w 30"/>
                <a:gd name="T7" fmla="*/ 0 h 102"/>
                <a:gd name="T8" fmla="*/ 0 w 30"/>
                <a:gd name="T9" fmla="*/ 0 h 102"/>
                <a:gd name="T10" fmla="*/ 0 w 30"/>
                <a:gd name="T11" fmla="*/ 0 h 102"/>
                <a:gd name="T12" fmla="*/ 0 w 30"/>
                <a:gd name="T13" fmla="*/ 0 h 102"/>
                <a:gd name="T14" fmla="*/ 0 w 30"/>
                <a:gd name="T15" fmla="*/ 0 h 102"/>
                <a:gd name="T16" fmla="*/ 0 w 30"/>
                <a:gd name="T17" fmla="*/ 0 h 102"/>
                <a:gd name="T18" fmla="*/ 0 w 30"/>
                <a:gd name="T19" fmla="*/ 0 h 102"/>
                <a:gd name="T20" fmla="*/ 0 w 30"/>
                <a:gd name="T21" fmla="*/ 0 h 102"/>
                <a:gd name="T22" fmla="*/ 0 w 30"/>
                <a:gd name="T23" fmla="*/ 0 h 102"/>
                <a:gd name="T24" fmla="*/ 0 w 30"/>
                <a:gd name="T25" fmla="*/ 0 h 102"/>
                <a:gd name="T26" fmla="*/ 0 w 30"/>
                <a:gd name="T27" fmla="*/ 0 h 102"/>
                <a:gd name="T28" fmla="*/ 0 w 30"/>
                <a:gd name="T29" fmla="*/ 0 h 1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102"/>
                <a:gd name="T47" fmla="*/ 30 w 30"/>
                <a:gd name="T48" fmla="*/ 102 h 10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102">
                  <a:moveTo>
                    <a:pt x="30" y="102"/>
                  </a:moveTo>
                  <a:lnTo>
                    <a:pt x="28" y="94"/>
                  </a:lnTo>
                  <a:lnTo>
                    <a:pt x="25" y="77"/>
                  </a:lnTo>
                  <a:lnTo>
                    <a:pt x="17" y="42"/>
                  </a:lnTo>
                  <a:lnTo>
                    <a:pt x="9" y="9"/>
                  </a:lnTo>
                  <a:lnTo>
                    <a:pt x="8" y="0"/>
                  </a:lnTo>
                  <a:lnTo>
                    <a:pt x="3" y="8"/>
                  </a:lnTo>
                  <a:lnTo>
                    <a:pt x="1" y="16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4" y="53"/>
                  </a:lnTo>
                  <a:lnTo>
                    <a:pt x="11" y="72"/>
                  </a:lnTo>
                  <a:lnTo>
                    <a:pt x="20" y="89"/>
                  </a:lnTo>
                  <a:lnTo>
                    <a:pt x="30" y="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6" name="Freeform 342"/>
            <p:cNvSpPr>
              <a:spLocks/>
            </p:cNvSpPr>
            <p:nvPr/>
          </p:nvSpPr>
          <p:spPr bwMode="auto">
            <a:xfrm>
              <a:off x="5077" y="2484"/>
              <a:ext cx="7" cy="45"/>
            </a:xfrm>
            <a:custGeom>
              <a:avLst/>
              <a:gdLst>
                <a:gd name="T0" fmla="*/ 0 w 16"/>
                <a:gd name="T1" fmla="*/ 0 h 101"/>
                <a:gd name="T2" fmla="*/ 0 w 16"/>
                <a:gd name="T3" fmla="*/ 0 h 101"/>
                <a:gd name="T4" fmla="*/ 0 w 16"/>
                <a:gd name="T5" fmla="*/ 0 h 101"/>
                <a:gd name="T6" fmla="*/ 0 w 16"/>
                <a:gd name="T7" fmla="*/ 0 h 101"/>
                <a:gd name="T8" fmla="*/ 0 w 16"/>
                <a:gd name="T9" fmla="*/ 0 h 101"/>
                <a:gd name="T10" fmla="*/ 0 w 16"/>
                <a:gd name="T11" fmla="*/ 0 h 101"/>
                <a:gd name="T12" fmla="*/ 0 w 16"/>
                <a:gd name="T13" fmla="*/ 0 h 101"/>
                <a:gd name="T14" fmla="*/ 0 w 16"/>
                <a:gd name="T15" fmla="*/ 0 h 101"/>
                <a:gd name="T16" fmla="*/ 0 w 16"/>
                <a:gd name="T17" fmla="*/ 0 h 101"/>
                <a:gd name="T18" fmla="*/ 0 w 16"/>
                <a:gd name="T19" fmla="*/ 0 h 101"/>
                <a:gd name="T20" fmla="*/ 0 w 16"/>
                <a:gd name="T21" fmla="*/ 0 h 101"/>
                <a:gd name="T22" fmla="*/ 0 w 16"/>
                <a:gd name="T23" fmla="*/ 0 h 101"/>
                <a:gd name="T24" fmla="*/ 0 w 16"/>
                <a:gd name="T25" fmla="*/ 0 h 101"/>
                <a:gd name="T26" fmla="*/ 0 w 16"/>
                <a:gd name="T27" fmla="*/ 0 h 10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101"/>
                <a:gd name="T44" fmla="*/ 16 w 16"/>
                <a:gd name="T45" fmla="*/ 101 h 10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101">
                  <a:moveTo>
                    <a:pt x="16" y="101"/>
                  </a:moveTo>
                  <a:lnTo>
                    <a:pt x="15" y="93"/>
                  </a:lnTo>
                  <a:lnTo>
                    <a:pt x="15" y="76"/>
                  </a:lnTo>
                  <a:lnTo>
                    <a:pt x="15" y="4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9" y="8"/>
                  </a:lnTo>
                  <a:lnTo>
                    <a:pt x="3" y="24"/>
                  </a:lnTo>
                  <a:lnTo>
                    <a:pt x="0" y="42"/>
                  </a:lnTo>
                  <a:lnTo>
                    <a:pt x="2" y="60"/>
                  </a:lnTo>
                  <a:lnTo>
                    <a:pt x="6" y="77"/>
                  </a:lnTo>
                  <a:lnTo>
                    <a:pt x="12" y="94"/>
                  </a:lnTo>
                  <a:lnTo>
                    <a:pt x="1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7" name="Freeform 343"/>
            <p:cNvSpPr>
              <a:spLocks/>
            </p:cNvSpPr>
            <p:nvPr/>
          </p:nvSpPr>
          <p:spPr bwMode="auto">
            <a:xfrm>
              <a:off x="5112" y="2483"/>
              <a:ext cx="8" cy="36"/>
            </a:xfrm>
            <a:custGeom>
              <a:avLst/>
              <a:gdLst>
                <a:gd name="T0" fmla="*/ 0 w 18"/>
                <a:gd name="T1" fmla="*/ 0 h 82"/>
                <a:gd name="T2" fmla="*/ 0 w 18"/>
                <a:gd name="T3" fmla="*/ 0 h 82"/>
                <a:gd name="T4" fmla="*/ 0 w 18"/>
                <a:gd name="T5" fmla="*/ 0 h 82"/>
                <a:gd name="T6" fmla="*/ 0 w 18"/>
                <a:gd name="T7" fmla="*/ 0 h 82"/>
                <a:gd name="T8" fmla="*/ 0 w 18"/>
                <a:gd name="T9" fmla="*/ 0 h 82"/>
                <a:gd name="T10" fmla="*/ 0 w 18"/>
                <a:gd name="T11" fmla="*/ 0 h 82"/>
                <a:gd name="T12" fmla="*/ 0 w 18"/>
                <a:gd name="T13" fmla="*/ 0 h 82"/>
                <a:gd name="T14" fmla="*/ 0 w 18"/>
                <a:gd name="T15" fmla="*/ 0 h 82"/>
                <a:gd name="T16" fmla="*/ 0 w 18"/>
                <a:gd name="T17" fmla="*/ 0 h 82"/>
                <a:gd name="T18" fmla="*/ 0 w 18"/>
                <a:gd name="T19" fmla="*/ 0 h 82"/>
                <a:gd name="T20" fmla="*/ 0 w 18"/>
                <a:gd name="T21" fmla="*/ 0 h 82"/>
                <a:gd name="T22" fmla="*/ 0 w 18"/>
                <a:gd name="T23" fmla="*/ 0 h 82"/>
                <a:gd name="T24" fmla="*/ 0 w 18"/>
                <a:gd name="T25" fmla="*/ 0 h 82"/>
                <a:gd name="T26" fmla="*/ 0 w 18"/>
                <a:gd name="T27" fmla="*/ 0 h 82"/>
                <a:gd name="T28" fmla="*/ 0 w 18"/>
                <a:gd name="T29" fmla="*/ 0 h 82"/>
                <a:gd name="T30" fmla="*/ 0 w 18"/>
                <a:gd name="T31" fmla="*/ 0 h 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82"/>
                <a:gd name="T50" fmla="*/ 18 w 18"/>
                <a:gd name="T51" fmla="*/ 82 h 8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82">
                  <a:moveTo>
                    <a:pt x="18" y="82"/>
                  </a:moveTo>
                  <a:lnTo>
                    <a:pt x="18" y="76"/>
                  </a:lnTo>
                  <a:lnTo>
                    <a:pt x="18" y="63"/>
                  </a:lnTo>
                  <a:lnTo>
                    <a:pt x="18" y="35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2" y="48"/>
                  </a:lnTo>
                  <a:lnTo>
                    <a:pt x="7" y="64"/>
                  </a:lnTo>
                  <a:lnTo>
                    <a:pt x="14" y="77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8" name="Freeform 344"/>
            <p:cNvSpPr>
              <a:spLocks/>
            </p:cNvSpPr>
            <p:nvPr/>
          </p:nvSpPr>
          <p:spPr bwMode="auto">
            <a:xfrm>
              <a:off x="4446" y="897"/>
              <a:ext cx="14" cy="15"/>
            </a:xfrm>
            <a:custGeom>
              <a:avLst/>
              <a:gdLst>
                <a:gd name="T0" fmla="*/ 0 w 35"/>
                <a:gd name="T1" fmla="*/ 0 h 32"/>
                <a:gd name="T2" fmla="*/ 0 w 35"/>
                <a:gd name="T3" fmla="*/ 0 h 32"/>
                <a:gd name="T4" fmla="*/ 0 w 35"/>
                <a:gd name="T5" fmla="*/ 0 h 32"/>
                <a:gd name="T6" fmla="*/ 0 w 35"/>
                <a:gd name="T7" fmla="*/ 0 h 32"/>
                <a:gd name="T8" fmla="*/ 0 w 35"/>
                <a:gd name="T9" fmla="*/ 0 h 32"/>
                <a:gd name="T10" fmla="*/ 0 w 35"/>
                <a:gd name="T11" fmla="*/ 0 h 32"/>
                <a:gd name="T12" fmla="*/ 0 w 35"/>
                <a:gd name="T13" fmla="*/ 0 h 32"/>
                <a:gd name="T14" fmla="*/ 0 w 35"/>
                <a:gd name="T15" fmla="*/ 0 h 32"/>
                <a:gd name="T16" fmla="*/ 0 w 35"/>
                <a:gd name="T17" fmla="*/ 0 h 32"/>
                <a:gd name="T18" fmla="*/ 0 w 35"/>
                <a:gd name="T19" fmla="*/ 0 h 32"/>
                <a:gd name="T20" fmla="*/ 0 w 35"/>
                <a:gd name="T21" fmla="*/ 0 h 32"/>
                <a:gd name="T22" fmla="*/ 0 w 35"/>
                <a:gd name="T23" fmla="*/ 0 h 32"/>
                <a:gd name="T24" fmla="*/ 0 w 35"/>
                <a:gd name="T25" fmla="*/ 0 h 32"/>
                <a:gd name="T26" fmla="*/ 0 w 35"/>
                <a:gd name="T27" fmla="*/ 0 h 32"/>
                <a:gd name="T28" fmla="*/ 0 w 35"/>
                <a:gd name="T29" fmla="*/ 0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2"/>
                <a:gd name="T47" fmla="*/ 35 w 35"/>
                <a:gd name="T48" fmla="*/ 32 h 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2">
                  <a:moveTo>
                    <a:pt x="0" y="22"/>
                  </a:moveTo>
                  <a:lnTo>
                    <a:pt x="5" y="24"/>
                  </a:lnTo>
                  <a:lnTo>
                    <a:pt x="22" y="29"/>
                  </a:lnTo>
                  <a:lnTo>
                    <a:pt x="34" y="32"/>
                  </a:lnTo>
                  <a:lnTo>
                    <a:pt x="35" y="32"/>
                  </a:lnTo>
                  <a:lnTo>
                    <a:pt x="33" y="27"/>
                  </a:lnTo>
                  <a:lnTo>
                    <a:pt x="30" y="13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3" y="4"/>
                  </a:lnTo>
                  <a:lnTo>
                    <a:pt x="11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69" name="Freeform 345"/>
            <p:cNvSpPr>
              <a:spLocks/>
            </p:cNvSpPr>
            <p:nvPr/>
          </p:nvSpPr>
          <p:spPr bwMode="auto">
            <a:xfrm>
              <a:off x="4449" y="860"/>
              <a:ext cx="16" cy="20"/>
            </a:xfrm>
            <a:custGeom>
              <a:avLst/>
              <a:gdLst>
                <a:gd name="T0" fmla="*/ 0 w 38"/>
                <a:gd name="T1" fmla="*/ 0 h 47"/>
                <a:gd name="T2" fmla="*/ 0 w 38"/>
                <a:gd name="T3" fmla="*/ 0 h 47"/>
                <a:gd name="T4" fmla="*/ 0 w 38"/>
                <a:gd name="T5" fmla="*/ 0 h 47"/>
                <a:gd name="T6" fmla="*/ 0 w 38"/>
                <a:gd name="T7" fmla="*/ 0 h 47"/>
                <a:gd name="T8" fmla="*/ 0 w 38"/>
                <a:gd name="T9" fmla="*/ 0 h 47"/>
                <a:gd name="T10" fmla="*/ 0 w 38"/>
                <a:gd name="T11" fmla="*/ 0 h 47"/>
                <a:gd name="T12" fmla="*/ 0 w 38"/>
                <a:gd name="T13" fmla="*/ 0 h 47"/>
                <a:gd name="T14" fmla="*/ 0 w 38"/>
                <a:gd name="T15" fmla="*/ 0 h 47"/>
                <a:gd name="T16" fmla="*/ 0 w 38"/>
                <a:gd name="T17" fmla="*/ 0 h 47"/>
                <a:gd name="T18" fmla="*/ 0 w 38"/>
                <a:gd name="T19" fmla="*/ 0 h 47"/>
                <a:gd name="T20" fmla="*/ 0 w 38"/>
                <a:gd name="T21" fmla="*/ 0 h 47"/>
                <a:gd name="T22" fmla="*/ 0 w 38"/>
                <a:gd name="T23" fmla="*/ 0 h 47"/>
                <a:gd name="T24" fmla="*/ 0 w 38"/>
                <a:gd name="T25" fmla="*/ 0 h 47"/>
                <a:gd name="T26" fmla="*/ 0 w 38"/>
                <a:gd name="T27" fmla="*/ 0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47"/>
                <a:gd name="T44" fmla="*/ 38 w 38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47">
                  <a:moveTo>
                    <a:pt x="0" y="47"/>
                  </a:moveTo>
                  <a:lnTo>
                    <a:pt x="5" y="46"/>
                  </a:lnTo>
                  <a:lnTo>
                    <a:pt x="23" y="43"/>
                  </a:lnTo>
                  <a:lnTo>
                    <a:pt x="37" y="41"/>
                  </a:lnTo>
                  <a:lnTo>
                    <a:pt x="38" y="40"/>
                  </a:lnTo>
                  <a:lnTo>
                    <a:pt x="35" y="34"/>
                  </a:lnTo>
                  <a:lnTo>
                    <a:pt x="26" y="16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6" y="9"/>
                  </a:lnTo>
                  <a:lnTo>
                    <a:pt x="7" y="3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0" name="Freeform 346"/>
            <p:cNvSpPr>
              <a:spLocks/>
            </p:cNvSpPr>
            <p:nvPr/>
          </p:nvSpPr>
          <p:spPr bwMode="auto">
            <a:xfrm>
              <a:off x="4449" y="934"/>
              <a:ext cx="16" cy="14"/>
            </a:xfrm>
            <a:custGeom>
              <a:avLst/>
              <a:gdLst>
                <a:gd name="T0" fmla="*/ 0 w 38"/>
                <a:gd name="T1" fmla="*/ 0 h 31"/>
                <a:gd name="T2" fmla="*/ 0 w 38"/>
                <a:gd name="T3" fmla="*/ 0 h 31"/>
                <a:gd name="T4" fmla="*/ 0 w 38"/>
                <a:gd name="T5" fmla="*/ 0 h 31"/>
                <a:gd name="T6" fmla="*/ 0 w 38"/>
                <a:gd name="T7" fmla="*/ 0 h 31"/>
                <a:gd name="T8" fmla="*/ 0 w 38"/>
                <a:gd name="T9" fmla="*/ 0 h 31"/>
                <a:gd name="T10" fmla="*/ 0 w 38"/>
                <a:gd name="T11" fmla="*/ 0 h 31"/>
                <a:gd name="T12" fmla="*/ 0 w 38"/>
                <a:gd name="T13" fmla="*/ 0 h 31"/>
                <a:gd name="T14" fmla="*/ 0 w 38"/>
                <a:gd name="T15" fmla="*/ 0 h 31"/>
                <a:gd name="T16" fmla="*/ 0 w 38"/>
                <a:gd name="T17" fmla="*/ 0 h 31"/>
                <a:gd name="T18" fmla="*/ 0 w 38"/>
                <a:gd name="T19" fmla="*/ 0 h 31"/>
                <a:gd name="T20" fmla="*/ 0 w 38"/>
                <a:gd name="T21" fmla="*/ 0 h 31"/>
                <a:gd name="T22" fmla="*/ 0 w 38"/>
                <a:gd name="T23" fmla="*/ 0 h 31"/>
                <a:gd name="T24" fmla="*/ 0 w 38"/>
                <a:gd name="T25" fmla="*/ 0 h 31"/>
                <a:gd name="T26" fmla="*/ 0 w 38"/>
                <a:gd name="T27" fmla="*/ 0 h 31"/>
                <a:gd name="T28" fmla="*/ 0 w 38"/>
                <a:gd name="T29" fmla="*/ 0 h 31"/>
                <a:gd name="T30" fmla="*/ 0 w 38"/>
                <a:gd name="T31" fmla="*/ 0 h 31"/>
                <a:gd name="T32" fmla="*/ 0 w 38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31"/>
                <a:gd name="T53" fmla="*/ 38 w 38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31">
                  <a:moveTo>
                    <a:pt x="0" y="31"/>
                  </a:moveTo>
                  <a:lnTo>
                    <a:pt x="3" y="31"/>
                  </a:lnTo>
                  <a:lnTo>
                    <a:pt x="9" y="31"/>
                  </a:lnTo>
                  <a:lnTo>
                    <a:pt x="22" y="31"/>
                  </a:lnTo>
                  <a:lnTo>
                    <a:pt x="34" y="31"/>
                  </a:lnTo>
                  <a:lnTo>
                    <a:pt x="38" y="31"/>
                  </a:lnTo>
                  <a:lnTo>
                    <a:pt x="36" y="29"/>
                  </a:lnTo>
                  <a:lnTo>
                    <a:pt x="33" y="24"/>
                  </a:lnTo>
                  <a:lnTo>
                    <a:pt x="26" y="14"/>
                  </a:lnTo>
                  <a:lnTo>
                    <a:pt x="20" y="3"/>
                  </a:lnTo>
                  <a:lnTo>
                    <a:pt x="19" y="0"/>
                  </a:lnTo>
                  <a:lnTo>
                    <a:pt x="17" y="3"/>
                  </a:lnTo>
                  <a:lnTo>
                    <a:pt x="14" y="9"/>
                  </a:lnTo>
                  <a:lnTo>
                    <a:pt x="8" y="19"/>
                  </a:lnTo>
                  <a:lnTo>
                    <a:pt x="1" y="2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1" name="Freeform 347"/>
            <p:cNvSpPr>
              <a:spLocks/>
            </p:cNvSpPr>
            <p:nvPr/>
          </p:nvSpPr>
          <p:spPr bwMode="auto">
            <a:xfrm>
              <a:off x="4270" y="1098"/>
              <a:ext cx="42" cy="40"/>
            </a:xfrm>
            <a:custGeom>
              <a:avLst/>
              <a:gdLst>
                <a:gd name="T0" fmla="*/ 0 w 103"/>
                <a:gd name="T1" fmla="*/ 0 h 92"/>
                <a:gd name="T2" fmla="*/ 0 w 103"/>
                <a:gd name="T3" fmla="*/ 0 h 92"/>
                <a:gd name="T4" fmla="*/ 0 w 103"/>
                <a:gd name="T5" fmla="*/ 0 h 92"/>
                <a:gd name="T6" fmla="*/ 0 w 103"/>
                <a:gd name="T7" fmla="*/ 0 h 92"/>
                <a:gd name="T8" fmla="*/ 0 w 103"/>
                <a:gd name="T9" fmla="*/ 0 h 92"/>
                <a:gd name="T10" fmla="*/ 0 w 103"/>
                <a:gd name="T11" fmla="*/ 0 h 92"/>
                <a:gd name="T12" fmla="*/ 0 w 103"/>
                <a:gd name="T13" fmla="*/ 0 h 92"/>
                <a:gd name="T14" fmla="*/ 0 w 103"/>
                <a:gd name="T15" fmla="*/ 0 h 92"/>
                <a:gd name="T16" fmla="*/ 0 w 103"/>
                <a:gd name="T17" fmla="*/ 0 h 92"/>
                <a:gd name="T18" fmla="*/ 0 w 103"/>
                <a:gd name="T19" fmla="*/ 0 h 92"/>
                <a:gd name="T20" fmla="*/ 0 w 103"/>
                <a:gd name="T21" fmla="*/ 0 h 92"/>
                <a:gd name="T22" fmla="*/ 0 w 103"/>
                <a:gd name="T23" fmla="*/ 0 h 92"/>
                <a:gd name="T24" fmla="*/ 0 w 103"/>
                <a:gd name="T25" fmla="*/ 0 h 92"/>
                <a:gd name="T26" fmla="*/ 0 w 103"/>
                <a:gd name="T27" fmla="*/ 0 h 92"/>
                <a:gd name="T28" fmla="*/ 0 w 103"/>
                <a:gd name="T29" fmla="*/ 0 h 92"/>
                <a:gd name="T30" fmla="*/ 0 w 103"/>
                <a:gd name="T31" fmla="*/ 0 h 92"/>
                <a:gd name="T32" fmla="*/ 0 w 103"/>
                <a:gd name="T33" fmla="*/ 0 h 92"/>
                <a:gd name="T34" fmla="*/ 0 w 103"/>
                <a:gd name="T35" fmla="*/ 0 h 92"/>
                <a:gd name="T36" fmla="*/ 0 w 103"/>
                <a:gd name="T37" fmla="*/ 0 h 92"/>
                <a:gd name="T38" fmla="*/ 0 w 103"/>
                <a:gd name="T39" fmla="*/ 0 h 92"/>
                <a:gd name="T40" fmla="*/ 0 w 103"/>
                <a:gd name="T41" fmla="*/ 0 h 92"/>
                <a:gd name="T42" fmla="*/ 0 w 103"/>
                <a:gd name="T43" fmla="*/ 0 h 92"/>
                <a:gd name="T44" fmla="*/ 0 w 103"/>
                <a:gd name="T45" fmla="*/ 0 h 92"/>
                <a:gd name="T46" fmla="*/ 0 w 103"/>
                <a:gd name="T47" fmla="*/ 0 h 92"/>
                <a:gd name="T48" fmla="*/ 0 w 103"/>
                <a:gd name="T49" fmla="*/ 0 h 92"/>
                <a:gd name="T50" fmla="*/ 0 w 103"/>
                <a:gd name="T51" fmla="*/ 0 h 92"/>
                <a:gd name="T52" fmla="*/ 0 w 103"/>
                <a:gd name="T53" fmla="*/ 0 h 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3"/>
                <a:gd name="T82" fmla="*/ 0 h 92"/>
                <a:gd name="T83" fmla="*/ 103 w 103"/>
                <a:gd name="T84" fmla="*/ 92 h 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3" h="92">
                  <a:moveTo>
                    <a:pt x="54" y="0"/>
                  </a:moveTo>
                  <a:lnTo>
                    <a:pt x="57" y="1"/>
                  </a:lnTo>
                  <a:lnTo>
                    <a:pt x="65" y="4"/>
                  </a:lnTo>
                  <a:lnTo>
                    <a:pt x="83" y="13"/>
                  </a:lnTo>
                  <a:lnTo>
                    <a:pt x="91" y="19"/>
                  </a:lnTo>
                  <a:lnTo>
                    <a:pt x="97" y="26"/>
                  </a:lnTo>
                  <a:lnTo>
                    <a:pt x="99" y="29"/>
                  </a:lnTo>
                  <a:lnTo>
                    <a:pt x="99" y="34"/>
                  </a:lnTo>
                  <a:lnTo>
                    <a:pt x="101" y="46"/>
                  </a:lnTo>
                  <a:lnTo>
                    <a:pt x="102" y="74"/>
                  </a:lnTo>
                  <a:lnTo>
                    <a:pt x="102" y="92"/>
                  </a:lnTo>
                  <a:lnTo>
                    <a:pt x="103" y="92"/>
                  </a:lnTo>
                  <a:lnTo>
                    <a:pt x="101" y="86"/>
                  </a:lnTo>
                  <a:lnTo>
                    <a:pt x="93" y="63"/>
                  </a:lnTo>
                  <a:lnTo>
                    <a:pt x="78" y="39"/>
                  </a:lnTo>
                  <a:lnTo>
                    <a:pt x="73" y="34"/>
                  </a:lnTo>
                  <a:lnTo>
                    <a:pt x="66" y="31"/>
                  </a:lnTo>
                  <a:lnTo>
                    <a:pt x="59" y="28"/>
                  </a:lnTo>
                  <a:lnTo>
                    <a:pt x="43" y="25"/>
                  </a:lnTo>
                  <a:lnTo>
                    <a:pt x="27" y="24"/>
                  </a:lnTo>
                  <a:lnTo>
                    <a:pt x="3" y="25"/>
                  </a:lnTo>
                  <a:lnTo>
                    <a:pt x="0" y="25"/>
                  </a:lnTo>
                  <a:lnTo>
                    <a:pt x="7" y="21"/>
                  </a:lnTo>
                  <a:lnTo>
                    <a:pt x="29" y="9"/>
                  </a:lnTo>
                  <a:lnTo>
                    <a:pt x="50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2" name="Freeform 348"/>
            <p:cNvSpPr>
              <a:spLocks/>
            </p:cNvSpPr>
            <p:nvPr/>
          </p:nvSpPr>
          <p:spPr bwMode="auto">
            <a:xfrm>
              <a:off x="4113" y="1181"/>
              <a:ext cx="22" cy="53"/>
            </a:xfrm>
            <a:custGeom>
              <a:avLst/>
              <a:gdLst>
                <a:gd name="T0" fmla="*/ 0 w 52"/>
                <a:gd name="T1" fmla="*/ 0 h 121"/>
                <a:gd name="T2" fmla="*/ 0 w 52"/>
                <a:gd name="T3" fmla="*/ 0 h 121"/>
                <a:gd name="T4" fmla="*/ 0 w 52"/>
                <a:gd name="T5" fmla="*/ 0 h 121"/>
                <a:gd name="T6" fmla="*/ 0 w 52"/>
                <a:gd name="T7" fmla="*/ 0 h 121"/>
                <a:gd name="T8" fmla="*/ 0 w 52"/>
                <a:gd name="T9" fmla="*/ 0 h 121"/>
                <a:gd name="T10" fmla="*/ 0 w 52"/>
                <a:gd name="T11" fmla="*/ 0 h 121"/>
                <a:gd name="T12" fmla="*/ 0 w 52"/>
                <a:gd name="T13" fmla="*/ 0 h 121"/>
                <a:gd name="T14" fmla="*/ 0 w 52"/>
                <a:gd name="T15" fmla="*/ 0 h 121"/>
                <a:gd name="T16" fmla="*/ 0 w 52"/>
                <a:gd name="T17" fmla="*/ 0 h 121"/>
                <a:gd name="T18" fmla="*/ 0 w 52"/>
                <a:gd name="T19" fmla="*/ 0 h 121"/>
                <a:gd name="T20" fmla="*/ 0 w 52"/>
                <a:gd name="T21" fmla="*/ 0 h 121"/>
                <a:gd name="T22" fmla="*/ 0 w 52"/>
                <a:gd name="T23" fmla="*/ 0 h 121"/>
                <a:gd name="T24" fmla="*/ 0 w 52"/>
                <a:gd name="T25" fmla="*/ 0 h 121"/>
                <a:gd name="T26" fmla="*/ 0 w 52"/>
                <a:gd name="T27" fmla="*/ 0 h 121"/>
                <a:gd name="T28" fmla="*/ 0 w 52"/>
                <a:gd name="T29" fmla="*/ 0 h 121"/>
                <a:gd name="T30" fmla="*/ 0 w 52"/>
                <a:gd name="T31" fmla="*/ 0 h 121"/>
                <a:gd name="T32" fmla="*/ 0 w 52"/>
                <a:gd name="T33" fmla="*/ 0 h 121"/>
                <a:gd name="T34" fmla="*/ 0 w 52"/>
                <a:gd name="T35" fmla="*/ 0 h 1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121"/>
                <a:gd name="T56" fmla="*/ 52 w 52"/>
                <a:gd name="T57" fmla="*/ 121 h 12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121">
                  <a:moveTo>
                    <a:pt x="52" y="121"/>
                  </a:moveTo>
                  <a:lnTo>
                    <a:pt x="50" y="108"/>
                  </a:lnTo>
                  <a:lnTo>
                    <a:pt x="47" y="86"/>
                  </a:lnTo>
                  <a:lnTo>
                    <a:pt x="37" y="49"/>
                  </a:lnTo>
                  <a:lnTo>
                    <a:pt x="20" y="11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7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2" y="31"/>
                  </a:lnTo>
                  <a:lnTo>
                    <a:pt x="7" y="44"/>
                  </a:lnTo>
                  <a:lnTo>
                    <a:pt x="21" y="71"/>
                  </a:lnTo>
                  <a:lnTo>
                    <a:pt x="48" y="116"/>
                  </a:lnTo>
                  <a:lnTo>
                    <a:pt x="52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3" name="Freeform 349"/>
            <p:cNvSpPr>
              <a:spLocks/>
            </p:cNvSpPr>
            <p:nvPr/>
          </p:nvSpPr>
          <p:spPr bwMode="auto">
            <a:xfrm>
              <a:off x="4217" y="1312"/>
              <a:ext cx="55" cy="108"/>
            </a:xfrm>
            <a:custGeom>
              <a:avLst/>
              <a:gdLst>
                <a:gd name="T0" fmla="*/ 0 w 134"/>
                <a:gd name="T1" fmla="*/ 0 h 244"/>
                <a:gd name="T2" fmla="*/ 0 w 134"/>
                <a:gd name="T3" fmla="*/ 0 h 244"/>
                <a:gd name="T4" fmla="*/ 0 w 134"/>
                <a:gd name="T5" fmla="*/ 0 h 244"/>
                <a:gd name="T6" fmla="*/ 0 w 134"/>
                <a:gd name="T7" fmla="*/ 0 h 244"/>
                <a:gd name="T8" fmla="*/ 0 w 134"/>
                <a:gd name="T9" fmla="*/ 0 h 244"/>
                <a:gd name="T10" fmla="*/ 0 w 134"/>
                <a:gd name="T11" fmla="*/ 0 h 244"/>
                <a:gd name="T12" fmla="*/ 0 w 134"/>
                <a:gd name="T13" fmla="*/ 0 h 244"/>
                <a:gd name="T14" fmla="*/ 0 w 134"/>
                <a:gd name="T15" fmla="*/ 0 h 244"/>
                <a:gd name="T16" fmla="*/ 0 w 134"/>
                <a:gd name="T17" fmla="*/ 0 h 244"/>
                <a:gd name="T18" fmla="*/ 0 w 134"/>
                <a:gd name="T19" fmla="*/ 0 h 244"/>
                <a:gd name="T20" fmla="*/ 0 w 134"/>
                <a:gd name="T21" fmla="*/ 0 h 244"/>
                <a:gd name="T22" fmla="*/ 0 w 134"/>
                <a:gd name="T23" fmla="*/ 0 h 244"/>
                <a:gd name="T24" fmla="*/ 0 w 134"/>
                <a:gd name="T25" fmla="*/ 0 h 244"/>
                <a:gd name="T26" fmla="*/ 0 w 134"/>
                <a:gd name="T27" fmla="*/ 0 h 244"/>
                <a:gd name="T28" fmla="*/ 0 w 134"/>
                <a:gd name="T29" fmla="*/ 0 h 244"/>
                <a:gd name="T30" fmla="*/ 0 w 134"/>
                <a:gd name="T31" fmla="*/ 0 h 244"/>
                <a:gd name="T32" fmla="*/ 0 w 134"/>
                <a:gd name="T33" fmla="*/ 0 h 244"/>
                <a:gd name="T34" fmla="*/ 0 w 134"/>
                <a:gd name="T35" fmla="*/ 0 h 244"/>
                <a:gd name="T36" fmla="*/ 0 w 134"/>
                <a:gd name="T37" fmla="*/ 0 h 244"/>
                <a:gd name="T38" fmla="*/ 0 w 134"/>
                <a:gd name="T39" fmla="*/ 0 h 244"/>
                <a:gd name="T40" fmla="*/ 0 w 134"/>
                <a:gd name="T41" fmla="*/ 0 h 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4"/>
                <a:gd name="T64" fmla="*/ 0 h 244"/>
                <a:gd name="T65" fmla="*/ 134 w 134"/>
                <a:gd name="T66" fmla="*/ 244 h 2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4" h="244">
                  <a:moveTo>
                    <a:pt x="41" y="91"/>
                  </a:moveTo>
                  <a:lnTo>
                    <a:pt x="49" y="103"/>
                  </a:lnTo>
                  <a:lnTo>
                    <a:pt x="64" y="129"/>
                  </a:lnTo>
                  <a:lnTo>
                    <a:pt x="93" y="180"/>
                  </a:lnTo>
                  <a:lnTo>
                    <a:pt x="122" y="232"/>
                  </a:lnTo>
                  <a:lnTo>
                    <a:pt x="130" y="244"/>
                  </a:lnTo>
                  <a:lnTo>
                    <a:pt x="133" y="241"/>
                  </a:lnTo>
                  <a:lnTo>
                    <a:pt x="134" y="235"/>
                  </a:lnTo>
                  <a:lnTo>
                    <a:pt x="134" y="229"/>
                  </a:lnTo>
                  <a:lnTo>
                    <a:pt x="133" y="221"/>
                  </a:lnTo>
                  <a:lnTo>
                    <a:pt x="127" y="201"/>
                  </a:lnTo>
                  <a:lnTo>
                    <a:pt x="115" y="178"/>
                  </a:lnTo>
                  <a:lnTo>
                    <a:pt x="86" y="127"/>
                  </a:lnTo>
                  <a:lnTo>
                    <a:pt x="19" y="28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12"/>
                  </a:lnTo>
                  <a:lnTo>
                    <a:pt x="19" y="49"/>
                  </a:lnTo>
                  <a:lnTo>
                    <a:pt x="37" y="86"/>
                  </a:lnTo>
                  <a:lnTo>
                    <a:pt x="41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4" name="Freeform 350"/>
            <p:cNvSpPr>
              <a:spLocks/>
            </p:cNvSpPr>
            <p:nvPr/>
          </p:nvSpPr>
          <p:spPr bwMode="auto">
            <a:xfrm>
              <a:off x="4081" y="1344"/>
              <a:ext cx="45" cy="287"/>
            </a:xfrm>
            <a:custGeom>
              <a:avLst/>
              <a:gdLst>
                <a:gd name="T0" fmla="*/ 0 w 112"/>
                <a:gd name="T1" fmla="*/ 0 h 653"/>
                <a:gd name="T2" fmla="*/ 0 w 112"/>
                <a:gd name="T3" fmla="*/ 0 h 653"/>
                <a:gd name="T4" fmla="*/ 0 w 112"/>
                <a:gd name="T5" fmla="*/ 0 h 653"/>
                <a:gd name="T6" fmla="*/ 0 w 112"/>
                <a:gd name="T7" fmla="*/ 0 h 653"/>
                <a:gd name="T8" fmla="*/ 0 w 112"/>
                <a:gd name="T9" fmla="*/ 0 h 653"/>
                <a:gd name="T10" fmla="*/ 0 w 112"/>
                <a:gd name="T11" fmla="*/ 0 h 653"/>
                <a:gd name="T12" fmla="*/ 0 w 112"/>
                <a:gd name="T13" fmla="*/ 0 h 653"/>
                <a:gd name="T14" fmla="*/ 0 w 112"/>
                <a:gd name="T15" fmla="*/ 0 h 653"/>
                <a:gd name="T16" fmla="*/ 0 w 112"/>
                <a:gd name="T17" fmla="*/ 0 h 653"/>
                <a:gd name="T18" fmla="*/ 0 w 112"/>
                <a:gd name="T19" fmla="*/ 0 h 653"/>
                <a:gd name="T20" fmla="*/ 0 w 112"/>
                <a:gd name="T21" fmla="*/ 0 h 653"/>
                <a:gd name="T22" fmla="*/ 0 w 112"/>
                <a:gd name="T23" fmla="*/ 0 h 653"/>
                <a:gd name="T24" fmla="*/ 0 w 112"/>
                <a:gd name="T25" fmla="*/ 0 h 653"/>
                <a:gd name="T26" fmla="*/ 0 w 112"/>
                <a:gd name="T27" fmla="*/ 0 h 653"/>
                <a:gd name="T28" fmla="*/ 0 w 112"/>
                <a:gd name="T29" fmla="*/ 0 h 653"/>
                <a:gd name="T30" fmla="*/ 0 w 112"/>
                <a:gd name="T31" fmla="*/ 0 h 653"/>
                <a:gd name="T32" fmla="*/ 0 w 112"/>
                <a:gd name="T33" fmla="*/ 0 h 653"/>
                <a:gd name="T34" fmla="*/ 0 w 112"/>
                <a:gd name="T35" fmla="*/ 0 h 653"/>
                <a:gd name="T36" fmla="*/ 0 w 112"/>
                <a:gd name="T37" fmla="*/ 0 h 653"/>
                <a:gd name="T38" fmla="*/ 0 w 112"/>
                <a:gd name="T39" fmla="*/ 0 h 653"/>
                <a:gd name="T40" fmla="*/ 0 w 112"/>
                <a:gd name="T41" fmla="*/ 0 h 653"/>
                <a:gd name="T42" fmla="*/ 0 w 112"/>
                <a:gd name="T43" fmla="*/ 0 h 653"/>
                <a:gd name="T44" fmla="*/ 0 w 112"/>
                <a:gd name="T45" fmla="*/ 0 h 653"/>
                <a:gd name="T46" fmla="*/ 0 w 112"/>
                <a:gd name="T47" fmla="*/ 0 h 653"/>
                <a:gd name="T48" fmla="*/ 0 w 112"/>
                <a:gd name="T49" fmla="*/ 0 h 653"/>
                <a:gd name="T50" fmla="*/ 0 w 112"/>
                <a:gd name="T51" fmla="*/ 0 h 653"/>
                <a:gd name="T52" fmla="*/ 0 w 112"/>
                <a:gd name="T53" fmla="*/ 0 h 65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653"/>
                <a:gd name="T83" fmla="*/ 112 w 112"/>
                <a:gd name="T84" fmla="*/ 653 h 65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653">
                  <a:moveTo>
                    <a:pt x="0" y="653"/>
                  </a:moveTo>
                  <a:lnTo>
                    <a:pt x="1" y="651"/>
                  </a:lnTo>
                  <a:lnTo>
                    <a:pt x="11" y="637"/>
                  </a:lnTo>
                  <a:lnTo>
                    <a:pt x="42" y="583"/>
                  </a:lnTo>
                  <a:lnTo>
                    <a:pt x="68" y="515"/>
                  </a:lnTo>
                  <a:lnTo>
                    <a:pt x="70" y="498"/>
                  </a:lnTo>
                  <a:lnTo>
                    <a:pt x="71" y="480"/>
                  </a:lnTo>
                  <a:lnTo>
                    <a:pt x="77" y="427"/>
                  </a:lnTo>
                  <a:lnTo>
                    <a:pt x="94" y="286"/>
                  </a:lnTo>
                  <a:lnTo>
                    <a:pt x="106" y="169"/>
                  </a:lnTo>
                  <a:lnTo>
                    <a:pt x="107" y="152"/>
                  </a:lnTo>
                  <a:lnTo>
                    <a:pt x="107" y="139"/>
                  </a:lnTo>
                  <a:lnTo>
                    <a:pt x="107" y="107"/>
                  </a:lnTo>
                  <a:lnTo>
                    <a:pt x="110" y="42"/>
                  </a:lnTo>
                  <a:lnTo>
                    <a:pt x="111" y="3"/>
                  </a:lnTo>
                  <a:lnTo>
                    <a:pt x="112" y="0"/>
                  </a:lnTo>
                  <a:lnTo>
                    <a:pt x="106" y="40"/>
                  </a:lnTo>
                  <a:lnTo>
                    <a:pt x="96" y="122"/>
                  </a:lnTo>
                  <a:lnTo>
                    <a:pt x="79" y="285"/>
                  </a:lnTo>
                  <a:lnTo>
                    <a:pt x="57" y="446"/>
                  </a:lnTo>
                  <a:lnTo>
                    <a:pt x="50" y="484"/>
                  </a:lnTo>
                  <a:lnTo>
                    <a:pt x="46" y="498"/>
                  </a:lnTo>
                  <a:lnTo>
                    <a:pt x="38" y="533"/>
                  </a:lnTo>
                  <a:lnTo>
                    <a:pt x="16" y="606"/>
                  </a:lnTo>
                  <a:lnTo>
                    <a:pt x="0" y="650"/>
                  </a:lnTo>
                  <a:lnTo>
                    <a:pt x="0" y="6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5" name="Freeform 351"/>
            <p:cNvSpPr>
              <a:spLocks/>
            </p:cNvSpPr>
            <p:nvPr/>
          </p:nvSpPr>
          <p:spPr bwMode="auto">
            <a:xfrm>
              <a:off x="4108" y="1630"/>
              <a:ext cx="37" cy="75"/>
            </a:xfrm>
            <a:custGeom>
              <a:avLst/>
              <a:gdLst>
                <a:gd name="T0" fmla="*/ 0 w 92"/>
                <a:gd name="T1" fmla="*/ 0 h 171"/>
                <a:gd name="T2" fmla="*/ 0 w 92"/>
                <a:gd name="T3" fmla="*/ 0 h 171"/>
                <a:gd name="T4" fmla="*/ 0 w 92"/>
                <a:gd name="T5" fmla="*/ 0 h 171"/>
                <a:gd name="T6" fmla="*/ 0 w 92"/>
                <a:gd name="T7" fmla="*/ 0 h 171"/>
                <a:gd name="T8" fmla="*/ 0 w 92"/>
                <a:gd name="T9" fmla="*/ 0 h 171"/>
                <a:gd name="T10" fmla="*/ 0 w 92"/>
                <a:gd name="T11" fmla="*/ 0 h 171"/>
                <a:gd name="T12" fmla="*/ 0 w 92"/>
                <a:gd name="T13" fmla="*/ 0 h 171"/>
                <a:gd name="T14" fmla="*/ 0 w 92"/>
                <a:gd name="T15" fmla="*/ 0 h 171"/>
                <a:gd name="T16" fmla="*/ 0 w 92"/>
                <a:gd name="T17" fmla="*/ 0 h 171"/>
                <a:gd name="T18" fmla="*/ 0 w 92"/>
                <a:gd name="T19" fmla="*/ 0 h 171"/>
                <a:gd name="T20" fmla="*/ 0 w 92"/>
                <a:gd name="T21" fmla="*/ 0 h 171"/>
                <a:gd name="T22" fmla="*/ 0 w 92"/>
                <a:gd name="T23" fmla="*/ 0 h 171"/>
                <a:gd name="T24" fmla="*/ 0 w 92"/>
                <a:gd name="T25" fmla="*/ 0 h 171"/>
                <a:gd name="T26" fmla="*/ 0 w 92"/>
                <a:gd name="T27" fmla="*/ 0 h 171"/>
                <a:gd name="T28" fmla="*/ 0 w 92"/>
                <a:gd name="T29" fmla="*/ 0 h 171"/>
                <a:gd name="T30" fmla="*/ 0 w 92"/>
                <a:gd name="T31" fmla="*/ 0 h 171"/>
                <a:gd name="T32" fmla="*/ 0 w 92"/>
                <a:gd name="T33" fmla="*/ 0 h 1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71"/>
                <a:gd name="T53" fmla="*/ 92 w 92"/>
                <a:gd name="T54" fmla="*/ 171 h 1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71">
                  <a:moveTo>
                    <a:pt x="92" y="171"/>
                  </a:moveTo>
                  <a:lnTo>
                    <a:pt x="92" y="169"/>
                  </a:lnTo>
                  <a:lnTo>
                    <a:pt x="92" y="164"/>
                  </a:lnTo>
                  <a:lnTo>
                    <a:pt x="92" y="152"/>
                  </a:lnTo>
                  <a:lnTo>
                    <a:pt x="92" y="142"/>
                  </a:lnTo>
                  <a:lnTo>
                    <a:pt x="92" y="139"/>
                  </a:lnTo>
                  <a:lnTo>
                    <a:pt x="83" y="128"/>
                  </a:lnTo>
                  <a:lnTo>
                    <a:pt x="69" y="105"/>
                  </a:lnTo>
                  <a:lnTo>
                    <a:pt x="39" y="59"/>
                  </a:lnTo>
                  <a:lnTo>
                    <a:pt x="7" y="13"/>
                  </a:lnTo>
                  <a:lnTo>
                    <a:pt x="0" y="0"/>
                  </a:lnTo>
                  <a:lnTo>
                    <a:pt x="3" y="17"/>
                  </a:lnTo>
                  <a:lnTo>
                    <a:pt x="14" y="46"/>
                  </a:lnTo>
                  <a:lnTo>
                    <a:pt x="46" y="104"/>
                  </a:lnTo>
                  <a:lnTo>
                    <a:pt x="82" y="158"/>
                  </a:lnTo>
                  <a:lnTo>
                    <a:pt x="92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6" name="Freeform 352"/>
            <p:cNvSpPr>
              <a:spLocks/>
            </p:cNvSpPr>
            <p:nvPr/>
          </p:nvSpPr>
          <p:spPr bwMode="auto">
            <a:xfrm>
              <a:off x="3985" y="2007"/>
              <a:ext cx="73" cy="193"/>
            </a:xfrm>
            <a:custGeom>
              <a:avLst/>
              <a:gdLst>
                <a:gd name="T0" fmla="*/ 0 w 179"/>
                <a:gd name="T1" fmla="*/ 0 h 439"/>
                <a:gd name="T2" fmla="*/ 0 w 179"/>
                <a:gd name="T3" fmla="*/ 0 h 439"/>
                <a:gd name="T4" fmla="*/ 0 w 179"/>
                <a:gd name="T5" fmla="*/ 0 h 439"/>
                <a:gd name="T6" fmla="*/ 0 w 179"/>
                <a:gd name="T7" fmla="*/ 0 h 439"/>
                <a:gd name="T8" fmla="*/ 0 w 179"/>
                <a:gd name="T9" fmla="*/ 0 h 439"/>
                <a:gd name="T10" fmla="*/ 0 w 179"/>
                <a:gd name="T11" fmla="*/ 0 h 439"/>
                <a:gd name="T12" fmla="*/ 0 w 179"/>
                <a:gd name="T13" fmla="*/ 0 h 439"/>
                <a:gd name="T14" fmla="*/ 0 w 179"/>
                <a:gd name="T15" fmla="*/ 0 h 439"/>
                <a:gd name="T16" fmla="*/ 0 w 179"/>
                <a:gd name="T17" fmla="*/ 0 h 439"/>
                <a:gd name="T18" fmla="*/ 0 w 179"/>
                <a:gd name="T19" fmla="*/ 0 h 439"/>
                <a:gd name="T20" fmla="*/ 0 w 179"/>
                <a:gd name="T21" fmla="*/ 0 h 439"/>
                <a:gd name="T22" fmla="*/ 0 w 179"/>
                <a:gd name="T23" fmla="*/ 0 h 4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9"/>
                <a:gd name="T37" fmla="*/ 0 h 439"/>
                <a:gd name="T38" fmla="*/ 179 w 179"/>
                <a:gd name="T39" fmla="*/ 439 h 4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9" h="439">
                  <a:moveTo>
                    <a:pt x="0" y="439"/>
                  </a:moveTo>
                  <a:lnTo>
                    <a:pt x="21" y="405"/>
                  </a:lnTo>
                  <a:lnTo>
                    <a:pt x="59" y="334"/>
                  </a:lnTo>
                  <a:lnTo>
                    <a:pt x="122" y="191"/>
                  </a:lnTo>
                  <a:lnTo>
                    <a:pt x="169" y="40"/>
                  </a:lnTo>
                  <a:lnTo>
                    <a:pt x="179" y="0"/>
                  </a:lnTo>
                  <a:lnTo>
                    <a:pt x="164" y="37"/>
                  </a:lnTo>
                  <a:lnTo>
                    <a:pt x="134" y="111"/>
                  </a:lnTo>
                  <a:lnTo>
                    <a:pt x="72" y="257"/>
                  </a:lnTo>
                  <a:lnTo>
                    <a:pt x="13" y="403"/>
                  </a:lnTo>
                  <a:lnTo>
                    <a:pt x="0" y="4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7" name="Freeform 353"/>
            <p:cNvSpPr>
              <a:spLocks/>
            </p:cNvSpPr>
            <p:nvPr/>
          </p:nvSpPr>
          <p:spPr bwMode="auto">
            <a:xfrm>
              <a:off x="3952" y="1911"/>
              <a:ext cx="79" cy="278"/>
            </a:xfrm>
            <a:custGeom>
              <a:avLst/>
              <a:gdLst>
                <a:gd name="T0" fmla="*/ 0 w 194"/>
                <a:gd name="T1" fmla="*/ 0 h 631"/>
                <a:gd name="T2" fmla="*/ 0 w 194"/>
                <a:gd name="T3" fmla="*/ 0 h 631"/>
                <a:gd name="T4" fmla="*/ 0 w 194"/>
                <a:gd name="T5" fmla="*/ 0 h 631"/>
                <a:gd name="T6" fmla="*/ 0 w 194"/>
                <a:gd name="T7" fmla="*/ 0 h 631"/>
                <a:gd name="T8" fmla="*/ 0 w 194"/>
                <a:gd name="T9" fmla="*/ 0 h 631"/>
                <a:gd name="T10" fmla="*/ 0 w 194"/>
                <a:gd name="T11" fmla="*/ 0 h 631"/>
                <a:gd name="T12" fmla="*/ 0 w 194"/>
                <a:gd name="T13" fmla="*/ 0 h 631"/>
                <a:gd name="T14" fmla="*/ 0 w 194"/>
                <a:gd name="T15" fmla="*/ 0 h 631"/>
                <a:gd name="T16" fmla="*/ 0 w 194"/>
                <a:gd name="T17" fmla="*/ 0 h 631"/>
                <a:gd name="T18" fmla="*/ 0 w 194"/>
                <a:gd name="T19" fmla="*/ 0 h 631"/>
                <a:gd name="T20" fmla="*/ 0 w 194"/>
                <a:gd name="T21" fmla="*/ 0 h 631"/>
                <a:gd name="T22" fmla="*/ 0 w 194"/>
                <a:gd name="T23" fmla="*/ 0 h 631"/>
                <a:gd name="T24" fmla="*/ 0 w 194"/>
                <a:gd name="T25" fmla="*/ 0 h 631"/>
                <a:gd name="T26" fmla="*/ 0 w 194"/>
                <a:gd name="T27" fmla="*/ 0 h 631"/>
                <a:gd name="T28" fmla="*/ 0 w 194"/>
                <a:gd name="T29" fmla="*/ 0 h 631"/>
                <a:gd name="T30" fmla="*/ 0 w 194"/>
                <a:gd name="T31" fmla="*/ 0 h 631"/>
                <a:gd name="T32" fmla="*/ 0 w 194"/>
                <a:gd name="T33" fmla="*/ 0 h 631"/>
                <a:gd name="T34" fmla="*/ 0 w 194"/>
                <a:gd name="T35" fmla="*/ 0 h 631"/>
                <a:gd name="T36" fmla="*/ 0 w 194"/>
                <a:gd name="T37" fmla="*/ 0 h 631"/>
                <a:gd name="T38" fmla="*/ 0 w 194"/>
                <a:gd name="T39" fmla="*/ 0 h 631"/>
                <a:gd name="T40" fmla="*/ 0 w 194"/>
                <a:gd name="T41" fmla="*/ 0 h 631"/>
                <a:gd name="T42" fmla="*/ 0 w 194"/>
                <a:gd name="T43" fmla="*/ 0 h 631"/>
                <a:gd name="T44" fmla="*/ 0 w 194"/>
                <a:gd name="T45" fmla="*/ 0 h 631"/>
                <a:gd name="T46" fmla="*/ 0 w 194"/>
                <a:gd name="T47" fmla="*/ 0 h 631"/>
                <a:gd name="T48" fmla="*/ 0 w 194"/>
                <a:gd name="T49" fmla="*/ 0 h 631"/>
                <a:gd name="T50" fmla="*/ 0 w 194"/>
                <a:gd name="T51" fmla="*/ 0 h 63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4"/>
                <a:gd name="T79" fmla="*/ 0 h 631"/>
                <a:gd name="T80" fmla="*/ 194 w 194"/>
                <a:gd name="T81" fmla="*/ 631 h 63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4" h="631">
                  <a:moveTo>
                    <a:pt x="95" y="235"/>
                  </a:moveTo>
                  <a:lnTo>
                    <a:pt x="85" y="259"/>
                  </a:lnTo>
                  <a:lnTo>
                    <a:pt x="65" y="316"/>
                  </a:lnTo>
                  <a:lnTo>
                    <a:pt x="24" y="441"/>
                  </a:lnTo>
                  <a:lnTo>
                    <a:pt x="1" y="532"/>
                  </a:lnTo>
                  <a:lnTo>
                    <a:pt x="0" y="542"/>
                  </a:lnTo>
                  <a:lnTo>
                    <a:pt x="0" y="551"/>
                  </a:lnTo>
                  <a:lnTo>
                    <a:pt x="2" y="569"/>
                  </a:lnTo>
                  <a:lnTo>
                    <a:pt x="11" y="608"/>
                  </a:lnTo>
                  <a:lnTo>
                    <a:pt x="17" y="630"/>
                  </a:lnTo>
                  <a:lnTo>
                    <a:pt x="18" y="631"/>
                  </a:lnTo>
                  <a:lnTo>
                    <a:pt x="17" y="612"/>
                  </a:lnTo>
                  <a:lnTo>
                    <a:pt x="20" y="545"/>
                  </a:lnTo>
                  <a:lnTo>
                    <a:pt x="34" y="462"/>
                  </a:lnTo>
                  <a:lnTo>
                    <a:pt x="41" y="443"/>
                  </a:lnTo>
                  <a:lnTo>
                    <a:pt x="49" y="419"/>
                  </a:lnTo>
                  <a:lnTo>
                    <a:pt x="74" y="343"/>
                  </a:lnTo>
                  <a:lnTo>
                    <a:pt x="143" y="145"/>
                  </a:lnTo>
                  <a:lnTo>
                    <a:pt x="191" y="8"/>
                  </a:lnTo>
                  <a:lnTo>
                    <a:pt x="194" y="0"/>
                  </a:lnTo>
                  <a:lnTo>
                    <a:pt x="192" y="3"/>
                  </a:lnTo>
                  <a:lnTo>
                    <a:pt x="183" y="24"/>
                  </a:lnTo>
                  <a:lnTo>
                    <a:pt x="147" y="109"/>
                  </a:lnTo>
                  <a:lnTo>
                    <a:pt x="105" y="212"/>
                  </a:lnTo>
                  <a:lnTo>
                    <a:pt x="95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8" name="Freeform 354"/>
            <p:cNvSpPr>
              <a:spLocks/>
            </p:cNvSpPr>
            <p:nvPr/>
          </p:nvSpPr>
          <p:spPr bwMode="auto">
            <a:xfrm>
              <a:off x="4352" y="1920"/>
              <a:ext cx="30" cy="79"/>
            </a:xfrm>
            <a:custGeom>
              <a:avLst/>
              <a:gdLst>
                <a:gd name="T0" fmla="*/ 0 w 73"/>
                <a:gd name="T1" fmla="*/ 0 h 179"/>
                <a:gd name="T2" fmla="*/ 0 w 73"/>
                <a:gd name="T3" fmla="*/ 0 h 179"/>
                <a:gd name="T4" fmla="*/ 0 w 73"/>
                <a:gd name="T5" fmla="*/ 0 h 179"/>
                <a:gd name="T6" fmla="*/ 0 w 73"/>
                <a:gd name="T7" fmla="*/ 0 h 179"/>
                <a:gd name="T8" fmla="*/ 0 w 73"/>
                <a:gd name="T9" fmla="*/ 0 h 179"/>
                <a:gd name="T10" fmla="*/ 0 w 73"/>
                <a:gd name="T11" fmla="*/ 0 h 179"/>
                <a:gd name="T12" fmla="*/ 0 w 73"/>
                <a:gd name="T13" fmla="*/ 0 h 179"/>
                <a:gd name="T14" fmla="*/ 0 w 73"/>
                <a:gd name="T15" fmla="*/ 0 h 179"/>
                <a:gd name="T16" fmla="*/ 0 w 73"/>
                <a:gd name="T17" fmla="*/ 0 h 179"/>
                <a:gd name="T18" fmla="*/ 0 w 73"/>
                <a:gd name="T19" fmla="*/ 0 h 179"/>
                <a:gd name="T20" fmla="*/ 0 w 73"/>
                <a:gd name="T21" fmla="*/ 0 h 179"/>
                <a:gd name="T22" fmla="*/ 0 w 73"/>
                <a:gd name="T23" fmla="*/ 0 h 179"/>
                <a:gd name="T24" fmla="*/ 0 w 73"/>
                <a:gd name="T25" fmla="*/ 0 h 179"/>
                <a:gd name="T26" fmla="*/ 0 w 73"/>
                <a:gd name="T27" fmla="*/ 0 h 179"/>
                <a:gd name="T28" fmla="*/ 0 w 73"/>
                <a:gd name="T29" fmla="*/ 0 h 179"/>
                <a:gd name="T30" fmla="*/ 0 w 73"/>
                <a:gd name="T31" fmla="*/ 0 h 179"/>
                <a:gd name="T32" fmla="*/ 0 w 73"/>
                <a:gd name="T33" fmla="*/ 0 h 179"/>
                <a:gd name="T34" fmla="*/ 0 w 73"/>
                <a:gd name="T35" fmla="*/ 0 h 179"/>
                <a:gd name="T36" fmla="*/ 0 w 73"/>
                <a:gd name="T37" fmla="*/ 0 h 179"/>
                <a:gd name="T38" fmla="*/ 0 w 73"/>
                <a:gd name="T39" fmla="*/ 0 h 1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3"/>
                <a:gd name="T61" fmla="*/ 0 h 179"/>
                <a:gd name="T62" fmla="*/ 73 w 73"/>
                <a:gd name="T63" fmla="*/ 179 h 1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3" h="179">
                  <a:moveTo>
                    <a:pt x="50" y="167"/>
                  </a:moveTo>
                  <a:lnTo>
                    <a:pt x="51" y="170"/>
                  </a:lnTo>
                  <a:lnTo>
                    <a:pt x="53" y="173"/>
                  </a:lnTo>
                  <a:lnTo>
                    <a:pt x="56" y="175"/>
                  </a:lnTo>
                  <a:lnTo>
                    <a:pt x="61" y="177"/>
                  </a:lnTo>
                  <a:lnTo>
                    <a:pt x="66" y="178"/>
                  </a:lnTo>
                  <a:lnTo>
                    <a:pt x="70" y="179"/>
                  </a:lnTo>
                  <a:lnTo>
                    <a:pt x="72" y="179"/>
                  </a:lnTo>
                  <a:lnTo>
                    <a:pt x="73" y="178"/>
                  </a:lnTo>
                  <a:lnTo>
                    <a:pt x="70" y="160"/>
                  </a:lnTo>
                  <a:lnTo>
                    <a:pt x="64" y="128"/>
                  </a:lnTo>
                  <a:lnTo>
                    <a:pt x="46" y="70"/>
                  </a:lnTo>
                  <a:lnTo>
                    <a:pt x="11" y="15"/>
                  </a:lnTo>
                  <a:lnTo>
                    <a:pt x="0" y="0"/>
                  </a:lnTo>
                  <a:lnTo>
                    <a:pt x="6" y="13"/>
                  </a:lnTo>
                  <a:lnTo>
                    <a:pt x="17" y="41"/>
                  </a:lnTo>
                  <a:lnTo>
                    <a:pt x="32" y="102"/>
                  </a:lnTo>
                  <a:lnTo>
                    <a:pt x="45" y="157"/>
                  </a:lnTo>
                  <a:lnTo>
                    <a:pt x="50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79" name="Freeform 355"/>
            <p:cNvSpPr>
              <a:spLocks/>
            </p:cNvSpPr>
            <p:nvPr/>
          </p:nvSpPr>
          <p:spPr bwMode="auto">
            <a:xfrm>
              <a:off x="4376" y="2222"/>
              <a:ext cx="35" cy="101"/>
            </a:xfrm>
            <a:custGeom>
              <a:avLst/>
              <a:gdLst>
                <a:gd name="T0" fmla="*/ 0 w 85"/>
                <a:gd name="T1" fmla="*/ 0 h 230"/>
                <a:gd name="T2" fmla="*/ 0 w 85"/>
                <a:gd name="T3" fmla="*/ 0 h 230"/>
                <a:gd name="T4" fmla="*/ 0 w 85"/>
                <a:gd name="T5" fmla="*/ 0 h 230"/>
                <a:gd name="T6" fmla="*/ 0 w 85"/>
                <a:gd name="T7" fmla="*/ 0 h 230"/>
                <a:gd name="T8" fmla="*/ 0 w 85"/>
                <a:gd name="T9" fmla="*/ 0 h 230"/>
                <a:gd name="T10" fmla="*/ 0 w 85"/>
                <a:gd name="T11" fmla="*/ 0 h 230"/>
                <a:gd name="T12" fmla="*/ 0 w 85"/>
                <a:gd name="T13" fmla="*/ 0 h 230"/>
                <a:gd name="T14" fmla="*/ 0 w 85"/>
                <a:gd name="T15" fmla="*/ 0 h 230"/>
                <a:gd name="T16" fmla="*/ 0 w 85"/>
                <a:gd name="T17" fmla="*/ 0 h 230"/>
                <a:gd name="T18" fmla="*/ 0 w 85"/>
                <a:gd name="T19" fmla="*/ 0 h 230"/>
                <a:gd name="T20" fmla="*/ 0 w 85"/>
                <a:gd name="T21" fmla="*/ 0 h 230"/>
                <a:gd name="T22" fmla="*/ 0 w 85"/>
                <a:gd name="T23" fmla="*/ 0 h 230"/>
                <a:gd name="T24" fmla="*/ 0 w 85"/>
                <a:gd name="T25" fmla="*/ 0 h 230"/>
                <a:gd name="T26" fmla="*/ 0 w 85"/>
                <a:gd name="T27" fmla="*/ 0 h 2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230"/>
                <a:gd name="T44" fmla="*/ 85 w 85"/>
                <a:gd name="T45" fmla="*/ 230 h 2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230">
                  <a:moveTo>
                    <a:pt x="85" y="230"/>
                  </a:moveTo>
                  <a:lnTo>
                    <a:pt x="73" y="215"/>
                  </a:lnTo>
                  <a:lnTo>
                    <a:pt x="53" y="182"/>
                  </a:lnTo>
                  <a:lnTo>
                    <a:pt x="38" y="143"/>
                  </a:lnTo>
                  <a:lnTo>
                    <a:pt x="20" y="61"/>
                  </a:lnTo>
                  <a:lnTo>
                    <a:pt x="18" y="0"/>
                  </a:lnTo>
                  <a:lnTo>
                    <a:pt x="11" y="25"/>
                  </a:lnTo>
                  <a:lnTo>
                    <a:pt x="2" y="71"/>
                  </a:lnTo>
                  <a:lnTo>
                    <a:pt x="0" y="112"/>
                  </a:lnTo>
                  <a:lnTo>
                    <a:pt x="7" y="148"/>
                  </a:lnTo>
                  <a:lnTo>
                    <a:pt x="26" y="183"/>
                  </a:lnTo>
                  <a:lnTo>
                    <a:pt x="61" y="215"/>
                  </a:lnTo>
                  <a:lnTo>
                    <a:pt x="85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0" name="Freeform 356"/>
            <p:cNvSpPr>
              <a:spLocks/>
            </p:cNvSpPr>
            <p:nvPr/>
          </p:nvSpPr>
          <p:spPr bwMode="auto">
            <a:xfrm>
              <a:off x="4458" y="2132"/>
              <a:ext cx="21" cy="40"/>
            </a:xfrm>
            <a:custGeom>
              <a:avLst/>
              <a:gdLst>
                <a:gd name="T0" fmla="*/ 0 w 50"/>
                <a:gd name="T1" fmla="*/ 0 h 91"/>
                <a:gd name="T2" fmla="*/ 0 w 50"/>
                <a:gd name="T3" fmla="*/ 0 h 91"/>
                <a:gd name="T4" fmla="*/ 0 w 50"/>
                <a:gd name="T5" fmla="*/ 0 h 91"/>
                <a:gd name="T6" fmla="*/ 0 w 50"/>
                <a:gd name="T7" fmla="*/ 0 h 91"/>
                <a:gd name="T8" fmla="*/ 0 w 50"/>
                <a:gd name="T9" fmla="*/ 0 h 91"/>
                <a:gd name="T10" fmla="*/ 0 w 50"/>
                <a:gd name="T11" fmla="*/ 0 h 91"/>
                <a:gd name="T12" fmla="*/ 0 w 50"/>
                <a:gd name="T13" fmla="*/ 0 h 91"/>
                <a:gd name="T14" fmla="*/ 0 w 50"/>
                <a:gd name="T15" fmla="*/ 0 h 91"/>
                <a:gd name="T16" fmla="*/ 0 w 50"/>
                <a:gd name="T17" fmla="*/ 0 h 91"/>
                <a:gd name="T18" fmla="*/ 0 w 50"/>
                <a:gd name="T19" fmla="*/ 0 h 91"/>
                <a:gd name="T20" fmla="*/ 0 w 50"/>
                <a:gd name="T21" fmla="*/ 0 h 91"/>
                <a:gd name="T22" fmla="*/ 0 w 50"/>
                <a:gd name="T23" fmla="*/ 0 h 91"/>
                <a:gd name="T24" fmla="*/ 0 w 50"/>
                <a:gd name="T25" fmla="*/ 0 h 91"/>
                <a:gd name="T26" fmla="*/ 0 w 50"/>
                <a:gd name="T27" fmla="*/ 0 h 91"/>
                <a:gd name="T28" fmla="*/ 0 w 50"/>
                <a:gd name="T29" fmla="*/ 0 h 91"/>
                <a:gd name="T30" fmla="*/ 0 w 50"/>
                <a:gd name="T31" fmla="*/ 0 h 91"/>
                <a:gd name="T32" fmla="*/ 0 w 50"/>
                <a:gd name="T33" fmla="*/ 0 h 91"/>
                <a:gd name="T34" fmla="*/ 0 w 50"/>
                <a:gd name="T35" fmla="*/ 0 h 91"/>
                <a:gd name="T36" fmla="*/ 0 w 50"/>
                <a:gd name="T37" fmla="*/ 0 h 91"/>
                <a:gd name="T38" fmla="*/ 0 w 50"/>
                <a:gd name="T39" fmla="*/ 0 h 91"/>
                <a:gd name="T40" fmla="*/ 0 w 50"/>
                <a:gd name="T41" fmla="*/ 0 h 91"/>
                <a:gd name="T42" fmla="*/ 0 w 50"/>
                <a:gd name="T43" fmla="*/ 0 h 9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91"/>
                <a:gd name="T68" fmla="*/ 50 w 50"/>
                <a:gd name="T69" fmla="*/ 91 h 9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91">
                  <a:moveTo>
                    <a:pt x="9" y="0"/>
                  </a:moveTo>
                  <a:lnTo>
                    <a:pt x="18" y="9"/>
                  </a:lnTo>
                  <a:lnTo>
                    <a:pt x="36" y="27"/>
                  </a:lnTo>
                  <a:lnTo>
                    <a:pt x="47" y="47"/>
                  </a:lnTo>
                  <a:lnTo>
                    <a:pt x="50" y="57"/>
                  </a:lnTo>
                  <a:lnTo>
                    <a:pt x="50" y="66"/>
                  </a:lnTo>
                  <a:lnTo>
                    <a:pt x="47" y="74"/>
                  </a:lnTo>
                  <a:lnTo>
                    <a:pt x="40" y="82"/>
                  </a:lnTo>
                  <a:lnTo>
                    <a:pt x="31" y="87"/>
                  </a:lnTo>
                  <a:lnTo>
                    <a:pt x="17" y="91"/>
                  </a:lnTo>
                  <a:lnTo>
                    <a:pt x="0" y="91"/>
                  </a:lnTo>
                  <a:lnTo>
                    <a:pt x="8" y="90"/>
                  </a:lnTo>
                  <a:lnTo>
                    <a:pt x="14" y="86"/>
                  </a:lnTo>
                  <a:lnTo>
                    <a:pt x="18" y="80"/>
                  </a:lnTo>
                  <a:lnTo>
                    <a:pt x="21" y="71"/>
                  </a:lnTo>
                  <a:lnTo>
                    <a:pt x="22" y="62"/>
                  </a:lnTo>
                  <a:lnTo>
                    <a:pt x="22" y="41"/>
                  </a:lnTo>
                  <a:lnTo>
                    <a:pt x="18" y="22"/>
                  </a:lnTo>
                  <a:lnTo>
                    <a:pt x="12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1" name="Freeform 357"/>
            <p:cNvSpPr>
              <a:spLocks/>
            </p:cNvSpPr>
            <p:nvPr/>
          </p:nvSpPr>
          <p:spPr bwMode="auto">
            <a:xfrm>
              <a:off x="4455" y="2102"/>
              <a:ext cx="7" cy="24"/>
            </a:xfrm>
            <a:custGeom>
              <a:avLst/>
              <a:gdLst>
                <a:gd name="T0" fmla="*/ 0 w 19"/>
                <a:gd name="T1" fmla="*/ 0 h 54"/>
                <a:gd name="T2" fmla="*/ 0 w 19"/>
                <a:gd name="T3" fmla="*/ 0 h 54"/>
                <a:gd name="T4" fmla="*/ 0 w 19"/>
                <a:gd name="T5" fmla="*/ 0 h 54"/>
                <a:gd name="T6" fmla="*/ 0 w 19"/>
                <a:gd name="T7" fmla="*/ 0 h 54"/>
                <a:gd name="T8" fmla="*/ 0 w 19"/>
                <a:gd name="T9" fmla="*/ 0 h 54"/>
                <a:gd name="T10" fmla="*/ 0 w 19"/>
                <a:gd name="T11" fmla="*/ 0 h 54"/>
                <a:gd name="T12" fmla="*/ 0 w 19"/>
                <a:gd name="T13" fmla="*/ 0 h 54"/>
                <a:gd name="T14" fmla="*/ 0 w 19"/>
                <a:gd name="T15" fmla="*/ 0 h 54"/>
                <a:gd name="T16" fmla="*/ 0 w 19"/>
                <a:gd name="T17" fmla="*/ 0 h 54"/>
                <a:gd name="T18" fmla="*/ 0 w 19"/>
                <a:gd name="T19" fmla="*/ 0 h 54"/>
                <a:gd name="T20" fmla="*/ 0 w 19"/>
                <a:gd name="T21" fmla="*/ 0 h 54"/>
                <a:gd name="T22" fmla="*/ 0 w 19"/>
                <a:gd name="T23" fmla="*/ 0 h 54"/>
                <a:gd name="T24" fmla="*/ 0 w 19"/>
                <a:gd name="T25" fmla="*/ 0 h 54"/>
                <a:gd name="T26" fmla="*/ 0 w 19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"/>
                <a:gd name="T43" fmla="*/ 0 h 54"/>
                <a:gd name="T44" fmla="*/ 19 w 19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" h="54">
                  <a:moveTo>
                    <a:pt x="0" y="54"/>
                  </a:moveTo>
                  <a:lnTo>
                    <a:pt x="0" y="53"/>
                  </a:lnTo>
                  <a:lnTo>
                    <a:pt x="0" y="46"/>
                  </a:lnTo>
                  <a:lnTo>
                    <a:pt x="0" y="21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5"/>
                  </a:lnTo>
                  <a:lnTo>
                    <a:pt x="14" y="14"/>
                  </a:lnTo>
                  <a:lnTo>
                    <a:pt x="19" y="24"/>
                  </a:lnTo>
                  <a:lnTo>
                    <a:pt x="19" y="34"/>
                  </a:lnTo>
                  <a:lnTo>
                    <a:pt x="15" y="43"/>
                  </a:lnTo>
                  <a:lnTo>
                    <a:pt x="6" y="51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2" name="Freeform 358"/>
            <p:cNvSpPr>
              <a:spLocks/>
            </p:cNvSpPr>
            <p:nvPr/>
          </p:nvSpPr>
          <p:spPr bwMode="auto">
            <a:xfrm>
              <a:off x="4597" y="1149"/>
              <a:ext cx="35" cy="126"/>
            </a:xfrm>
            <a:custGeom>
              <a:avLst/>
              <a:gdLst>
                <a:gd name="T0" fmla="*/ 0 w 88"/>
                <a:gd name="T1" fmla="*/ 0 h 287"/>
                <a:gd name="T2" fmla="*/ 0 w 88"/>
                <a:gd name="T3" fmla="*/ 0 h 287"/>
                <a:gd name="T4" fmla="*/ 0 w 88"/>
                <a:gd name="T5" fmla="*/ 0 h 287"/>
                <a:gd name="T6" fmla="*/ 0 w 88"/>
                <a:gd name="T7" fmla="*/ 0 h 287"/>
                <a:gd name="T8" fmla="*/ 0 w 88"/>
                <a:gd name="T9" fmla="*/ 0 h 287"/>
                <a:gd name="T10" fmla="*/ 0 w 88"/>
                <a:gd name="T11" fmla="*/ 0 h 287"/>
                <a:gd name="T12" fmla="*/ 0 w 88"/>
                <a:gd name="T13" fmla="*/ 0 h 287"/>
                <a:gd name="T14" fmla="*/ 0 w 88"/>
                <a:gd name="T15" fmla="*/ 0 h 287"/>
                <a:gd name="T16" fmla="*/ 0 w 88"/>
                <a:gd name="T17" fmla="*/ 0 h 287"/>
                <a:gd name="T18" fmla="*/ 0 w 88"/>
                <a:gd name="T19" fmla="*/ 0 h 287"/>
                <a:gd name="T20" fmla="*/ 0 w 88"/>
                <a:gd name="T21" fmla="*/ 0 h 287"/>
                <a:gd name="T22" fmla="*/ 0 w 88"/>
                <a:gd name="T23" fmla="*/ 0 h 287"/>
                <a:gd name="T24" fmla="*/ 0 w 88"/>
                <a:gd name="T25" fmla="*/ 0 h 287"/>
                <a:gd name="T26" fmla="*/ 0 w 88"/>
                <a:gd name="T27" fmla="*/ 0 h 287"/>
                <a:gd name="T28" fmla="*/ 0 w 88"/>
                <a:gd name="T29" fmla="*/ 0 h 287"/>
                <a:gd name="T30" fmla="*/ 0 w 88"/>
                <a:gd name="T31" fmla="*/ 0 h 287"/>
                <a:gd name="T32" fmla="*/ 0 w 88"/>
                <a:gd name="T33" fmla="*/ 0 h 287"/>
                <a:gd name="T34" fmla="*/ 0 w 88"/>
                <a:gd name="T35" fmla="*/ 0 h 287"/>
                <a:gd name="T36" fmla="*/ 0 w 88"/>
                <a:gd name="T37" fmla="*/ 0 h 287"/>
                <a:gd name="T38" fmla="*/ 0 w 88"/>
                <a:gd name="T39" fmla="*/ 0 h 287"/>
                <a:gd name="T40" fmla="*/ 0 w 88"/>
                <a:gd name="T41" fmla="*/ 0 h 287"/>
                <a:gd name="T42" fmla="*/ 0 w 88"/>
                <a:gd name="T43" fmla="*/ 0 h 287"/>
                <a:gd name="T44" fmla="*/ 0 w 88"/>
                <a:gd name="T45" fmla="*/ 0 h 287"/>
                <a:gd name="T46" fmla="*/ 0 w 88"/>
                <a:gd name="T47" fmla="*/ 0 h 287"/>
                <a:gd name="T48" fmla="*/ 0 w 88"/>
                <a:gd name="T49" fmla="*/ 0 h 287"/>
                <a:gd name="T50" fmla="*/ 0 w 88"/>
                <a:gd name="T51" fmla="*/ 0 h 287"/>
                <a:gd name="T52" fmla="*/ 0 w 88"/>
                <a:gd name="T53" fmla="*/ 0 h 28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8"/>
                <a:gd name="T82" fmla="*/ 0 h 287"/>
                <a:gd name="T83" fmla="*/ 88 w 88"/>
                <a:gd name="T84" fmla="*/ 287 h 28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8" h="287">
                  <a:moveTo>
                    <a:pt x="38" y="287"/>
                  </a:moveTo>
                  <a:lnTo>
                    <a:pt x="36" y="272"/>
                  </a:lnTo>
                  <a:lnTo>
                    <a:pt x="33" y="219"/>
                  </a:lnTo>
                  <a:lnTo>
                    <a:pt x="30" y="164"/>
                  </a:lnTo>
                  <a:lnTo>
                    <a:pt x="30" y="154"/>
                  </a:lnTo>
                  <a:lnTo>
                    <a:pt x="29" y="147"/>
                  </a:lnTo>
                  <a:lnTo>
                    <a:pt x="27" y="132"/>
                  </a:lnTo>
                  <a:lnTo>
                    <a:pt x="24" y="105"/>
                  </a:lnTo>
                  <a:lnTo>
                    <a:pt x="26" y="92"/>
                  </a:lnTo>
                  <a:lnTo>
                    <a:pt x="31" y="78"/>
                  </a:lnTo>
                  <a:lnTo>
                    <a:pt x="36" y="71"/>
                  </a:lnTo>
                  <a:lnTo>
                    <a:pt x="41" y="65"/>
                  </a:lnTo>
                  <a:lnTo>
                    <a:pt x="52" y="51"/>
                  </a:lnTo>
                  <a:lnTo>
                    <a:pt x="73" y="27"/>
                  </a:lnTo>
                  <a:lnTo>
                    <a:pt x="87" y="15"/>
                  </a:lnTo>
                  <a:lnTo>
                    <a:pt x="88" y="14"/>
                  </a:lnTo>
                  <a:lnTo>
                    <a:pt x="80" y="15"/>
                  </a:lnTo>
                  <a:lnTo>
                    <a:pt x="65" y="17"/>
                  </a:lnTo>
                  <a:lnTo>
                    <a:pt x="34" y="16"/>
                  </a:lnTo>
                  <a:lnTo>
                    <a:pt x="6" y="5"/>
                  </a:lnTo>
                  <a:lnTo>
                    <a:pt x="0" y="0"/>
                  </a:lnTo>
                  <a:lnTo>
                    <a:pt x="0" y="24"/>
                  </a:lnTo>
                  <a:lnTo>
                    <a:pt x="3" y="73"/>
                  </a:lnTo>
                  <a:lnTo>
                    <a:pt x="16" y="169"/>
                  </a:lnTo>
                  <a:lnTo>
                    <a:pt x="33" y="264"/>
                  </a:lnTo>
                  <a:lnTo>
                    <a:pt x="38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3" name="Freeform 359"/>
            <p:cNvSpPr>
              <a:spLocks/>
            </p:cNvSpPr>
            <p:nvPr/>
          </p:nvSpPr>
          <p:spPr bwMode="auto">
            <a:xfrm>
              <a:off x="4644" y="1088"/>
              <a:ext cx="87" cy="56"/>
            </a:xfrm>
            <a:custGeom>
              <a:avLst/>
              <a:gdLst>
                <a:gd name="T0" fmla="*/ 0 w 211"/>
                <a:gd name="T1" fmla="*/ 0 h 127"/>
                <a:gd name="T2" fmla="*/ 0 w 211"/>
                <a:gd name="T3" fmla="*/ 0 h 127"/>
                <a:gd name="T4" fmla="*/ 0 w 211"/>
                <a:gd name="T5" fmla="*/ 0 h 127"/>
                <a:gd name="T6" fmla="*/ 0 w 211"/>
                <a:gd name="T7" fmla="*/ 0 h 127"/>
                <a:gd name="T8" fmla="*/ 0 w 211"/>
                <a:gd name="T9" fmla="*/ 0 h 127"/>
                <a:gd name="T10" fmla="*/ 0 w 211"/>
                <a:gd name="T11" fmla="*/ 0 h 127"/>
                <a:gd name="T12" fmla="*/ 0 w 211"/>
                <a:gd name="T13" fmla="*/ 0 h 127"/>
                <a:gd name="T14" fmla="*/ 0 w 211"/>
                <a:gd name="T15" fmla="*/ 0 h 127"/>
                <a:gd name="T16" fmla="*/ 0 w 211"/>
                <a:gd name="T17" fmla="*/ 0 h 127"/>
                <a:gd name="T18" fmla="*/ 0 w 211"/>
                <a:gd name="T19" fmla="*/ 0 h 127"/>
                <a:gd name="T20" fmla="*/ 0 w 211"/>
                <a:gd name="T21" fmla="*/ 0 h 127"/>
                <a:gd name="T22" fmla="*/ 0 w 211"/>
                <a:gd name="T23" fmla="*/ 0 h 127"/>
                <a:gd name="T24" fmla="*/ 0 w 211"/>
                <a:gd name="T25" fmla="*/ 0 h 127"/>
                <a:gd name="T26" fmla="*/ 0 w 211"/>
                <a:gd name="T27" fmla="*/ 0 h 127"/>
                <a:gd name="T28" fmla="*/ 0 w 211"/>
                <a:gd name="T29" fmla="*/ 0 h 127"/>
                <a:gd name="T30" fmla="*/ 0 w 211"/>
                <a:gd name="T31" fmla="*/ 0 h 127"/>
                <a:gd name="T32" fmla="*/ 0 w 211"/>
                <a:gd name="T33" fmla="*/ 0 h 127"/>
                <a:gd name="T34" fmla="*/ 0 w 211"/>
                <a:gd name="T35" fmla="*/ 0 h 127"/>
                <a:gd name="T36" fmla="*/ 0 w 211"/>
                <a:gd name="T37" fmla="*/ 0 h 127"/>
                <a:gd name="T38" fmla="*/ 0 w 211"/>
                <a:gd name="T39" fmla="*/ 0 h 127"/>
                <a:gd name="T40" fmla="*/ 0 w 211"/>
                <a:gd name="T41" fmla="*/ 0 h 127"/>
                <a:gd name="T42" fmla="*/ 0 w 211"/>
                <a:gd name="T43" fmla="*/ 0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1"/>
                <a:gd name="T67" fmla="*/ 0 h 127"/>
                <a:gd name="T68" fmla="*/ 211 w 211"/>
                <a:gd name="T69" fmla="*/ 127 h 12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1" h="127">
                  <a:moveTo>
                    <a:pt x="0" y="127"/>
                  </a:moveTo>
                  <a:lnTo>
                    <a:pt x="1" y="127"/>
                  </a:lnTo>
                  <a:lnTo>
                    <a:pt x="9" y="126"/>
                  </a:lnTo>
                  <a:lnTo>
                    <a:pt x="41" y="119"/>
                  </a:lnTo>
                  <a:lnTo>
                    <a:pt x="77" y="101"/>
                  </a:lnTo>
                  <a:lnTo>
                    <a:pt x="85" y="94"/>
                  </a:lnTo>
                  <a:lnTo>
                    <a:pt x="91" y="87"/>
                  </a:lnTo>
                  <a:lnTo>
                    <a:pt x="101" y="75"/>
                  </a:lnTo>
                  <a:lnTo>
                    <a:pt x="120" y="54"/>
                  </a:lnTo>
                  <a:lnTo>
                    <a:pt x="146" y="37"/>
                  </a:lnTo>
                  <a:lnTo>
                    <a:pt x="156" y="33"/>
                  </a:lnTo>
                  <a:lnTo>
                    <a:pt x="165" y="30"/>
                  </a:lnTo>
                  <a:lnTo>
                    <a:pt x="181" y="23"/>
                  </a:lnTo>
                  <a:lnTo>
                    <a:pt x="203" y="8"/>
                  </a:lnTo>
                  <a:lnTo>
                    <a:pt x="210" y="1"/>
                  </a:lnTo>
                  <a:lnTo>
                    <a:pt x="211" y="0"/>
                  </a:lnTo>
                  <a:lnTo>
                    <a:pt x="189" y="5"/>
                  </a:lnTo>
                  <a:lnTo>
                    <a:pt x="149" y="21"/>
                  </a:lnTo>
                  <a:lnTo>
                    <a:pt x="115" y="40"/>
                  </a:lnTo>
                  <a:lnTo>
                    <a:pt x="50" y="89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4" name="Freeform 360"/>
            <p:cNvSpPr>
              <a:spLocks/>
            </p:cNvSpPr>
            <p:nvPr/>
          </p:nvSpPr>
          <p:spPr bwMode="auto">
            <a:xfrm>
              <a:off x="4621" y="1344"/>
              <a:ext cx="18" cy="43"/>
            </a:xfrm>
            <a:custGeom>
              <a:avLst/>
              <a:gdLst>
                <a:gd name="T0" fmla="*/ 0 w 46"/>
                <a:gd name="T1" fmla="*/ 0 h 98"/>
                <a:gd name="T2" fmla="*/ 0 w 46"/>
                <a:gd name="T3" fmla="*/ 0 h 98"/>
                <a:gd name="T4" fmla="*/ 0 w 46"/>
                <a:gd name="T5" fmla="*/ 0 h 98"/>
                <a:gd name="T6" fmla="*/ 0 w 46"/>
                <a:gd name="T7" fmla="*/ 0 h 98"/>
                <a:gd name="T8" fmla="*/ 0 w 46"/>
                <a:gd name="T9" fmla="*/ 0 h 98"/>
                <a:gd name="T10" fmla="*/ 0 w 46"/>
                <a:gd name="T11" fmla="*/ 0 h 98"/>
                <a:gd name="T12" fmla="*/ 0 w 46"/>
                <a:gd name="T13" fmla="*/ 0 h 98"/>
                <a:gd name="T14" fmla="*/ 0 w 46"/>
                <a:gd name="T15" fmla="*/ 0 h 98"/>
                <a:gd name="T16" fmla="*/ 0 w 46"/>
                <a:gd name="T17" fmla="*/ 0 h 98"/>
                <a:gd name="T18" fmla="*/ 0 w 46"/>
                <a:gd name="T19" fmla="*/ 0 h 98"/>
                <a:gd name="T20" fmla="*/ 0 w 46"/>
                <a:gd name="T21" fmla="*/ 0 h 98"/>
                <a:gd name="T22" fmla="*/ 0 w 46"/>
                <a:gd name="T23" fmla="*/ 0 h 98"/>
                <a:gd name="T24" fmla="*/ 0 w 46"/>
                <a:gd name="T25" fmla="*/ 0 h 98"/>
                <a:gd name="T26" fmla="*/ 0 w 46"/>
                <a:gd name="T27" fmla="*/ 0 h 98"/>
                <a:gd name="T28" fmla="*/ 0 w 46"/>
                <a:gd name="T29" fmla="*/ 0 h 98"/>
                <a:gd name="T30" fmla="*/ 0 w 46"/>
                <a:gd name="T31" fmla="*/ 0 h 98"/>
                <a:gd name="T32" fmla="*/ 0 w 46"/>
                <a:gd name="T33" fmla="*/ 0 h 98"/>
                <a:gd name="T34" fmla="*/ 0 w 46"/>
                <a:gd name="T35" fmla="*/ 0 h 98"/>
                <a:gd name="T36" fmla="*/ 0 w 46"/>
                <a:gd name="T37" fmla="*/ 0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98"/>
                <a:gd name="T59" fmla="*/ 46 w 46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98">
                  <a:moveTo>
                    <a:pt x="2" y="41"/>
                  </a:moveTo>
                  <a:lnTo>
                    <a:pt x="4" y="48"/>
                  </a:lnTo>
                  <a:lnTo>
                    <a:pt x="11" y="60"/>
                  </a:lnTo>
                  <a:lnTo>
                    <a:pt x="20" y="72"/>
                  </a:lnTo>
                  <a:lnTo>
                    <a:pt x="40" y="93"/>
                  </a:lnTo>
                  <a:lnTo>
                    <a:pt x="46" y="98"/>
                  </a:lnTo>
                  <a:lnTo>
                    <a:pt x="43" y="91"/>
                  </a:lnTo>
                  <a:lnTo>
                    <a:pt x="37" y="69"/>
                  </a:lnTo>
                  <a:lnTo>
                    <a:pt x="32" y="52"/>
                  </a:lnTo>
                  <a:lnTo>
                    <a:pt x="32" y="51"/>
                  </a:lnTo>
                  <a:lnTo>
                    <a:pt x="27" y="44"/>
                  </a:lnTo>
                  <a:lnTo>
                    <a:pt x="14" y="19"/>
                  </a:lnTo>
                  <a:lnTo>
                    <a:pt x="4" y="1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5" name="Freeform 361"/>
            <p:cNvSpPr>
              <a:spLocks/>
            </p:cNvSpPr>
            <p:nvPr/>
          </p:nvSpPr>
          <p:spPr bwMode="auto">
            <a:xfrm>
              <a:off x="4802" y="1143"/>
              <a:ext cx="25" cy="118"/>
            </a:xfrm>
            <a:custGeom>
              <a:avLst/>
              <a:gdLst>
                <a:gd name="T0" fmla="*/ 0 w 62"/>
                <a:gd name="T1" fmla="*/ 0 h 266"/>
                <a:gd name="T2" fmla="*/ 0 w 62"/>
                <a:gd name="T3" fmla="*/ 0 h 266"/>
                <a:gd name="T4" fmla="*/ 0 w 62"/>
                <a:gd name="T5" fmla="*/ 0 h 266"/>
                <a:gd name="T6" fmla="*/ 0 w 62"/>
                <a:gd name="T7" fmla="*/ 0 h 266"/>
                <a:gd name="T8" fmla="*/ 0 w 62"/>
                <a:gd name="T9" fmla="*/ 0 h 266"/>
                <a:gd name="T10" fmla="*/ 0 w 62"/>
                <a:gd name="T11" fmla="*/ 0 h 266"/>
                <a:gd name="T12" fmla="*/ 0 w 62"/>
                <a:gd name="T13" fmla="*/ 0 h 266"/>
                <a:gd name="T14" fmla="*/ 0 w 62"/>
                <a:gd name="T15" fmla="*/ 0 h 266"/>
                <a:gd name="T16" fmla="*/ 0 w 62"/>
                <a:gd name="T17" fmla="*/ 0 h 266"/>
                <a:gd name="T18" fmla="*/ 0 w 62"/>
                <a:gd name="T19" fmla="*/ 0 h 266"/>
                <a:gd name="T20" fmla="*/ 0 w 62"/>
                <a:gd name="T21" fmla="*/ 0 h 266"/>
                <a:gd name="T22" fmla="*/ 0 w 62"/>
                <a:gd name="T23" fmla="*/ 0 h 266"/>
                <a:gd name="T24" fmla="*/ 0 w 62"/>
                <a:gd name="T25" fmla="*/ 0 h 266"/>
                <a:gd name="T26" fmla="*/ 0 w 62"/>
                <a:gd name="T27" fmla="*/ 0 h 266"/>
                <a:gd name="T28" fmla="*/ 0 w 62"/>
                <a:gd name="T29" fmla="*/ 0 h 266"/>
                <a:gd name="T30" fmla="*/ 0 w 62"/>
                <a:gd name="T31" fmla="*/ 0 h 266"/>
                <a:gd name="T32" fmla="*/ 0 w 62"/>
                <a:gd name="T33" fmla="*/ 0 h 266"/>
                <a:gd name="T34" fmla="*/ 0 w 62"/>
                <a:gd name="T35" fmla="*/ 0 h 266"/>
                <a:gd name="T36" fmla="*/ 0 w 62"/>
                <a:gd name="T37" fmla="*/ 0 h 266"/>
                <a:gd name="T38" fmla="*/ 0 w 62"/>
                <a:gd name="T39" fmla="*/ 0 h 266"/>
                <a:gd name="T40" fmla="*/ 0 w 62"/>
                <a:gd name="T41" fmla="*/ 0 h 266"/>
                <a:gd name="T42" fmla="*/ 0 w 62"/>
                <a:gd name="T43" fmla="*/ 0 h 266"/>
                <a:gd name="T44" fmla="*/ 0 w 62"/>
                <a:gd name="T45" fmla="*/ 0 h 266"/>
                <a:gd name="T46" fmla="*/ 0 w 62"/>
                <a:gd name="T47" fmla="*/ 0 h 266"/>
                <a:gd name="T48" fmla="*/ 0 w 62"/>
                <a:gd name="T49" fmla="*/ 0 h 266"/>
                <a:gd name="T50" fmla="*/ 0 w 62"/>
                <a:gd name="T51" fmla="*/ 0 h 266"/>
                <a:gd name="T52" fmla="*/ 0 w 62"/>
                <a:gd name="T53" fmla="*/ 0 h 2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2"/>
                <a:gd name="T82" fmla="*/ 0 h 266"/>
                <a:gd name="T83" fmla="*/ 62 w 62"/>
                <a:gd name="T84" fmla="*/ 266 h 2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2" h="266">
                  <a:moveTo>
                    <a:pt x="0" y="94"/>
                  </a:moveTo>
                  <a:lnTo>
                    <a:pt x="0" y="104"/>
                  </a:lnTo>
                  <a:lnTo>
                    <a:pt x="4" y="134"/>
                  </a:lnTo>
                  <a:lnTo>
                    <a:pt x="18" y="211"/>
                  </a:lnTo>
                  <a:lnTo>
                    <a:pt x="30" y="264"/>
                  </a:lnTo>
                  <a:lnTo>
                    <a:pt x="31" y="266"/>
                  </a:lnTo>
                  <a:lnTo>
                    <a:pt x="30" y="245"/>
                  </a:lnTo>
                  <a:lnTo>
                    <a:pt x="29" y="178"/>
                  </a:lnTo>
                  <a:lnTo>
                    <a:pt x="28" y="122"/>
                  </a:lnTo>
                  <a:lnTo>
                    <a:pt x="28" y="115"/>
                  </a:lnTo>
                  <a:lnTo>
                    <a:pt x="28" y="112"/>
                  </a:lnTo>
                  <a:lnTo>
                    <a:pt x="30" y="108"/>
                  </a:lnTo>
                  <a:lnTo>
                    <a:pt x="34" y="105"/>
                  </a:lnTo>
                  <a:lnTo>
                    <a:pt x="42" y="97"/>
                  </a:lnTo>
                  <a:lnTo>
                    <a:pt x="58" y="77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30"/>
                  </a:lnTo>
                  <a:lnTo>
                    <a:pt x="47" y="9"/>
                  </a:lnTo>
                  <a:lnTo>
                    <a:pt x="42" y="1"/>
                  </a:lnTo>
                  <a:lnTo>
                    <a:pt x="42" y="0"/>
                  </a:lnTo>
                  <a:lnTo>
                    <a:pt x="41" y="2"/>
                  </a:lnTo>
                  <a:lnTo>
                    <a:pt x="35" y="11"/>
                  </a:lnTo>
                  <a:lnTo>
                    <a:pt x="15" y="48"/>
                  </a:lnTo>
                  <a:lnTo>
                    <a:pt x="0" y="8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6" name="Freeform 362"/>
            <p:cNvSpPr>
              <a:spLocks/>
            </p:cNvSpPr>
            <p:nvPr/>
          </p:nvSpPr>
          <p:spPr bwMode="auto">
            <a:xfrm>
              <a:off x="4794" y="1245"/>
              <a:ext cx="80" cy="419"/>
            </a:xfrm>
            <a:custGeom>
              <a:avLst/>
              <a:gdLst>
                <a:gd name="T0" fmla="*/ 0 w 194"/>
                <a:gd name="T1" fmla="*/ 0 h 954"/>
                <a:gd name="T2" fmla="*/ 0 w 194"/>
                <a:gd name="T3" fmla="*/ 0 h 954"/>
                <a:gd name="T4" fmla="*/ 0 w 194"/>
                <a:gd name="T5" fmla="*/ 0 h 954"/>
                <a:gd name="T6" fmla="*/ 0 w 194"/>
                <a:gd name="T7" fmla="*/ 0 h 954"/>
                <a:gd name="T8" fmla="*/ 0 w 194"/>
                <a:gd name="T9" fmla="*/ 0 h 954"/>
                <a:gd name="T10" fmla="*/ 0 w 194"/>
                <a:gd name="T11" fmla="*/ 0 h 954"/>
                <a:gd name="T12" fmla="*/ 0 w 194"/>
                <a:gd name="T13" fmla="*/ 0 h 954"/>
                <a:gd name="T14" fmla="*/ 0 w 194"/>
                <a:gd name="T15" fmla="*/ 0 h 954"/>
                <a:gd name="T16" fmla="*/ 0 w 194"/>
                <a:gd name="T17" fmla="*/ 0 h 954"/>
                <a:gd name="T18" fmla="*/ 0 w 194"/>
                <a:gd name="T19" fmla="*/ 0 h 954"/>
                <a:gd name="T20" fmla="*/ 0 w 194"/>
                <a:gd name="T21" fmla="*/ 0 h 954"/>
                <a:gd name="T22" fmla="*/ 0 w 194"/>
                <a:gd name="T23" fmla="*/ 0 h 954"/>
                <a:gd name="T24" fmla="*/ 0 w 194"/>
                <a:gd name="T25" fmla="*/ 0 h 954"/>
                <a:gd name="T26" fmla="*/ 0 w 194"/>
                <a:gd name="T27" fmla="*/ 0 h 954"/>
                <a:gd name="T28" fmla="*/ 0 w 194"/>
                <a:gd name="T29" fmla="*/ 0 h 954"/>
                <a:gd name="T30" fmla="*/ 0 w 194"/>
                <a:gd name="T31" fmla="*/ 0 h 954"/>
                <a:gd name="T32" fmla="*/ 0 w 194"/>
                <a:gd name="T33" fmla="*/ 0 h 954"/>
                <a:gd name="T34" fmla="*/ 0 w 194"/>
                <a:gd name="T35" fmla="*/ 0 h 954"/>
                <a:gd name="T36" fmla="*/ 0 w 194"/>
                <a:gd name="T37" fmla="*/ 0 h 954"/>
                <a:gd name="T38" fmla="*/ 0 w 194"/>
                <a:gd name="T39" fmla="*/ 0 h 954"/>
                <a:gd name="T40" fmla="*/ 0 w 194"/>
                <a:gd name="T41" fmla="*/ 0 h 954"/>
                <a:gd name="T42" fmla="*/ 0 w 194"/>
                <a:gd name="T43" fmla="*/ 0 h 954"/>
                <a:gd name="T44" fmla="*/ 0 w 194"/>
                <a:gd name="T45" fmla="*/ 0 h 954"/>
                <a:gd name="T46" fmla="*/ 0 w 194"/>
                <a:gd name="T47" fmla="*/ 0 h 954"/>
                <a:gd name="T48" fmla="*/ 0 w 194"/>
                <a:gd name="T49" fmla="*/ 0 h 954"/>
                <a:gd name="T50" fmla="*/ 0 w 194"/>
                <a:gd name="T51" fmla="*/ 0 h 954"/>
                <a:gd name="T52" fmla="*/ 0 w 194"/>
                <a:gd name="T53" fmla="*/ 0 h 954"/>
                <a:gd name="T54" fmla="*/ 0 w 194"/>
                <a:gd name="T55" fmla="*/ 0 h 954"/>
                <a:gd name="T56" fmla="*/ 0 w 194"/>
                <a:gd name="T57" fmla="*/ 0 h 954"/>
                <a:gd name="T58" fmla="*/ 0 w 194"/>
                <a:gd name="T59" fmla="*/ 0 h 954"/>
                <a:gd name="T60" fmla="*/ 0 w 194"/>
                <a:gd name="T61" fmla="*/ 0 h 954"/>
                <a:gd name="T62" fmla="*/ 0 w 194"/>
                <a:gd name="T63" fmla="*/ 0 h 954"/>
                <a:gd name="T64" fmla="*/ 0 w 194"/>
                <a:gd name="T65" fmla="*/ 0 h 954"/>
                <a:gd name="T66" fmla="*/ 0 w 194"/>
                <a:gd name="T67" fmla="*/ 0 h 954"/>
                <a:gd name="T68" fmla="*/ 0 w 194"/>
                <a:gd name="T69" fmla="*/ 0 h 954"/>
                <a:gd name="T70" fmla="*/ 0 w 194"/>
                <a:gd name="T71" fmla="*/ 0 h 954"/>
                <a:gd name="T72" fmla="*/ 0 w 194"/>
                <a:gd name="T73" fmla="*/ 0 h 9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4"/>
                <a:gd name="T112" fmla="*/ 0 h 954"/>
                <a:gd name="T113" fmla="*/ 194 w 194"/>
                <a:gd name="T114" fmla="*/ 954 h 95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4" h="954">
                  <a:moveTo>
                    <a:pt x="73" y="339"/>
                  </a:moveTo>
                  <a:lnTo>
                    <a:pt x="74" y="364"/>
                  </a:lnTo>
                  <a:lnTo>
                    <a:pt x="80" y="422"/>
                  </a:lnTo>
                  <a:lnTo>
                    <a:pt x="99" y="556"/>
                  </a:lnTo>
                  <a:lnTo>
                    <a:pt x="113" y="670"/>
                  </a:lnTo>
                  <a:lnTo>
                    <a:pt x="114" y="687"/>
                  </a:lnTo>
                  <a:lnTo>
                    <a:pt x="113" y="712"/>
                  </a:lnTo>
                  <a:lnTo>
                    <a:pt x="111" y="760"/>
                  </a:lnTo>
                  <a:lnTo>
                    <a:pt x="98" y="846"/>
                  </a:lnTo>
                  <a:lnTo>
                    <a:pt x="73" y="931"/>
                  </a:lnTo>
                  <a:lnTo>
                    <a:pt x="65" y="954"/>
                  </a:lnTo>
                  <a:lnTo>
                    <a:pt x="80" y="935"/>
                  </a:lnTo>
                  <a:lnTo>
                    <a:pt x="104" y="896"/>
                  </a:lnTo>
                  <a:lnTo>
                    <a:pt x="122" y="852"/>
                  </a:lnTo>
                  <a:lnTo>
                    <a:pt x="137" y="760"/>
                  </a:lnTo>
                  <a:lnTo>
                    <a:pt x="139" y="691"/>
                  </a:lnTo>
                  <a:lnTo>
                    <a:pt x="143" y="705"/>
                  </a:lnTo>
                  <a:lnTo>
                    <a:pt x="152" y="732"/>
                  </a:lnTo>
                  <a:lnTo>
                    <a:pt x="170" y="784"/>
                  </a:lnTo>
                  <a:lnTo>
                    <a:pt x="188" y="837"/>
                  </a:lnTo>
                  <a:lnTo>
                    <a:pt x="194" y="850"/>
                  </a:lnTo>
                  <a:lnTo>
                    <a:pt x="179" y="793"/>
                  </a:lnTo>
                  <a:lnTo>
                    <a:pt x="154" y="680"/>
                  </a:lnTo>
                  <a:lnTo>
                    <a:pt x="110" y="450"/>
                  </a:lnTo>
                  <a:lnTo>
                    <a:pt x="73" y="219"/>
                  </a:lnTo>
                  <a:lnTo>
                    <a:pt x="65" y="160"/>
                  </a:lnTo>
                  <a:lnTo>
                    <a:pt x="59" y="147"/>
                  </a:lnTo>
                  <a:lnTo>
                    <a:pt x="48" y="121"/>
                  </a:lnTo>
                  <a:lnTo>
                    <a:pt x="26" y="68"/>
                  </a:lnTo>
                  <a:lnTo>
                    <a:pt x="5" y="14"/>
                  </a:lnTo>
                  <a:lnTo>
                    <a:pt x="0" y="0"/>
                  </a:lnTo>
                  <a:lnTo>
                    <a:pt x="1" y="6"/>
                  </a:lnTo>
                  <a:lnTo>
                    <a:pt x="10" y="42"/>
                  </a:lnTo>
                  <a:lnTo>
                    <a:pt x="45" y="176"/>
                  </a:lnTo>
                  <a:lnTo>
                    <a:pt x="71" y="315"/>
                  </a:lnTo>
                  <a:lnTo>
                    <a:pt x="73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7" name="Freeform 363"/>
            <p:cNvSpPr>
              <a:spLocks/>
            </p:cNvSpPr>
            <p:nvPr/>
          </p:nvSpPr>
          <p:spPr bwMode="auto">
            <a:xfrm>
              <a:off x="4834" y="1700"/>
              <a:ext cx="38" cy="23"/>
            </a:xfrm>
            <a:custGeom>
              <a:avLst/>
              <a:gdLst>
                <a:gd name="T0" fmla="*/ 0 w 94"/>
                <a:gd name="T1" fmla="*/ 0 h 50"/>
                <a:gd name="T2" fmla="*/ 0 w 94"/>
                <a:gd name="T3" fmla="*/ 0 h 50"/>
                <a:gd name="T4" fmla="*/ 0 w 94"/>
                <a:gd name="T5" fmla="*/ 0 h 50"/>
                <a:gd name="T6" fmla="*/ 0 w 94"/>
                <a:gd name="T7" fmla="*/ 0 h 50"/>
                <a:gd name="T8" fmla="*/ 0 w 94"/>
                <a:gd name="T9" fmla="*/ 0 h 50"/>
                <a:gd name="T10" fmla="*/ 0 w 94"/>
                <a:gd name="T11" fmla="*/ 0 h 50"/>
                <a:gd name="T12" fmla="*/ 0 w 94"/>
                <a:gd name="T13" fmla="*/ 0 h 50"/>
                <a:gd name="T14" fmla="*/ 0 w 94"/>
                <a:gd name="T15" fmla="*/ 0 h 50"/>
                <a:gd name="T16" fmla="*/ 0 w 94"/>
                <a:gd name="T17" fmla="*/ 0 h 50"/>
                <a:gd name="T18" fmla="*/ 0 w 94"/>
                <a:gd name="T19" fmla="*/ 0 h 50"/>
                <a:gd name="T20" fmla="*/ 0 w 94"/>
                <a:gd name="T21" fmla="*/ 0 h 50"/>
                <a:gd name="T22" fmla="*/ 0 w 94"/>
                <a:gd name="T23" fmla="*/ 0 h 50"/>
                <a:gd name="T24" fmla="*/ 0 w 94"/>
                <a:gd name="T25" fmla="*/ 0 h 50"/>
                <a:gd name="T26" fmla="*/ 0 w 94"/>
                <a:gd name="T27" fmla="*/ 0 h 50"/>
                <a:gd name="T28" fmla="*/ 0 w 94"/>
                <a:gd name="T29" fmla="*/ 0 h 50"/>
                <a:gd name="T30" fmla="*/ 0 w 94"/>
                <a:gd name="T31" fmla="*/ 0 h 50"/>
                <a:gd name="T32" fmla="*/ 0 w 94"/>
                <a:gd name="T33" fmla="*/ 0 h 50"/>
                <a:gd name="T34" fmla="*/ 0 w 94"/>
                <a:gd name="T35" fmla="*/ 0 h 50"/>
                <a:gd name="T36" fmla="*/ 0 w 94"/>
                <a:gd name="T37" fmla="*/ 0 h 50"/>
                <a:gd name="T38" fmla="*/ 0 w 94"/>
                <a:gd name="T39" fmla="*/ 0 h 50"/>
                <a:gd name="T40" fmla="*/ 0 w 94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50"/>
                <a:gd name="T65" fmla="*/ 94 w 94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50">
                  <a:moveTo>
                    <a:pt x="6" y="18"/>
                  </a:moveTo>
                  <a:lnTo>
                    <a:pt x="15" y="12"/>
                  </a:lnTo>
                  <a:lnTo>
                    <a:pt x="34" y="3"/>
                  </a:lnTo>
                  <a:lnTo>
                    <a:pt x="49" y="0"/>
                  </a:lnTo>
                  <a:lnTo>
                    <a:pt x="62" y="2"/>
                  </a:lnTo>
                  <a:lnTo>
                    <a:pt x="75" y="9"/>
                  </a:lnTo>
                  <a:lnTo>
                    <a:pt x="87" y="23"/>
                  </a:lnTo>
                  <a:lnTo>
                    <a:pt x="94" y="32"/>
                  </a:lnTo>
                  <a:lnTo>
                    <a:pt x="86" y="27"/>
                  </a:lnTo>
                  <a:lnTo>
                    <a:pt x="79" y="23"/>
                  </a:lnTo>
                  <a:lnTo>
                    <a:pt x="61" y="19"/>
                  </a:lnTo>
                  <a:lnTo>
                    <a:pt x="43" y="19"/>
                  </a:lnTo>
                  <a:lnTo>
                    <a:pt x="25" y="25"/>
                  </a:lnTo>
                  <a:lnTo>
                    <a:pt x="9" y="35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1" y="42"/>
                  </a:lnTo>
                  <a:lnTo>
                    <a:pt x="3" y="32"/>
                  </a:lnTo>
                  <a:lnTo>
                    <a:pt x="5" y="21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8" name="Freeform 364"/>
            <p:cNvSpPr>
              <a:spLocks/>
            </p:cNvSpPr>
            <p:nvPr/>
          </p:nvSpPr>
          <p:spPr bwMode="auto">
            <a:xfrm>
              <a:off x="4855" y="1791"/>
              <a:ext cx="83" cy="310"/>
            </a:xfrm>
            <a:custGeom>
              <a:avLst/>
              <a:gdLst>
                <a:gd name="T0" fmla="*/ 0 w 202"/>
                <a:gd name="T1" fmla="*/ 0 h 705"/>
                <a:gd name="T2" fmla="*/ 0 w 202"/>
                <a:gd name="T3" fmla="*/ 0 h 705"/>
                <a:gd name="T4" fmla="*/ 0 w 202"/>
                <a:gd name="T5" fmla="*/ 0 h 705"/>
                <a:gd name="T6" fmla="*/ 0 w 202"/>
                <a:gd name="T7" fmla="*/ 0 h 705"/>
                <a:gd name="T8" fmla="*/ 0 w 202"/>
                <a:gd name="T9" fmla="*/ 0 h 705"/>
                <a:gd name="T10" fmla="*/ 0 w 202"/>
                <a:gd name="T11" fmla="*/ 0 h 705"/>
                <a:gd name="T12" fmla="*/ 0 w 202"/>
                <a:gd name="T13" fmla="*/ 0 h 705"/>
                <a:gd name="T14" fmla="*/ 0 w 202"/>
                <a:gd name="T15" fmla="*/ 0 h 705"/>
                <a:gd name="T16" fmla="*/ 0 w 202"/>
                <a:gd name="T17" fmla="*/ 0 h 705"/>
                <a:gd name="T18" fmla="*/ 0 w 202"/>
                <a:gd name="T19" fmla="*/ 0 h 705"/>
                <a:gd name="T20" fmla="*/ 0 w 202"/>
                <a:gd name="T21" fmla="*/ 0 h 705"/>
                <a:gd name="T22" fmla="*/ 0 w 202"/>
                <a:gd name="T23" fmla="*/ 0 h 705"/>
                <a:gd name="T24" fmla="*/ 0 w 202"/>
                <a:gd name="T25" fmla="*/ 0 h 705"/>
                <a:gd name="T26" fmla="*/ 0 w 202"/>
                <a:gd name="T27" fmla="*/ 0 h 705"/>
                <a:gd name="T28" fmla="*/ 0 w 202"/>
                <a:gd name="T29" fmla="*/ 0 h 705"/>
                <a:gd name="T30" fmla="*/ 0 w 202"/>
                <a:gd name="T31" fmla="*/ 0 h 705"/>
                <a:gd name="T32" fmla="*/ 0 w 202"/>
                <a:gd name="T33" fmla="*/ 0 h 705"/>
                <a:gd name="T34" fmla="*/ 0 w 202"/>
                <a:gd name="T35" fmla="*/ 0 h 705"/>
                <a:gd name="T36" fmla="*/ 0 w 202"/>
                <a:gd name="T37" fmla="*/ 0 h 705"/>
                <a:gd name="T38" fmla="*/ 0 w 202"/>
                <a:gd name="T39" fmla="*/ 0 h 705"/>
                <a:gd name="T40" fmla="*/ 0 w 202"/>
                <a:gd name="T41" fmla="*/ 0 h 705"/>
                <a:gd name="T42" fmla="*/ 0 w 202"/>
                <a:gd name="T43" fmla="*/ 0 h 70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2"/>
                <a:gd name="T67" fmla="*/ 0 h 705"/>
                <a:gd name="T68" fmla="*/ 202 w 202"/>
                <a:gd name="T69" fmla="*/ 705 h 70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2" h="705">
                  <a:moveTo>
                    <a:pt x="154" y="596"/>
                  </a:moveTo>
                  <a:lnTo>
                    <a:pt x="157" y="605"/>
                  </a:lnTo>
                  <a:lnTo>
                    <a:pt x="165" y="623"/>
                  </a:lnTo>
                  <a:lnTo>
                    <a:pt x="181" y="660"/>
                  </a:lnTo>
                  <a:lnTo>
                    <a:pt x="198" y="696"/>
                  </a:lnTo>
                  <a:lnTo>
                    <a:pt x="202" y="705"/>
                  </a:lnTo>
                  <a:lnTo>
                    <a:pt x="188" y="660"/>
                  </a:lnTo>
                  <a:lnTo>
                    <a:pt x="164" y="568"/>
                  </a:lnTo>
                  <a:lnTo>
                    <a:pt x="120" y="382"/>
                  </a:lnTo>
                  <a:lnTo>
                    <a:pt x="77" y="198"/>
                  </a:lnTo>
                  <a:lnTo>
                    <a:pt x="67" y="152"/>
                  </a:lnTo>
                  <a:lnTo>
                    <a:pt x="62" y="137"/>
                  </a:lnTo>
                  <a:lnTo>
                    <a:pt x="50" y="103"/>
                  </a:lnTo>
                  <a:lnTo>
                    <a:pt x="20" y="39"/>
                  </a:lnTo>
                  <a:lnTo>
                    <a:pt x="1" y="2"/>
                  </a:lnTo>
                  <a:lnTo>
                    <a:pt x="0" y="0"/>
                  </a:lnTo>
                  <a:lnTo>
                    <a:pt x="14" y="50"/>
                  </a:lnTo>
                  <a:lnTo>
                    <a:pt x="42" y="148"/>
                  </a:lnTo>
                  <a:lnTo>
                    <a:pt x="93" y="348"/>
                  </a:lnTo>
                  <a:lnTo>
                    <a:pt x="142" y="547"/>
                  </a:lnTo>
                  <a:lnTo>
                    <a:pt x="154" y="5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89" name="Freeform 365"/>
            <p:cNvSpPr>
              <a:spLocks/>
            </p:cNvSpPr>
            <p:nvPr/>
          </p:nvSpPr>
          <p:spPr bwMode="auto">
            <a:xfrm>
              <a:off x="4909" y="1846"/>
              <a:ext cx="97" cy="327"/>
            </a:xfrm>
            <a:custGeom>
              <a:avLst/>
              <a:gdLst>
                <a:gd name="T0" fmla="*/ 0 w 236"/>
                <a:gd name="T1" fmla="*/ 0 h 743"/>
                <a:gd name="T2" fmla="*/ 0 w 236"/>
                <a:gd name="T3" fmla="*/ 0 h 743"/>
                <a:gd name="T4" fmla="*/ 0 w 236"/>
                <a:gd name="T5" fmla="*/ 0 h 743"/>
                <a:gd name="T6" fmla="*/ 0 w 236"/>
                <a:gd name="T7" fmla="*/ 0 h 743"/>
                <a:gd name="T8" fmla="*/ 0 w 236"/>
                <a:gd name="T9" fmla="*/ 0 h 743"/>
                <a:gd name="T10" fmla="*/ 0 w 236"/>
                <a:gd name="T11" fmla="*/ 0 h 743"/>
                <a:gd name="T12" fmla="*/ 0 w 236"/>
                <a:gd name="T13" fmla="*/ 0 h 743"/>
                <a:gd name="T14" fmla="*/ 0 w 236"/>
                <a:gd name="T15" fmla="*/ 0 h 743"/>
                <a:gd name="T16" fmla="*/ 0 w 236"/>
                <a:gd name="T17" fmla="*/ 0 h 743"/>
                <a:gd name="T18" fmla="*/ 0 w 236"/>
                <a:gd name="T19" fmla="*/ 0 h 743"/>
                <a:gd name="T20" fmla="*/ 0 w 236"/>
                <a:gd name="T21" fmla="*/ 0 h 743"/>
                <a:gd name="T22" fmla="*/ 0 w 236"/>
                <a:gd name="T23" fmla="*/ 0 h 743"/>
                <a:gd name="T24" fmla="*/ 0 w 236"/>
                <a:gd name="T25" fmla="*/ 0 h 743"/>
                <a:gd name="T26" fmla="*/ 0 w 236"/>
                <a:gd name="T27" fmla="*/ 0 h 743"/>
                <a:gd name="T28" fmla="*/ 0 w 236"/>
                <a:gd name="T29" fmla="*/ 0 h 743"/>
                <a:gd name="T30" fmla="*/ 0 w 236"/>
                <a:gd name="T31" fmla="*/ 0 h 743"/>
                <a:gd name="T32" fmla="*/ 0 w 236"/>
                <a:gd name="T33" fmla="*/ 0 h 743"/>
                <a:gd name="T34" fmla="*/ 0 w 236"/>
                <a:gd name="T35" fmla="*/ 0 h 743"/>
                <a:gd name="T36" fmla="*/ 0 w 236"/>
                <a:gd name="T37" fmla="*/ 0 h 743"/>
                <a:gd name="T38" fmla="*/ 0 w 236"/>
                <a:gd name="T39" fmla="*/ 0 h 743"/>
                <a:gd name="T40" fmla="*/ 0 w 236"/>
                <a:gd name="T41" fmla="*/ 0 h 743"/>
                <a:gd name="T42" fmla="*/ 0 w 236"/>
                <a:gd name="T43" fmla="*/ 0 h 743"/>
                <a:gd name="T44" fmla="*/ 0 w 236"/>
                <a:gd name="T45" fmla="*/ 0 h 743"/>
                <a:gd name="T46" fmla="*/ 0 w 236"/>
                <a:gd name="T47" fmla="*/ 0 h 743"/>
                <a:gd name="T48" fmla="*/ 0 w 236"/>
                <a:gd name="T49" fmla="*/ 0 h 743"/>
                <a:gd name="T50" fmla="*/ 0 w 236"/>
                <a:gd name="T51" fmla="*/ 0 h 743"/>
                <a:gd name="T52" fmla="*/ 0 w 236"/>
                <a:gd name="T53" fmla="*/ 0 h 743"/>
                <a:gd name="T54" fmla="*/ 0 w 236"/>
                <a:gd name="T55" fmla="*/ 0 h 743"/>
                <a:gd name="T56" fmla="*/ 0 w 236"/>
                <a:gd name="T57" fmla="*/ 0 h 743"/>
                <a:gd name="T58" fmla="*/ 0 w 236"/>
                <a:gd name="T59" fmla="*/ 0 h 743"/>
                <a:gd name="T60" fmla="*/ 0 w 236"/>
                <a:gd name="T61" fmla="*/ 0 h 743"/>
                <a:gd name="T62" fmla="*/ 0 w 236"/>
                <a:gd name="T63" fmla="*/ 0 h 7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6"/>
                <a:gd name="T97" fmla="*/ 0 h 743"/>
                <a:gd name="T98" fmla="*/ 236 w 236"/>
                <a:gd name="T99" fmla="*/ 743 h 7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6" h="743">
                  <a:moveTo>
                    <a:pt x="26" y="154"/>
                  </a:moveTo>
                  <a:lnTo>
                    <a:pt x="27" y="156"/>
                  </a:lnTo>
                  <a:lnTo>
                    <a:pt x="34" y="168"/>
                  </a:lnTo>
                  <a:lnTo>
                    <a:pt x="65" y="217"/>
                  </a:lnTo>
                  <a:lnTo>
                    <a:pt x="100" y="285"/>
                  </a:lnTo>
                  <a:lnTo>
                    <a:pt x="108" y="302"/>
                  </a:lnTo>
                  <a:lnTo>
                    <a:pt x="115" y="321"/>
                  </a:lnTo>
                  <a:lnTo>
                    <a:pt x="135" y="367"/>
                  </a:lnTo>
                  <a:lnTo>
                    <a:pt x="175" y="470"/>
                  </a:lnTo>
                  <a:lnTo>
                    <a:pt x="204" y="555"/>
                  </a:lnTo>
                  <a:lnTo>
                    <a:pt x="209" y="568"/>
                  </a:lnTo>
                  <a:lnTo>
                    <a:pt x="211" y="583"/>
                  </a:lnTo>
                  <a:lnTo>
                    <a:pt x="215" y="616"/>
                  </a:lnTo>
                  <a:lnTo>
                    <a:pt x="223" y="692"/>
                  </a:lnTo>
                  <a:lnTo>
                    <a:pt x="228" y="741"/>
                  </a:lnTo>
                  <a:lnTo>
                    <a:pt x="229" y="743"/>
                  </a:lnTo>
                  <a:lnTo>
                    <a:pt x="229" y="741"/>
                  </a:lnTo>
                  <a:lnTo>
                    <a:pt x="231" y="725"/>
                  </a:lnTo>
                  <a:lnTo>
                    <a:pt x="236" y="667"/>
                  </a:lnTo>
                  <a:lnTo>
                    <a:pt x="234" y="601"/>
                  </a:lnTo>
                  <a:lnTo>
                    <a:pt x="231" y="588"/>
                  </a:lnTo>
                  <a:lnTo>
                    <a:pt x="215" y="538"/>
                  </a:lnTo>
                  <a:lnTo>
                    <a:pt x="179" y="439"/>
                  </a:lnTo>
                  <a:lnTo>
                    <a:pt x="103" y="243"/>
                  </a:lnTo>
                  <a:lnTo>
                    <a:pt x="20" y="49"/>
                  </a:lnTo>
                  <a:lnTo>
                    <a:pt x="0" y="0"/>
                  </a:lnTo>
                  <a:lnTo>
                    <a:pt x="2" y="13"/>
                  </a:lnTo>
                  <a:lnTo>
                    <a:pt x="6" y="39"/>
                  </a:lnTo>
                  <a:lnTo>
                    <a:pt x="15" y="91"/>
                  </a:lnTo>
                  <a:lnTo>
                    <a:pt x="23" y="142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0" name="Freeform 366"/>
            <p:cNvSpPr>
              <a:spLocks/>
            </p:cNvSpPr>
            <p:nvPr/>
          </p:nvSpPr>
          <p:spPr bwMode="auto">
            <a:xfrm>
              <a:off x="5019" y="2124"/>
              <a:ext cx="20" cy="61"/>
            </a:xfrm>
            <a:custGeom>
              <a:avLst/>
              <a:gdLst>
                <a:gd name="T0" fmla="*/ 0 w 51"/>
                <a:gd name="T1" fmla="*/ 0 h 140"/>
                <a:gd name="T2" fmla="*/ 0 w 51"/>
                <a:gd name="T3" fmla="*/ 0 h 140"/>
                <a:gd name="T4" fmla="*/ 0 w 51"/>
                <a:gd name="T5" fmla="*/ 0 h 140"/>
                <a:gd name="T6" fmla="*/ 0 w 51"/>
                <a:gd name="T7" fmla="*/ 0 h 140"/>
                <a:gd name="T8" fmla="*/ 0 w 51"/>
                <a:gd name="T9" fmla="*/ 0 h 140"/>
                <a:gd name="T10" fmla="*/ 0 w 51"/>
                <a:gd name="T11" fmla="*/ 0 h 140"/>
                <a:gd name="T12" fmla="*/ 0 w 51"/>
                <a:gd name="T13" fmla="*/ 0 h 140"/>
                <a:gd name="T14" fmla="*/ 0 w 51"/>
                <a:gd name="T15" fmla="*/ 0 h 140"/>
                <a:gd name="T16" fmla="*/ 0 w 51"/>
                <a:gd name="T17" fmla="*/ 0 h 140"/>
                <a:gd name="T18" fmla="*/ 0 w 51"/>
                <a:gd name="T19" fmla="*/ 0 h 140"/>
                <a:gd name="T20" fmla="*/ 0 w 51"/>
                <a:gd name="T21" fmla="*/ 0 h 140"/>
                <a:gd name="T22" fmla="*/ 0 w 51"/>
                <a:gd name="T23" fmla="*/ 0 h 140"/>
                <a:gd name="T24" fmla="*/ 0 w 51"/>
                <a:gd name="T25" fmla="*/ 0 h 140"/>
                <a:gd name="T26" fmla="*/ 0 w 51"/>
                <a:gd name="T27" fmla="*/ 0 h 140"/>
                <a:gd name="T28" fmla="*/ 0 w 51"/>
                <a:gd name="T29" fmla="*/ 0 h 140"/>
                <a:gd name="T30" fmla="*/ 0 w 51"/>
                <a:gd name="T31" fmla="*/ 0 h 140"/>
                <a:gd name="T32" fmla="*/ 0 w 51"/>
                <a:gd name="T33" fmla="*/ 0 h 140"/>
                <a:gd name="T34" fmla="*/ 0 w 51"/>
                <a:gd name="T35" fmla="*/ 0 h 1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1"/>
                <a:gd name="T55" fmla="*/ 0 h 140"/>
                <a:gd name="T56" fmla="*/ 51 w 51"/>
                <a:gd name="T57" fmla="*/ 140 h 1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1" h="140">
                  <a:moveTo>
                    <a:pt x="14" y="115"/>
                  </a:moveTo>
                  <a:lnTo>
                    <a:pt x="19" y="119"/>
                  </a:lnTo>
                  <a:lnTo>
                    <a:pt x="29" y="126"/>
                  </a:lnTo>
                  <a:lnTo>
                    <a:pt x="43" y="136"/>
                  </a:lnTo>
                  <a:lnTo>
                    <a:pt x="50" y="140"/>
                  </a:lnTo>
                  <a:lnTo>
                    <a:pt x="51" y="140"/>
                  </a:lnTo>
                  <a:lnTo>
                    <a:pt x="50" y="138"/>
                  </a:lnTo>
                  <a:lnTo>
                    <a:pt x="43" y="119"/>
                  </a:lnTo>
                  <a:lnTo>
                    <a:pt x="21" y="53"/>
                  </a:lnTo>
                  <a:lnTo>
                    <a:pt x="3" y="3"/>
                  </a:lnTo>
                  <a:lnTo>
                    <a:pt x="3" y="0"/>
                  </a:lnTo>
                  <a:lnTo>
                    <a:pt x="2" y="2"/>
                  </a:lnTo>
                  <a:lnTo>
                    <a:pt x="1" y="16"/>
                  </a:lnTo>
                  <a:lnTo>
                    <a:pt x="0" y="66"/>
                  </a:lnTo>
                  <a:lnTo>
                    <a:pt x="3" y="91"/>
                  </a:lnTo>
                  <a:lnTo>
                    <a:pt x="9" y="111"/>
                  </a:lnTo>
                  <a:lnTo>
                    <a:pt x="14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1" name="Freeform 367"/>
            <p:cNvSpPr>
              <a:spLocks/>
            </p:cNvSpPr>
            <p:nvPr/>
          </p:nvSpPr>
          <p:spPr bwMode="auto">
            <a:xfrm>
              <a:off x="4582" y="1881"/>
              <a:ext cx="54" cy="141"/>
            </a:xfrm>
            <a:custGeom>
              <a:avLst/>
              <a:gdLst>
                <a:gd name="T0" fmla="*/ 0 w 132"/>
                <a:gd name="T1" fmla="*/ 0 h 320"/>
                <a:gd name="T2" fmla="*/ 0 w 132"/>
                <a:gd name="T3" fmla="*/ 0 h 320"/>
                <a:gd name="T4" fmla="*/ 0 w 132"/>
                <a:gd name="T5" fmla="*/ 0 h 320"/>
                <a:gd name="T6" fmla="*/ 0 w 132"/>
                <a:gd name="T7" fmla="*/ 0 h 320"/>
                <a:gd name="T8" fmla="*/ 0 w 132"/>
                <a:gd name="T9" fmla="*/ 0 h 320"/>
                <a:gd name="T10" fmla="*/ 0 w 132"/>
                <a:gd name="T11" fmla="*/ 0 h 320"/>
                <a:gd name="T12" fmla="*/ 0 w 132"/>
                <a:gd name="T13" fmla="*/ 0 h 320"/>
                <a:gd name="T14" fmla="*/ 0 w 132"/>
                <a:gd name="T15" fmla="*/ 0 h 320"/>
                <a:gd name="T16" fmla="*/ 0 w 132"/>
                <a:gd name="T17" fmla="*/ 0 h 320"/>
                <a:gd name="T18" fmla="*/ 0 w 132"/>
                <a:gd name="T19" fmla="*/ 0 h 320"/>
                <a:gd name="T20" fmla="*/ 0 w 132"/>
                <a:gd name="T21" fmla="*/ 0 h 320"/>
                <a:gd name="T22" fmla="*/ 0 w 132"/>
                <a:gd name="T23" fmla="*/ 0 h 320"/>
                <a:gd name="T24" fmla="*/ 0 w 132"/>
                <a:gd name="T25" fmla="*/ 0 h 320"/>
                <a:gd name="T26" fmla="*/ 0 w 132"/>
                <a:gd name="T27" fmla="*/ 0 h 320"/>
                <a:gd name="T28" fmla="*/ 0 w 132"/>
                <a:gd name="T29" fmla="*/ 0 h 320"/>
                <a:gd name="T30" fmla="*/ 0 w 132"/>
                <a:gd name="T31" fmla="*/ 0 h 320"/>
                <a:gd name="T32" fmla="*/ 0 w 132"/>
                <a:gd name="T33" fmla="*/ 0 h 320"/>
                <a:gd name="T34" fmla="*/ 0 w 132"/>
                <a:gd name="T35" fmla="*/ 0 h 320"/>
                <a:gd name="T36" fmla="*/ 0 w 132"/>
                <a:gd name="T37" fmla="*/ 0 h 320"/>
                <a:gd name="T38" fmla="*/ 0 w 132"/>
                <a:gd name="T39" fmla="*/ 0 h 320"/>
                <a:gd name="T40" fmla="*/ 0 w 132"/>
                <a:gd name="T41" fmla="*/ 0 h 320"/>
                <a:gd name="T42" fmla="*/ 0 w 132"/>
                <a:gd name="T43" fmla="*/ 0 h 320"/>
                <a:gd name="T44" fmla="*/ 0 w 132"/>
                <a:gd name="T45" fmla="*/ 0 h 320"/>
                <a:gd name="T46" fmla="*/ 0 w 132"/>
                <a:gd name="T47" fmla="*/ 0 h 320"/>
                <a:gd name="T48" fmla="*/ 0 w 132"/>
                <a:gd name="T49" fmla="*/ 0 h 3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2"/>
                <a:gd name="T76" fmla="*/ 0 h 320"/>
                <a:gd name="T77" fmla="*/ 132 w 132"/>
                <a:gd name="T78" fmla="*/ 320 h 3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2" h="320">
                  <a:moveTo>
                    <a:pt x="1" y="318"/>
                  </a:moveTo>
                  <a:lnTo>
                    <a:pt x="5" y="320"/>
                  </a:lnTo>
                  <a:lnTo>
                    <a:pt x="7" y="320"/>
                  </a:lnTo>
                  <a:lnTo>
                    <a:pt x="10" y="319"/>
                  </a:lnTo>
                  <a:lnTo>
                    <a:pt x="12" y="318"/>
                  </a:lnTo>
                  <a:lnTo>
                    <a:pt x="14" y="316"/>
                  </a:lnTo>
                  <a:lnTo>
                    <a:pt x="16" y="313"/>
                  </a:lnTo>
                  <a:lnTo>
                    <a:pt x="17" y="309"/>
                  </a:lnTo>
                  <a:lnTo>
                    <a:pt x="18" y="303"/>
                  </a:lnTo>
                  <a:lnTo>
                    <a:pt x="19" y="295"/>
                  </a:lnTo>
                  <a:lnTo>
                    <a:pt x="19" y="271"/>
                  </a:lnTo>
                  <a:lnTo>
                    <a:pt x="24" y="217"/>
                  </a:lnTo>
                  <a:lnTo>
                    <a:pt x="52" y="107"/>
                  </a:lnTo>
                  <a:lnTo>
                    <a:pt x="110" y="17"/>
                  </a:lnTo>
                  <a:lnTo>
                    <a:pt x="132" y="0"/>
                  </a:lnTo>
                  <a:lnTo>
                    <a:pt x="103" y="15"/>
                  </a:lnTo>
                  <a:lnTo>
                    <a:pt x="79" y="33"/>
                  </a:lnTo>
                  <a:lnTo>
                    <a:pt x="59" y="56"/>
                  </a:lnTo>
                  <a:lnTo>
                    <a:pt x="29" y="108"/>
                  </a:lnTo>
                  <a:lnTo>
                    <a:pt x="10" y="167"/>
                  </a:lnTo>
                  <a:lnTo>
                    <a:pt x="1" y="230"/>
                  </a:lnTo>
                  <a:lnTo>
                    <a:pt x="0" y="291"/>
                  </a:lnTo>
                  <a:lnTo>
                    <a:pt x="1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2" name="Freeform 368"/>
            <p:cNvSpPr>
              <a:spLocks/>
            </p:cNvSpPr>
            <p:nvPr/>
          </p:nvSpPr>
          <p:spPr bwMode="auto">
            <a:xfrm>
              <a:off x="4612" y="2110"/>
              <a:ext cx="33" cy="58"/>
            </a:xfrm>
            <a:custGeom>
              <a:avLst/>
              <a:gdLst>
                <a:gd name="T0" fmla="*/ 0 w 81"/>
                <a:gd name="T1" fmla="*/ 0 h 132"/>
                <a:gd name="T2" fmla="*/ 0 w 81"/>
                <a:gd name="T3" fmla="*/ 0 h 132"/>
                <a:gd name="T4" fmla="*/ 0 w 81"/>
                <a:gd name="T5" fmla="*/ 0 h 132"/>
                <a:gd name="T6" fmla="*/ 0 w 81"/>
                <a:gd name="T7" fmla="*/ 0 h 132"/>
                <a:gd name="T8" fmla="*/ 0 w 81"/>
                <a:gd name="T9" fmla="*/ 0 h 132"/>
                <a:gd name="T10" fmla="*/ 0 w 81"/>
                <a:gd name="T11" fmla="*/ 0 h 132"/>
                <a:gd name="T12" fmla="*/ 0 w 81"/>
                <a:gd name="T13" fmla="*/ 0 h 132"/>
                <a:gd name="T14" fmla="*/ 0 w 81"/>
                <a:gd name="T15" fmla="*/ 0 h 132"/>
                <a:gd name="T16" fmla="*/ 0 w 81"/>
                <a:gd name="T17" fmla="*/ 0 h 132"/>
                <a:gd name="T18" fmla="*/ 0 w 81"/>
                <a:gd name="T19" fmla="*/ 0 h 132"/>
                <a:gd name="T20" fmla="*/ 0 w 81"/>
                <a:gd name="T21" fmla="*/ 0 h 132"/>
                <a:gd name="T22" fmla="*/ 0 w 81"/>
                <a:gd name="T23" fmla="*/ 0 h 132"/>
                <a:gd name="T24" fmla="*/ 0 w 81"/>
                <a:gd name="T25" fmla="*/ 0 h 132"/>
                <a:gd name="T26" fmla="*/ 0 w 81"/>
                <a:gd name="T27" fmla="*/ 0 h 132"/>
                <a:gd name="T28" fmla="*/ 0 w 81"/>
                <a:gd name="T29" fmla="*/ 0 h 132"/>
                <a:gd name="T30" fmla="*/ 0 w 81"/>
                <a:gd name="T31" fmla="*/ 0 h 132"/>
                <a:gd name="T32" fmla="*/ 0 w 81"/>
                <a:gd name="T33" fmla="*/ 0 h 132"/>
                <a:gd name="T34" fmla="*/ 0 w 81"/>
                <a:gd name="T35" fmla="*/ 0 h 132"/>
                <a:gd name="T36" fmla="*/ 0 w 81"/>
                <a:gd name="T37" fmla="*/ 0 h 132"/>
                <a:gd name="T38" fmla="*/ 0 w 81"/>
                <a:gd name="T39" fmla="*/ 0 h 132"/>
                <a:gd name="T40" fmla="*/ 0 w 81"/>
                <a:gd name="T41" fmla="*/ 0 h 1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132"/>
                <a:gd name="T65" fmla="*/ 81 w 81"/>
                <a:gd name="T66" fmla="*/ 132 h 1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132">
                  <a:moveTo>
                    <a:pt x="0" y="115"/>
                  </a:moveTo>
                  <a:lnTo>
                    <a:pt x="11" y="113"/>
                  </a:lnTo>
                  <a:lnTo>
                    <a:pt x="22" y="107"/>
                  </a:lnTo>
                  <a:lnTo>
                    <a:pt x="31" y="100"/>
                  </a:lnTo>
                  <a:lnTo>
                    <a:pt x="40" y="91"/>
                  </a:lnTo>
                  <a:lnTo>
                    <a:pt x="54" y="70"/>
                  </a:lnTo>
                  <a:lnTo>
                    <a:pt x="65" y="45"/>
                  </a:lnTo>
                  <a:lnTo>
                    <a:pt x="74" y="22"/>
                  </a:lnTo>
                  <a:lnTo>
                    <a:pt x="81" y="0"/>
                  </a:lnTo>
                  <a:lnTo>
                    <a:pt x="80" y="10"/>
                  </a:lnTo>
                  <a:lnTo>
                    <a:pt x="75" y="39"/>
                  </a:lnTo>
                  <a:lnTo>
                    <a:pt x="52" y="108"/>
                  </a:lnTo>
                  <a:lnTo>
                    <a:pt x="42" y="121"/>
                  </a:lnTo>
                  <a:lnTo>
                    <a:pt x="33" y="130"/>
                  </a:lnTo>
                  <a:lnTo>
                    <a:pt x="28" y="132"/>
                  </a:lnTo>
                  <a:lnTo>
                    <a:pt x="23" y="132"/>
                  </a:lnTo>
                  <a:lnTo>
                    <a:pt x="17" y="131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3" name="Freeform 369"/>
            <p:cNvSpPr>
              <a:spLocks/>
            </p:cNvSpPr>
            <p:nvPr/>
          </p:nvSpPr>
          <p:spPr bwMode="auto">
            <a:xfrm>
              <a:off x="4669" y="2139"/>
              <a:ext cx="25" cy="56"/>
            </a:xfrm>
            <a:custGeom>
              <a:avLst/>
              <a:gdLst>
                <a:gd name="T0" fmla="*/ 0 w 61"/>
                <a:gd name="T1" fmla="*/ 0 h 128"/>
                <a:gd name="T2" fmla="*/ 0 w 61"/>
                <a:gd name="T3" fmla="*/ 0 h 128"/>
                <a:gd name="T4" fmla="*/ 0 w 61"/>
                <a:gd name="T5" fmla="*/ 0 h 128"/>
                <a:gd name="T6" fmla="*/ 0 w 61"/>
                <a:gd name="T7" fmla="*/ 0 h 128"/>
                <a:gd name="T8" fmla="*/ 0 w 61"/>
                <a:gd name="T9" fmla="*/ 0 h 128"/>
                <a:gd name="T10" fmla="*/ 0 w 61"/>
                <a:gd name="T11" fmla="*/ 0 h 128"/>
                <a:gd name="T12" fmla="*/ 0 w 61"/>
                <a:gd name="T13" fmla="*/ 0 h 128"/>
                <a:gd name="T14" fmla="*/ 0 w 61"/>
                <a:gd name="T15" fmla="*/ 0 h 128"/>
                <a:gd name="T16" fmla="*/ 0 w 61"/>
                <a:gd name="T17" fmla="*/ 0 h 128"/>
                <a:gd name="T18" fmla="*/ 0 w 61"/>
                <a:gd name="T19" fmla="*/ 0 h 128"/>
                <a:gd name="T20" fmla="*/ 0 w 61"/>
                <a:gd name="T21" fmla="*/ 0 h 128"/>
                <a:gd name="T22" fmla="*/ 0 w 61"/>
                <a:gd name="T23" fmla="*/ 0 h 128"/>
                <a:gd name="T24" fmla="*/ 0 w 61"/>
                <a:gd name="T25" fmla="*/ 0 h 128"/>
                <a:gd name="T26" fmla="*/ 0 w 61"/>
                <a:gd name="T27" fmla="*/ 0 h 1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128"/>
                <a:gd name="T44" fmla="*/ 61 w 61"/>
                <a:gd name="T45" fmla="*/ 128 h 1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128">
                  <a:moveTo>
                    <a:pt x="1" y="128"/>
                  </a:moveTo>
                  <a:lnTo>
                    <a:pt x="5" y="118"/>
                  </a:lnTo>
                  <a:lnTo>
                    <a:pt x="15" y="97"/>
                  </a:lnTo>
                  <a:lnTo>
                    <a:pt x="35" y="54"/>
                  </a:lnTo>
                  <a:lnTo>
                    <a:pt x="56" y="11"/>
                  </a:lnTo>
                  <a:lnTo>
                    <a:pt x="61" y="0"/>
                  </a:lnTo>
                  <a:lnTo>
                    <a:pt x="48" y="9"/>
                  </a:lnTo>
                  <a:lnTo>
                    <a:pt x="29" y="26"/>
                  </a:lnTo>
                  <a:lnTo>
                    <a:pt x="15" y="44"/>
                  </a:lnTo>
                  <a:lnTo>
                    <a:pt x="6" y="65"/>
                  </a:lnTo>
                  <a:lnTo>
                    <a:pt x="1" y="88"/>
                  </a:lnTo>
                  <a:lnTo>
                    <a:pt x="0" y="114"/>
                  </a:lnTo>
                  <a:lnTo>
                    <a:pt x="1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4" name="Freeform 370"/>
            <p:cNvSpPr>
              <a:spLocks/>
            </p:cNvSpPr>
            <p:nvPr/>
          </p:nvSpPr>
          <p:spPr bwMode="auto">
            <a:xfrm>
              <a:off x="4689" y="2192"/>
              <a:ext cx="18" cy="20"/>
            </a:xfrm>
            <a:custGeom>
              <a:avLst/>
              <a:gdLst>
                <a:gd name="T0" fmla="*/ 0 w 45"/>
                <a:gd name="T1" fmla="*/ 0 h 44"/>
                <a:gd name="T2" fmla="*/ 0 w 45"/>
                <a:gd name="T3" fmla="*/ 0 h 44"/>
                <a:gd name="T4" fmla="*/ 0 w 45"/>
                <a:gd name="T5" fmla="*/ 0 h 44"/>
                <a:gd name="T6" fmla="*/ 0 w 45"/>
                <a:gd name="T7" fmla="*/ 0 h 44"/>
                <a:gd name="T8" fmla="*/ 0 w 45"/>
                <a:gd name="T9" fmla="*/ 0 h 44"/>
                <a:gd name="T10" fmla="*/ 0 w 45"/>
                <a:gd name="T11" fmla="*/ 0 h 44"/>
                <a:gd name="T12" fmla="*/ 0 w 45"/>
                <a:gd name="T13" fmla="*/ 0 h 44"/>
                <a:gd name="T14" fmla="*/ 0 w 45"/>
                <a:gd name="T15" fmla="*/ 0 h 44"/>
                <a:gd name="T16" fmla="*/ 0 w 45"/>
                <a:gd name="T17" fmla="*/ 0 h 44"/>
                <a:gd name="T18" fmla="*/ 0 w 45"/>
                <a:gd name="T19" fmla="*/ 0 h 44"/>
                <a:gd name="T20" fmla="*/ 0 w 45"/>
                <a:gd name="T21" fmla="*/ 0 h 44"/>
                <a:gd name="T22" fmla="*/ 0 w 45"/>
                <a:gd name="T23" fmla="*/ 0 h 44"/>
                <a:gd name="T24" fmla="*/ 0 w 45"/>
                <a:gd name="T25" fmla="*/ 0 h 44"/>
                <a:gd name="T26" fmla="*/ 0 w 45"/>
                <a:gd name="T27" fmla="*/ 0 h 44"/>
                <a:gd name="T28" fmla="*/ 0 w 45"/>
                <a:gd name="T29" fmla="*/ 0 h 44"/>
                <a:gd name="T30" fmla="*/ 0 w 45"/>
                <a:gd name="T31" fmla="*/ 0 h 44"/>
                <a:gd name="T32" fmla="*/ 0 w 45"/>
                <a:gd name="T33" fmla="*/ 0 h 44"/>
                <a:gd name="T34" fmla="*/ 0 w 45"/>
                <a:gd name="T35" fmla="*/ 0 h 44"/>
                <a:gd name="T36" fmla="*/ 0 w 45"/>
                <a:gd name="T37" fmla="*/ 0 h 44"/>
                <a:gd name="T38" fmla="*/ 0 w 45"/>
                <a:gd name="T39" fmla="*/ 0 h 44"/>
                <a:gd name="T40" fmla="*/ 0 w 45"/>
                <a:gd name="T41" fmla="*/ 0 h 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44"/>
                <a:gd name="T65" fmla="*/ 45 w 45"/>
                <a:gd name="T66" fmla="*/ 44 h 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44">
                  <a:moveTo>
                    <a:pt x="3" y="44"/>
                  </a:moveTo>
                  <a:lnTo>
                    <a:pt x="0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17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9" y="1"/>
                  </a:lnTo>
                  <a:lnTo>
                    <a:pt x="42" y="3"/>
                  </a:lnTo>
                  <a:lnTo>
                    <a:pt x="44" y="5"/>
                  </a:lnTo>
                  <a:lnTo>
                    <a:pt x="45" y="6"/>
                  </a:lnTo>
                  <a:lnTo>
                    <a:pt x="44" y="7"/>
                  </a:lnTo>
                  <a:lnTo>
                    <a:pt x="38" y="12"/>
                  </a:lnTo>
                  <a:lnTo>
                    <a:pt x="19" y="31"/>
                  </a:lnTo>
                  <a:lnTo>
                    <a:pt x="3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5" name="Freeform 371"/>
            <p:cNvSpPr>
              <a:spLocks/>
            </p:cNvSpPr>
            <p:nvPr/>
          </p:nvSpPr>
          <p:spPr bwMode="auto">
            <a:xfrm>
              <a:off x="4724" y="2221"/>
              <a:ext cx="25" cy="61"/>
            </a:xfrm>
            <a:custGeom>
              <a:avLst/>
              <a:gdLst>
                <a:gd name="T0" fmla="*/ 0 w 61"/>
                <a:gd name="T1" fmla="*/ 0 h 139"/>
                <a:gd name="T2" fmla="*/ 0 w 61"/>
                <a:gd name="T3" fmla="*/ 0 h 139"/>
                <a:gd name="T4" fmla="*/ 0 w 61"/>
                <a:gd name="T5" fmla="*/ 0 h 139"/>
                <a:gd name="T6" fmla="*/ 0 w 61"/>
                <a:gd name="T7" fmla="*/ 0 h 139"/>
                <a:gd name="T8" fmla="*/ 0 w 61"/>
                <a:gd name="T9" fmla="*/ 0 h 139"/>
                <a:gd name="T10" fmla="*/ 0 w 61"/>
                <a:gd name="T11" fmla="*/ 0 h 139"/>
                <a:gd name="T12" fmla="*/ 0 w 61"/>
                <a:gd name="T13" fmla="*/ 0 h 139"/>
                <a:gd name="T14" fmla="*/ 0 w 61"/>
                <a:gd name="T15" fmla="*/ 0 h 139"/>
                <a:gd name="T16" fmla="*/ 0 w 61"/>
                <a:gd name="T17" fmla="*/ 0 h 139"/>
                <a:gd name="T18" fmla="*/ 0 w 61"/>
                <a:gd name="T19" fmla="*/ 0 h 139"/>
                <a:gd name="T20" fmla="*/ 0 w 61"/>
                <a:gd name="T21" fmla="*/ 0 h 139"/>
                <a:gd name="T22" fmla="*/ 0 w 61"/>
                <a:gd name="T23" fmla="*/ 0 h 139"/>
                <a:gd name="T24" fmla="*/ 0 w 61"/>
                <a:gd name="T25" fmla="*/ 0 h 139"/>
                <a:gd name="T26" fmla="*/ 0 w 61"/>
                <a:gd name="T27" fmla="*/ 0 h 139"/>
                <a:gd name="T28" fmla="*/ 0 w 61"/>
                <a:gd name="T29" fmla="*/ 0 h 139"/>
                <a:gd name="T30" fmla="*/ 0 w 61"/>
                <a:gd name="T31" fmla="*/ 0 h 1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"/>
                <a:gd name="T49" fmla="*/ 0 h 139"/>
                <a:gd name="T50" fmla="*/ 61 w 61"/>
                <a:gd name="T51" fmla="*/ 139 h 13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" h="139">
                  <a:moveTo>
                    <a:pt x="5" y="139"/>
                  </a:moveTo>
                  <a:lnTo>
                    <a:pt x="27" y="127"/>
                  </a:lnTo>
                  <a:lnTo>
                    <a:pt x="54" y="103"/>
                  </a:lnTo>
                  <a:lnTo>
                    <a:pt x="60" y="92"/>
                  </a:lnTo>
                  <a:lnTo>
                    <a:pt x="61" y="81"/>
                  </a:lnTo>
                  <a:lnTo>
                    <a:pt x="59" y="70"/>
                  </a:lnTo>
                  <a:lnTo>
                    <a:pt x="54" y="59"/>
                  </a:lnTo>
                  <a:lnTo>
                    <a:pt x="46" y="48"/>
                  </a:lnTo>
                  <a:lnTo>
                    <a:pt x="25" y="25"/>
                  </a:lnTo>
                  <a:lnTo>
                    <a:pt x="0" y="0"/>
                  </a:lnTo>
                  <a:lnTo>
                    <a:pt x="2" y="12"/>
                  </a:lnTo>
                  <a:lnTo>
                    <a:pt x="7" y="36"/>
                  </a:lnTo>
                  <a:lnTo>
                    <a:pt x="14" y="83"/>
                  </a:lnTo>
                  <a:lnTo>
                    <a:pt x="9" y="129"/>
                  </a:lnTo>
                  <a:lnTo>
                    <a:pt x="5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6" name="Freeform 372"/>
            <p:cNvSpPr>
              <a:spLocks/>
            </p:cNvSpPr>
            <p:nvPr/>
          </p:nvSpPr>
          <p:spPr bwMode="auto">
            <a:xfrm>
              <a:off x="4754" y="2216"/>
              <a:ext cx="26" cy="62"/>
            </a:xfrm>
            <a:custGeom>
              <a:avLst/>
              <a:gdLst>
                <a:gd name="T0" fmla="*/ 0 w 62"/>
                <a:gd name="T1" fmla="*/ 0 h 141"/>
                <a:gd name="T2" fmla="*/ 0 w 62"/>
                <a:gd name="T3" fmla="*/ 0 h 141"/>
                <a:gd name="T4" fmla="*/ 0 w 62"/>
                <a:gd name="T5" fmla="*/ 0 h 141"/>
                <a:gd name="T6" fmla="*/ 0 w 62"/>
                <a:gd name="T7" fmla="*/ 0 h 141"/>
                <a:gd name="T8" fmla="*/ 0 w 62"/>
                <a:gd name="T9" fmla="*/ 0 h 141"/>
                <a:gd name="T10" fmla="*/ 0 w 62"/>
                <a:gd name="T11" fmla="*/ 0 h 141"/>
                <a:gd name="T12" fmla="*/ 0 w 62"/>
                <a:gd name="T13" fmla="*/ 0 h 141"/>
                <a:gd name="T14" fmla="*/ 0 w 62"/>
                <a:gd name="T15" fmla="*/ 0 h 141"/>
                <a:gd name="T16" fmla="*/ 0 w 62"/>
                <a:gd name="T17" fmla="*/ 0 h 141"/>
                <a:gd name="T18" fmla="*/ 0 w 62"/>
                <a:gd name="T19" fmla="*/ 0 h 141"/>
                <a:gd name="T20" fmla="*/ 0 w 62"/>
                <a:gd name="T21" fmla="*/ 0 h 141"/>
                <a:gd name="T22" fmla="*/ 0 w 62"/>
                <a:gd name="T23" fmla="*/ 0 h 141"/>
                <a:gd name="T24" fmla="*/ 0 w 62"/>
                <a:gd name="T25" fmla="*/ 0 h 141"/>
                <a:gd name="T26" fmla="*/ 0 w 62"/>
                <a:gd name="T27" fmla="*/ 0 h 141"/>
                <a:gd name="T28" fmla="*/ 0 w 62"/>
                <a:gd name="T29" fmla="*/ 0 h 1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"/>
                <a:gd name="T46" fmla="*/ 0 h 141"/>
                <a:gd name="T47" fmla="*/ 62 w 62"/>
                <a:gd name="T48" fmla="*/ 141 h 1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" h="141">
                  <a:moveTo>
                    <a:pt x="0" y="141"/>
                  </a:moveTo>
                  <a:lnTo>
                    <a:pt x="4" y="130"/>
                  </a:lnTo>
                  <a:lnTo>
                    <a:pt x="12" y="106"/>
                  </a:lnTo>
                  <a:lnTo>
                    <a:pt x="29" y="59"/>
                  </a:lnTo>
                  <a:lnTo>
                    <a:pt x="47" y="12"/>
                  </a:lnTo>
                  <a:lnTo>
                    <a:pt x="52" y="0"/>
                  </a:lnTo>
                  <a:lnTo>
                    <a:pt x="59" y="9"/>
                  </a:lnTo>
                  <a:lnTo>
                    <a:pt x="62" y="19"/>
                  </a:lnTo>
                  <a:lnTo>
                    <a:pt x="62" y="31"/>
                  </a:lnTo>
                  <a:lnTo>
                    <a:pt x="59" y="45"/>
                  </a:lnTo>
                  <a:lnTo>
                    <a:pt x="54" y="59"/>
                  </a:lnTo>
                  <a:lnTo>
                    <a:pt x="39" y="87"/>
                  </a:lnTo>
                  <a:lnTo>
                    <a:pt x="5" y="134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7" name="Freeform 373"/>
            <p:cNvSpPr>
              <a:spLocks/>
            </p:cNvSpPr>
            <p:nvPr/>
          </p:nvSpPr>
          <p:spPr bwMode="auto">
            <a:xfrm>
              <a:off x="4621" y="2425"/>
              <a:ext cx="101" cy="471"/>
            </a:xfrm>
            <a:custGeom>
              <a:avLst/>
              <a:gdLst>
                <a:gd name="T0" fmla="*/ 0 w 247"/>
                <a:gd name="T1" fmla="*/ 0 h 1071"/>
                <a:gd name="T2" fmla="*/ 0 w 247"/>
                <a:gd name="T3" fmla="*/ 0 h 1071"/>
                <a:gd name="T4" fmla="*/ 0 w 247"/>
                <a:gd name="T5" fmla="*/ 0 h 1071"/>
                <a:gd name="T6" fmla="*/ 0 w 247"/>
                <a:gd name="T7" fmla="*/ 0 h 1071"/>
                <a:gd name="T8" fmla="*/ 0 w 247"/>
                <a:gd name="T9" fmla="*/ 0 h 1071"/>
                <a:gd name="T10" fmla="*/ 0 w 247"/>
                <a:gd name="T11" fmla="*/ 0 h 1071"/>
                <a:gd name="T12" fmla="*/ 0 w 247"/>
                <a:gd name="T13" fmla="*/ 0 h 1071"/>
                <a:gd name="T14" fmla="*/ 0 w 247"/>
                <a:gd name="T15" fmla="*/ 0 h 1071"/>
                <a:gd name="T16" fmla="*/ 0 w 247"/>
                <a:gd name="T17" fmla="*/ 0 h 1071"/>
                <a:gd name="T18" fmla="*/ 0 w 247"/>
                <a:gd name="T19" fmla="*/ 0 h 1071"/>
                <a:gd name="T20" fmla="*/ 0 w 247"/>
                <a:gd name="T21" fmla="*/ 0 h 1071"/>
                <a:gd name="T22" fmla="*/ 0 w 247"/>
                <a:gd name="T23" fmla="*/ 0 h 1071"/>
                <a:gd name="T24" fmla="*/ 0 w 247"/>
                <a:gd name="T25" fmla="*/ 0 h 1071"/>
                <a:gd name="T26" fmla="*/ 0 w 247"/>
                <a:gd name="T27" fmla="*/ 0 h 1071"/>
                <a:gd name="T28" fmla="*/ 0 w 247"/>
                <a:gd name="T29" fmla="*/ 0 h 1071"/>
                <a:gd name="T30" fmla="*/ 0 w 247"/>
                <a:gd name="T31" fmla="*/ 0 h 1071"/>
                <a:gd name="T32" fmla="*/ 0 w 247"/>
                <a:gd name="T33" fmla="*/ 0 h 1071"/>
                <a:gd name="T34" fmla="*/ 0 w 247"/>
                <a:gd name="T35" fmla="*/ 0 h 1071"/>
                <a:gd name="T36" fmla="*/ 0 w 247"/>
                <a:gd name="T37" fmla="*/ 0 h 1071"/>
                <a:gd name="T38" fmla="*/ 0 w 247"/>
                <a:gd name="T39" fmla="*/ 0 h 1071"/>
                <a:gd name="T40" fmla="*/ 0 w 247"/>
                <a:gd name="T41" fmla="*/ 0 h 1071"/>
                <a:gd name="T42" fmla="*/ 0 w 247"/>
                <a:gd name="T43" fmla="*/ 0 h 10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7"/>
                <a:gd name="T67" fmla="*/ 0 h 1071"/>
                <a:gd name="T68" fmla="*/ 247 w 247"/>
                <a:gd name="T69" fmla="*/ 1071 h 10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7" h="1071">
                  <a:moveTo>
                    <a:pt x="0" y="1071"/>
                  </a:moveTo>
                  <a:lnTo>
                    <a:pt x="1" y="1067"/>
                  </a:lnTo>
                  <a:lnTo>
                    <a:pt x="14" y="1037"/>
                  </a:lnTo>
                  <a:lnTo>
                    <a:pt x="61" y="921"/>
                  </a:lnTo>
                  <a:lnTo>
                    <a:pt x="107" y="795"/>
                  </a:lnTo>
                  <a:lnTo>
                    <a:pt x="114" y="770"/>
                  </a:lnTo>
                  <a:lnTo>
                    <a:pt x="121" y="741"/>
                  </a:lnTo>
                  <a:lnTo>
                    <a:pt x="141" y="644"/>
                  </a:lnTo>
                  <a:lnTo>
                    <a:pt x="192" y="382"/>
                  </a:lnTo>
                  <a:lnTo>
                    <a:pt x="226" y="199"/>
                  </a:lnTo>
                  <a:lnTo>
                    <a:pt x="228" y="189"/>
                  </a:lnTo>
                  <a:lnTo>
                    <a:pt x="229" y="173"/>
                  </a:lnTo>
                  <a:lnTo>
                    <a:pt x="232" y="142"/>
                  </a:lnTo>
                  <a:lnTo>
                    <a:pt x="238" y="79"/>
                  </a:lnTo>
                  <a:lnTo>
                    <a:pt x="244" y="16"/>
                  </a:lnTo>
                  <a:lnTo>
                    <a:pt x="247" y="0"/>
                  </a:lnTo>
                  <a:lnTo>
                    <a:pt x="227" y="90"/>
                  </a:lnTo>
                  <a:lnTo>
                    <a:pt x="190" y="270"/>
                  </a:lnTo>
                  <a:lnTo>
                    <a:pt x="115" y="628"/>
                  </a:lnTo>
                  <a:lnTo>
                    <a:pt x="26" y="984"/>
                  </a:lnTo>
                  <a:lnTo>
                    <a:pt x="0" y="10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8" name="Freeform 374"/>
            <p:cNvSpPr>
              <a:spLocks/>
            </p:cNvSpPr>
            <p:nvPr/>
          </p:nvSpPr>
          <p:spPr bwMode="auto">
            <a:xfrm>
              <a:off x="4640" y="2890"/>
              <a:ext cx="24" cy="127"/>
            </a:xfrm>
            <a:custGeom>
              <a:avLst/>
              <a:gdLst>
                <a:gd name="T0" fmla="*/ 0 w 59"/>
                <a:gd name="T1" fmla="*/ 0 h 290"/>
                <a:gd name="T2" fmla="*/ 0 w 59"/>
                <a:gd name="T3" fmla="*/ 0 h 290"/>
                <a:gd name="T4" fmla="*/ 0 w 59"/>
                <a:gd name="T5" fmla="*/ 0 h 290"/>
                <a:gd name="T6" fmla="*/ 0 w 59"/>
                <a:gd name="T7" fmla="*/ 0 h 290"/>
                <a:gd name="T8" fmla="*/ 0 w 59"/>
                <a:gd name="T9" fmla="*/ 0 h 290"/>
                <a:gd name="T10" fmla="*/ 0 w 59"/>
                <a:gd name="T11" fmla="*/ 0 h 290"/>
                <a:gd name="T12" fmla="*/ 0 w 59"/>
                <a:gd name="T13" fmla="*/ 0 h 290"/>
                <a:gd name="T14" fmla="*/ 0 w 59"/>
                <a:gd name="T15" fmla="*/ 0 h 290"/>
                <a:gd name="T16" fmla="*/ 0 w 59"/>
                <a:gd name="T17" fmla="*/ 0 h 290"/>
                <a:gd name="T18" fmla="*/ 0 w 59"/>
                <a:gd name="T19" fmla="*/ 0 h 290"/>
                <a:gd name="T20" fmla="*/ 0 w 59"/>
                <a:gd name="T21" fmla="*/ 0 h 290"/>
                <a:gd name="T22" fmla="*/ 0 w 59"/>
                <a:gd name="T23" fmla="*/ 0 h 290"/>
                <a:gd name="T24" fmla="*/ 0 w 59"/>
                <a:gd name="T25" fmla="*/ 0 h 290"/>
                <a:gd name="T26" fmla="*/ 0 w 59"/>
                <a:gd name="T27" fmla="*/ 0 h 290"/>
                <a:gd name="T28" fmla="*/ 0 w 59"/>
                <a:gd name="T29" fmla="*/ 0 h 290"/>
                <a:gd name="T30" fmla="*/ 0 w 59"/>
                <a:gd name="T31" fmla="*/ 0 h 290"/>
                <a:gd name="T32" fmla="*/ 0 w 59"/>
                <a:gd name="T33" fmla="*/ 0 h 290"/>
                <a:gd name="T34" fmla="*/ 0 w 59"/>
                <a:gd name="T35" fmla="*/ 0 h 290"/>
                <a:gd name="T36" fmla="*/ 0 w 59"/>
                <a:gd name="T37" fmla="*/ 0 h 290"/>
                <a:gd name="T38" fmla="*/ 0 w 59"/>
                <a:gd name="T39" fmla="*/ 0 h 290"/>
                <a:gd name="T40" fmla="*/ 0 w 59"/>
                <a:gd name="T41" fmla="*/ 0 h 290"/>
                <a:gd name="T42" fmla="*/ 0 w 59"/>
                <a:gd name="T43" fmla="*/ 0 h 2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9"/>
                <a:gd name="T67" fmla="*/ 0 h 290"/>
                <a:gd name="T68" fmla="*/ 59 w 59"/>
                <a:gd name="T69" fmla="*/ 290 h 29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9" h="290">
                  <a:moveTo>
                    <a:pt x="14" y="145"/>
                  </a:moveTo>
                  <a:lnTo>
                    <a:pt x="15" y="159"/>
                  </a:lnTo>
                  <a:lnTo>
                    <a:pt x="22" y="189"/>
                  </a:lnTo>
                  <a:lnTo>
                    <a:pt x="42" y="249"/>
                  </a:lnTo>
                  <a:lnTo>
                    <a:pt x="58" y="287"/>
                  </a:lnTo>
                  <a:lnTo>
                    <a:pt x="59" y="288"/>
                  </a:lnTo>
                  <a:lnTo>
                    <a:pt x="54" y="289"/>
                  </a:lnTo>
                  <a:lnTo>
                    <a:pt x="44" y="289"/>
                  </a:lnTo>
                  <a:lnTo>
                    <a:pt x="25" y="289"/>
                  </a:lnTo>
                  <a:lnTo>
                    <a:pt x="6" y="290"/>
                  </a:lnTo>
                  <a:lnTo>
                    <a:pt x="2" y="290"/>
                  </a:lnTo>
                  <a:lnTo>
                    <a:pt x="1" y="266"/>
                  </a:lnTo>
                  <a:lnTo>
                    <a:pt x="0" y="217"/>
                  </a:lnTo>
                  <a:lnTo>
                    <a:pt x="2" y="121"/>
                  </a:lnTo>
                  <a:lnTo>
                    <a:pt x="13" y="24"/>
                  </a:lnTo>
                  <a:lnTo>
                    <a:pt x="18" y="0"/>
                  </a:lnTo>
                  <a:lnTo>
                    <a:pt x="17" y="2"/>
                  </a:lnTo>
                  <a:lnTo>
                    <a:pt x="16" y="16"/>
                  </a:lnTo>
                  <a:lnTo>
                    <a:pt x="13" y="71"/>
                  </a:lnTo>
                  <a:lnTo>
                    <a:pt x="13" y="133"/>
                  </a:lnTo>
                  <a:lnTo>
                    <a:pt x="14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99" name="Freeform 375"/>
            <p:cNvSpPr>
              <a:spLocks/>
            </p:cNvSpPr>
            <p:nvPr/>
          </p:nvSpPr>
          <p:spPr bwMode="auto">
            <a:xfrm>
              <a:off x="4627" y="3042"/>
              <a:ext cx="23" cy="40"/>
            </a:xfrm>
            <a:custGeom>
              <a:avLst/>
              <a:gdLst>
                <a:gd name="T0" fmla="*/ 0 w 56"/>
                <a:gd name="T1" fmla="*/ 0 h 91"/>
                <a:gd name="T2" fmla="*/ 0 w 56"/>
                <a:gd name="T3" fmla="*/ 0 h 91"/>
                <a:gd name="T4" fmla="*/ 0 w 56"/>
                <a:gd name="T5" fmla="*/ 0 h 91"/>
                <a:gd name="T6" fmla="*/ 0 w 56"/>
                <a:gd name="T7" fmla="*/ 0 h 91"/>
                <a:gd name="T8" fmla="*/ 0 w 56"/>
                <a:gd name="T9" fmla="*/ 0 h 91"/>
                <a:gd name="T10" fmla="*/ 0 w 56"/>
                <a:gd name="T11" fmla="*/ 0 h 91"/>
                <a:gd name="T12" fmla="*/ 0 w 56"/>
                <a:gd name="T13" fmla="*/ 0 h 91"/>
                <a:gd name="T14" fmla="*/ 0 w 56"/>
                <a:gd name="T15" fmla="*/ 0 h 91"/>
                <a:gd name="T16" fmla="*/ 0 w 56"/>
                <a:gd name="T17" fmla="*/ 0 h 91"/>
                <a:gd name="T18" fmla="*/ 0 w 56"/>
                <a:gd name="T19" fmla="*/ 0 h 91"/>
                <a:gd name="T20" fmla="*/ 0 w 56"/>
                <a:gd name="T21" fmla="*/ 0 h 91"/>
                <a:gd name="T22" fmla="*/ 0 w 56"/>
                <a:gd name="T23" fmla="*/ 0 h 91"/>
                <a:gd name="T24" fmla="*/ 0 w 56"/>
                <a:gd name="T25" fmla="*/ 0 h 91"/>
                <a:gd name="T26" fmla="*/ 0 w 56"/>
                <a:gd name="T27" fmla="*/ 0 h 91"/>
                <a:gd name="T28" fmla="*/ 0 w 56"/>
                <a:gd name="T29" fmla="*/ 0 h 91"/>
                <a:gd name="T30" fmla="*/ 0 w 56"/>
                <a:gd name="T31" fmla="*/ 0 h 91"/>
                <a:gd name="T32" fmla="*/ 0 w 56"/>
                <a:gd name="T33" fmla="*/ 0 h 91"/>
                <a:gd name="T34" fmla="*/ 0 w 56"/>
                <a:gd name="T35" fmla="*/ 0 h 91"/>
                <a:gd name="T36" fmla="*/ 0 w 56"/>
                <a:gd name="T37" fmla="*/ 0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"/>
                <a:gd name="T58" fmla="*/ 0 h 91"/>
                <a:gd name="T59" fmla="*/ 56 w 56"/>
                <a:gd name="T60" fmla="*/ 91 h 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" h="91">
                  <a:moveTo>
                    <a:pt x="4" y="91"/>
                  </a:moveTo>
                  <a:lnTo>
                    <a:pt x="9" y="87"/>
                  </a:lnTo>
                  <a:lnTo>
                    <a:pt x="14" y="81"/>
                  </a:lnTo>
                  <a:lnTo>
                    <a:pt x="22" y="66"/>
                  </a:lnTo>
                  <a:lnTo>
                    <a:pt x="29" y="48"/>
                  </a:lnTo>
                  <a:lnTo>
                    <a:pt x="45" y="14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39" y="3"/>
                  </a:lnTo>
                  <a:lnTo>
                    <a:pt x="30" y="7"/>
                  </a:lnTo>
                  <a:lnTo>
                    <a:pt x="21" y="1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2" y="63"/>
                  </a:lnTo>
                  <a:lnTo>
                    <a:pt x="3" y="86"/>
                  </a:lnTo>
                  <a:lnTo>
                    <a:pt x="4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0" name="Freeform 376"/>
            <p:cNvSpPr>
              <a:spLocks/>
            </p:cNvSpPr>
            <p:nvPr/>
          </p:nvSpPr>
          <p:spPr bwMode="auto">
            <a:xfrm>
              <a:off x="4540" y="3038"/>
              <a:ext cx="40" cy="18"/>
            </a:xfrm>
            <a:custGeom>
              <a:avLst/>
              <a:gdLst>
                <a:gd name="T0" fmla="*/ 0 w 96"/>
                <a:gd name="T1" fmla="*/ 0 h 42"/>
                <a:gd name="T2" fmla="*/ 0 w 96"/>
                <a:gd name="T3" fmla="*/ 0 h 42"/>
                <a:gd name="T4" fmla="*/ 0 w 96"/>
                <a:gd name="T5" fmla="*/ 0 h 42"/>
                <a:gd name="T6" fmla="*/ 0 w 96"/>
                <a:gd name="T7" fmla="*/ 0 h 42"/>
                <a:gd name="T8" fmla="*/ 0 w 96"/>
                <a:gd name="T9" fmla="*/ 0 h 42"/>
                <a:gd name="T10" fmla="*/ 0 w 96"/>
                <a:gd name="T11" fmla="*/ 0 h 42"/>
                <a:gd name="T12" fmla="*/ 0 w 96"/>
                <a:gd name="T13" fmla="*/ 0 h 42"/>
                <a:gd name="T14" fmla="*/ 0 w 96"/>
                <a:gd name="T15" fmla="*/ 0 h 42"/>
                <a:gd name="T16" fmla="*/ 0 w 96"/>
                <a:gd name="T17" fmla="*/ 0 h 42"/>
                <a:gd name="T18" fmla="*/ 0 w 96"/>
                <a:gd name="T19" fmla="*/ 0 h 42"/>
                <a:gd name="T20" fmla="*/ 0 w 96"/>
                <a:gd name="T21" fmla="*/ 0 h 42"/>
                <a:gd name="T22" fmla="*/ 0 w 96"/>
                <a:gd name="T23" fmla="*/ 0 h 42"/>
                <a:gd name="T24" fmla="*/ 0 w 96"/>
                <a:gd name="T25" fmla="*/ 0 h 42"/>
                <a:gd name="T26" fmla="*/ 0 w 96"/>
                <a:gd name="T27" fmla="*/ 0 h 42"/>
                <a:gd name="T28" fmla="*/ 0 w 96"/>
                <a:gd name="T29" fmla="*/ 0 h 42"/>
                <a:gd name="T30" fmla="*/ 0 w 96"/>
                <a:gd name="T31" fmla="*/ 0 h 42"/>
                <a:gd name="T32" fmla="*/ 0 w 96"/>
                <a:gd name="T33" fmla="*/ 0 h 42"/>
                <a:gd name="T34" fmla="*/ 0 w 96"/>
                <a:gd name="T35" fmla="*/ 0 h 42"/>
                <a:gd name="T36" fmla="*/ 0 w 96"/>
                <a:gd name="T37" fmla="*/ 0 h 42"/>
                <a:gd name="T38" fmla="*/ 0 w 96"/>
                <a:gd name="T39" fmla="*/ 0 h 42"/>
                <a:gd name="T40" fmla="*/ 0 w 96"/>
                <a:gd name="T41" fmla="*/ 0 h 42"/>
                <a:gd name="T42" fmla="*/ 0 w 96"/>
                <a:gd name="T43" fmla="*/ 0 h 42"/>
                <a:gd name="T44" fmla="*/ 0 w 96"/>
                <a:gd name="T45" fmla="*/ 0 h 42"/>
                <a:gd name="T46" fmla="*/ 0 w 96"/>
                <a:gd name="T47" fmla="*/ 0 h 42"/>
                <a:gd name="T48" fmla="*/ 0 w 96"/>
                <a:gd name="T49" fmla="*/ 0 h 42"/>
                <a:gd name="T50" fmla="*/ 0 w 96"/>
                <a:gd name="T51" fmla="*/ 0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6"/>
                <a:gd name="T79" fmla="*/ 0 h 42"/>
                <a:gd name="T80" fmla="*/ 96 w 9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6" h="42">
                  <a:moveTo>
                    <a:pt x="89" y="1"/>
                  </a:moveTo>
                  <a:lnTo>
                    <a:pt x="95" y="11"/>
                  </a:lnTo>
                  <a:lnTo>
                    <a:pt x="96" y="18"/>
                  </a:lnTo>
                  <a:lnTo>
                    <a:pt x="96" y="21"/>
                  </a:lnTo>
                  <a:lnTo>
                    <a:pt x="95" y="23"/>
                  </a:lnTo>
                  <a:lnTo>
                    <a:pt x="93" y="25"/>
                  </a:lnTo>
                  <a:lnTo>
                    <a:pt x="91" y="27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0" y="32"/>
                  </a:lnTo>
                  <a:lnTo>
                    <a:pt x="52" y="32"/>
                  </a:lnTo>
                  <a:lnTo>
                    <a:pt x="35" y="33"/>
                  </a:lnTo>
                  <a:lnTo>
                    <a:pt x="28" y="34"/>
                  </a:lnTo>
                  <a:lnTo>
                    <a:pt x="25" y="36"/>
                  </a:lnTo>
                  <a:lnTo>
                    <a:pt x="18" y="38"/>
                  </a:lnTo>
                  <a:lnTo>
                    <a:pt x="7" y="41"/>
                  </a:lnTo>
                  <a:lnTo>
                    <a:pt x="0" y="42"/>
                  </a:lnTo>
                  <a:lnTo>
                    <a:pt x="4" y="35"/>
                  </a:lnTo>
                  <a:lnTo>
                    <a:pt x="15" y="22"/>
                  </a:lnTo>
                  <a:lnTo>
                    <a:pt x="29" y="12"/>
                  </a:lnTo>
                  <a:lnTo>
                    <a:pt x="44" y="5"/>
                  </a:lnTo>
                  <a:lnTo>
                    <a:pt x="62" y="1"/>
                  </a:lnTo>
                  <a:lnTo>
                    <a:pt x="80" y="0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1" name="Freeform 377"/>
            <p:cNvSpPr>
              <a:spLocks/>
            </p:cNvSpPr>
            <p:nvPr/>
          </p:nvSpPr>
          <p:spPr bwMode="auto">
            <a:xfrm>
              <a:off x="4530" y="3146"/>
              <a:ext cx="41" cy="17"/>
            </a:xfrm>
            <a:custGeom>
              <a:avLst/>
              <a:gdLst>
                <a:gd name="T0" fmla="*/ 0 w 98"/>
                <a:gd name="T1" fmla="*/ 0 h 37"/>
                <a:gd name="T2" fmla="*/ 0 w 98"/>
                <a:gd name="T3" fmla="*/ 0 h 37"/>
                <a:gd name="T4" fmla="*/ 0 w 98"/>
                <a:gd name="T5" fmla="*/ 0 h 37"/>
                <a:gd name="T6" fmla="*/ 0 w 98"/>
                <a:gd name="T7" fmla="*/ 0 h 37"/>
                <a:gd name="T8" fmla="*/ 0 w 98"/>
                <a:gd name="T9" fmla="*/ 0 h 37"/>
                <a:gd name="T10" fmla="*/ 0 w 98"/>
                <a:gd name="T11" fmla="*/ 0 h 37"/>
                <a:gd name="T12" fmla="*/ 0 w 98"/>
                <a:gd name="T13" fmla="*/ 0 h 37"/>
                <a:gd name="T14" fmla="*/ 0 w 98"/>
                <a:gd name="T15" fmla="*/ 0 h 37"/>
                <a:gd name="T16" fmla="*/ 0 w 98"/>
                <a:gd name="T17" fmla="*/ 0 h 37"/>
                <a:gd name="T18" fmla="*/ 0 w 98"/>
                <a:gd name="T19" fmla="*/ 0 h 37"/>
                <a:gd name="T20" fmla="*/ 0 w 98"/>
                <a:gd name="T21" fmla="*/ 0 h 37"/>
                <a:gd name="T22" fmla="*/ 0 w 98"/>
                <a:gd name="T23" fmla="*/ 0 h 37"/>
                <a:gd name="T24" fmla="*/ 0 w 98"/>
                <a:gd name="T25" fmla="*/ 0 h 37"/>
                <a:gd name="T26" fmla="*/ 0 w 98"/>
                <a:gd name="T27" fmla="*/ 0 h 37"/>
                <a:gd name="T28" fmla="*/ 0 w 98"/>
                <a:gd name="T29" fmla="*/ 0 h 37"/>
                <a:gd name="T30" fmla="*/ 0 w 98"/>
                <a:gd name="T31" fmla="*/ 0 h 37"/>
                <a:gd name="T32" fmla="*/ 0 w 98"/>
                <a:gd name="T33" fmla="*/ 0 h 37"/>
                <a:gd name="T34" fmla="*/ 0 w 98"/>
                <a:gd name="T35" fmla="*/ 0 h 37"/>
                <a:gd name="T36" fmla="*/ 0 w 98"/>
                <a:gd name="T37" fmla="*/ 0 h 37"/>
                <a:gd name="T38" fmla="*/ 0 w 98"/>
                <a:gd name="T39" fmla="*/ 0 h 37"/>
                <a:gd name="T40" fmla="*/ 0 w 98"/>
                <a:gd name="T41" fmla="*/ 0 h 37"/>
                <a:gd name="T42" fmla="*/ 0 w 98"/>
                <a:gd name="T43" fmla="*/ 0 h 37"/>
                <a:gd name="T44" fmla="*/ 0 w 98"/>
                <a:gd name="T45" fmla="*/ 0 h 37"/>
                <a:gd name="T46" fmla="*/ 0 w 98"/>
                <a:gd name="T47" fmla="*/ 0 h 3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37"/>
                <a:gd name="T74" fmla="*/ 98 w 98"/>
                <a:gd name="T75" fmla="*/ 37 h 3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37">
                  <a:moveTo>
                    <a:pt x="54" y="36"/>
                  </a:moveTo>
                  <a:lnTo>
                    <a:pt x="63" y="35"/>
                  </a:lnTo>
                  <a:lnTo>
                    <a:pt x="78" y="28"/>
                  </a:lnTo>
                  <a:lnTo>
                    <a:pt x="88" y="20"/>
                  </a:lnTo>
                  <a:lnTo>
                    <a:pt x="93" y="12"/>
                  </a:lnTo>
                  <a:lnTo>
                    <a:pt x="97" y="5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2" y="1"/>
                  </a:lnTo>
                  <a:lnTo>
                    <a:pt x="74" y="2"/>
                  </a:lnTo>
                  <a:lnTo>
                    <a:pt x="44" y="3"/>
                  </a:lnTo>
                  <a:lnTo>
                    <a:pt x="36" y="3"/>
                  </a:lnTo>
                  <a:lnTo>
                    <a:pt x="27" y="3"/>
                  </a:lnTo>
                  <a:lnTo>
                    <a:pt x="14" y="3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7"/>
                  </a:lnTo>
                  <a:lnTo>
                    <a:pt x="15" y="26"/>
                  </a:lnTo>
                  <a:lnTo>
                    <a:pt x="28" y="34"/>
                  </a:lnTo>
                  <a:lnTo>
                    <a:pt x="44" y="37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2" name="Freeform 378"/>
            <p:cNvSpPr>
              <a:spLocks/>
            </p:cNvSpPr>
            <p:nvPr/>
          </p:nvSpPr>
          <p:spPr bwMode="auto">
            <a:xfrm>
              <a:off x="4587" y="3119"/>
              <a:ext cx="57" cy="26"/>
            </a:xfrm>
            <a:custGeom>
              <a:avLst/>
              <a:gdLst>
                <a:gd name="T0" fmla="*/ 0 w 140"/>
                <a:gd name="T1" fmla="*/ 0 h 58"/>
                <a:gd name="T2" fmla="*/ 0 w 140"/>
                <a:gd name="T3" fmla="*/ 0 h 58"/>
                <a:gd name="T4" fmla="*/ 0 w 140"/>
                <a:gd name="T5" fmla="*/ 0 h 58"/>
                <a:gd name="T6" fmla="*/ 0 w 140"/>
                <a:gd name="T7" fmla="*/ 0 h 58"/>
                <a:gd name="T8" fmla="*/ 0 w 140"/>
                <a:gd name="T9" fmla="*/ 0 h 58"/>
                <a:gd name="T10" fmla="*/ 0 w 140"/>
                <a:gd name="T11" fmla="*/ 0 h 58"/>
                <a:gd name="T12" fmla="*/ 0 w 140"/>
                <a:gd name="T13" fmla="*/ 0 h 58"/>
                <a:gd name="T14" fmla="*/ 0 w 140"/>
                <a:gd name="T15" fmla="*/ 0 h 58"/>
                <a:gd name="T16" fmla="*/ 0 w 140"/>
                <a:gd name="T17" fmla="*/ 0 h 58"/>
                <a:gd name="T18" fmla="*/ 0 w 140"/>
                <a:gd name="T19" fmla="*/ 0 h 58"/>
                <a:gd name="T20" fmla="*/ 0 w 140"/>
                <a:gd name="T21" fmla="*/ 0 h 58"/>
                <a:gd name="T22" fmla="*/ 0 w 140"/>
                <a:gd name="T23" fmla="*/ 0 h 58"/>
                <a:gd name="T24" fmla="*/ 0 w 140"/>
                <a:gd name="T25" fmla="*/ 0 h 58"/>
                <a:gd name="T26" fmla="*/ 0 w 140"/>
                <a:gd name="T27" fmla="*/ 0 h 58"/>
                <a:gd name="T28" fmla="*/ 0 w 140"/>
                <a:gd name="T29" fmla="*/ 0 h 58"/>
                <a:gd name="T30" fmla="*/ 0 w 140"/>
                <a:gd name="T31" fmla="*/ 0 h 58"/>
                <a:gd name="T32" fmla="*/ 0 w 140"/>
                <a:gd name="T33" fmla="*/ 0 h 58"/>
                <a:gd name="T34" fmla="*/ 0 w 140"/>
                <a:gd name="T35" fmla="*/ 0 h 58"/>
                <a:gd name="T36" fmla="*/ 0 w 140"/>
                <a:gd name="T37" fmla="*/ 0 h 58"/>
                <a:gd name="T38" fmla="*/ 0 w 140"/>
                <a:gd name="T39" fmla="*/ 0 h 58"/>
                <a:gd name="T40" fmla="*/ 0 w 140"/>
                <a:gd name="T41" fmla="*/ 0 h 58"/>
                <a:gd name="T42" fmla="*/ 0 w 140"/>
                <a:gd name="T43" fmla="*/ 0 h 58"/>
                <a:gd name="T44" fmla="*/ 0 w 140"/>
                <a:gd name="T45" fmla="*/ 0 h 58"/>
                <a:gd name="T46" fmla="*/ 0 w 140"/>
                <a:gd name="T47" fmla="*/ 0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0"/>
                <a:gd name="T73" fmla="*/ 0 h 58"/>
                <a:gd name="T74" fmla="*/ 140 w 140"/>
                <a:gd name="T75" fmla="*/ 58 h 5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0" h="58">
                  <a:moveTo>
                    <a:pt x="50" y="51"/>
                  </a:moveTo>
                  <a:lnTo>
                    <a:pt x="61" y="55"/>
                  </a:lnTo>
                  <a:lnTo>
                    <a:pt x="83" y="58"/>
                  </a:lnTo>
                  <a:lnTo>
                    <a:pt x="120" y="56"/>
                  </a:lnTo>
                  <a:lnTo>
                    <a:pt x="139" y="52"/>
                  </a:lnTo>
                  <a:lnTo>
                    <a:pt x="140" y="51"/>
                  </a:lnTo>
                  <a:lnTo>
                    <a:pt x="138" y="51"/>
                  </a:lnTo>
                  <a:lnTo>
                    <a:pt x="129" y="50"/>
                  </a:lnTo>
                  <a:lnTo>
                    <a:pt x="94" y="42"/>
                  </a:lnTo>
                  <a:lnTo>
                    <a:pt x="53" y="28"/>
                  </a:lnTo>
                  <a:lnTo>
                    <a:pt x="44" y="24"/>
                  </a:lnTo>
                  <a:lnTo>
                    <a:pt x="35" y="20"/>
                  </a:lnTo>
                  <a:lnTo>
                    <a:pt x="21" y="13"/>
                  </a:lnTo>
                  <a:lnTo>
                    <a:pt x="5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7"/>
                  </a:lnTo>
                  <a:lnTo>
                    <a:pt x="11" y="27"/>
                  </a:lnTo>
                  <a:lnTo>
                    <a:pt x="21" y="38"/>
                  </a:lnTo>
                  <a:lnTo>
                    <a:pt x="39" y="48"/>
                  </a:lnTo>
                  <a:lnTo>
                    <a:pt x="5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3" name="Freeform 379"/>
            <p:cNvSpPr>
              <a:spLocks/>
            </p:cNvSpPr>
            <p:nvPr/>
          </p:nvSpPr>
          <p:spPr bwMode="auto">
            <a:xfrm>
              <a:off x="4539" y="3269"/>
              <a:ext cx="15" cy="308"/>
            </a:xfrm>
            <a:custGeom>
              <a:avLst/>
              <a:gdLst>
                <a:gd name="T0" fmla="*/ 0 w 35"/>
                <a:gd name="T1" fmla="*/ 0 h 700"/>
                <a:gd name="T2" fmla="*/ 0 w 35"/>
                <a:gd name="T3" fmla="*/ 0 h 700"/>
                <a:gd name="T4" fmla="*/ 0 w 35"/>
                <a:gd name="T5" fmla="*/ 0 h 700"/>
                <a:gd name="T6" fmla="*/ 0 w 35"/>
                <a:gd name="T7" fmla="*/ 0 h 700"/>
                <a:gd name="T8" fmla="*/ 0 w 35"/>
                <a:gd name="T9" fmla="*/ 0 h 700"/>
                <a:gd name="T10" fmla="*/ 0 w 35"/>
                <a:gd name="T11" fmla="*/ 0 h 700"/>
                <a:gd name="T12" fmla="*/ 0 w 35"/>
                <a:gd name="T13" fmla="*/ 0 h 700"/>
                <a:gd name="T14" fmla="*/ 0 w 35"/>
                <a:gd name="T15" fmla="*/ 0 h 700"/>
                <a:gd name="T16" fmla="*/ 0 w 35"/>
                <a:gd name="T17" fmla="*/ 0 h 700"/>
                <a:gd name="T18" fmla="*/ 0 w 35"/>
                <a:gd name="T19" fmla="*/ 0 h 700"/>
                <a:gd name="T20" fmla="*/ 0 w 35"/>
                <a:gd name="T21" fmla="*/ 0 h 700"/>
                <a:gd name="T22" fmla="*/ 0 w 35"/>
                <a:gd name="T23" fmla="*/ 0 h 700"/>
                <a:gd name="T24" fmla="*/ 0 w 35"/>
                <a:gd name="T25" fmla="*/ 0 h 700"/>
                <a:gd name="T26" fmla="*/ 0 w 35"/>
                <a:gd name="T27" fmla="*/ 0 h 700"/>
                <a:gd name="T28" fmla="*/ 0 w 35"/>
                <a:gd name="T29" fmla="*/ 0 h 700"/>
                <a:gd name="T30" fmla="*/ 0 w 35"/>
                <a:gd name="T31" fmla="*/ 0 h 700"/>
                <a:gd name="T32" fmla="*/ 0 w 35"/>
                <a:gd name="T33" fmla="*/ 0 h 7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"/>
                <a:gd name="T52" fmla="*/ 0 h 700"/>
                <a:gd name="T53" fmla="*/ 35 w 35"/>
                <a:gd name="T54" fmla="*/ 700 h 70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" h="700">
                  <a:moveTo>
                    <a:pt x="4" y="253"/>
                  </a:moveTo>
                  <a:lnTo>
                    <a:pt x="3" y="273"/>
                  </a:lnTo>
                  <a:lnTo>
                    <a:pt x="3" y="345"/>
                  </a:lnTo>
                  <a:lnTo>
                    <a:pt x="1" y="548"/>
                  </a:lnTo>
                  <a:lnTo>
                    <a:pt x="0" y="693"/>
                  </a:lnTo>
                  <a:lnTo>
                    <a:pt x="0" y="700"/>
                  </a:lnTo>
                  <a:lnTo>
                    <a:pt x="2" y="642"/>
                  </a:lnTo>
                  <a:lnTo>
                    <a:pt x="8" y="524"/>
                  </a:lnTo>
                  <a:lnTo>
                    <a:pt x="20" y="291"/>
                  </a:lnTo>
                  <a:lnTo>
                    <a:pt x="32" y="59"/>
                  </a:lnTo>
                  <a:lnTo>
                    <a:pt x="35" y="0"/>
                  </a:lnTo>
                  <a:lnTo>
                    <a:pt x="34" y="4"/>
                  </a:lnTo>
                  <a:lnTo>
                    <a:pt x="30" y="33"/>
                  </a:lnTo>
                  <a:lnTo>
                    <a:pt x="15" y="137"/>
                  </a:lnTo>
                  <a:lnTo>
                    <a:pt x="4" y="238"/>
                  </a:lnTo>
                  <a:lnTo>
                    <a:pt x="4" y="2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4" name="Freeform 380"/>
            <p:cNvSpPr>
              <a:spLocks/>
            </p:cNvSpPr>
            <p:nvPr/>
          </p:nvSpPr>
          <p:spPr bwMode="auto">
            <a:xfrm>
              <a:off x="4516" y="3759"/>
              <a:ext cx="19" cy="99"/>
            </a:xfrm>
            <a:custGeom>
              <a:avLst/>
              <a:gdLst>
                <a:gd name="T0" fmla="*/ 0 w 47"/>
                <a:gd name="T1" fmla="*/ 0 h 226"/>
                <a:gd name="T2" fmla="*/ 0 w 47"/>
                <a:gd name="T3" fmla="*/ 0 h 226"/>
                <a:gd name="T4" fmla="*/ 0 w 47"/>
                <a:gd name="T5" fmla="*/ 0 h 226"/>
                <a:gd name="T6" fmla="*/ 0 w 47"/>
                <a:gd name="T7" fmla="*/ 0 h 226"/>
                <a:gd name="T8" fmla="*/ 0 w 47"/>
                <a:gd name="T9" fmla="*/ 0 h 226"/>
                <a:gd name="T10" fmla="*/ 0 w 47"/>
                <a:gd name="T11" fmla="*/ 0 h 226"/>
                <a:gd name="T12" fmla="*/ 0 w 47"/>
                <a:gd name="T13" fmla="*/ 0 h 226"/>
                <a:gd name="T14" fmla="*/ 0 w 47"/>
                <a:gd name="T15" fmla="*/ 0 h 226"/>
                <a:gd name="T16" fmla="*/ 0 w 47"/>
                <a:gd name="T17" fmla="*/ 0 h 226"/>
                <a:gd name="T18" fmla="*/ 0 w 47"/>
                <a:gd name="T19" fmla="*/ 0 h 226"/>
                <a:gd name="T20" fmla="*/ 0 w 47"/>
                <a:gd name="T21" fmla="*/ 0 h 226"/>
                <a:gd name="T22" fmla="*/ 0 w 47"/>
                <a:gd name="T23" fmla="*/ 0 h 226"/>
                <a:gd name="T24" fmla="*/ 0 w 47"/>
                <a:gd name="T25" fmla="*/ 0 h 226"/>
                <a:gd name="T26" fmla="*/ 0 w 47"/>
                <a:gd name="T27" fmla="*/ 0 h 226"/>
                <a:gd name="T28" fmla="*/ 0 w 47"/>
                <a:gd name="T29" fmla="*/ 0 h 226"/>
                <a:gd name="T30" fmla="*/ 0 w 47"/>
                <a:gd name="T31" fmla="*/ 0 h 226"/>
                <a:gd name="T32" fmla="*/ 0 w 47"/>
                <a:gd name="T33" fmla="*/ 0 h 226"/>
                <a:gd name="T34" fmla="*/ 0 w 47"/>
                <a:gd name="T35" fmla="*/ 0 h 226"/>
                <a:gd name="T36" fmla="*/ 0 w 47"/>
                <a:gd name="T37" fmla="*/ 0 h 226"/>
                <a:gd name="T38" fmla="*/ 0 w 47"/>
                <a:gd name="T39" fmla="*/ 0 h 226"/>
                <a:gd name="T40" fmla="*/ 0 w 47"/>
                <a:gd name="T41" fmla="*/ 0 h 2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226"/>
                <a:gd name="T65" fmla="*/ 47 w 47"/>
                <a:gd name="T66" fmla="*/ 226 h 22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226">
                  <a:moveTo>
                    <a:pt x="9" y="226"/>
                  </a:moveTo>
                  <a:lnTo>
                    <a:pt x="9" y="225"/>
                  </a:lnTo>
                  <a:lnTo>
                    <a:pt x="10" y="214"/>
                  </a:lnTo>
                  <a:lnTo>
                    <a:pt x="14" y="177"/>
                  </a:lnTo>
                  <a:lnTo>
                    <a:pt x="17" y="149"/>
                  </a:lnTo>
                  <a:lnTo>
                    <a:pt x="18" y="147"/>
                  </a:lnTo>
                  <a:lnTo>
                    <a:pt x="22" y="151"/>
                  </a:lnTo>
                  <a:lnTo>
                    <a:pt x="36" y="162"/>
                  </a:lnTo>
                  <a:lnTo>
                    <a:pt x="46" y="170"/>
                  </a:lnTo>
                  <a:lnTo>
                    <a:pt x="47" y="170"/>
                  </a:lnTo>
                  <a:lnTo>
                    <a:pt x="46" y="167"/>
                  </a:lnTo>
                  <a:lnTo>
                    <a:pt x="43" y="144"/>
                  </a:lnTo>
                  <a:lnTo>
                    <a:pt x="33" y="65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22" y="17"/>
                  </a:lnTo>
                  <a:lnTo>
                    <a:pt x="14" y="54"/>
                  </a:lnTo>
                  <a:lnTo>
                    <a:pt x="0" y="134"/>
                  </a:lnTo>
                  <a:lnTo>
                    <a:pt x="3" y="210"/>
                  </a:lnTo>
                  <a:lnTo>
                    <a:pt x="9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5" name="Freeform 381"/>
            <p:cNvSpPr>
              <a:spLocks/>
            </p:cNvSpPr>
            <p:nvPr/>
          </p:nvSpPr>
          <p:spPr bwMode="auto">
            <a:xfrm>
              <a:off x="4268" y="3111"/>
              <a:ext cx="40" cy="30"/>
            </a:xfrm>
            <a:custGeom>
              <a:avLst/>
              <a:gdLst>
                <a:gd name="T0" fmla="*/ 0 w 95"/>
                <a:gd name="T1" fmla="*/ 0 h 66"/>
                <a:gd name="T2" fmla="*/ 0 w 95"/>
                <a:gd name="T3" fmla="*/ 0 h 66"/>
                <a:gd name="T4" fmla="*/ 0 w 95"/>
                <a:gd name="T5" fmla="*/ 0 h 66"/>
                <a:gd name="T6" fmla="*/ 0 w 95"/>
                <a:gd name="T7" fmla="*/ 0 h 66"/>
                <a:gd name="T8" fmla="*/ 0 w 95"/>
                <a:gd name="T9" fmla="*/ 0 h 66"/>
                <a:gd name="T10" fmla="*/ 0 w 95"/>
                <a:gd name="T11" fmla="*/ 0 h 66"/>
                <a:gd name="T12" fmla="*/ 0 w 95"/>
                <a:gd name="T13" fmla="*/ 0 h 66"/>
                <a:gd name="T14" fmla="*/ 0 w 95"/>
                <a:gd name="T15" fmla="*/ 0 h 66"/>
                <a:gd name="T16" fmla="*/ 0 w 95"/>
                <a:gd name="T17" fmla="*/ 0 h 66"/>
                <a:gd name="T18" fmla="*/ 0 w 95"/>
                <a:gd name="T19" fmla="*/ 0 h 66"/>
                <a:gd name="T20" fmla="*/ 0 w 95"/>
                <a:gd name="T21" fmla="*/ 0 h 66"/>
                <a:gd name="T22" fmla="*/ 0 w 95"/>
                <a:gd name="T23" fmla="*/ 0 h 66"/>
                <a:gd name="T24" fmla="*/ 0 w 95"/>
                <a:gd name="T25" fmla="*/ 0 h 66"/>
                <a:gd name="T26" fmla="*/ 0 w 95"/>
                <a:gd name="T27" fmla="*/ 0 h 66"/>
                <a:gd name="T28" fmla="*/ 0 w 95"/>
                <a:gd name="T29" fmla="*/ 0 h 66"/>
                <a:gd name="T30" fmla="*/ 0 w 95"/>
                <a:gd name="T31" fmla="*/ 0 h 66"/>
                <a:gd name="T32" fmla="*/ 0 w 95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66"/>
                <a:gd name="T53" fmla="*/ 95 w 95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66">
                  <a:moveTo>
                    <a:pt x="0" y="64"/>
                  </a:moveTo>
                  <a:lnTo>
                    <a:pt x="9" y="66"/>
                  </a:lnTo>
                  <a:lnTo>
                    <a:pt x="21" y="66"/>
                  </a:lnTo>
                  <a:lnTo>
                    <a:pt x="46" y="62"/>
                  </a:lnTo>
                  <a:lnTo>
                    <a:pt x="71" y="51"/>
                  </a:lnTo>
                  <a:lnTo>
                    <a:pt x="88" y="37"/>
                  </a:lnTo>
                  <a:lnTo>
                    <a:pt x="93" y="29"/>
                  </a:lnTo>
                  <a:lnTo>
                    <a:pt x="95" y="20"/>
                  </a:lnTo>
                  <a:lnTo>
                    <a:pt x="92" y="11"/>
                  </a:lnTo>
                  <a:lnTo>
                    <a:pt x="85" y="0"/>
                  </a:lnTo>
                  <a:lnTo>
                    <a:pt x="79" y="9"/>
                  </a:lnTo>
                  <a:lnTo>
                    <a:pt x="66" y="24"/>
                  </a:lnTo>
                  <a:lnTo>
                    <a:pt x="42" y="45"/>
                  </a:lnTo>
                  <a:lnTo>
                    <a:pt x="10" y="61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6" name="Freeform 382"/>
            <p:cNvSpPr>
              <a:spLocks/>
            </p:cNvSpPr>
            <p:nvPr/>
          </p:nvSpPr>
          <p:spPr bwMode="auto">
            <a:xfrm>
              <a:off x="4335" y="3136"/>
              <a:ext cx="42" cy="27"/>
            </a:xfrm>
            <a:custGeom>
              <a:avLst/>
              <a:gdLst>
                <a:gd name="T0" fmla="*/ 0 w 102"/>
                <a:gd name="T1" fmla="*/ 0 h 62"/>
                <a:gd name="T2" fmla="*/ 0 w 102"/>
                <a:gd name="T3" fmla="*/ 0 h 62"/>
                <a:gd name="T4" fmla="*/ 0 w 102"/>
                <a:gd name="T5" fmla="*/ 0 h 62"/>
                <a:gd name="T6" fmla="*/ 0 w 102"/>
                <a:gd name="T7" fmla="*/ 0 h 62"/>
                <a:gd name="T8" fmla="*/ 0 w 102"/>
                <a:gd name="T9" fmla="*/ 0 h 62"/>
                <a:gd name="T10" fmla="*/ 0 w 102"/>
                <a:gd name="T11" fmla="*/ 0 h 62"/>
                <a:gd name="T12" fmla="*/ 0 w 102"/>
                <a:gd name="T13" fmla="*/ 0 h 62"/>
                <a:gd name="T14" fmla="*/ 0 w 102"/>
                <a:gd name="T15" fmla="*/ 0 h 62"/>
                <a:gd name="T16" fmla="*/ 0 w 102"/>
                <a:gd name="T17" fmla="*/ 0 h 62"/>
                <a:gd name="T18" fmla="*/ 0 w 102"/>
                <a:gd name="T19" fmla="*/ 0 h 62"/>
                <a:gd name="T20" fmla="*/ 0 w 102"/>
                <a:gd name="T21" fmla="*/ 0 h 62"/>
                <a:gd name="T22" fmla="*/ 0 w 102"/>
                <a:gd name="T23" fmla="*/ 0 h 62"/>
                <a:gd name="T24" fmla="*/ 0 w 102"/>
                <a:gd name="T25" fmla="*/ 0 h 62"/>
                <a:gd name="T26" fmla="*/ 0 w 102"/>
                <a:gd name="T27" fmla="*/ 0 h 62"/>
                <a:gd name="T28" fmla="*/ 0 w 102"/>
                <a:gd name="T29" fmla="*/ 0 h 62"/>
                <a:gd name="T30" fmla="*/ 0 w 102"/>
                <a:gd name="T31" fmla="*/ 0 h 62"/>
                <a:gd name="T32" fmla="*/ 0 w 102"/>
                <a:gd name="T33" fmla="*/ 0 h 62"/>
                <a:gd name="T34" fmla="*/ 0 w 102"/>
                <a:gd name="T35" fmla="*/ 0 h 62"/>
                <a:gd name="T36" fmla="*/ 0 w 102"/>
                <a:gd name="T37" fmla="*/ 0 h 62"/>
                <a:gd name="T38" fmla="*/ 0 w 102"/>
                <a:gd name="T39" fmla="*/ 0 h 62"/>
                <a:gd name="T40" fmla="*/ 0 w 102"/>
                <a:gd name="T41" fmla="*/ 0 h 62"/>
                <a:gd name="T42" fmla="*/ 0 w 102"/>
                <a:gd name="T43" fmla="*/ 0 h 6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2"/>
                <a:gd name="T67" fmla="*/ 0 h 62"/>
                <a:gd name="T68" fmla="*/ 102 w 102"/>
                <a:gd name="T69" fmla="*/ 62 h 6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2" h="62">
                  <a:moveTo>
                    <a:pt x="102" y="0"/>
                  </a:moveTo>
                  <a:lnTo>
                    <a:pt x="101" y="20"/>
                  </a:lnTo>
                  <a:lnTo>
                    <a:pt x="97" y="35"/>
                  </a:lnTo>
                  <a:lnTo>
                    <a:pt x="89" y="47"/>
                  </a:lnTo>
                  <a:lnTo>
                    <a:pt x="79" y="55"/>
                  </a:lnTo>
                  <a:lnTo>
                    <a:pt x="68" y="60"/>
                  </a:lnTo>
                  <a:lnTo>
                    <a:pt x="55" y="62"/>
                  </a:lnTo>
                  <a:lnTo>
                    <a:pt x="41" y="62"/>
                  </a:lnTo>
                  <a:lnTo>
                    <a:pt x="28" y="59"/>
                  </a:lnTo>
                  <a:lnTo>
                    <a:pt x="17" y="54"/>
                  </a:lnTo>
                  <a:lnTo>
                    <a:pt x="8" y="46"/>
                  </a:lnTo>
                  <a:lnTo>
                    <a:pt x="2" y="37"/>
                  </a:lnTo>
                  <a:lnTo>
                    <a:pt x="0" y="26"/>
                  </a:lnTo>
                  <a:lnTo>
                    <a:pt x="9" y="30"/>
                  </a:lnTo>
                  <a:lnTo>
                    <a:pt x="29" y="36"/>
                  </a:lnTo>
                  <a:lnTo>
                    <a:pt x="48" y="37"/>
                  </a:lnTo>
                  <a:lnTo>
                    <a:pt x="67" y="34"/>
                  </a:lnTo>
                  <a:lnTo>
                    <a:pt x="83" y="25"/>
                  </a:lnTo>
                  <a:lnTo>
                    <a:pt x="96" y="11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7" name="Freeform 383"/>
            <p:cNvSpPr>
              <a:spLocks/>
            </p:cNvSpPr>
            <p:nvPr/>
          </p:nvSpPr>
          <p:spPr bwMode="auto">
            <a:xfrm>
              <a:off x="4315" y="3253"/>
              <a:ext cx="20" cy="422"/>
            </a:xfrm>
            <a:custGeom>
              <a:avLst/>
              <a:gdLst>
                <a:gd name="T0" fmla="*/ 0 w 50"/>
                <a:gd name="T1" fmla="*/ 0 h 959"/>
                <a:gd name="T2" fmla="*/ 0 w 50"/>
                <a:gd name="T3" fmla="*/ 0 h 959"/>
                <a:gd name="T4" fmla="*/ 0 w 50"/>
                <a:gd name="T5" fmla="*/ 0 h 959"/>
                <a:gd name="T6" fmla="*/ 0 w 50"/>
                <a:gd name="T7" fmla="*/ 0 h 959"/>
                <a:gd name="T8" fmla="*/ 0 w 50"/>
                <a:gd name="T9" fmla="*/ 0 h 959"/>
                <a:gd name="T10" fmla="*/ 0 w 50"/>
                <a:gd name="T11" fmla="*/ 0 h 959"/>
                <a:gd name="T12" fmla="*/ 0 w 50"/>
                <a:gd name="T13" fmla="*/ 0 h 959"/>
                <a:gd name="T14" fmla="*/ 0 w 50"/>
                <a:gd name="T15" fmla="*/ 0 h 959"/>
                <a:gd name="T16" fmla="*/ 0 w 50"/>
                <a:gd name="T17" fmla="*/ 0 h 959"/>
                <a:gd name="T18" fmla="*/ 0 w 50"/>
                <a:gd name="T19" fmla="*/ 0 h 959"/>
                <a:gd name="T20" fmla="*/ 0 w 50"/>
                <a:gd name="T21" fmla="*/ 0 h 959"/>
                <a:gd name="T22" fmla="*/ 0 w 50"/>
                <a:gd name="T23" fmla="*/ 0 h 959"/>
                <a:gd name="T24" fmla="*/ 0 w 50"/>
                <a:gd name="T25" fmla="*/ 0 h 959"/>
                <a:gd name="T26" fmla="*/ 0 w 50"/>
                <a:gd name="T27" fmla="*/ 0 h 959"/>
                <a:gd name="T28" fmla="*/ 0 w 50"/>
                <a:gd name="T29" fmla="*/ 0 h 959"/>
                <a:gd name="T30" fmla="*/ 0 w 50"/>
                <a:gd name="T31" fmla="*/ 0 h 959"/>
                <a:gd name="T32" fmla="*/ 0 w 50"/>
                <a:gd name="T33" fmla="*/ 0 h 9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"/>
                <a:gd name="T52" fmla="*/ 0 h 959"/>
                <a:gd name="T53" fmla="*/ 50 w 50"/>
                <a:gd name="T54" fmla="*/ 959 h 9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" h="959">
                  <a:moveTo>
                    <a:pt x="20" y="172"/>
                  </a:moveTo>
                  <a:lnTo>
                    <a:pt x="19" y="238"/>
                  </a:lnTo>
                  <a:lnTo>
                    <a:pt x="18" y="369"/>
                  </a:lnTo>
                  <a:lnTo>
                    <a:pt x="11" y="631"/>
                  </a:lnTo>
                  <a:lnTo>
                    <a:pt x="2" y="894"/>
                  </a:lnTo>
                  <a:lnTo>
                    <a:pt x="0" y="959"/>
                  </a:lnTo>
                  <a:lnTo>
                    <a:pt x="6" y="880"/>
                  </a:lnTo>
                  <a:lnTo>
                    <a:pt x="18" y="719"/>
                  </a:lnTo>
                  <a:lnTo>
                    <a:pt x="40" y="400"/>
                  </a:lnTo>
                  <a:lnTo>
                    <a:pt x="50" y="80"/>
                  </a:lnTo>
                  <a:lnTo>
                    <a:pt x="50" y="0"/>
                  </a:lnTo>
                  <a:lnTo>
                    <a:pt x="49" y="3"/>
                  </a:lnTo>
                  <a:lnTo>
                    <a:pt x="45" y="20"/>
                  </a:lnTo>
                  <a:lnTo>
                    <a:pt x="31" y="86"/>
                  </a:lnTo>
                  <a:lnTo>
                    <a:pt x="20" y="158"/>
                  </a:lnTo>
                  <a:lnTo>
                    <a:pt x="20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8" name="Freeform 384"/>
            <p:cNvSpPr>
              <a:spLocks/>
            </p:cNvSpPr>
            <p:nvPr/>
          </p:nvSpPr>
          <p:spPr bwMode="auto">
            <a:xfrm>
              <a:off x="4267" y="3024"/>
              <a:ext cx="26" cy="39"/>
            </a:xfrm>
            <a:custGeom>
              <a:avLst/>
              <a:gdLst>
                <a:gd name="T0" fmla="*/ 0 w 61"/>
                <a:gd name="T1" fmla="*/ 0 h 90"/>
                <a:gd name="T2" fmla="*/ 0 w 61"/>
                <a:gd name="T3" fmla="*/ 0 h 90"/>
                <a:gd name="T4" fmla="*/ 0 w 61"/>
                <a:gd name="T5" fmla="*/ 0 h 90"/>
                <a:gd name="T6" fmla="*/ 0 w 61"/>
                <a:gd name="T7" fmla="*/ 0 h 90"/>
                <a:gd name="T8" fmla="*/ 0 w 61"/>
                <a:gd name="T9" fmla="*/ 0 h 90"/>
                <a:gd name="T10" fmla="*/ 0 w 61"/>
                <a:gd name="T11" fmla="*/ 0 h 90"/>
                <a:gd name="T12" fmla="*/ 0 w 61"/>
                <a:gd name="T13" fmla="*/ 0 h 90"/>
                <a:gd name="T14" fmla="*/ 0 w 61"/>
                <a:gd name="T15" fmla="*/ 0 h 90"/>
                <a:gd name="T16" fmla="*/ 0 w 61"/>
                <a:gd name="T17" fmla="*/ 0 h 90"/>
                <a:gd name="T18" fmla="*/ 0 w 61"/>
                <a:gd name="T19" fmla="*/ 0 h 90"/>
                <a:gd name="T20" fmla="*/ 0 w 61"/>
                <a:gd name="T21" fmla="*/ 0 h 90"/>
                <a:gd name="T22" fmla="*/ 0 w 61"/>
                <a:gd name="T23" fmla="*/ 0 h 90"/>
                <a:gd name="T24" fmla="*/ 0 w 61"/>
                <a:gd name="T25" fmla="*/ 0 h 90"/>
                <a:gd name="T26" fmla="*/ 0 w 61"/>
                <a:gd name="T27" fmla="*/ 0 h 90"/>
                <a:gd name="T28" fmla="*/ 0 w 61"/>
                <a:gd name="T29" fmla="*/ 0 h 90"/>
                <a:gd name="T30" fmla="*/ 0 w 61"/>
                <a:gd name="T31" fmla="*/ 0 h 90"/>
                <a:gd name="T32" fmla="*/ 0 w 61"/>
                <a:gd name="T33" fmla="*/ 0 h 90"/>
                <a:gd name="T34" fmla="*/ 0 w 61"/>
                <a:gd name="T35" fmla="*/ 0 h 90"/>
                <a:gd name="T36" fmla="*/ 0 w 61"/>
                <a:gd name="T37" fmla="*/ 0 h 90"/>
                <a:gd name="T38" fmla="*/ 0 w 61"/>
                <a:gd name="T39" fmla="*/ 0 h 90"/>
                <a:gd name="T40" fmla="*/ 0 w 61"/>
                <a:gd name="T41" fmla="*/ 0 h 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1"/>
                <a:gd name="T64" fmla="*/ 0 h 90"/>
                <a:gd name="T65" fmla="*/ 61 w 61"/>
                <a:gd name="T66" fmla="*/ 90 h 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1" h="90">
                  <a:moveTo>
                    <a:pt x="26" y="90"/>
                  </a:moveTo>
                  <a:lnTo>
                    <a:pt x="29" y="89"/>
                  </a:lnTo>
                  <a:lnTo>
                    <a:pt x="32" y="84"/>
                  </a:lnTo>
                  <a:lnTo>
                    <a:pt x="36" y="77"/>
                  </a:lnTo>
                  <a:lnTo>
                    <a:pt x="44" y="57"/>
                  </a:lnTo>
                  <a:lnTo>
                    <a:pt x="57" y="14"/>
                  </a:lnTo>
                  <a:lnTo>
                    <a:pt x="61" y="0"/>
                  </a:lnTo>
                  <a:lnTo>
                    <a:pt x="42" y="0"/>
                  </a:lnTo>
                  <a:lnTo>
                    <a:pt x="27" y="3"/>
                  </a:lnTo>
                  <a:lnTo>
                    <a:pt x="16" y="10"/>
                  </a:lnTo>
                  <a:lnTo>
                    <a:pt x="8" y="19"/>
                  </a:lnTo>
                  <a:lnTo>
                    <a:pt x="3" y="29"/>
                  </a:lnTo>
                  <a:lnTo>
                    <a:pt x="0" y="42"/>
                  </a:lnTo>
                  <a:lnTo>
                    <a:pt x="0" y="54"/>
                  </a:lnTo>
                  <a:lnTo>
                    <a:pt x="2" y="65"/>
                  </a:lnTo>
                  <a:lnTo>
                    <a:pt x="6" y="75"/>
                  </a:lnTo>
                  <a:lnTo>
                    <a:pt x="11" y="83"/>
                  </a:lnTo>
                  <a:lnTo>
                    <a:pt x="18" y="89"/>
                  </a:lnTo>
                  <a:lnTo>
                    <a:pt x="26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09" name="Freeform 385"/>
            <p:cNvSpPr>
              <a:spLocks/>
            </p:cNvSpPr>
            <p:nvPr/>
          </p:nvSpPr>
          <p:spPr bwMode="auto">
            <a:xfrm>
              <a:off x="4347" y="3032"/>
              <a:ext cx="36" cy="29"/>
            </a:xfrm>
            <a:custGeom>
              <a:avLst/>
              <a:gdLst>
                <a:gd name="T0" fmla="*/ 0 w 88"/>
                <a:gd name="T1" fmla="*/ 0 h 66"/>
                <a:gd name="T2" fmla="*/ 0 w 88"/>
                <a:gd name="T3" fmla="*/ 0 h 66"/>
                <a:gd name="T4" fmla="*/ 0 w 88"/>
                <a:gd name="T5" fmla="*/ 0 h 66"/>
                <a:gd name="T6" fmla="*/ 0 w 88"/>
                <a:gd name="T7" fmla="*/ 0 h 66"/>
                <a:gd name="T8" fmla="*/ 0 w 88"/>
                <a:gd name="T9" fmla="*/ 0 h 66"/>
                <a:gd name="T10" fmla="*/ 0 w 88"/>
                <a:gd name="T11" fmla="*/ 0 h 66"/>
                <a:gd name="T12" fmla="*/ 0 w 88"/>
                <a:gd name="T13" fmla="*/ 0 h 66"/>
                <a:gd name="T14" fmla="*/ 0 w 88"/>
                <a:gd name="T15" fmla="*/ 0 h 66"/>
                <a:gd name="T16" fmla="*/ 0 w 88"/>
                <a:gd name="T17" fmla="*/ 0 h 66"/>
                <a:gd name="T18" fmla="*/ 0 w 88"/>
                <a:gd name="T19" fmla="*/ 0 h 66"/>
                <a:gd name="T20" fmla="*/ 0 w 88"/>
                <a:gd name="T21" fmla="*/ 0 h 66"/>
                <a:gd name="T22" fmla="*/ 0 w 88"/>
                <a:gd name="T23" fmla="*/ 0 h 66"/>
                <a:gd name="T24" fmla="*/ 0 w 88"/>
                <a:gd name="T25" fmla="*/ 0 h 66"/>
                <a:gd name="T26" fmla="*/ 0 w 88"/>
                <a:gd name="T27" fmla="*/ 0 h 66"/>
                <a:gd name="T28" fmla="*/ 0 w 88"/>
                <a:gd name="T29" fmla="*/ 0 h 66"/>
                <a:gd name="T30" fmla="*/ 0 w 88"/>
                <a:gd name="T31" fmla="*/ 0 h 66"/>
                <a:gd name="T32" fmla="*/ 0 w 88"/>
                <a:gd name="T33" fmla="*/ 0 h 66"/>
                <a:gd name="T34" fmla="*/ 0 w 88"/>
                <a:gd name="T35" fmla="*/ 0 h 66"/>
                <a:gd name="T36" fmla="*/ 0 w 88"/>
                <a:gd name="T37" fmla="*/ 0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66"/>
                <a:gd name="T59" fmla="*/ 88 w 88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66">
                  <a:moveTo>
                    <a:pt x="88" y="9"/>
                  </a:moveTo>
                  <a:lnTo>
                    <a:pt x="81" y="25"/>
                  </a:lnTo>
                  <a:lnTo>
                    <a:pt x="68" y="47"/>
                  </a:lnTo>
                  <a:lnTo>
                    <a:pt x="57" y="62"/>
                  </a:lnTo>
                  <a:lnTo>
                    <a:pt x="51" y="65"/>
                  </a:lnTo>
                  <a:lnTo>
                    <a:pt x="45" y="66"/>
                  </a:lnTo>
                  <a:lnTo>
                    <a:pt x="38" y="64"/>
                  </a:lnTo>
                  <a:lnTo>
                    <a:pt x="30" y="59"/>
                  </a:lnTo>
                  <a:lnTo>
                    <a:pt x="21" y="51"/>
                  </a:lnTo>
                  <a:lnTo>
                    <a:pt x="0" y="25"/>
                  </a:lnTo>
                  <a:lnTo>
                    <a:pt x="5" y="18"/>
                  </a:lnTo>
                  <a:lnTo>
                    <a:pt x="17" y="7"/>
                  </a:lnTo>
                  <a:lnTo>
                    <a:pt x="32" y="2"/>
                  </a:lnTo>
                  <a:lnTo>
                    <a:pt x="48" y="0"/>
                  </a:lnTo>
                  <a:lnTo>
                    <a:pt x="64" y="2"/>
                  </a:lnTo>
                  <a:lnTo>
                    <a:pt x="80" y="7"/>
                  </a:lnTo>
                  <a:lnTo>
                    <a:pt x="88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0" name="Freeform 386"/>
            <p:cNvSpPr>
              <a:spLocks/>
            </p:cNvSpPr>
            <p:nvPr/>
          </p:nvSpPr>
          <p:spPr bwMode="auto">
            <a:xfrm>
              <a:off x="4250" y="2900"/>
              <a:ext cx="39" cy="113"/>
            </a:xfrm>
            <a:custGeom>
              <a:avLst/>
              <a:gdLst>
                <a:gd name="T0" fmla="*/ 0 w 94"/>
                <a:gd name="T1" fmla="*/ 0 h 257"/>
                <a:gd name="T2" fmla="*/ 0 w 94"/>
                <a:gd name="T3" fmla="*/ 0 h 257"/>
                <a:gd name="T4" fmla="*/ 0 w 94"/>
                <a:gd name="T5" fmla="*/ 0 h 257"/>
                <a:gd name="T6" fmla="*/ 0 w 94"/>
                <a:gd name="T7" fmla="*/ 0 h 257"/>
                <a:gd name="T8" fmla="*/ 0 w 94"/>
                <a:gd name="T9" fmla="*/ 0 h 257"/>
                <a:gd name="T10" fmla="*/ 0 w 94"/>
                <a:gd name="T11" fmla="*/ 0 h 257"/>
                <a:gd name="T12" fmla="*/ 0 w 94"/>
                <a:gd name="T13" fmla="*/ 0 h 257"/>
                <a:gd name="T14" fmla="*/ 0 w 94"/>
                <a:gd name="T15" fmla="*/ 0 h 257"/>
                <a:gd name="T16" fmla="*/ 0 w 94"/>
                <a:gd name="T17" fmla="*/ 0 h 257"/>
                <a:gd name="T18" fmla="*/ 0 w 94"/>
                <a:gd name="T19" fmla="*/ 0 h 257"/>
                <a:gd name="T20" fmla="*/ 0 w 94"/>
                <a:gd name="T21" fmla="*/ 0 h 257"/>
                <a:gd name="T22" fmla="*/ 0 w 94"/>
                <a:gd name="T23" fmla="*/ 0 h 257"/>
                <a:gd name="T24" fmla="*/ 0 w 94"/>
                <a:gd name="T25" fmla="*/ 0 h 257"/>
                <a:gd name="T26" fmla="*/ 0 w 94"/>
                <a:gd name="T27" fmla="*/ 0 h 257"/>
                <a:gd name="T28" fmla="*/ 0 w 94"/>
                <a:gd name="T29" fmla="*/ 0 h 257"/>
                <a:gd name="T30" fmla="*/ 0 w 94"/>
                <a:gd name="T31" fmla="*/ 0 h 257"/>
                <a:gd name="T32" fmla="*/ 0 w 94"/>
                <a:gd name="T33" fmla="*/ 0 h 257"/>
                <a:gd name="T34" fmla="*/ 0 w 94"/>
                <a:gd name="T35" fmla="*/ 0 h 257"/>
                <a:gd name="T36" fmla="*/ 0 w 94"/>
                <a:gd name="T37" fmla="*/ 0 h 257"/>
                <a:gd name="T38" fmla="*/ 0 w 94"/>
                <a:gd name="T39" fmla="*/ 0 h 257"/>
                <a:gd name="T40" fmla="*/ 0 w 94"/>
                <a:gd name="T41" fmla="*/ 0 h 257"/>
                <a:gd name="T42" fmla="*/ 0 w 94"/>
                <a:gd name="T43" fmla="*/ 0 h 257"/>
                <a:gd name="T44" fmla="*/ 0 w 94"/>
                <a:gd name="T45" fmla="*/ 0 h 25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4"/>
                <a:gd name="T70" fmla="*/ 0 h 257"/>
                <a:gd name="T71" fmla="*/ 94 w 94"/>
                <a:gd name="T72" fmla="*/ 257 h 25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4" h="257">
                  <a:moveTo>
                    <a:pt x="46" y="142"/>
                  </a:moveTo>
                  <a:lnTo>
                    <a:pt x="45" y="151"/>
                  </a:lnTo>
                  <a:lnTo>
                    <a:pt x="42" y="162"/>
                  </a:lnTo>
                  <a:lnTo>
                    <a:pt x="33" y="186"/>
                  </a:lnTo>
                  <a:lnTo>
                    <a:pt x="11" y="235"/>
                  </a:lnTo>
                  <a:lnTo>
                    <a:pt x="0" y="257"/>
                  </a:lnTo>
                  <a:lnTo>
                    <a:pt x="11" y="254"/>
                  </a:lnTo>
                  <a:lnTo>
                    <a:pt x="33" y="248"/>
                  </a:lnTo>
                  <a:lnTo>
                    <a:pt x="72" y="235"/>
                  </a:lnTo>
                  <a:lnTo>
                    <a:pt x="85" y="222"/>
                  </a:lnTo>
                  <a:lnTo>
                    <a:pt x="93" y="204"/>
                  </a:lnTo>
                  <a:lnTo>
                    <a:pt x="94" y="191"/>
                  </a:lnTo>
                  <a:lnTo>
                    <a:pt x="92" y="181"/>
                  </a:lnTo>
                  <a:lnTo>
                    <a:pt x="89" y="166"/>
                  </a:lnTo>
                  <a:lnTo>
                    <a:pt x="77" y="128"/>
                  </a:lnTo>
                  <a:lnTo>
                    <a:pt x="46" y="43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31" y="20"/>
                  </a:lnTo>
                  <a:lnTo>
                    <a:pt x="38" y="77"/>
                  </a:lnTo>
                  <a:lnTo>
                    <a:pt x="45" y="134"/>
                  </a:lnTo>
                  <a:lnTo>
                    <a:pt x="46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1" name="Freeform 387"/>
            <p:cNvSpPr>
              <a:spLocks/>
            </p:cNvSpPr>
            <p:nvPr/>
          </p:nvSpPr>
          <p:spPr bwMode="auto">
            <a:xfrm>
              <a:off x="4233" y="2457"/>
              <a:ext cx="46" cy="420"/>
            </a:xfrm>
            <a:custGeom>
              <a:avLst/>
              <a:gdLst>
                <a:gd name="T0" fmla="*/ 0 w 112"/>
                <a:gd name="T1" fmla="*/ 0 h 955"/>
                <a:gd name="T2" fmla="*/ 0 w 112"/>
                <a:gd name="T3" fmla="*/ 0 h 955"/>
                <a:gd name="T4" fmla="*/ 0 w 112"/>
                <a:gd name="T5" fmla="*/ 0 h 955"/>
                <a:gd name="T6" fmla="*/ 0 w 112"/>
                <a:gd name="T7" fmla="*/ 0 h 955"/>
                <a:gd name="T8" fmla="*/ 0 w 112"/>
                <a:gd name="T9" fmla="*/ 0 h 955"/>
                <a:gd name="T10" fmla="*/ 0 w 112"/>
                <a:gd name="T11" fmla="*/ 0 h 955"/>
                <a:gd name="T12" fmla="*/ 0 w 112"/>
                <a:gd name="T13" fmla="*/ 0 h 955"/>
                <a:gd name="T14" fmla="*/ 0 w 112"/>
                <a:gd name="T15" fmla="*/ 0 h 955"/>
                <a:gd name="T16" fmla="*/ 0 w 112"/>
                <a:gd name="T17" fmla="*/ 0 h 955"/>
                <a:gd name="T18" fmla="*/ 0 w 112"/>
                <a:gd name="T19" fmla="*/ 0 h 955"/>
                <a:gd name="T20" fmla="*/ 0 w 112"/>
                <a:gd name="T21" fmla="*/ 0 h 955"/>
                <a:gd name="T22" fmla="*/ 0 w 112"/>
                <a:gd name="T23" fmla="*/ 0 h 9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2"/>
                <a:gd name="T37" fmla="*/ 0 h 955"/>
                <a:gd name="T38" fmla="*/ 112 w 112"/>
                <a:gd name="T39" fmla="*/ 955 h 95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2" h="955">
                  <a:moveTo>
                    <a:pt x="112" y="955"/>
                  </a:moveTo>
                  <a:lnTo>
                    <a:pt x="104" y="876"/>
                  </a:lnTo>
                  <a:lnTo>
                    <a:pt x="89" y="717"/>
                  </a:lnTo>
                  <a:lnTo>
                    <a:pt x="57" y="396"/>
                  </a:lnTo>
                  <a:lnTo>
                    <a:pt x="14" y="79"/>
                  </a:lnTo>
                  <a:lnTo>
                    <a:pt x="0" y="0"/>
                  </a:lnTo>
                  <a:lnTo>
                    <a:pt x="3" y="79"/>
                  </a:lnTo>
                  <a:lnTo>
                    <a:pt x="11" y="239"/>
                  </a:lnTo>
                  <a:lnTo>
                    <a:pt x="36" y="562"/>
                  </a:lnTo>
                  <a:lnTo>
                    <a:pt x="91" y="879"/>
                  </a:lnTo>
                  <a:lnTo>
                    <a:pt x="112" y="9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2" name="Freeform 388"/>
            <p:cNvSpPr>
              <a:spLocks/>
            </p:cNvSpPr>
            <p:nvPr/>
          </p:nvSpPr>
          <p:spPr bwMode="auto">
            <a:xfrm>
              <a:off x="4269" y="2158"/>
              <a:ext cx="24" cy="32"/>
            </a:xfrm>
            <a:custGeom>
              <a:avLst/>
              <a:gdLst>
                <a:gd name="T0" fmla="*/ 0 w 57"/>
                <a:gd name="T1" fmla="*/ 0 h 74"/>
                <a:gd name="T2" fmla="*/ 0 w 57"/>
                <a:gd name="T3" fmla="*/ 0 h 74"/>
                <a:gd name="T4" fmla="*/ 0 w 57"/>
                <a:gd name="T5" fmla="*/ 0 h 74"/>
                <a:gd name="T6" fmla="*/ 0 w 57"/>
                <a:gd name="T7" fmla="*/ 0 h 74"/>
                <a:gd name="T8" fmla="*/ 0 w 57"/>
                <a:gd name="T9" fmla="*/ 0 h 74"/>
                <a:gd name="T10" fmla="*/ 0 w 57"/>
                <a:gd name="T11" fmla="*/ 0 h 74"/>
                <a:gd name="T12" fmla="*/ 0 w 57"/>
                <a:gd name="T13" fmla="*/ 0 h 74"/>
                <a:gd name="T14" fmla="*/ 0 w 57"/>
                <a:gd name="T15" fmla="*/ 0 h 74"/>
                <a:gd name="T16" fmla="*/ 0 w 57"/>
                <a:gd name="T17" fmla="*/ 0 h 74"/>
                <a:gd name="T18" fmla="*/ 0 w 57"/>
                <a:gd name="T19" fmla="*/ 0 h 74"/>
                <a:gd name="T20" fmla="*/ 0 w 57"/>
                <a:gd name="T21" fmla="*/ 0 h 74"/>
                <a:gd name="T22" fmla="*/ 0 w 57"/>
                <a:gd name="T23" fmla="*/ 0 h 74"/>
                <a:gd name="T24" fmla="*/ 0 w 57"/>
                <a:gd name="T25" fmla="*/ 0 h 74"/>
                <a:gd name="T26" fmla="*/ 0 w 57"/>
                <a:gd name="T27" fmla="*/ 0 h 74"/>
                <a:gd name="T28" fmla="*/ 0 w 57"/>
                <a:gd name="T29" fmla="*/ 0 h 74"/>
                <a:gd name="T30" fmla="*/ 0 w 57"/>
                <a:gd name="T31" fmla="*/ 0 h 74"/>
                <a:gd name="T32" fmla="*/ 0 w 57"/>
                <a:gd name="T33" fmla="*/ 0 h 74"/>
                <a:gd name="T34" fmla="*/ 0 w 57"/>
                <a:gd name="T35" fmla="*/ 0 h 74"/>
                <a:gd name="T36" fmla="*/ 0 w 57"/>
                <a:gd name="T37" fmla="*/ 0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"/>
                <a:gd name="T58" fmla="*/ 0 h 74"/>
                <a:gd name="T59" fmla="*/ 57 w 57"/>
                <a:gd name="T60" fmla="*/ 74 h 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" h="74">
                  <a:moveTo>
                    <a:pt x="3" y="41"/>
                  </a:moveTo>
                  <a:lnTo>
                    <a:pt x="6" y="48"/>
                  </a:lnTo>
                  <a:lnTo>
                    <a:pt x="11" y="53"/>
                  </a:lnTo>
                  <a:lnTo>
                    <a:pt x="22" y="62"/>
                  </a:lnTo>
                  <a:lnTo>
                    <a:pt x="34" y="68"/>
                  </a:lnTo>
                  <a:lnTo>
                    <a:pt x="53" y="74"/>
                  </a:lnTo>
                  <a:lnTo>
                    <a:pt x="57" y="74"/>
                  </a:lnTo>
                  <a:lnTo>
                    <a:pt x="56" y="73"/>
                  </a:lnTo>
                  <a:lnTo>
                    <a:pt x="50" y="63"/>
                  </a:lnTo>
                  <a:lnTo>
                    <a:pt x="31" y="29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3" y="14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3" name="Freeform 389"/>
            <p:cNvSpPr>
              <a:spLocks/>
            </p:cNvSpPr>
            <p:nvPr/>
          </p:nvSpPr>
          <p:spPr bwMode="auto">
            <a:xfrm>
              <a:off x="4196" y="2208"/>
              <a:ext cx="25" cy="85"/>
            </a:xfrm>
            <a:custGeom>
              <a:avLst/>
              <a:gdLst>
                <a:gd name="T0" fmla="*/ 0 w 60"/>
                <a:gd name="T1" fmla="*/ 0 h 194"/>
                <a:gd name="T2" fmla="*/ 0 w 60"/>
                <a:gd name="T3" fmla="*/ 0 h 194"/>
                <a:gd name="T4" fmla="*/ 0 w 60"/>
                <a:gd name="T5" fmla="*/ 0 h 194"/>
                <a:gd name="T6" fmla="*/ 0 w 60"/>
                <a:gd name="T7" fmla="*/ 0 h 194"/>
                <a:gd name="T8" fmla="*/ 0 w 60"/>
                <a:gd name="T9" fmla="*/ 0 h 194"/>
                <a:gd name="T10" fmla="*/ 0 w 60"/>
                <a:gd name="T11" fmla="*/ 0 h 194"/>
                <a:gd name="T12" fmla="*/ 0 w 60"/>
                <a:gd name="T13" fmla="*/ 0 h 194"/>
                <a:gd name="T14" fmla="*/ 0 w 60"/>
                <a:gd name="T15" fmla="*/ 0 h 194"/>
                <a:gd name="T16" fmla="*/ 0 w 60"/>
                <a:gd name="T17" fmla="*/ 0 h 194"/>
                <a:gd name="T18" fmla="*/ 0 w 60"/>
                <a:gd name="T19" fmla="*/ 0 h 194"/>
                <a:gd name="T20" fmla="*/ 0 w 60"/>
                <a:gd name="T21" fmla="*/ 0 h 194"/>
                <a:gd name="T22" fmla="*/ 0 w 60"/>
                <a:gd name="T23" fmla="*/ 0 h 194"/>
                <a:gd name="T24" fmla="*/ 0 w 60"/>
                <a:gd name="T25" fmla="*/ 0 h 194"/>
                <a:gd name="T26" fmla="*/ 0 w 60"/>
                <a:gd name="T27" fmla="*/ 0 h 194"/>
                <a:gd name="T28" fmla="*/ 0 w 60"/>
                <a:gd name="T29" fmla="*/ 0 h 194"/>
                <a:gd name="T30" fmla="*/ 0 w 60"/>
                <a:gd name="T31" fmla="*/ 0 h 194"/>
                <a:gd name="T32" fmla="*/ 0 w 60"/>
                <a:gd name="T33" fmla="*/ 0 h 194"/>
                <a:gd name="T34" fmla="*/ 0 w 60"/>
                <a:gd name="T35" fmla="*/ 0 h 194"/>
                <a:gd name="T36" fmla="*/ 0 w 60"/>
                <a:gd name="T37" fmla="*/ 0 h 194"/>
                <a:gd name="T38" fmla="*/ 0 w 60"/>
                <a:gd name="T39" fmla="*/ 0 h 194"/>
                <a:gd name="T40" fmla="*/ 0 w 60"/>
                <a:gd name="T41" fmla="*/ 0 h 194"/>
                <a:gd name="T42" fmla="*/ 0 w 60"/>
                <a:gd name="T43" fmla="*/ 0 h 194"/>
                <a:gd name="T44" fmla="*/ 0 w 60"/>
                <a:gd name="T45" fmla="*/ 0 h 194"/>
                <a:gd name="T46" fmla="*/ 0 w 60"/>
                <a:gd name="T47" fmla="*/ 0 h 194"/>
                <a:gd name="T48" fmla="*/ 0 w 60"/>
                <a:gd name="T49" fmla="*/ 0 h 194"/>
                <a:gd name="T50" fmla="*/ 0 w 60"/>
                <a:gd name="T51" fmla="*/ 0 h 194"/>
                <a:gd name="T52" fmla="*/ 0 w 60"/>
                <a:gd name="T53" fmla="*/ 0 h 19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0"/>
                <a:gd name="T82" fmla="*/ 0 h 194"/>
                <a:gd name="T83" fmla="*/ 60 w 60"/>
                <a:gd name="T84" fmla="*/ 194 h 19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0" h="194">
                  <a:moveTo>
                    <a:pt x="28" y="92"/>
                  </a:moveTo>
                  <a:lnTo>
                    <a:pt x="18" y="101"/>
                  </a:lnTo>
                  <a:lnTo>
                    <a:pt x="6" y="118"/>
                  </a:lnTo>
                  <a:lnTo>
                    <a:pt x="0" y="135"/>
                  </a:lnTo>
                  <a:lnTo>
                    <a:pt x="1" y="151"/>
                  </a:lnTo>
                  <a:lnTo>
                    <a:pt x="6" y="168"/>
                  </a:lnTo>
                  <a:lnTo>
                    <a:pt x="16" y="185"/>
                  </a:lnTo>
                  <a:lnTo>
                    <a:pt x="24" y="194"/>
                  </a:lnTo>
                  <a:lnTo>
                    <a:pt x="22" y="187"/>
                  </a:lnTo>
                  <a:lnTo>
                    <a:pt x="25" y="170"/>
                  </a:lnTo>
                  <a:lnTo>
                    <a:pt x="30" y="154"/>
                  </a:lnTo>
                  <a:lnTo>
                    <a:pt x="46" y="121"/>
                  </a:lnTo>
                  <a:lnTo>
                    <a:pt x="60" y="99"/>
                  </a:lnTo>
                  <a:lnTo>
                    <a:pt x="54" y="94"/>
                  </a:lnTo>
                  <a:lnTo>
                    <a:pt x="43" y="79"/>
                  </a:lnTo>
                  <a:lnTo>
                    <a:pt x="28" y="43"/>
                  </a:lnTo>
                  <a:lnTo>
                    <a:pt x="28" y="25"/>
                  </a:lnTo>
                  <a:lnTo>
                    <a:pt x="34" y="8"/>
                  </a:lnTo>
                  <a:lnTo>
                    <a:pt x="41" y="0"/>
                  </a:lnTo>
                  <a:lnTo>
                    <a:pt x="29" y="5"/>
                  </a:lnTo>
                  <a:lnTo>
                    <a:pt x="11" y="18"/>
                  </a:lnTo>
                  <a:lnTo>
                    <a:pt x="3" y="32"/>
                  </a:lnTo>
                  <a:lnTo>
                    <a:pt x="3" y="49"/>
                  </a:lnTo>
                  <a:lnTo>
                    <a:pt x="8" y="67"/>
                  </a:lnTo>
                  <a:lnTo>
                    <a:pt x="19" y="84"/>
                  </a:lnTo>
                  <a:lnTo>
                    <a:pt x="28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4" name="Freeform 390"/>
            <p:cNvSpPr>
              <a:spLocks/>
            </p:cNvSpPr>
            <p:nvPr/>
          </p:nvSpPr>
          <p:spPr bwMode="auto">
            <a:xfrm>
              <a:off x="4222" y="1898"/>
              <a:ext cx="73" cy="75"/>
            </a:xfrm>
            <a:custGeom>
              <a:avLst/>
              <a:gdLst>
                <a:gd name="T0" fmla="*/ 0 w 181"/>
                <a:gd name="T1" fmla="*/ 0 h 170"/>
                <a:gd name="T2" fmla="*/ 0 w 181"/>
                <a:gd name="T3" fmla="*/ 0 h 170"/>
                <a:gd name="T4" fmla="*/ 0 w 181"/>
                <a:gd name="T5" fmla="*/ 0 h 170"/>
                <a:gd name="T6" fmla="*/ 0 w 181"/>
                <a:gd name="T7" fmla="*/ 0 h 170"/>
                <a:gd name="T8" fmla="*/ 0 w 181"/>
                <a:gd name="T9" fmla="*/ 0 h 170"/>
                <a:gd name="T10" fmla="*/ 0 w 181"/>
                <a:gd name="T11" fmla="*/ 0 h 170"/>
                <a:gd name="T12" fmla="*/ 0 w 181"/>
                <a:gd name="T13" fmla="*/ 0 h 170"/>
                <a:gd name="T14" fmla="*/ 0 w 181"/>
                <a:gd name="T15" fmla="*/ 0 h 170"/>
                <a:gd name="T16" fmla="*/ 0 w 181"/>
                <a:gd name="T17" fmla="*/ 0 h 170"/>
                <a:gd name="T18" fmla="*/ 0 w 181"/>
                <a:gd name="T19" fmla="*/ 0 h 170"/>
                <a:gd name="T20" fmla="*/ 0 w 181"/>
                <a:gd name="T21" fmla="*/ 0 h 170"/>
                <a:gd name="T22" fmla="*/ 0 w 181"/>
                <a:gd name="T23" fmla="*/ 0 h 170"/>
                <a:gd name="T24" fmla="*/ 0 w 181"/>
                <a:gd name="T25" fmla="*/ 0 h 170"/>
                <a:gd name="T26" fmla="*/ 0 w 181"/>
                <a:gd name="T27" fmla="*/ 0 h 170"/>
                <a:gd name="T28" fmla="*/ 0 w 181"/>
                <a:gd name="T29" fmla="*/ 0 h 1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70"/>
                <a:gd name="T47" fmla="*/ 181 w 181"/>
                <a:gd name="T48" fmla="*/ 170 h 1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70">
                  <a:moveTo>
                    <a:pt x="3" y="170"/>
                  </a:moveTo>
                  <a:lnTo>
                    <a:pt x="8" y="143"/>
                  </a:lnTo>
                  <a:lnTo>
                    <a:pt x="25" y="102"/>
                  </a:lnTo>
                  <a:lnTo>
                    <a:pt x="50" y="72"/>
                  </a:lnTo>
                  <a:lnTo>
                    <a:pt x="80" y="50"/>
                  </a:lnTo>
                  <a:lnTo>
                    <a:pt x="118" y="32"/>
                  </a:lnTo>
                  <a:lnTo>
                    <a:pt x="158" y="13"/>
                  </a:lnTo>
                  <a:lnTo>
                    <a:pt x="181" y="0"/>
                  </a:lnTo>
                  <a:lnTo>
                    <a:pt x="158" y="6"/>
                  </a:lnTo>
                  <a:lnTo>
                    <a:pt x="113" y="20"/>
                  </a:lnTo>
                  <a:lnTo>
                    <a:pt x="34" y="67"/>
                  </a:lnTo>
                  <a:lnTo>
                    <a:pt x="10" y="102"/>
                  </a:lnTo>
                  <a:lnTo>
                    <a:pt x="0" y="145"/>
                  </a:lnTo>
                  <a:lnTo>
                    <a:pt x="3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5" name="Freeform 391"/>
            <p:cNvSpPr>
              <a:spLocks/>
            </p:cNvSpPr>
            <p:nvPr/>
          </p:nvSpPr>
          <p:spPr bwMode="auto">
            <a:xfrm>
              <a:off x="3774" y="2298"/>
              <a:ext cx="105" cy="127"/>
            </a:xfrm>
            <a:custGeom>
              <a:avLst/>
              <a:gdLst>
                <a:gd name="T0" fmla="*/ 0 w 257"/>
                <a:gd name="T1" fmla="*/ 0 h 289"/>
                <a:gd name="T2" fmla="*/ 0 w 257"/>
                <a:gd name="T3" fmla="*/ 0 h 289"/>
                <a:gd name="T4" fmla="*/ 0 w 257"/>
                <a:gd name="T5" fmla="*/ 0 h 289"/>
                <a:gd name="T6" fmla="*/ 0 w 257"/>
                <a:gd name="T7" fmla="*/ 0 h 289"/>
                <a:gd name="T8" fmla="*/ 0 w 257"/>
                <a:gd name="T9" fmla="*/ 0 h 289"/>
                <a:gd name="T10" fmla="*/ 0 w 257"/>
                <a:gd name="T11" fmla="*/ 0 h 289"/>
                <a:gd name="T12" fmla="*/ 0 w 257"/>
                <a:gd name="T13" fmla="*/ 0 h 289"/>
                <a:gd name="T14" fmla="*/ 0 w 257"/>
                <a:gd name="T15" fmla="*/ 0 h 289"/>
                <a:gd name="T16" fmla="*/ 0 w 257"/>
                <a:gd name="T17" fmla="*/ 0 h 289"/>
                <a:gd name="T18" fmla="*/ 0 w 257"/>
                <a:gd name="T19" fmla="*/ 0 h 289"/>
                <a:gd name="T20" fmla="*/ 0 w 257"/>
                <a:gd name="T21" fmla="*/ 0 h 289"/>
                <a:gd name="T22" fmla="*/ 0 w 257"/>
                <a:gd name="T23" fmla="*/ 0 h 289"/>
                <a:gd name="T24" fmla="*/ 0 w 257"/>
                <a:gd name="T25" fmla="*/ 0 h 289"/>
                <a:gd name="T26" fmla="*/ 0 w 257"/>
                <a:gd name="T27" fmla="*/ 0 h 289"/>
                <a:gd name="T28" fmla="*/ 0 w 257"/>
                <a:gd name="T29" fmla="*/ 0 h 289"/>
                <a:gd name="T30" fmla="*/ 0 w 257"/>
                <a:gd name="T31" fmla="*/ 0 h 289"/>
                <a:gd name="T32" fmla="*/ 0 w 257"/>
                <a:gd name="T33" fmla="*/ 0 h 289"/>
                <a:gd name="T34" fmla="*/ 0 w 257"/>
                <a:gd name="T35" fmla="*/ 0 h 289"/>
                <a:gd name="T36" fmla="*/ 0 w 257"/>
                <a:gd name="T37" fmla="*/ 0 h 289"/>
                <a:gd name="T38" fmla="*/ 0 w 257"/>
                <a:gd name="T39" fmla="*/ 0 h 289"/>
                <a:gd name="T40" fmla="*/ 0 w 257"/>
                <a:gd name="T41" fmla="*/ 0 h 289"/>
                <a:gd name="T42" fmla="*/ 0 w 257"/>
                <a:gd name="T43" fmla="*/ 0 h 289"/>
                <a:gd name="T44" fmla="*/ 0 w 257"/>
                <a:gd name="T45" fmla="*/ 0 h 289"/>
                <a:gd name="T46" fmla="*/ 0 w 257"/>
                <a:gd name="T47" fmla="*/ 0 h 289"/>
                <a:gd name="T48" fmla="*/ 0 w 257"/>
                <a:gd name="T49" fmla="*/ 0 h 289"/>
                <a:gd name="T50" fmla="*/ 0 w 257"/>
                <a:gd name="T51" fmla="*/ 0 h 289"/>
                <a:gd name="T52" fmla="*/ 0 w 257"/>
                <a:gd name="T53" fmla="*/ 0 h 289"/>
                <a:gd name="T54" fmla="*/ 0 w 257"/>
                <a:gd name="T55" fmla="*/ 0 h 289"/>
                <a:gd name="T56" fmla="*/ 0 w 257"/>
                <a:gd name="T57" fmla="*/ 0 h 289"/>
                <a:gd name="T58" fmla="*/ 0 w 257"/>
                <a:gd name="T59" fmla="*/ 0 h 289"/>
                <a:gd name="T60" fmla="*/ 0 w 257"/>
                <a:gd name="T61" fmla="*/ 0 h 289"/>
                <a:gd name="T62" fmla="*/ 0 w 257"/>
                <a:gd name="T63" fmla="*/ 0 h 289"/>
                <a:gd name="T64" fmla="*/ 0 w 257"/>
                <a:gd name="T65" fmla="*/ 0 h 289"/>
                <a:gd name="T66" fmla="*/ 0 w 257"/>
                <a:gd name="T67" fmla="*/ 0 h 289"/>
                <a:gd name="T68" fmla="*/ 0 w 257"/>
                <a:gd name="T69" fmla="*/ 0 h 289"/>
                <a:gd name="T70" fmla="*/ 0 w 257"/>
                <a:gd name="T71" fmla="*/ 0 h 28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7"/>
                <a:gd name="T109" fmla="*/ 0 h 289"/>
                <a:gd name="T110" fmla="*/ 257 w 257"/>
                <a:gd name="T111" fmla="*/ 289 h 28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7" h="289">
                  <a:moveTo>
                    <a:pt x="0" y="284"/>
                  </a:moveTo>
                  <a:lnTo>
                    <a:pt x="0" y="287"/>
                  </a:lnTo>
                  <a:lnTo>
                    <a:pt x="2" y="289"/>
                  </a:lnTo>
                  <a:lnTo>
                    <a:pt x="4" y="289"/>
                  </a:lnTo>
                  <a:lnTo>
                    <a:pt x="8" y="287"/>
                  </a:lnTo>
                  <a:lnTo>
                    <a:pt x="12" y="284"/>
                  </a:lnTo>
                  <a:lnTo>
                    <a:pt x="23" y="276"/>
                  </a:lnTo>
                  <a:lnTo>
                    <a:pt x="49" y="250"/>
                  </a:lnTo>
                  <a:lnTo>
                    <a:pt x="101" y="191"/>
                  </a:lnTo>
                  <a:lnTo>
                    <a:pt x="116" y="174"/>
                  </a:lnTo>
                  <a:lnTo>
                    <a:pt x="127" y="164"/>
                  </a:lnTo>
                  <a:lnTo>
                    <a:pt x="150" y="142"/>
                  </a:lnTo>
                  <a:lnTo>
                    <a:pt x="196" y="97"/>
                  </a:lnTo>
                  <a:lnTo>
                    <a:pt x="242" y="52"/>
                  </a:lnTo>
                  <a:lnTo>
                    <a:pt x="254" y="41"/>
                  </a:lnTo>
                  <a:lnTo>
                    <a:pt x="254" y="38"/>
                  </a:lnTo>
                  <a:lnTo>
                    <a:pt x="255" y="32"/>
                  </a:lnTo>
                  <a:lnTo>
                    <a:pt x="256" y="19"/>
                  </a:lnTo>
                  <a:lnTo>
                    <a:pt x="256" y="4"/>
                  </a:lnTo>
                  <a:lnTo>
                    <a:pt x="257" y="0"/>
                  </a:lnTo>
                  <a:lnTo>
                    <a:pt x="252" y="13"/>
                  </a:lnTo>
                  <a:lnTo>
                    <a:pt x="239" y="36"/>
                  </a:lnTo>
                  <a:lnTo>
                    <a:pt x="218" y="60"/>
                  </a:lnTo>
                  <a:lnTo>
                    <a:pt x="172" y="107"/>
                  </a:lnTo>
                  <a:lnTo>
                    <a:pt x="140" y="136"/>
                  </a:lnTo>
                  <a:lnTo>
                    <a:pt x="138" y="136"/>
                  </a:lnTo>
                  <a:lnTo>
                    <a:pt x="135" y="135"/>
                  </a:lnTo>
                  <a:lnTo>
                    <a:pt x="129" y="134"/>
                  </a:lnTo>
                  <a:lnTo>
                    <a:pt x="123" y="132"/>
                  </a:lnTo>
                  <a:lnTo>
                    <a:pt x="122" y="131"/>
                  </a:lnTo>
                  <a:lnTo>
                    <a:pt x="115" y="148"/>
                  </a:lnTo>
                  <a:lnTo>
                    <a:pt x="99" y="177"/>
                  </a:lnTo>
                  <a:lnTo>
                    <a:pt x="78" y="203"/>
                  </a:lnTo>
                  <a:lnTo>
                    <a:pt x="33" y="25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6" name="Freeform 392"/>
            <p:cNvSpPr>
              <a:spLocks/>
            </p:cNvSpPr>
            <p:nvPr/>
          </p:nvSpPr>
          <p:spPr bwMode="auto">
            <a:xfrm>
              <a:off x="3786" y="2389"/>
              <a:ext cx="9" cy="14"/>
            </a:xfrm>
            <a:custGeom>
              <a:avLst/>
              <a:gdLst>
                <a:gd name="T0" fmla="*/ 0 w 24"/>
                <a:gd name="T1" fmla="*/ 0 h 34"/>
                <a:gd name="T2" fmla="*/ 0 w 24"/>
                <a:gd name="T3" fmla="*/ 0 h 34"/>
                <a:gd name="T4" fmla="*/ 0 w 24"/>
                <a:gd name="T5" fmla="*/ 0 h 34"/>
                <a:gd name="T6" fmla="*/ 0 w 24"/>
                <a:gd name="T7" fmla="*/ 0 h 34"/>
                <a:gd name="T8" fmla="*/ 0 w 24"/>
                <a:gd name="T9" fmla="*/ 0 h 34"/>
                <a:gd name="T10" fmla="*/ 0 w 24"/>
                <a:gd name="T11" fmla="*/ 0 h 34"/>
                <a:gd name="T12" fmla="*/ 0 w 24"/>
                <a:gd name="T13" fmla="*/ 0 h 34"/>
                <a:gd name="T14" fmla="*/ 0 w 24"/>
                <a:gd name="T15" fmla="*/ 0 h 34"/>
                <a:gd name="T16" fmla="*/ 0 w 24"/>
                <a:gd name="T17" fmla="*/ 0 h 34"/>
                <a:gd name="T18" fmla="*/ 0 w 24"/>
                <a:gd name="T19" fmla="*/ 0 h 34"/>
                <a:gd name="T20" fmla="*/ 0 w 24"/>
                <a:gd name="T21" fmla="*/ 0 h 34"/>
                <a:gd name="T22" fmla="*/ 0 w 24"/>
                <a:gd name="T23" fmla="*/ 0 h 34"/>
                <a:gd name="T24" fmla="*/ 0 w 24"/>
                <a:gd name="T25" fmla="*/ 0 h 34"/>
                <a:gd name="T26" fmla="*/ 0 w 24"/>
                <a:gd name="T27" fmla="*/ 0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34"/>
                <a:gd name="T44" fmla="*/ 24 w 24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34">
                  <a:moveTo>
                    <a:pt x="24" y="34"/>
                  </a:moveTo>
                  <a:lnTo>
                    <a:pt x="24" y="31"/>
                  </a:lnTo>
                  <a:lnTo>
                    <a:pt x="24" y="19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0" y="9"/>
                  </a:lnTo>
                  <a:lnTo>
                    <a:pt x="9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6"/>
                  </a:lnTo>
                  <a:lnTo>
                    <a:pt x="14" y="21"/>
                  </a:lnTo>
                  <a:lnTo>
                    <a:pt x="23" y="34"/>
                  </a:lnTo>
                  <a:lnTo>
                    <a:pt x="2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7" name="Freeform 393"/>
            <p:cNvSpPr>
              <a:spLocks/>
            </p:cNvSpPr>
            <p:nvPr/>
          </p:nvSpPr>
          <p:spPr bwMode="auto">
            <a:xfrm>
              <a:off x="5179" y="2355"/>
              <a:ext cx="26" cy="34"/>
            </a:xfrm>
            <a:custGeom>
              <a:avLst/>
              <a:gdLst>
                <a:gd name="T0" fmla="*/ 0 w 64"/>
                <a:gd name="T1" fmla="*/ 0 h 78"/>
                <a:gd name="T2" fmla="*/ 0 w 64"/>
                <a:gd name="T3" fmla="*/ 0 h 78"/>
                <a:gd name="T4" fmla="*/ 0 w 64"/>
                <a:gd name="T5" fmla="*/ 0 h 78"/>
                <a:gd name="T6" fmla="*/ 0 w 64"/>
                <a:gd name="T7" fmla="*/ 0 h 78"/>
                <a:gd name="T8" fmla="*/ 0 w 64"/>
                <a:gd name="T9" fmla="*/ 0 h 78"/>
                <a:gd name="T10" fmla="*/ 0 w 64"/>
                <a:gd name="T11" fmla="*/ 0 h 78"/>
                <a:gd name="T12" fmla="*/ 0 w 64"/>
                <a:gd name="T13" fmla="*/ 0 h 78"/>
                <a:gd name="T14" fmla="*/ 0 w 64"/>
                <a:gd name="T15" fmla="*/ 0 h 78"/>
                <a:gd name="T16" fmla="*/ 0 w 64"/>
                <a:gd name="T17" fmla="*/ 0 h 78"/>
                <a:gd name="T18" fmla="*/ 0 w 64"/>
                <a:gd name="T19" fmla="*/ 0 h 78"/>
                <a:gd name="T20" fmla="*/ 0 w 64"/>
                <a:gd name="T21" fmla="*/ 0 h 78"/>
                <a:gd name="T22" fmla="*/ 0 w 64"/>
                <a:gd name="T23" fmla="*/ 0 h 78"/>
                <a:gd name="T24" fmla="*/ 0 w 64"/>
                <a:gd name="T25" fmla="*/ 0 h 78"/>
                <a:gd name="T26" fmla="*/ 0 w 64"/>
                <a:gd name="T27" fmla="*/ 0 h 78"/>
                <a:gd name="T28" fmla="*/ 0 w 64"/>
                <a:gd name="T29" fmla="*/ 0 h 78"/>
                <a:gd name="T30" fmla="*/ 0 w 64"/>
                <a:gd name="T31" fmla="*/ 0 h 78"/>
                <a:gd name="T32" fmla="*/ 0 w 64"/>
                <a:gd name="T33" fmla="*/ 0 h 78"/>
                <a:gd name="T34" fmla="*/ 0 w 64"/>
                <a:gd name="T35" fmla="*/ 0 h 78"/>
                <a:gd name="T36" fmla="*/ 0 w 64"/>
                <a:gd name="T37" fmla="*/ 0 h 78"/>
                <a:gd name="T38" fmla="*/ 0 w 64"/>
                <a:gd name="T39" fmla="*/ 0 h 78"/>
                <a:gd name="T40" fmla="*/ 0 w 64"/>
                <a:gd name="T41" fmla="*/ 0 h 78"/>
                <a:gd name="T42" fmla="*/ 0 w 64"/>
                <a:gd name="T43" fmla="*/ 0 h 78"/>
                <a:gd name="T44" fmla="*/ 0 w 64"/>
                <a:gd name="T45" fmla="*/ 0 h 78"/>
                <a:gd name="T46" fmla="*/ 0 w 64"/>
                <a:gd name="T47" fmla="*/ 0 h 78"/>
                <a:gd name="T48" fmla="*/ 0 w 64"/>
                <a:gd name="T49" fmla="*/ 0 h 78"/>
                <a:gd name="T50" fmla="*/ 0 w 64"/>
                <a:gd name="T51" fmla="*/ 0 h 78"/>
                <a:gd name="T52" fmla="*/ 0 w 64"/>
                <a:gd name="T53" fmla="*/ 0 h 78"/>
                <a:gd name="T54" fmla="*/ 0 w 64"/>
                <a:gd name="T55" fmla="*/ 0 h 78"/>
                <a:gd name="T56" fmla="*/ 0 w 64"/>
                <a:gd name="T57" fmla="*/ 0 h 78"/>
                <a:gd name="T58" fmla="*/ 0 w 64"/>
                <a:gd name="T59" fmla="*/ 0 h 78"/>
                <a:gd name="T60" fmla="*/ 0 w 64"/>
                <a:gd name="T61" fmla="*/ 0 h 78"/>
                <a:gd name="T62" fmla="*/ 0 w 64"/>
                <a:gd name="T63" fmla="*/ 0 h 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"/>
                <a:gd name="T97" fmla="*/ 0 h 78"/>
                <a:gd name="T98" fmla="*/ 64 w 64"/>
                <a:gd name="T99" fmla="*/ 78 h 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" h="78">
                  <a:moveTo>
                    <a:pt x="0" y="30"/>
                  </a:moveTo>
                  <a:lnTo>
                    <a:pt x="2" y="28"/>
                  </a:lnTo>
                  <a:lnTo>
                    <a:pt x="11" y="24"/>
                  </a:lnTo>
                  <a:lnTo>
                    <a:pt x="17" y="21"/>
                  </a:lnTo>
                  <a:lnTo>
                    <a:pt x="18" y="20"/>
                  </a:lnTo>
                  <a:lnTo>
                    <a:pt x="20" y="26"/>
                  </a:lnTo>
                  <a:lnTo>
                    <a:pt x="29" y="44"/>
                  </a:lnTo>
                  <a:lnTo>
                    <a:pt x="41" y="60"/>
                  </a:lnTo>
                  <a:lnTo>
                    <a:pt x="44" y="62"/>
                  </a:lnTo>
                  <a:lnTo>
                    <a:pt x="46" y="64"/>
                  </a:lnTo>
                  <a:lnTo>
                    <a:pt x="50" y="68"/>
                  </a:lnTo>
                  <a:lnTo>
                    <a:pt x="58" y="75"/>
                  </a:lnTo>
                  <a:lnTo>
                    <a:pt x="63" y="78"/>
                  </a:lnTo>
                  <a:lnTo>
                    <a:pt x="64" y="78"/>
                  </a:lnTo>
                  <a:lnTo>
                    <a:pt x="59" y="71"/>
                  </a:lnTo>
                  <a:lnTo>
                    <a:pt x="45" y="49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4" y="28"/>
                  </a:lnTo>
                  <a:lnTo>
                    <a:pt x="36" y="21"/>
                  </a:lnTo>
                  <a:lnTo>
                    <a:pt x="37" y="15"/>
                  </a:lnTo>
                  <a:lnTo>
                    <a:pt x="38" y="14"/>
                  </a:lnTo>
                  <a:lnTo>
                    <a:pt x="34" y="12"/>
                  </a:lnTo>
                  <a:lnTo>
                    <a:pt x="24" y="6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3" y="5"/>
                  </a:lnTo>
                  <a:lnTo>
                    <a:pt x="6" y="19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8" name="Freeform 394"/>
            <p:cNvSpPr>
              <a:spLocks/>
            </p:cNvSpPr>
            <p:nvPr/>
          </p:nvSpPr>
          <p:spPr bwMode="auto">
            <a:xfrm>
              <a:off x="4499" y="779"/>
              <a:ext cx="81" cy="108"/>
            </a:xfrm>
            <a:custGeom>
              <a:avLst/>
              <a:gdLst>
                <a:gd name="T0" fmla="*/ 0 w 198"/>
                <a:gd name="T1" fmla="*/ 0 h 246"/>
                <a:gd name="T2" fmla="*/ 0 w 198"/>
                <a:gd name="T3" fmla="*/ 0 h 246"/>
                <a:gd name="T4" fmla="*/ 0 w 198"/>
                <a:gd name="T5" fmla="*/ 0 h 246"/>
                <a:gd name="T6" fmla="*/ 0 w 198"/>
                <a:gd name="T7" fmla="*/ 0 h 246"/>
                <a:gd name="T8" fmla="*/ 0 w 198"/>
                <a:gd name="T9" fmla="*/ 0 h 246"/>
                <a:gd name="T10" fmla="*/ 0 w 198"/>
                <a:gd name="T11" fmla="*/ 0 h 246"/>
                <a:gd name="T12" fmla="*/ 0 w 198"/>
                <a:gd name="T13" fmla="*/ 0 h 246"/>
                <a:gd name="T14" fmla="*/ 0 w 198"/>
                <a:gd name="T15" fmla="*/ 0 h 246"/>
                <a:gd name="T16" fmla="*/ 0 w 198"/>
                <a:gd name="T17" fmla="*/ 0 h 246"/>
                <a:gd name="T18" fmla="*/ 0 w 198"/>
                <a:gd name="T19" fmla="*/ 0 h 246"/>
                <a:gd name="T20" fmla="*/ 0 w 198"/>
                <a:gd name="T21" fmla="*/ 0 h 246"/>
                <a:gd name="T22" fmla="*/ 0 w 198"/>
                <a:gd name="T23" fmla="*/ 0 h 246"/>
                <a:gd name="T24" fmla="*/ 0 w 198"/>
                <a:gd name="T25" fmla="*/ 0 h 246"/>
                <a:gd name="T26" fmla="*/ 0 w 198"/>
                <a:gd name="T27" fmla="*/ 0 h 246"/>
                <a:gd name="T28" fmla="*/ 0 w 198"/>
                <a:gd name="T29" fmla="*/ 0 h 246"/>
                <a:gd name="T30" fmla="*/ 0 w 198"/>
                <a:gd name="T31" fmla="*/ 0 h 246"/>
                <a:gd name="T32" fmla="*/ 0 w 198"/>
                <a:gd name="T33" fmla="*/ 0 h 246"/>
                <a:gd name="T34" fmla="*/ 0 w 198"/>
                <a:gd name="T35" fmla="*/ 0 h 246"/>
                <a:gd name="T36" fmla="*/ 0 w 198"/>
                <a:gd name="T37" fmla="*/ 0 h 246"/>
                <a:gd name="T38" fmla="*/ 0 w 198"/>
                <a:gd name="T39" fmla="*/ 0 h 246"/>
                <a:gd name="T40" fmla="*/ 0 w 198"/>
                <a:gd name="T41" fmla="*/ 0 h 246"/>
                <a:gd name="T42" fmla="*/ 0 w 198"/>
                <a:gd name="T43" fmla="*/ 0 h 246"/>
                <a:gd name="T44" fmla="*/ 0 w 198"/>
                <a:gd name="T45" fmla="*/ 0 h 246"/>
                <a:gd name="T46" fmla="*/ 0 w 198"/>
                <a:gd name="T47" fmla="*/ 0 h 246"/>
                <a:gd name="T48" fmla="*/ 0 w 198"/>
                <a:gd name="T49" fmla="*/ 0 h 246"/>
                <a:gd name="T50" fmla="*/ 0 w 198"/>
                <a:gd name="T51" fmla="*/ 0 h 246"/>
                <a:gd name="T52" fmla="*/ 0 w 198"/>
                <a:gd name="T53" fmla="*/ 0 h 246"/>
                <a:gd name="T54" fmla="*/ 0 w 198"/>
                <a:gd name="T55" fmla="*/ 0 h 246"/>
                <a:gd name="T56" fmla="*/ 0 w 198"/>
                <a:gd name="T57" fmla="*/ 0 h 246"/>
                <a:gd name="T58" fmla="*/ 0 w 198"/>
                <a:gd name="T59" fmla="*/ 0 h 246"/>
                <a:gd name="T60" fmla="*/ 0 w 198"/>
                <a:gd name="T61" fmla="*/ 0 h 246"/>
                <a:gd name="T62" fmla="*/ 0 w 198"/>
                <a:gd name="T63" fmla="*/ 0 h 246"/>
                <a:gd name="T64" fmla="*/ 0 w 198"/>
                <a:gd name="T65" fmla="*/ 0 h 246"/>
                <a:gd name="T66" fmla="*/ 0 w 198"/>
                <a:gd name="T67" fmla="*/ 0 h 246"/>
                <a:gd name="T68" fmla="*/ 0 w 198"/>
                <a:gd name="T69" fmla="*/ 0 h 246"/>
                <a:gd name="T70" fmla="*/ 0 w 198"/>
                <a:gd name="T71" fmla="*/ 0 h 246"/>
                <a:gd name="T72" fmla="*/ 0 w 198"/>
                <a:gd name="T73" fmla="*/ 0 h 246"/>
                <a:gd name="T74" fmla="*/ 0 w 198"/>
                <a:gd name="T75" fmla="*/ 0 h 246"/>
                <a:gd name="T76" fmla="*/ 0 w 198"/>
                <a:gd name="T77" fmla="*/ 0 h 2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8"/>
                <a:gd name="T118" fmla="*/ 0 h 246"/>
                <a:gd name="T119" fmla="*/ 198 w 198"/>
                <a:gd name="T120" fmla="*/ 246 h 2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8" h="246">
                  <a:moveTo>
                    <a:pt x="84" y="0"/>
                  </a:moveTo>
                  <a:lnTo>
                    <a:pt x="91" y="9"/>
                  </a:lnTo>
                  <a:lnTo>
                    <a:pt x="108" y="26"/>
                  </a:lnTo>
                  <a:lnTo>
                    <a:pt x="125" y="39"/>
                  </a:lnTo>
                  <a:lnTo>
                    <a:pt x="143" y="46"/>
                  </a:lnTo>
                  <a:lnTo>
                    <a:pt x="152" y="46"/>
                  </a:lnTo>
                  <a:lnTo>
                    <a:pt x="161" y="44"/>
                  </a:lnTo>
                  <a:lnTo>
                    <a:pt x="169" y="39"/>
                  </a:lnTo>
                  <a:lnTo>
                    <a:pt x="178" y="29"/>
                  </a:lnTo>
                  <a:lnTo>
                    <a:pt x="186" y="17"/>
                  </a:lnTo>
                  <a:lnTo>
                    <a:pt x="188" y="37"/>
                  </a:lnTo>
                  <a:lnTo>
                    <a:pt x="191" y="74"/>
                  </a:lnTo>
                  <a:lnTo>
                    <a:pt x="196" y="150"/>
                  </a:lnTo>
                  <a:lnTo>
                    <a:pt x="197" y="227"/>
                  </a:lnTo>
                  <a:lnTo>
                    <a:pt x="198" y="246"/>
                  </a:lnTo>
                  <a:lnTo>
                    <a:pt x="192" y="232"/>
                  </a:lnTo>
                  <a:lnTo>
                    <a:pt x="183" y="203"/>
                  </a:lnTo>
                  <a:lnTo>
                    <a:pt x="168" y="141"/>
                  </a:lnTo>
                  <a:lnTo>
                    <a:pt x="144" y="84"/>
                  </a:lnTo>
                  <a:lnTo>
                    <a:pt x="135" y="71"/>
                  </a:lnTo>
                  <a:lnTo>
                    <a:pt x="131" y="69"/>
                  </a:lnTo>
                  <a:lnTo>
                    <a:pt x="125" y="65"/>
                  </a:lnTo>
                  <a:lnTo>
                    <a:pt x="113" y="57"/>
                  </a:lnTo>
                  <a:lnTo>
                    <a:pt x="101" y="49"/>
                  </a:lnTo>
                  <a:lnTo>
                    <a:pt x="97" y="47"/>
                  </a:lnTo>
                  <a:lnTo>
                    <a:pt x="90" y="39"/>
                  </a:lnTo>
                  <a:lnTo>
                    <a:pt x="77" y="26"/>
                  </a:lnTo>
                  <a:lnTo>
                    <a:pt x="63" y="19"/>
                  </a:lnTo>
                  <a:lnTo>
                    <a:pt x="47" y="15"/>
                  </a:lnTo>
                  <a:lnTo>
                    <a:pt x="30" y="12"/>
                  </a:lnTo>
                  <a:lnTo>
                    <a:pt x="10" y="10"/>
                  </a:lnTo>
                  <a:lnTo>
                    <a:pt x="0" y="8"/>
                  </a:lnTo>
                  <a:lnTo>
                    <a:pt x="7" y="8"/>
                  </a:lnTo>
                  <a:lnTo>
                    <a:pt x="21" y="7"/>
                  </a:lnTo>
                  <a:lnTo>
                    <a:pt x="50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19" name="Freeform 395"/>
            <p:cNvSpPr>
              <a:spLocks/>
            </p:cNvSpPr>
            <p:nvPr/>
          </p:nvSpPr>
          <p:spPr bwMode="auto">
            <a:xfrm>
              <a:off x="4402" y="791"/>
              <a:ext cx="50" cy="12"/>
            </a:xfrm>
            <a:custGeom>
              <a:avLst/>
              <a:gdLst>
                <a:gd name="T0" fmla="*/ 0 w 122"/>
                <a:gd name="T1" fmla="*/ 0 h 30"/>
                <a:gd name="T2" fmla="*/ 0 w 122"/>
                <a:gd name="T3" fmla="*/ 0 h 30"/>
                <a:gd name="T4" fmla="*/ 0 w 122"/>
                <a:gd name="T5" fmla="*/ 0 h 30"/>
                <a:gd name="T6" fmla="*/ 0 w 122"/>
                <a:gd name="T7" fmla="*/ 0 h 30"/>
                <a:gd name="T8" fmla="*/ 0 w 122"/>
                <a:gd name="T9" fmla="*/ 0 h 30"/>
                <a:gd name="T10" fmla="*/ 0 w 122"/>
                <a:gd name="T11" fmla="*/ 0 h 30"/>
                <a:gd name="T12" fmla="*/ 0 w 122"/>
                <a:gd name="T13" fmla="*/ 0 h 30"/>
                <a:gd name="T14" fmla="*/ 0 w 122"/>
                <a:gd name="T15" fmla="*/ 0 h 30"/>
                <a:gd name="T16" fmla="*/ 0 w 122"/>
                <a:gd name="T17" fmla="*/ 0 h 30"/>
                <a:gd name="T18" fmla="*/ 0 w 122"/>
                <a:gd name="T19" fmla="*/ 0 h 30"/>
                <a:gd name="T20" fmla="*/ 0 w 122"/>
                <a:gd name="T21" fmla="*/ 0 h 30"/>
                <a:gd name="T22" fmla="*/ 0 w 122"/>
                <a:gd name="T23" fmla="*/ 0 h 30"/>
                <a:gd name="T24" fmla="*/ 0 w 122"/>
                <a:gd name="T25" fmla="*/ 0 h 30"/>
                <a:gd name="T26" fmla="*/ 0 w 122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30"/>
                <a:gd name="T44" fmla="*/ 122 w 122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30">
                  <a:moveTo>
                    <a:pt x="122" y="14"/>
                  </a:moveTo>
                  <a:lnTo>
                    <a:pt x="111" y="16"/>
                  </a:lnTo>
                  <a:lnTo>
                    <a:pt x="91" y="18"/>
                  </a:lnTo>
                  <a:lnTo>
                    <a:pt x="51" y="24"/>
                  </a:lnTo>
                  <a:lnTo>
                    <a:pt x="10" y="29"/>
                  </a:lnTo>
                  <a:lnTo>
                    <a:pt x="0" y="30"/>
                  </a:lnTo>
                  <a:lnTo>
                    <a:pt x="10" y="20"/>
                  </a:lnTo>
                  <a:lnTo>
                    <a:pt x="32" y="6"/>
                  </a:lnTo>
                  <a:lnTo>
                    <a:pt x="54" y="0"/>
                  </a:lnTo>
                  <a:lnTo>
                    <a:pt x="74" y="0"/>
                  </a:lnTo>
                  <a:lnTo>
                    <a:pt x="94" y="4"/>
                  </a:lnTo>
                  <a:lnTo>
                    <a:pt x="113" y="11"/>
                  </a:lnTo>
                  <a:lnTo>
                    <a:pt x="12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0" name="Freeform 396"/>
            <p:cNvSpPr>
              <a:spLocks/>
            </p:cNvSpPr>
            <p:nvPr/>
          </p:nvSpPr>
          <p:spPr bwMode="auto">
            <a:xfrm>
              <a:off x="4485" y="795"/>
              <a:ext cx="56" cy="18"/>
            </a:xfrm>
            <a:custGeom>
              <a:avLst/>
              <a:gdLst>
                <a:gd name="T0" fmla="*/ 0 w 137"/>
                <a:gd name="T1" fmla="*/ 0 h 39"/>
                <a:gd name="T2" fmla="*/ 0 w 137"/>
                <a:gd name="T3" fmla="*/ 0 h 39"/>
                <a:gd name="T4" fmla="*/ 0 w 137"/>
                <a:gd name="T5" fmla="*/ 0 h 39"/>
                <a:gd name="T6" fmla="*/ 0 w 137"/>
                <a:gd name="T7" fmla="*/ 0 h 39"/>
                <a:gd name="T8" fmla="*/ 0 w 137"/>
                <a:gd name="T9" fmla="*/ 0 h 39"/>
                <a:gd name="T10" fmla="*/ 0 w 137"/>
                <a:gd name="T11" fmla="*/ 0 h 39"/>
                <a:gd name="T12" fmla="*/ 0 w 137"/>
                <a:gd name="T13" fmla="*/ 0 h 39"/>
                <a:gd name="T14" fmla="*/ 0 w 137"/>
                <a:gd name="T15" fmla="*/ 0 h 39"/>
                <a:gd name="T16" fmla="*/ 0 w 137"/>
                <a:gd name="T17" fmla="*/ 0 h 39"/>
                <a:gd name="T18" fmla="*/ 0 w 137"/>
                <a:gd name="T19" fmla="*/ 0 h 39"/>
                <a:gd name="T20" fmla="*/ 0 w 137"/>
                <a:gd name="T21" fmla="*/ 0 h 39"/>
                <a:gd name="T22" fmla="*/ 0 w 137"/>
                <a:gd name="T23" fmla="*/ 0 h 39"/>
                <a:gd name="T24" fmla="*/ 0 w 137"/>
                <a:gd name="T25" fmla="*/ 0 h 39"/>
                <a:gd name="T26" fmla="*/ 0 w 137"/>
                <a:gd name="T27" fmla="*/ 0 h 39"/>
                <a:gd name="T28" fmla="*/ 0 w 137"/>
                <a:gd name="T29" fmla="*/ 0 h 39"/>
                <a:gd name="T30" fmla="*/ 0 w 137"/>
                <a:gd name="T31" fmla="*/ 0 h 39"/>
                <a:gd name="T32" fmla="*/ 0 w 137"/>
                <a:gd name="T33" fmla="*/ 0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7"/>
                <a:gd name="T52" fmla="*/ 0 h 39"/>
                <a:gd name="T53" fmla="*/ 137 w 137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7" h="39">
                  <a:moveTo>
                    <a:pt x="137" y="31"/>
                  </a:moveTo>
                  <a:lnTo>
                    <a:pt x="124" y="36"/>
                  </a:lnTo>
                  <a:lnTo>
                    <a:pt x="102" y="39"/>
                  </a:lnTo>
                  <a:lnTo>
                    <a:pt x="80" y="38"/>
                  </a:lnTo>
                  <a:lnTo>
                    <a:pt x="56" y="34"/>
                  </a:lnTo>
                  <a:lnTo>
                    <a:pt x="11" y="21"/>
                  </a:lnTo>
                  <a:lnTo>
                    <a:pt x="0" y="17"/>
                  </a:lnTo>
                  <a:lnTo>
                    <a:pt x="7" y="9"/>
                  </a:lnTo>
                  <a:lnTo>
                    <a:pt x="17" y="4"/>
                  </a:lnTo>
                  <a:lnTo>
                    <a:pt x="28" y="1"/>
                  </a:lnTo>
                  <a:lnTo>
                    <a:pt x="40" y="0"/>
                  </a:lnTo>
                  <a:lnTo>
                    <a:pt x="53" y="1"/>
                  </a:lnTo>
                  <a:lnTo>
                    <a:pt x="80" y="7"/>
                  </a:lnTo>
                  <a:lnTo>
                    <a:pt x="106" y="16"/>
                  </a:lnTo>
                  <a:lnTo>
                    <a:pt x="127" y="27"/>
                  </a:lnTo>
                  <a:lnTo>
                    <a:pt x="137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1" name="Freeform 397"/>
            <p:cNvSpPr>
              <a:spLocks/>
            </p:cNvSpPr>
            <p:nvPr/>
          </p:nvSpPr>
          <p:spPr bwMode="auto">
            <a:xfrm>
              <a:off x="4459" y="981"/>
              <a:ext cx="14" cy="15"/>
            </a:xfrm>
            <a:custGeom>
              <a:avLst/>
              <a:gdLst>
                <a:gd name="T0" fmla="*/ 0 w 34"/>
                <a:gd name="T1" fmla="*/ 0 h 36"/>
                <a:gd name="T2" fmla="*/ 0 w 34"/>
                <a:gd name="T3" fmla="*/ 0 h 36"/>
                <a:gd name="T4" fmla="*/ 0 w 34"/>
                <a:gd name="T5" fmla="*/ 0 h 36"/>
                <a:gd name="T6" fmla="*/ 0 w 34"/>
                <a:gd name="T7" fmla="*/ 0 h 36"/>
                <a:gd name="T8" fmla="*/ 0 w 34"/>
                <a:gd name="T9" fmla="*/ 0 h 36"/>
                <a:gd name="T10" fmla="*/ 0 w 34"/>
                <a:gd name="T11" fmla="*/ 0 h 36"/>
                <a:gd name="T12" fmla="*/ 0 w 34"/>
                <a:gd name="T13" fmla="*/ 0 h 36"/>
                <a:gd name="T14" fmla="*/ 0 w 34"/>
                <a:gd name="T15" fmla="*/ 0 h 36"/>
                <a:gd name="T16" fmla="*/ 0 w 34"/>
                <a:gd name="T17" fmla="*/ 0 h 36"/>
                <a:gd name="T18" fmla="*/ 0 w 34"/>
                <a:gd name="T19" fmla="*/ 0 h 36"/>
                <a:gd name="T20" fmla="*/ 0 w 34"/>
                <a:gd name="T21" fmla="*/ 0 h 36"/>
                <a:gd name="T22" fmla="*/ 0 w 34"/>
                <a:gd name="T23" fmla="*/ 0 h 36"/>
                <a:gd name="T24" fmla="*/ 0 w 34"/>
                <a:gd name="T25" fmla="*/ 0 h 36"/>
                <a:gd name="T26" fmla="*/ 0 w 34"/>
                <a:gd name="T27" fmla="*/ 0 h 36"/>
                <a:gd name="T28" fmla="*/ 0 w 34"/>
                <a:gd name="T29" fmla="*/ 0 h 36"/>
                <a:gd name="T30" fmla="*/ 0 w 34"/>
                <a:gd name="T31" fmla="*/ 0 h 36"/>
                <a:gd name="T32" fmla="*/ 0 w 34"/>
                <a:gd name="T33" fmla="*/ 0 h 36"/>
                <a:gd name="T34" fmla="*/ 0 w 34"/>
                <a:gd name="T35" fmla="*/ 0 h 36"/>
                <a:gd name="T36" fmla="*/ 0 w 34"/>
                <a:gd name="T37" fmla="*/ 0 h 36"/>
                <a:gd name="T38" fmla="*/ 0 w 34"/>
                <a:gd name="T39" fmla="*/ 0 h 36"/>
                <a:gd name="T40" fmla="*/ 0 w 34"/>
                <a:gd name="T41" fmla="*/ 0 h 36"/>
                <a:gd name="T42" fmla="*/ 0 w 34"/>
                <a:gd name="T43" fmla="*/ 0 h 36"/>
                <a:gd name="T44" fmla="*/ 0 w 34"/>
                <a:gd name="T45" fmla="*/ 0 h 36"/>
                <a:gd name="T46" fmla="*/ 0 w 34"/>
                <a:gd name="T47" fmla="*/ 0 h 36"/>
                <a:gd name="T48" fmla="*/ 0 w 34"/>
                <a:gd name="T49" fmla="*/ 0 h 36"/>
                <a:gd name="T50" fmla="*/ 0 w 34"/>
                <a:gd name="T51" fmla="*/ 0 h 36"/>
                <a:gd name="T52" fmla="*/ 0 w 34"/>
                <a:gd name="T53" fmla="*/ 0 h 36"/>
                <a:gd name="T54" fmla="*/ 0 w 34"/>
                <a:gd name="T55" fmla="*/ 0 h 36"/>
                <a:gd name="T56" fmla="*/ 0 w 34"/>
                <a:gd name="T57" fmla="*/ 0 h 36"/>
                <a:gd name="T58" fmla="*/ 0 w 34"/>
                <a:gd name="T59" fmla="*/ 0 h 36"/>
                <a:gd name="T60" fmla="*/ 0 w 34"/>
                <a:gd name="T61" fmla="*/ 0 h 36"/>
                <a:gd name="T62" fmla="*/ 0 w 34"/>
                <a:gd name="T63" fmla="*/ 0 h 36"/>
                <a:gd name="T64" fmla="*/ 0 w 34"/>
                <a:gd name="T65" fmla="*/ 0 h 36"/>
                <a:gd name="T66" fmla="*/ 0 w 34"/>
                <a:gd name="T67" fmla="*/ 0 h 36"/>
                <a:gd name="T68" fmla="*/ 0 w 34"/>
                <a:gd name="T69" fmla="*/ 0 h 36"/>
                <a:gd name="T70" fmla="*/ 0 w 34"/>
                <a:gd name="T71" fmla="*/ 0 h 36"/>
                <a:gd name="T72" fmla="*/ 0 w 34"/>
                <a:gd name="T73" fmla="*/ 0 h 36"/>
                <a:gd name="T74" fmla="*/ 0 w 34"/>
                <a:gd name="T75" fmla="*/ 0 h 36"/>
                <a:gd name="T76" fmla="*/ 0 w 34"/>
                <a:gd name="T77" fmla="*/ 0 h 36"/>
                <a:gd name="T78" fmla="*/ 0 w 34"/>
                <a:gd name="T79" fmla="*/ 0 h 36"/>
                <a:gd name="T80" fmla="*/ 0 w 34"/>
                <a:gd name="T81" fmla="*/ 0 h 36"/>
                <a:gd name="T82" fmla="*/ 0 w 34"/>
                <a:gd name="T83" fmla="*/ 0 h 36"/>
                <a:gd name="T84" fmla="*/ 0 w 34"/>
                <a:gd name="T85" fmla="*/ 0 h 36"/>
                <a:gd name="T86" fmla="*/ 0 w 34"/>
                <a:gd name="T87" fmla="*/ 0 h 36"/>
                <a:gd name="T88" fmla="*/ 0 w 34"/>
                <a:gd name="T89" fmla="*/ 0 h 36"/>
                <a:gd name="T90" fmla="*/ 0 w 34"/>
                <a:gd name="T91" fmla="*/ 0 h 36"/>
                <a:gd name="T92" fmla="*/ 0 w 34"/>
                <a:gd name="T93" fmla="*/ 0 h 36"/>
                <a:gd name="T94" fmla="*/ 0 w 34"/>
                <a:gd name="T95" fmla="*/ 0 h 36"/>
                <a:gd name="T96" fmla="*/ 0 w 34"/>
                <a:gd name="T97" fmla="*/ 0 h 36"/>
                <a:gd name="T98" fmla="*/ 0 w 34"/>
                <a:gd name="T99" fmla="*/ 0 h 36"/>
                <a:gd name="T100" fmla="*/ 0 w 34"/>
                <a:gd name="T101" fmla="*/ 0 h 36"/>
                <a:gd name="T102" fmla="*/ 0 w 34"/>
                <a:gd name="T103" fmla="*/ 0 h 36"/>
                <a:gd name="T104" fmla="*/ 0 w 34"/>
                <a:gd name="T105" fmla="*/ 0 h 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"/>
                <a:gd name="T160" fmla="*/ 0 h 36"/>
                <a:gd name="T161" fmla="*/ 34 w 34"/>
                <a:gd name="T162" fmla="*/ 36 h 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" h="36">
                  <a:moveTo>
                    <a:pt x="16" y="17"/>
                  </a:moveTo>
                  <a:lnTo>
                    <a:pt x="16" y="15"/>
                  </a:lnTo>
                  <a:lnTo>
                    <a:pt x="16" y="7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2" y="26"/>
                  </a:lnTo>
                  <a:lnTo>
                    <a:pt x="2" y="27"/>
                  </a:lnTo>
                  <a:lnTo>
                    <a:pt x="2" y="28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2" y="36"/>
                  </a:lnTo>
                  <a:lnTo>
                    <a:pt x="13" y="36"/>
                  </a:lnTo>
                  <a:lnTo>
                    <a:pt x="14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8" y="36"/>
                  </a:lnTo>
                  <a:lnTo>
                    <a:pt x="19" y="36"/>
                  </a:lnTo>
                  <a:lnTo>
                    <a:pt x="20" y="36"/>
                  </a:lnTo>
                  <a:lnTo>
                    <a:pt x="21" y="36"/>
                  </a:lnTo>
                  <a:lnTo>
                    <a:pt x="22" y="36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7" y="32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30" y="30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2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3" y="24"/>
                  </a:lnTo>
                  <a:lnTo>
                    <a:pt x="34" y="23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4" y="13"/>
                  </a:lnTo>
                  <a:lnTo>
                    <a:pt x="34" y="12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3" y="8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7" y="4"/>
                  </a:lnTo>
                  <a:lnTo>
                    <a:pt x="27" y="3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6" y="11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2" name="Freeform 398"/>
            <p:cNvSpPr>
              <a:spLocks/>
            </p:cNvSpPr>
            <p:nvPr/>
          </p:nvSpPr>
          <p:spPr bwMode="auto">
            <a:xfrm>
              <a:off x="4489" y="2159"/>
              <a:ext cx="15" cy="15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0 w 35"/>
                <a:gd name="T5" fmla="*/ 0 h 35"/>
                <a:gd name="T6" fmla="*/ 0 w 35"/>
                <a:gd name="T7" fmla="*/ 0 h 35"/>
                <a:gd name="T8" fmla="*/ 0 w 35"/>
                <a:gd name="T9" fmla="*/ 0 h 35"/>
                <a:gd name="T10" fmla="*/ 0 w 35"/>
                <a:gd name="T11" fmla="*/ 0 h 35"/>
                <a:gd name="T12" fmla="*/ 0 w 35"/>
                <a:gd name="T13" fmla="*/ 0 h 35"/>
                <a:gd name="T14" fmla="*/ 0 w 35"/>
                <a:gd name="T15" fmla="*/ 0 h 35"/>
                <a:gd name="T16" fmla="*/ 0 w 35"/>
                <a:gd name="T17" fmla="*/ 0 h 35"/>
                <a:gd name="T18" fmla="*/ 0 w 35"/>
                <a:gd name="T19" fmla="*/ 0 h 35"/>
                <a:gd name="T20" fmla="*/ 0 w 35"/>
                <a:gd name="T21" fmla="*/ 0 h 35"/>
                <a:gd name="T22" fmla="*/ 0 w 35"/>
                <a:gd name="T23" fmla="*/ 0 h 35"/>
                <a:gd name="T24" fmla="*/ 0 w 35"/>
                <a:gd name="T25" fmla="*/ 0 h 35"/>
                <a:gd name="T26" fmla="*/ 0 w 35"/>
                <a:gd name="T27" fmla="*/ 0 h 35"/>
                <a:gd name="T28" fmla="*/ 0 w 35"/>
                <a:gd name="T29" fmla="*/ 0 h 35"/>
                <a:gd name="T30" fmla="*/ 0 w 35"/>
                <a:gd name="T31" fmla="*/ 0 h 35"/>
                <a:gd name="T32" fmla="*/ 0 w 35"/>
                <a:gd name="T33" fmla="*/ 0 h 35"/>
                <a:gd name="T34" fmla="*/ 0 w 35"/>
                <a:gd name="T35" fmla="*/ 0 h 35"/>
                <a:gd name="T36" fmla="*/ 0 w 35"/>
                <a:gd name="T37" fmla="*/ 0 h 35"/>
                <a:gd name="T38" fmla="*/ 0 w 35"/>
                <a:gd name="T39" fmla="*/ 0 h 35"/>
                <a:gd name="T40" fmla="*/ 0 w 35"/>
                <a:gd name="T41" fmla="*/ 0 h 35"/>
                <a:gd name="T42" fmla="*/ 0 w 35"/>
                <a:gd name="T43" fmla="*/ 0 h 35"/>
                <a:gd name="T44" fmla="*/ 0 w 35"/>
                <a:gd name="T45" fmla="*/ 0 h 35"/>
                <a:gd name="T46" fmla="*/ 0 w 35"/>
                <a:gd name="T47" fmla="*/ 0 h 35"/>
                <a:gd name="T48" fmla="*/ 0 w 35"/>
                <a:gd name="T49" fmla="*/ 0 h 35"/>
                <a:gd name="T50" fmla="*/ 0 w 35"/>
                <a:gd name="T51" fmla="*/ 0 h 35"/>
                <a:gd name="T52" fmla="*/ 0 w 35"/>
                <a:gd name="T53" fmla="*/ 0 h 35"/>
                <a:gd name="T54" fmla="*/ 0 w 35"/>
                <a:gd name="T55" fmla="*/ 0 h 35"/>
                <a:gd name="T56" fmla="*/ 0 w 35"/>
                <a:gd name="T57" fmla="*/ 0 h 35"/>
                <a:gd name="T58" fmla="*/ 0 w 35"/>
                <a:gd name="T59" fmla="*/ 0 h 35"/>
                <a:gd name="T60" fmla="*/ 0 w 35"/>
                <a:gd name="T61" fmla="*/ 0 h 35"/>
                <a:gd name="T62" fmla="*/ 0 w 35"/>
                <a:gd name="T63" fmla="*/ 0 h 35"/>
                <a:gd name="T64" fmla="*/ 0 w 35"/>
                <a:gd name="T65" fmla="*/ 0 h 35"/>
                <a:gd name="T66" fmla="*/ 0 w 35"/>
                <a:gd name="T67" fmla="*/ 0 h 35"/>
                <a:gd name="T68" fmla="*/ 0 w 35"/>
                <a:gd name="T69" fmla="*/ 0 h 35"/>
                <a:gd name="T70" fmla="*/ 0 w 35"/>
                <a:gd name="T71" fmla="*/ 0 h 35"/>
                <a:gd name="T72" fmla="*/ 0 w 35"/>
                <a:gd name="T73" fmla="*/ 0 h 35"/>
                <a:gd name="T74" fmla="*/ 0 w 35"/>
                <a:gd name="T75" fmla="*/ 0 h 35"/>
                <a:gd name="T76" fmla="*/ 0 w 35"/>
                <a:gd name="T77" fmla="*/ 0 h 35"/>
                <a:gd name="T78" fmla="*/ 0 w 35"/>
                <a:gd name="T79" fmla="*/ 0 h 35"/>
                <a:gd name="T80" fmla="*/ 0 w 35"/>
                <a:gd name="T81" fmla="*/ 0 h 35"/>
                <a:gd name="T82" fmla="*/ 0 w 35"/>
                <a:gd name="T83" fmla="*/ 0 h 35"/>
                <a:gd name="T84" fmla="*/ 0 w 35"/>
                <a:gd name="T85" fmla="*/ 0 h 35"/>
                <a:gd name="T86" fmla="*/ 0 w 35"/>
                <a:gd name="T87" fmla="*/ 0 h 35"/>
                <a:gd name="T88" fmla="*/ 0 w 35"/>
                <a:gd name="T89" fmla="*/ 0 h 35"/>
                <a:gd name="T90" fmla="*/ 0 w 35"/>
                <a:gd name="T91" fmla="*/ 0 h 35"/>
                <a:gd name="T92" fmla="*/ 0 w 35"/>
                <a:gd name="T93" fmla="*/ 0 h 35"/>
                <a:gd name="T94" fmla="*/ 0 w 35"/>
                <a:gd name="T95" fmla="*/ 0 h 35"/>
                <a:gd name="T96" fmla="*/ 0 w 35"/>
                <a:gd name="T97" fmla="*/ 0 h 35"/>
                <a:gd name="T98" fmla="*/ 0 w 35"/>
                <a:gd name="T99" fmla="*/ 0 h 35"/>
                <a:gd name="T100" fmla="*/ 0 w 35"/>
                <a:gd name="T101" fmla="*/ 0 h 35"/>
                <a:gd name="T102" fmla="*/ 0 w 35"/>
                <a:gd name="T103" fmla="*/ 0 h 35"/>
                <a:gd name="T104" fmla="*/ 0 w 35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"/>
                <a:gd name="T160" fmla="*/ 0 h 35"/>
                <a:gd name="T161" fmla="*/ 35 w 35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" h="35">
                  <a:moveTo>
                    <a:pt x="17" y="16"/>
                  </a:moveTo>
                  <a:lnTo>
                    <a:pt x="17" y="14"/>
                  </a:lnTo>
                  <a:lnTo>
                    <a:pt x="17" y="7"/>
                  </a:lnTo>
                  <a:lnTo>
                    <a:pt x="17" y="1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1" y="27"/>
                  </a:lnTo>
                  <a:lnTo>
                    <a:pt x="2" y="27"/>
                  </a:lnTo>
                  <a:lnTo>
                    <a:pt x="2" y="28"/>
                  </a:lnTo>
                  <a:lnTo>
                    <a:pt x="3" y="28"/>
                  </a:lnTo>
                  <a:lnTo>
                    <a:pt x="4" y="28"/>
                  </a:lnTo>
                  <a:lnTo>
                    <a:pt x="4" y="29"/>
                  </a:lnTo>
                  <a:lnTo>
                    <a:pt x="5" y="29"/>
                  </a:lnTo>
                  <a:lnTo>
                    <a:pt x="5" y="30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7" y="32"/>
                  </a:lnTo>
                  <a:lnTo>
                    <a:pt x="7" y="33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4"/>
                  </a:lnTo>
                  <a:lnTo>
                    <a:pt x="10" y="34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19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3"/>
                  </a:lnTo>
                  <a:lnTo>
                    <a:pt x="27" y="33"/>
                  </a:lnTo>
                  <a:lnTo>
                    <a:pt x="28" y="33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4" y="25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3" y="8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10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3" name="Freeform 399"/>
            <p:cNvSpPr>
              <a:spLocks/>
            </p:cNvSpPr>
            <p:nvPr/>
          </p:nvSpPr>
          <p:spPr bwMode="auto">
            <a:xfrm>
              <a:off x="4493" y="1131"/>
              <a:ext cx="95" cy="35"/>
            </a:xfrm>
            <a:custGeom>
              <a:avLst/>
              <a:gdLst>
                <a:gd name="T0" fmla="*/ 0 w 232"/>
                <a:gd name="T1" fmla="*/ 0 h 78"/>
                <a:gd name="T2" fmla="*/ 0 w 232"/>
                <a:gd name="T3" fmla="*/ 0 h 78"/>
                <a:gd name="T4" fmla="*/ 0 w 232"/>
                <a:gd name="T5" fmla="*/ 0 h 78"/>
                <a:gd name="T6" fmla="*/ 0 w 232"/>
                <a:gd name="T7" fmla="*/ 0 h 78"/>
                <a:gd name="T8" fmla="*/ 0 w 232"/>
                <a:gd name="T9" fmla="*/ 0 h 78"/>
                <a:gd name="T10" fmla="*/ 0 w 232"/>
                <a:gd name="T11" fmla="*/ 0 h 78"/>
                <a:gd name="T12" fmla="*/ 0 w 232"/>
                <a:gd name="T13" fmla="*/ 0 h 78"/>
                <a:gd name="T14" fmla="*/ 0 w 232"/>
                <a:gd name="T15" fmla="*/ 0 h 78"/>
                <a:gd name="T16" fmla="*/ 0 w 232"/>
                <a:gd name="T17" fmla="*/ 0 h 78"/>
                <a:gd name="T18" fmla="*/ 0 w 232"/>
                <a:gd name="T19" fmla="*/ 0 h 78"/>
                <a:gd name="T20" fmla="*/ 0 w 232"/>
                <a:gd name="T21" fmla="*/ 0 h 78"/>
                <a:gd name="T22" fmla="*/ 0 w 232"/>
                <a:gd name="T23" fmla="*/ 0 h 78"/>
                <a:gd name="T24" fmla="*/ 0 w 232"/>
                <a:gd name="T25" fmla="*/ 0 h 78"/>
                <a:gd name="T26" fmla="*/ 0 w 232"/>
                <a:gd name="T27" fmla="*/ 0 h 78"/>
                <a:gd name="T28" fmla="*/ 0 w 232"/>
                <a:gd name="T29" fmla="*/ 0 h 78"/>
                <a:gd name="T30" fmla="*/ 0 w 232"/>
                <a:gd name="T31" fmla="*/ 0 h 78"/>
                <a:gd name="T32" fmla="*/ 0 w 232"/>
                <a:gd name="T33" fmla="*/ 0 h 78"/>
                <a:gd name="T34" fmla="*/ 0 w 232"/>
                <a:gd name="T35" fmla="*/ 0 h 78"/>
                <a:gd name="T36" fmla="*/ 0 w 232"/>
                <a:gd name="T37" fmla="*/ 0 h 78"/>
                <a:gd name="T38" fmla="*/ 0 w 232"/>
                <a:gd name="T39" fmla="*/ 0 h 78"/>
                <a:gd name="T40" fmla="*/ 0 w 232"/>
                <a:gd name="T41" fmla="*/ 0 h 78"/>
                <a:gd name="T42" fmla="*/ 0 w 232"/>
                <a:gd name="T43" fmla="*/ 0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32"/>
                <a:gd name="T67" fmla="*/ 0 h 78"/>
                <a:gd name="T68" fmla="*/ 232 w 232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32" h="78">
                  <a:moveTo>
                    <a:pt x="177" y="28"/>
                  </a:moveTo>
                  <a:lnTo>
                    <a:pt x="181" y="29"/>
                  </a:lnTo>
                  <a:lnTo>
                    <a:pt x="187" y="30"/>
                  </a:lnTo>
                  <a:lnTo>
                    <a:pt x="202" y="30"/>
                  </a:lnTo>
                  <a:lnTo>
                    <a:pt x="229" y="32"/>
                  </a:lnTo>
                  <a:lnTo>
                    <a:pt x="232" y="46"/>
                  </a:lnTo>
                  <a:lnTo>
                    <a:pt x="212" y="52"/>
                  </a:lnTo>
                  <a:lnTo>
                    <a:pt x="173" y="63"/>
                  </a:lnTo>
                  <a:lnTo>
                    <a:pt x="96" y="78"/>
                  </a:lnTo>
                  <a:lnTo>
                    <a:pt x="19" y="78"/>
                  </a:lnTo>
                  <a:lnTo>
                    <a:pt x="0" y="75"/>
                  </a:lnTo>
                  <a:lnTo>
                    <a:pt x="20" y="56"/>
                  </a:lnTo>
                  <a:lnTo>
                    <a:pt x="50" y="27"/>
                  </a:lnTo>
                  <a:lnTo>
                    <a:pt x="69" y="8"/>
                  </a:lnTo>
                  <a:lnTo>
                    <a:pt x="77" y="3"/>
                  </a:lnTo>
                  <a:lnTo>
                    <a:pt x="86" y="0"/>
                  </a:lnTo>
                  <a:lnTo>
                    <a:pt x="96" y="0"/>
                  </a:lnTo>
                  <a:lnTo>
                    <a:pt x="109" y="3"/>
                  </a:lnTo>
                  <a:lnTo>
                    <a:pt x="127" y="8"/>
                  </a:lnTo>
                  <a:lnTo>
                    <a:pt x="17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4" name="Freeform 400"/>
            <p:cNvSpPr>
              <a:spLocks/>
            </p:cNvSpPr>
            <p:nvPr/>
          </p:nvSpPr>
          <p:spPr bwMode="auto">
            <a:xfrm>
              <a:off x="4497" y="1186"/>
              <a:ext cx="107" cy="65"/>
            </a:xfrm>
            <a:custGeom>
              <a:avLst/>
              <a:gdLst>
                <a:gd name="T0" fmla="*/ 0 w 263"/>
                <a:gd name="T1" fmla="*/ 0 h 147"/>
                <a:gd name="T2" fmla="*/ 0 w 263"/>
                <a:gd name="T3" fmla="*/ 0 h 147"/>
                <a:gd name="T4" fmla="*/ 0 w 263"/>
                <a:gd name="T5" fmla="*/ 0 h 147"/>
                <a:gd name="T6" fmla="*/ 0 w 263"/>
                <a:gd name="T7" fmla="*/ 0 h 147"/>
                <a:gd name="T8" fmla="*/ 0 w 263"/>
                <a:gd name="T9" fmla="*/ 0 h 147"/>
                <a:gd name="T10" fmla="*/ 0 w 263"/>
                <a:gd name="T11" fmla="*/ 0 h 147"/>
                <a:gd name="T12" fmla="*/ 0 w 263"/>
                <a:gd name="T13" fmla="*/ 0 h 147"/>
                <a:gd name="T14" fmla="*/ 0 w 263"/>
                <a:gd name="T15" fmla="*/ 0 h 147"/>
                <a:gd name="T16" fmla="*/ 0 w 263"/>
                <a:gd name="T17" fmla="*/ 0 h 147"/>
                <a:gd name="T18" fmla="*/ 0 w 263"/>
                <a:gd name="T19" fmla="*/ 0 h 147"/>
                <a:gd name="T20" fmla="*/ 0 w 263"/>
                <a:gd name="T21" fmla="*/ 0 h 147"/>
                <a:gd name="T22" fmla="*/ 0 w 263"/>
                <a:gd name="T23" fmla="*/ 0 h 147"/>
                <a:gd name="T24" fmla="*/ 0 w 263"/>
                <a:gd name="T25" fmla="*/ 0 h 147"/>
                <a:gd name="T26" fmla="*/ 0 w 263"/>
                <a:gd name="T27" fmla="*/ 0 h 147"/>
                <a:gd name="T28" fmla="*/ 0 w 263"/>
                <a:gd name="T29" fmla="*/ 0 h 147"/>
                <a:gd name="T30" fmla="*/ 0 w 263"/>
                <a:gd name="T31" fmla="*/ 0 h 147"/>
                <a:gd name="T32" fmla="*/ 0 w 263"/>
                <a:gd name="T33" fmla="*/ 0 h 147"/>
                <a:gd name="T34" fmla="*/ 0 w 263"/>
                <a:gd name="T35" fmla="*/ 0 h 147"/>
                <a:gd name="T36" fmla="*/ 0 w 263"/>
                <a:gd name="T37" fmla="*/ 0 h 147"/>
                <a:gd name="T38" fmla="*/ 0 w 263"/>
                <a:gd name="T39" fmla="*/ 0 h 147"/>
                <a:gd name="T40" fmla="*/ 0 w 263"/>
                <a:gd name="T41" fmla="*/ 0 h 147"/>
                <a:gd name="T42" fmla="*/ 0 w 263"/>
                <a:gd name="T43" fmla="*/ 0 h 147"/>
                <a:gd name="T44" fmla="*/ 0 w 263"/>
                <a:gd name="T45" fmla="*/ 0 h 147"/>
                <a:gd name="T46" fmla="*/ 0 w 263"/>
                <a:gd name="T47" fmla="*/ 0 h 147"/>
                <a:gd name="T48" fmla="*/ 0 w 263"/>
                <a:gd name="T49" fmla="*/ 0 h 147"/>
                <a:gd name="T50" fmla="*/ 0 w 263"/>
                <a:gd name="T51" fmla="*/ 0 h 147"/>
                <a:gd name="T52" fmla="*/ 0 w 263"/>
                <a:gd name="T53" fmla="*/ 0 h 147"/>
                <a:gd name="T54" fmla="*/ 0 w 263"/>
                <a:gd name="T55" fmla="*/ 0 h 147"/>
                <a:gd name="T56" fmla="*/ 0 w 263"/>
                <a:gd name="T57" fmla="*/ 0 h 147"/>
                <a:gd name="T58" fmla="*/ 0 w 263"/>
                <a:gd name="T59" fmla="*/ 0 h 147"/>
                <a:gd name="T60" fmla="*/ 0 w 263"/>
                <a:gd name="T61" fmla="*/ 0 h 147"/>
                <a:gd name="T62" fmla="*/ 0 w 263"/>
                <a:gd name="T63" fmla="*/ 0 h 147"/>
                <a:gd name="T64" fmla="*/ 0 w 263"/>
                <a:gd name="T65" fmla="*/ 0 h 147"/>
                <a:gd name="T66" fmla="*/ 0 w 263"/>
                <a:gd name="T67" fmla="*/ 0 h 147"/>
                <a:gd name="T68" fmla="*/ 0 w 263"/>
                <a:gd name="T69" fmla="*/ 0 h 147"/>
                <a:gd name="T70" fmla="*/ 0 w 263"/>
                <a:gd name="T71" fmla="*/ 0 h 147"/>
                <a:gd name="T72" fmla="*/ 0 w 263"/>
                <a:gd name="T73" fmla="*/ 0 h 147"/>
                <a:gd name="T74" fmla="*/ 0 w 263"/>
                <a:gd name="T75" fmla="*/ 0 h 147"/>
                <a:gd name="T76" fmla="*/ 0 w 263"/>
                <a:gd name="T77" fmla="*/ 0 h 147"/>
                <a:gd name="T78" fmla="*/ 0 w 263"/>
                <a:gd name="T79" fmla="*/ 0 h 147"/>
                <a:gd name="T80" fmla="*/ 0 w 263"/>
                <a:gd name="T81" fmla="*/ 0 h 147"/>
                <a:gd name="T82" fmla="*/ 0 w 263"/>
                <a:gd name="T83" fmla="*/ 0 h 147"/>
                <a:gd name="T84" fmla="*/ 0 w 263"/>
                <a:gd name="T85" fmla="*/ 0 h 147"/>
                <a:gd name="T86" fmla="*/ 0 w 263"/>
                <a:gd name="T87" fmla="*/ 0 h 147"/>
                <a:gd name="T88" fmla="*/ 0 w 263"/>
                <a:gd name="T89" fmla="*/ 0 h 147"/>
                <a:gd name="T90" fmla="*/ 0 w 263"/>
                <a:gd name="T91" fmla="*/ 0 h 147"/>
                <a:gd name="T92" fmla="*/ 0 w 263"/>
                <a:gd name="T93" fmla="*/ 0 h 147"/>
                <a:gd name="T94" fmla="*/ 0 w 263"/>
                <a:gd name="T95" fmla="*/ 0 h 147"/>
                <a:gd name="T96" fmla="*/ 0 w 263"/>
                <a:gd name="T97" fmla="*/ 0 h 147"/>
                <a:gd name="T98" fmla="*/ 0 w 263"/>
                <a:gd name="T99" fmla="*/ 0 h 147"/>
                <a:gd name="T100" fmla="*/ 0 w 263"/>
                <a:gd name="T101" fmla="*/ 0 h 147"/>
                <a:gd name="T102" fmla="*/ 0 w 263"/>
                <a:gd name="T103" fmla="*/ 0 h 147"/>
                <a:gd name="T104" fmla="*/ 0 w 263"/>
                <a:gd name="T105" fmla="*/ 0 h 147"/>
                <a:gd name="T106" fmla="*/ 0 w 263"/>
                <a:gd name="T107" fmla="*/ 0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3"/>
                <a:gd name="T163" fmla="*/ 0 h 147"/>
                <a:gd name="T164" fmla="*/ 263 w 263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3" h="147">
                  <a:moveTo>
                    <a:pt x="111" y="12"/>
                  </a:moveTo>
                  <a:lnTo>
                    <a:pt x="121" y="15"/>
                  </a:lnTo>
                  <a:lnTo>
                    <a:pt x="148" y="28"/>
                  </a:lnTo>
                  <a:lnTo>
                    <a:pt x="215" y="70"/>
                  </a:lnTo>
                  <a:lnTo>
                    <a:pt x="242" y="98"/>
                  </a:lnTo>
                  <a:lnTo>
                    <a:pt x="260" y="131"/>
                  </a:lnTo>
                  <a:lnTo>
                    <a:pt x="263" y="147"/>
                  </a:lnTo>
                  <a:lnTo>
                    <a:pt x="260" y="146"/>
                  </a:lnTo>
                  <a:lnTo>
                    <a:pt x="245" y="138"/>
                  </a:lnTo>
                  <a:lnTo>
                    <a:pt x="197" y="109"/>
                  </a:lnTo>
                  <a:lnTo>
                    <a:pt x="160" y="87"/>
                  </a:lnTo>
                  <a:lnTo>
                    <a:pt x="158" y="85"/>
                  </a:lnTo>
                  <a:lnTo>
                    <a:pt x="156" y="84"/>
                  </a:lnTo>
                  <a:lnTo>
                    <a:pt x="156" y="83"/>
                  </a:lnTo>
                  <a:lnTo>
                    <a:pt x="157" y="82"/>
                  </a:lnTo>
                  <a:lnTo>
                    <a:pt x="159" y="81"/>
                  </a:lnTo>
                  <a:lnTo>
                    <a:pt x="162" y="80"/>
                  </a:lnTo>
                  <a:lnTo>
                    <a:pt x="170" y="79"/>
                  </a:lnTo>
                  <a:lnTo>
                    <a:pt x="187" y="77"/>
                  </a:lnTo>
                  <a:lnTo>
                    <a:pt x="190" y="76"/>
                  </a:lnTo>
                  <a:lnTo>
                    <a:pt x="188" y="74"/>
                  </a:lnTo>
                  <a:lnTo>
                    <a:pt x="187" y="72"/>
                  </a:lnTo>
                  <a:lnTo>
                    <a:pt x="184" y="70"/>
                  </a:lnTo>
                  <a:lnTo>
                    <a:pt x="174" y="63"/>
                  </a:lnTo>
                  <a:lnTo>
                    <a:pt x="149" y="46"/>
                  </a:lnTo>
                  <a:lnTo>
                    <a:pt x="116" y="30"/>
                  </a:lnTo>
                  <a:lnTo>
                    <a:pt x="80" y="20"/>
                  </a:lnTo>
                  <a:lnTo>
                    <a:pt x="63" y="20"/>
                  </a:lnTo>
                  <a:lnTo>
                    <a:pt x="48" y="25"/>
                  </a:lnTo>
                  <a:lnTo>
                    <a:pt x="34" y="34"/>
                  </a:lnTo>
                  <a:lnTo>
                    <a:pt x="34" y="44"/>
                  </a:lnTo>
                  <a:lnTo>
                    <a:pt x="36" y="58"/>
                  </a:lnTo>
                  <a:lnTo>
                    <a:pt x="35" y="67"/>
                  </a:lnTo>
                  <a:lnTo>
                    <a:pt x="35" y="68"/>
                  </a:lnTo>
                  <a:lnTo>
                    <a:pt x="34" y="69"/>
                  </a:lnTo>
                  <a:lnTo>
                    <a:pt x="33" y="70"/>
                  </a:lnTo>
                  <a:lnTo>
                    <a:pt x="32" y="70"/>
                  </a:lnTo>
                  <a:lnTo>
                    <a:pt x="28" y="71"/>
                  </a:lnTo>
                  <a:lnTo>
                    <a:pt x="26" y="70"/>
                  </a:lnTo>
                  <a:lnTo>
                    <a:pt x="20" y="69"/>
                  </a:lnTo>
                  <a:lnTo>
                    <a:pt x="5" y="65"/>
                  </a:lnTo>
                  <a:lnTo>
                    <a:pt x="0" y="63"/>
                  </a:lnTo>
                  <a:lnTo>
                    <a:pt x="1" y="50"/>
                  </a:lnTo>
                  <a:lnTo>
                    <a:pt x="4" y="38"/>
                  </a:lnTo>
                  <a:lnTo>
                    <a:pt x="10" y="28"/>
                  </a:lnTo>
                  <a:lnTo>
                    <a:pt x="17" y="18"/>
                  </a:lnTo>
                  <a:lnTo>
                    <a:pt x="26" y="11"/>
                  </a:lnTo>
                  <a:lnTo>
                    <a:pt x="37" y="6"/>
                  </a:lnTo>
                  <a:lnTo>
                    <a:pt x="49" y="2"/>
                  </a:lnTo>
                  <a:lnTo>
                    <a:pt x="73" y="0"/>
                  </a:lnTo>
                  <a:lnTo>
                    <a:pt x="97" y="6"/>
                  </a:lnTo>
                  <a:lnTo>
                    <a:pt x="111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5" name="Freeform 401"/>
            <p:cNvSpPr>
              <a:spLocks/>
            </p:cNvSpPr>
            <p:nvPr/>
          </p:nvSpPr>
          <p:spPr bwMode="auto">
            <a:xfrm>
              <a:off x="4499" y="1240"/>
              <a:ext cx="93" cy="29"/>
            </a:xfrm>
            <a:custGeom>
              <a:avLst/>
              <a:gdLst>
                <a:gd name="T0" fmla="*/ 0 w 226"/>
                <a:gd name="T1" fmla="*/ 0 h 66"/>
                <a:gd name="T2" fmla="*/ 0 w 226"/>
                <a:gd name="T3" fmla="*/ 0 h 66"/>
                <a:gd name="T4" fmla="*/ 0 w 226"/>
                <a:gd name="T5" fmla="*/ 0 h 66"/>
                <a:gd name="T6" fmla="*/ 0 w 226"/>
                <a:gd name="T7" fmla="*/ 0 h 66"/>
                <a:gd name="T8" fmla="*/ 0 w 226"/>
                <a:gd name="T9" fmla="*/ 0 h 66"/>
                <a:gd name="T10" fmla="*/ 0 w 226"/>
                <a:gd name="T11" fmla="*/ 0 h 66"/>
                <a:gd name="T12" fmla="*/ 0 w 226"/>
                <a:gd name="T13" fmla="*/ 0 h 66"/>
                <a:gd name="T14" fmla="*/ 0 w 226"/>
                <a:gd name="T15" fmla="*/ 0 h 66"/>
                <a:gd name="T16" fmla="*/ 0 w 226"/>
                <a:gd name="T17" fmla="*/ 0 h 66"/>
                <a:gd name="T18" fmla="*/ 0 w 226"/>
                <a:gd name="T19" fmla="*/ 0 h 66"/>
                <a:gd name="T20" fmla="*/ 0 w 226"/>
                <a:gd name="T21" fmla="*/ 0 h 66"/>
                <a:gd name="T22" fmla="*/ 0 w 226"/>
                <a:gd name="T23" fmla="*/ 0 h 66"/>
                <a:gd name="T24" fmla="*/ 0 w 226"/>
                <a:gd name="T25" fmla="*/ 0 h 66"/>
                <a:gd name="T26" fmla="*/ 0 w 226"/>
                <a:gd name="T27" fmla="*/ 0 h 66"/>
                <a:gd name="T28" fmla="*/ 0 w 226"/>
                <a:gd name="T29" fmla="*/ 0 h 66"/>
                <a:gd name="T30" fmla="*/ 0 w 226"/>
                <a:gd name="T31" fmla="*/ 0 h 66"/>
                <a:gd name="T32" fmla="*/ 0 w 226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6"/>
                <a:gd name="T52" fmla="*/ 0 h 66"/>
                <a:gd name="T53" fmla="*/ 226 w 22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6" h="66">
                  <a:moveTo>
                    <a:pt x="24" y="1"/>
                  </a:moveTo>
                  <a:lnTo>
                    <a:pt x="38" y="0"/>
                  </a:lnTo>
                  <a:lnTo>
                    <a:pt x="52" y="0"/>
                  </a:lnTo>
                  <a:lnTo>
                    <a:pt x="86" y="5"/>
                  </a:lnTo>
                  <a:lnTo>
                    <a:pt x="124" y="16"/>
                  </a:lnTo>
                  <a:lnTo>
                    <a:pt x="196" y="48"/>
                  </a:lnTo>
                  <a:lnTo>
                    <a:pt x="226" y="66"/>
                  </a:lnTo>
                  <a:lnTo>
                    <a:pt x="213" y="65"/>
                  </a:lnTo>
                  <a:lnTo>
                    <a:pt x="199" y="61"/>
                  </a:lnTo>
                  <a:lnTo>
                    <a:pt x="167" y="49"/>
                  </a:lnTo>
                  <a:lnTo>
                    <a:pt x="92" y="30"/>
                  </a:lnTo>
                  <a:lnTo>
                    <a:pt x="0" y="54"/>
                  </a:lnTo>
                  <a:lnTo>
                    <a:pt x="1" y="47"/>
                  </a:lnTo>
                  <a:lnTo>
                    <a:pt x="7" y="26"/>
                  </a:lnTo>
                  <a:lnTo>
                    <a:pt x="19" y="5"/>
                  </a:lnTo>
                  <a:lnTo>
                    <a:pt x="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6" name="Freeform 402"/>
            <p:cNvSpPr>
              <a:spLocks/>
            </p:cNvSpPr>
            <p:nvPr/>
          </p:nvSpPr>
          <p:spPr bwMode="auto">
            <a:xfrm>
              <a:off x="4491" y="1271"/>
              <a:ext cx="120" cy="69"/>
            </a:xfrm>
            <a:custGeom>
              <a:avLst/>
              <a:gdLst>
                <a:gd name="T0" fmla="*/ 0 w 292"/>
                <a:gd name="T1" fmla="*/ 0 h 157"/>
                <a:gd name="T2" fmla="*/ 0 w 292"/>
                <a:gd name="T3" fmla="*/ 0 h 157"/>
                <a:gd name="T4" fmla="*/ 0 w 292"/>
                <a:gd name="T5" fmla="*/ 0 h 157"/>
                <a:gd name="T6" fmla="*/ 0 w 292"/>
                <a:gd name="T7" fmla="*/ 0 h 157"/>
                <a:gd name="T8" fmla="*/ 0 w 292"/>
                <a:gd name="T9" fmla="*/ 0 h 157"/>
                <a:gd name="T10" fmla="*/ 0 w 292"/>
                <a:gd name="T11" fmla="*/ 0 h 157"/>
                <a:gd name="T12" fmla="*/ 0 w 292"/>
                <a:gd name="T13" fmla="*/ 0 h 157"/>
                <a:gd name="T14" fmla="*/ 0 w 292"/>
                <a:gd name="T15" fmla="*/ 0 h 157"/>
                <a:gd name="T16" fmla="*/ 0 w 292"/>
                <a:gd name="T17" fmla="*/ 0 h 157"/>
                <a:gd name="T18" fmla="*/ 0 w 292"/>
                <a:gd name="T19" fmla="*/ 0 h 157"/>
                <a:gd name="T20" fmla="*/ 0 w 292"/>
                <a:gd name="T21" fmla="*/ 0 h 157"/>
                <a:gd name="T22" fmla="*/ 0 w 292"/>
                <a:gd name="T23" fmla="*/ 0 h 157"/>
                <a:gd name="T24" fmla="*/ 0 w 292"/>
                <a:gd name="T25" fmla="*/ 0 h 157"/>
                <a:gd name="T26" fmla="*/ 0 w 292"/>
                <a:gd name="T27" fmla="*/ 0 h 157"/>
                <a:gd name="T28" fmla="*/ 0 w 292"/>
                <a:gd name="T29" fmla="*/ 0 h 157"/>
                <a:gd name="T30" fmla="*/ 0 w 292"/>
                <a:gd name="T31" fmla="*/ 0 h 157"/>
                <a:gd name="T32" fmla="*/ 0 w 292"/>
                <a:gd name="T33" fmla="*/ 0 h 157"/>
                <a:gd name="T34" fmla="*/ 0 w 292"/>
                <a:gd name="T35" fmla="*/ 0 h 157"/>
                <a:gd name="T36" fmla="*/ 0 w 292"/>
                <a:gd name="T37" fmla="*/ 0 h 157"/>
                <a:gd name="T38" fmla="*/ 0 w 292"/>
                <a:gd name="T39" fmla="*/ 0 h 157"/>
                <a:gd name="T40" fmla="*/ 0 w 292"/>
                <a:gd name="T41" fmla="*/ 0 h 157"/>
                <a:gd name="T42" fmla="*/ 0 w 292"/>
                <a:gd name="T43" fmla="*/ 0 h 157"/>
                <a:gd name="T44" fmla="*/ 0 w 292"/>
                <a:gd name="T45" fmla="*/ 0 h 157"/>
                <a:gd name="T46" fmla="*/ 0 w 292"/>
                <a:gd name="T47" fmla="*/ 0 h 157"/>
                <a:gd name="T48" fmla="*/ 0 w 292"/>
                <a:gd name="T49" fmla="*/ 0 h 157"/>
                <a:gd name="T50" fmla="*/ 0 w 292"/>
                <a:gd name="T51" fmla="*/ 0 h 157"/>
                <a:gd name="T52" fmla="*/ 0 w 292"/>
                <a:gd name="T53" fmla="*/ 0 h 157"/>
                <a:gd name="T54" fmla="*/ 0 w 292"/>
                <a:gd name="T55" fmla="*/ 0 h 157"/>
                <a:gd name="T56" fmla="*/ 0 w 292"/>
                <a:gd name="T57" fmla="*/ 0 h 157"/>
                <a:gd name="T58" fmla="*/ 0 w 292"/>
                <a:gd name="T59" fmla="*/ 0 h 157"/>
                <a:gd name="T60" fmla="*/ 0 w 292"/>
                <a:gd name="T61" fmla="*/ 0 h 157"/>
                <a:gd name="T62" fmla="*/ 0 w 292"/>
                <a:gd name="T63" fmla="*/ 0 h 157"/>
                <a:gd name="T64" fmla="*/ 0 w 292"/>
                <a:gd name="T65" fmla="*/ 0 h 157"/>
                <a:gd name="T66" fmla="*/ 0 w 292"/>
                <a:gd name="T67" fmla="*/ 0 h 157"/>
                <a:gd name="T68" fmla="*/ 0 w 292"/>
                <a:gd name="T69" fmla="*/ 0 h 157"/>
                <a:gd name="T70" fmla="*/ 0 w 292"/>
                <a:gd name="T71" fmla="*/ 0 h 157"/>
                <a:gd name="T72" fmla="*/ 0 w 292"/>
                <a:gd name="T73" fmla="*/ 0 h 157"/>
                <a:gd name="T74" fmla="*/ 0 w 292"/>
                <a:gd name="T75" fmla="*/ 0 h 157"/>
                <a:gd name="T76" fmla="*/ 0 w 292"/>
                <a:gd name="T77" fmla="*/ 0 h 157"/>
                <a:gd name="T78" fmla="*/ 0 w 292"/>
                <a:gd name="T79" fmla="*/ 0 h 157"/>
                <a:gd name="T80" fmla="*/ 0 w 292"/>
                <a:gd name="T81" fmla="*/ 0 h 157"/>
                <a:gd name="T82" fmla="*/ 0 w 292"/>
                <a:gd name="T83" fmla="*/ 0 h 157"/>
                <a:gd name="T84" fmla="*/ 0 w 292"/>
                <a:gd name="T85" fmla="*/ 0 h 157"/>
                <a:gd name="T86" fmla="*/ 0 w 292"/>
                <a:gd name="T87" fmla="*/ 0 h 157"/>
                <a:gd name="T88" fmla="*/ 0 w 292"/>
                <a:gd name="T89" fmla="*/ 0 h 157"/>
                <a:gd name="T90" fmla="*/ 0 w 292"/>
                <a:gd name="T91" fmla="*/ 0 h 157"/>
                <a:gd name="T92" fmla="*/ 0 w 292"/>
                <a:gd name="T93" fmla="*/ 0 h 157"/>
                <a:gd name="T94" fmla="*/ 0 w 292"/>
                <a:gd name="T95" fmla="*/ 0 h 157"/>
                <a:gd name="T96" fmla="*/ 0 w 292"/>
                <a:gd name="T97" fmla="*/ 0 h 157"/>
                <a:gd name="T98" fmla="*/ 0 w 292"/>
                <a:gd name="T99" fmla="*/ 0 h 157"/>
                <a:gd name="T100" fmla="*/ 0 w 292"/>
                <a:gd name="T101" fmla="*/ 0 h 157"/>
                <a:gd name="T102" fmla="*/ 0 w 292"/>
                <a:gd name="T103" fmla="*/ 0 h 157"/>
                <a:gd name="T104" fmla="*/ 0 w 292"/>
                <a:gd name="T105" fmla="*/ 0 h 157"/>
                <a:gd name="T106" fmla="*/ 0 w 292"/>
                <a:gd name="T107" fmla="*/ 0 h 1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2"/>
                <a:gd name="T163" fmla="*/ 0 h 157"/>
                <a:gd name="T164" fmla="*/ 292 w 292"/>
                <a:gd name="T165" fmla="*/ 157 h 1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2" h="157">
                  <a:moveTo>
                    <a:pt x="1" y="88"/>
                  </a:moveTo>
                  <a:lnTo>
                    <a:pt x="6" y="86"/>
                  </a:lnTo>
                  <a:lnTo>
                    <a:pt x="18" y="81"/>
                  </a:lnTo>
                  <a:lnTo>
                    <a:pt x="39" y="68"/>
                  </a:lnTo>
                  <a:lnTo>
                    <a:pt x="41" y="65"/>
                  </a:lnTo>
                  <a:lnTo>
                    <a:pt x="41" y="64"/>
                  </a:lnTo>
                  <a:lnTo>
                    <a:pt x="41" y="62"/>
                  </a:lnTo>
                  <a:lnTo>
                    <a:pt x="40" y="61"/>
                  </a:lnTo>
                  <a:lnTo>
                    <a:pt x="39" y="60"/>
                  </a:lnTo>
                  <a:lnTo>
                    <a:pt x="37" y="59"/>
                  </a:lnTo>
                  <a:lnTo>
                    <a:pt x="34" y="56"/>
                  </a:lnTo>
                  <a:lnTo>
                    <a:pt x="30" y="55"/>
                  </a:lnTo>
                  <a:lnTo>
                    <a:pt x="26" y="54"/>
                  </a:lnTo>
                  <a:lnTo>
                    <a:pt x="37" y="48"/>
                  </a:lnTo>
                  <a:lnTo>
                    <a:pt x="63" y="39"/>
                  </a:lnTo>
                  <a:lnTo>
                    <a:pt x="88" y="37"/>
                  </a:lnTo>
                  <a:lnTo>
                    <a:pt x="113" y="41"/>
                  </a:lnTo>
                  <a:lnTo>
                    <a:pt x="139" y="51"/>
                  </a:lnTo>
                  <a:lnTo>
                    <a:pt x="164" y="69"/>
                  </a:lnTo>
                  <a:lnTo>
                    <a:pt x="176" y="80"/>
                  </a:lnTo>
                  <a:lnTo>
                    <a:pt x="174" y="80"/>
                  </a:lnTo>
                  <a:lnTo>
                    <a:pt x="161" y="80"/>
                  </a:lnTo>
                  <a:lnTo>
                    <a:pt x="116" y="80"/>
                  </a:lnTo>
                  <a:lnTo>
                    <a:pt x="82" y="80"/>
                  </a:lnTo>
                  <a:lnTo>
                    <a:pt x="81" y="79"/>
                  </a:lnTo>
                  <a:lnTo>
                    <a:pt x="82" y="80"/>
                  </a:lnTo>
                  <a:lnTo>
                    <a:pt x="92" y="87"/>
                  </a:lnTo>
                  <a:lnTo>
                    <a:pt x="128" y="108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63" y="127"/>
                  </a:lnTo>
                  <a:lnTo>
                    <a:pt x="177" y="129"/>
                  </a:lnTo>
                  <a:lnTo>
                    <a:pt x="193" y="128"/>
                  </a:lnTo>
                  <a:lnTo>
                    <a:pt x="222" y="126"/>
                  </a:lnTo>
                  <a:lnTo>
                    <a:pt x="244" y="127"/>
                  </a:lnTo>
                  <a:lnTo>
                    <a:pt x="248" y="129"/>
                  </a:lnTo>
                  <a:lnTo>
                    <a:pt x="253" y="132"/>
                  </a:lnTo>
                  <a:lnTo>
                    <a:pt x="263" y="141"/>
                  </a:lnTo>
                  <a:lnTo>
                    <a:pt x="282" y="157"/>
                  </a:lnTo>
                  <a:lnTo>
                    <a:pt x="292" y="155"/>
                  </a:lnTo>
                  <a:lnTo>
                    <a:pt x="279" y="131"/>
                  </a:lnTo>
                  <a:lnTo>
                    <a:pt x="247" y="93"/>
                  </a:lnTo>
                  <a:lnTo>
                    <a:pt x="209" y="65"/>
                  </a:lnTo>
                  <a:lnTo>
                    <a:pt x="167" y="42"/>
                  </a:lnTo>
                  <a:lnTo>
                    <a:pt x="82" y="8"/>
                  </a:lnTo>
                  <a:lnTo>
                    <a:pt x="63" y="0"/>
                  </a:lnTo>
                  <a:lnTo>
                    <a:pt x="51" y="3"/>
                  </a:lnTo>
                  <a:lnTo>
                    <a:pt x="31" y="11"/>
                  </a:lnTo>
                  <a:lnTo>
                    <a:pt x="17" y="23"/>
                  </a:lnTo>
                  <a:lnTo>
                    <a:pt x="8" y="39"/>
                  </a:lnTo>
                  <a:lnTo>
                    <a:pt x="2" y="58"/>
                  </a:lnTo>
                  <a:lnTo>
                    <a:pt x="0" y="78"/>
                  </a:lnTo>
                  <a:lnTo>
                    <a:pt x="1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7" name="Freeform 403"/>
            <p:cNvSpPr>
              <a:spLocks/>
            </p:cNvSpPr>
            <p:nvPr/>
          </p:nvSpPr>
          <p:spPr bwMode="auto">
            <a:xfrm>
              <a:off x="4313" y="1269"/>
              <a:ext cx="124" cy="73"/>
            </a:xfrm>
            <a:custGeom>
              <a:avLst/>
              <a:gdLst>
                <a:gd name="T0" fmla="*/ 0 w 303"/>
                <a:gd name="T1" fmla="*/ 0 h 164"/>
                <a:gd name="T2" fmla="*/ 0 w 303"/>
                <a:gd name="T3" fmla="*/ 0 h 164"/>
                <a:gd name="T4" fmla="*/ 0 w 303"/>
                <a:gd name="T5" fmla="*/ 0 h 164"/>
                <a:gd name="T6" fmla="*/ 0 w 303"/>
                <a:gd name="T7" fmla="*/ 0 h 164"/>
                <a:gd name="T8" fmla="*/ 0 w 303"/>
                <a:gd name="T9" fmla="*/ 0 h 164"/>
                <a:gd name="T10" fmla="*/ 0 w 303"/>
                <a:gd name="T11" fmla="*/ 0 h 164"/>
                <a:gd name="T12" fmla="*/ 0 w 303"/>
                <a:gd name="T13" fmla="*/ 0 h 164"/>
                <a:gd name="T14" fmla="*/ 0 w 303"/>
                <a:gd name="T15" fmla="*/ 0 h 164"/>
                <a:gd name="T16" fmla="*/ 0 w 303"/>
                <a:gd name="T17" fmla="*/ 0 h 164"/>
                <a:gd name="T18" fmla="*/ 0 w 303"/>
                <a:gd name="T19" fmla="*/ 0 h 164"/>
                <a:gd name="T20" fmla="*/ 0 w 303"/>
                <a:gd name="T21" fmla="*/ 0 h 164"/>
                <a:gd name="T22" fmla="*/ 0 w 303"/>
                <a:gd name="T23" fmla="*/ 0 h 164"/>
                <a:gd name="T24" fmla="*/ 0 w 303"/>
                <a:gd name="T25" fmla="*/ 0 h 164"/>
                <a:gd name="T26" fmla="*/ 0 w 303"/>
                <a:gd name="T27" fmla="*/ 0 h 164"/>
                <a:gd name="T28" fmla="*/ 0 w 303"/>
                <a:gd name="T29" fmla="*/ 0 h 164"/>
                <a:gd name="T30" fmla="*/ 0 w 303"/>
                <a:gd name="T31" fmla="*/ 0 h 164"/>
                <a:gd name="T32" fmla="*/ 0 w 303"/>
                <a:gd name="T33" fmla="*/ 0 h 164"/>
                <a:gd name="T34" fmla="*/ 0 w 303"/>
                <a:gd name="T35" fmla="*/ 0 h 164"/>
                <a:gd name="T36" fmla="*/ 0 w 303"/>
                <a:gd name="T37" fmla="*/ 0 h 164"/>
                <a:gd name="T38" fmla="*/ 0 w 303"/>
                <a:gd name="T39" fmla="*/ 0 h 164"/>
                <a:gd name="T40" fmla="*/ 0 w 303"/>
                <a:gd name="T41" fmla="*/ 0 h 164"/>
                <a:gd name="T42" fmla="*/ 0 w 303"/>
                <a:gd name="T43" fmla="*/ 0 h 164"/>
                <a:gd name="T44" fmla="*/ 0 w 303"/>
                <a:gd name="T45" fmla="*/ 0 h 164"/>
                <a:gd name="T46" fmla="*/ 0 w 303"/>
                <a:gd name="T47" fmla="*/ 0 h 164"/>
                <a:gd name="T48" fmla="*/ 0 w 303"/>
                <a:gd name="T49" fmla="*/ 0 h 164"/>
                <a:gd name="T50" fmla="*/ 0 w 303"/>
                <a:gd name="T51" fmla="*/ 0 h 164"/>
                <a:gd name="T52" fmla="*/ 0 w 303"/>
                <a:gd name="T53" fmla="*/ 0 h 164"/>
                <a:gd name="T54" fmla="*/ 0 w 303"/>
                <a:gd name="T55" fmla="*/ 0 h 164"/>
                <a:gd name="T56" fmla="*/ 0 w 303"/>
                <a:gd name="T57" fmla="*/ 0 h 164"/>
                <a:gd name="T58" fmla="*/ 0 w 303"/>
                <a:gd name="T59" fmla="*/ 0 h 164"/>
                <a:gd name="T60" fmla="*/ 0 w 303"/>
                <a:gd name="T61" fmla="*/ 0 h 164"/>
                <a:gd name="T62" fmla="*/ 0 w 303"/>
                <a:gd name="T63" fmla="*/ 0 h 164"/>
                <a:gd name="T64" fmla="*/ 0 w 303"/>
                <a:gd name="T65" fmla="*/ 0 h 164"/>
                <a:gd name="T66" fmla="*/ 0 w 303"/>
                <a:gd name="T67" fmla="*/ 0 h 164"/>
                <a:gd name="T68" fmla="*/ 0 w 303"/>
                <a:gd name="T69" fmla="*/ 0 h 164"/>
                <a:gd name="T70" fmla="*/ 0 w 303"/>
                <a:gd name="T71" fmla="*/ 0 h 164"/>
                <a:gd name="T72" fmla="*/ 0 w 303"/>
                <a:gd name="T73" fmla="*/ 0 h 164"/>
                <a:gd name="T74" fmla="*/ 0 w 303"/>
                <a:gd name="T75" fmla="*/ 0 h 164"/>
                <a:gd name="T76" fmla="*/ 0 w 303"/>
                <a:gd name="T77" fmla="*/ 0 h 164"/>
                <a:gd name="T78" fmla="*/ 0 w 303"/>
                <a:gd name="T79" fmla="*/ 0 h 164"/>
                <a:gd name="T80" fmla="*/ 0 w 303"/>
                <a:gd name="T81" fmla="*/ 0 h 164"/>
                <a:gd name="T82" fmla="*/ 0 w 303"/>
                <a:gd name="T83" fmla="*/ 0 h 164"/>
                <a:gd name="T84" fmla="*/ 0 w 303"/>
                <a:gd name="T85" fmla="*/ 0 h 164"/>
                <a:gd name="T86" fmla="*/ 0 w 303"/>
                <a:gd name="T87" fmla="*/ 0 h 164"/>
                <a:gd name="T88" fmla="*/ 0 w 303"/>
                <a:gd name="T89" fmla="*/ 0 h 164"/>
                <a:gd name="T90" fmla="*/ 0 w 303"/>
                <a:gd name="T91" fmla="*/ 0 h 164"/>
                <a:gd name="T92" fmla="*/ 0 w 303"/>
                <a:gd name="T93" fmla="*/ 0 h 164"/>
                <a:gd name="T94" fmla="*/ 0 w 303"/>
                <a:gd name="T95" fmla="*/ 0 h 164"/>
                <a:gd name="T96" fmla="*/ 0 w 303"/>
                <a:gd name="T97" fmla="*/ 0 h 164"/>
                <a:gd name="T98" fmla="*/ 0 w 303"/>
                <a:gd name="T99" fmla="*/ 0 h 164"/>
                <a:gd name="T100" fmla="*/ 0 w 303"/>
                <a:gd name="T101" fmla="*/ 0 h 164"/>
                <a:gd name="T102" fmla="*/ 0 w 303"/>
                <a:gd name="T103" fmla="*/ 0 h 164"/>
                <a:gd name="T104" fmla="*/ 0 w 303"/>
                <a:gd name="T105" fmla="*/ 0 h 164"/>
                <a:gd name="T106" fmla="*/ 0 w 303"/>
                <a:gd name="T107" fmla="*/ 0 h 164"/>
                <a:gd name="T108" fmla="*/ 0 w 303"/>
                <a:gd name="T109" fmla="*/ 0 h 164"/>
                <a:gd name="T110" fmla="*/ 0 w 303"/>
                <a:gd name="T111" fmla="*/ 0 h 164"/>
                <a:gd name="T112" fmla="*/ 0 w 303"/>
                <a:gd name="T113" fmla="*/ 0 h 164"/>
                <a:gd name="T114" fmla="*/ 0 w 303"/>
                <a:gd name="T115" fmla="*/ 0 h 164"/>
                <a:gd name="T116" fmla="*/ 0 w 303"/>
                <a:gd name="T117" fmla="*/ 0 h 164"/>
                <a:gd name="T118" fmla="*/ 0 w 303"/>
                <a:gd name="T119" fmla="*/ 0 h 164"/>
                <a:gd name="T120" fmla="*/ 0 w 303"/>
                <a:gd name="T121" fmla="*/ 0 h 164"/>
                <a:gd name="T122" fmla="*/ 0 w 303"/>
                <a:gd name="T123" fmla="*/ 0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3"/>
                <a:gd name="T187" fmla="*/ 0 h 164"/>
                <a:gd name="T188" fmla="*/ 303 w 303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3" h="164">
                  <a:moveTo>
                    <a:pt x="238" y="25"/>
                  </a:moveTo>
                  <a:lnTo>
                    <a:pt x="238" y="23"/>
                  </a:lnTo>
                  <a:lnTo>
                    <a:pt x="238" y="17"/>
                  </a:lnTo>
                  <a:lnTo>
                    <a:pt x="239" y="5"/>
                  </a:lnTo>
                  <a:lnTo>
                    <a:pt x="240" y="1"/>
                  </a:lnTo>
                  <a:lnTo>
                    <a:pt x="242" y="0"/>
                  </a:lnTo>
                  <a:lnTo>
                    <a:pt x="243" y="1"/>
                  </a:lnTo>
                  <a:lnTo>
                    <a:pt x="248" y="9"/>
                  </a:lnTo>
                  <a:lnTo>
                    <a:pt x="253" y="14"/>
                  </a:lnTo>
                  <a:lnTo>
                    <a:pt x="260" y="18"/>
                  </a:lnTo>
                  <a:lnTo>
                    <a:pt x="266" y="20"/>
                  </a:lnTo>
                  <a:lnTo>
                    <a:pt x="272" y="21"/>
                  </a:lnTo>
                  <a:lnTo>
                    <a:pt x="283" y="22"/>
                  </a:lnTo>
                  <a:lnTo>
                    <a:pt x="293" y="25"/>
                  </a:lnTo>
                  <a:lnTo>
                    <a:pt x="297" y="29"/>
                  </a:lnTo>
                  <a:lnTo>
                    <a:pt x="300" y="34"/>
                  </a:lnTo>
                  <a:lnTo>
                    <a:pt x="303" y="42"/>
                  </a:lnTo>
                  <a:lnTo>
                    <a:pt x="303" y="46"/>
                  </a:lnTo>
                  <a:lnTo>
                    <a:pt x="302" y="50"/>
                  </a:lnTo>
                  <a:lnTo>
                    <a:pt x="301" y="52"/>
                  </a:lnTo>
                  <a:lnTo>
                    <a:pt x="299" y="54"/>
                  </a:lnTo>
                  <a:lnTo>
                    <a:pt x="296" y="56"/>
                  </a:lnTo>
                  <a:lnTo>
                    <a:pt x="293" y="57"/>
                  </a:lnTo>
                  <a:lnTo>
                    <a:pt x="289" y="57"/>
                  </a:lnTo>
                  <a:lnTo>
                    <a:pt x="279" y="57"/>
                  </a:lnTo>
                  <a:lnTo>
                    <a:pt x="255" y="54"/>
                  </a:lnTo>
                  <a:lnTo>
                    <a:pt x="202" y="50"/>
                  </a:lnTo>
                  <a:lnTo>
                    <a:pt x="185" y="53"/>
                  </a:lnTo>
                  <a:lnTo>
                    <a:pt x="174" y="58"/>
                  </a:lnTo>
                  <a:lnTo>
                    <a:pt x="160" y="67"/>
                  </a:lnTo>
                  <a:lnTo>
                    <a:pt x="154" y="75"/>
                  </a:lnTo>
                  <a:lnTo>
                    <a:pt x="151" y="81"/>
                  </a:lnTo>
                  <a:lnTo>
                    <a:pt x="152" y="86"/>
                  </a:lnTo>
                  <a:lnTo>
                    <a:pt x="153" y="88"/>
                  </a:lnTo>
                  <a:lnTo>
                    <a:pt x="154" y="88"/>
                  </a:lnTo>
                  <a:lnTo>
                    <a:pt x="168" y="84"/>
                  </a:lnTo>
                  <a:lnTo>
                    <a:pt x="195" y="80"/>
                  </a:lnTo>
                  <a:lnTo>
                    <a:pt x="241" y="79"/>
                  </a:lnTo>
                  <a:lnTo>
                    <a:pt x="285" y="77"/>
                  </a:lnTo>
                  <a:lnTo>
                    <a:pt x="297" y="74"/>
                  </a:lnTo>
                  <a:lnTo>
                    <a:pt x="296" y="77"/>
                  </a:lnTo>
                  <a:lnTo>
                    <a:pt x="296" y="81"/>
                  </a:lnTo>
                  <a:lnTo>
                    <a:pt x="294" y="91"/>
                  </a:lnTo>
                  <a:lnTo>
                    <a:pt x="293" y="95"/>
                  </a:lnTo>
                  <a:lnTo>
                    <a:pt x="290" y="98"/>
                  </a:lnTo>
                  <a:lnTo>
                    <a:pt x="288" y="98"/>
                  </a:lnTo>
                  <a:lnTo>
                    <a:pt x="271" y="99"/>
                  </a:lnTo>
                  <a:lnTo>
                    <a:pt x="239" y="101"/>
                  </a:lnTo>
                  <a:lnTo>
                    <a:pt x="185" y="107"/>
                  </a:lnTo>
                  <a:lnTo>
                    <a:pt x="133" y="122"/>
                  </a:lnTo>
                  <a:lnTo>
                    <a:pt x="120" y="127"/>
                  </a:lnTo>
                  <a:lnTo>
                    <a:pt x="106" y="128"/>
                  </a:lnTo>
                  <a:lnTo>
                    <a:pt x="84" y="132"/>
                  </a:lnTo>
                  <a:lnTo>
                    <a:pt x="65" y="140"/>
                  </a:lnTo>
                  <a:lnTo>
                    <a:pt x="29" y="158"/>
                  </a:lnTo>
                  <a:lnTo>
                    <a:pt x="0" y="164"/>
                  </a:lnTo>
                  <a:lnTo>
                    <a:pt x="16" y="149"/>
                  </a:lnTo>
                  <a:lnTo>
                    <a:pt x="52" y="119"/>
                  </a:lnTo>
                  <a:lnTo>
                    <a:pt x="129" y="68"/>
                  </a:lnTo>
                  <a:lnTo>
                    <a:pt x="215" y="31"/>
                  </a:lnTo>
                  <a:lnTo>
                    <a:pt x="23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8" name="Freeform 404"/>
            <p:cNvSpPr>
              <a:spLocks/>
            </p:cNvSpPr>
            <p:nvPr/>
          </p:nvSpPr>
          <p:spPr bwMode="auto">
            <a:xfrm>
              <a:off x="4288" y="1331"/>
              <a:ext cx="137" cy="91"/>
            </a:xfrm>
            <a:custGeom>
              <a:avLst/>
              <a:gdLst>
                <a:gd name="T0" fmla="*/ 0 w 336"/>
                <a:gd name="T1" fmla="*/ 0 h 205"/>
                <a:gd name="T2" fmla="*/ 0 w 336"/>
                <a:gd name="T3" fmla="*/ 0 h 205"/>
                <a:gd name="T4" fmla="*/ 0 w 336"/>
                <a:gd name="T5" fmla="*/ 0 h 205"/>
                <a:gd name="T6" fmla="*/ 0 w 336"/>
                <a:gd name="T7" fmla="*/ 0 h 205"/>
                <a:gd name="T8" fmla="*/ 0 w 336"/>
                <a:gd name="T9" fmla="*/ 0 h 205"/>
                <a:gd name="T10" fmla="*/ 0 w 336"/>
                <a:gd name="T11" fmla="*/ 0 h 205"/>
                <a:gd name="T12" fmla="*/ 0 w 336"/>
                <a:gd name="T13" fmla="*/ 0 h 205"/>
                <a:gd name="T14" fmla="*/ 0 w 336"/>
                <a:gd name="T15" fmla="*/ 0 h 205"/>
                <a:gd name="T16" fmla="*/ 0 w 336"/>
                <a:gd name="T17" fmla="*/ 0 h 205"/>
                <a:gd name="T18" fmla="*/ 0 w 336"/>
                <a:gd name="T19" fmla="*/ 0 h 205"/>
                <a:gd name="T20" fmla="*/ 0 w 336"/>
                <a:gd name="T21" fmla="*/ 0 h 205"/>
                <a:gd name="T22" fmla="*/ 0 w 336"/>
                <a:gd name="T23" fmla="*/ 0 h 205"/>
                <a:gd name="T24" fmla="*/ 0 w 336"/>
                <a:gd name="T25" fmla="*/ 0 h 205"/>
                <a:gd name="T26" fmla="*/ 0 w 336"/>
                <a:gd name="T27" fmla="*/ 0 h 205"/>
                <a:gd name="T28" fmla="*/ 0 w 336"/>
                <a:gd name="T29" fmla="*/ 0 h 205"/>
                <a:gd name="T30" fmla="*/ 0 w 336"/>
                <a:gd name="T31" fmla="*/ 0 h 205"/>
                <a:gd name="T32" fmla="*/ 0 w 336"/>
                <a:gd name="T33" fmla="*/ 0 h 205"/>
                <a:gd name="T34" fmla="*/ 0 w 336"/>
                <a:gd name="T35" fmla="*/ 0 h 205"/>
                <a:gd name="T36" fmla="*/ 0 w 336"/>
                <a:gd name="T37" fmla="*/ 0 h 205"/>
                <a:gd name="T38" fmla="*/ 0 w 336"/>
                <a:gd name="T39" fmla="*/ 0 h 205"/>
                <a:gd name="T40" fmla="*/ 0 w 336"/>
                <a:gd name="T41" fmla="*/ 0 h 205"/>
                <a:gd name="T42" fmla="*/ 0 w 336"/>
                <a:gd name="T43" fmla="*/ 0 h 205"/>
                <a:gd name="T44" fmla="*/ 0 w 336"/>
                <a:gd name="T45" fmla="*/ 0 h 205"/>
                <a:gd name="T46" fmla="*/ 0 w 336"/>
                <a:gd name="T47" fmla="*/ 0 h 205"/>
                <a:gd name="T48" fmla="*/ 0 w 336"/>
                <a:gd name="T49" fmla="*/ 0 h 205"/>
                <a:gd name="T50" fmla="*/ 0 w 336"/>
                <a:gd name="T51" fmla="*/ 0 h 205"/>
                <a:gd name="T52" fmla="*/ 0 w 336"/>
                <a:gd name="T53" fmla="*/ 0 h 205"/>
                <a:gd name="T54" fmla="*/ 0 w 336"/>
                <a:gd name="T55" fmla="*/ 0 h 205"/>
                <a:gd name="T56" fmla="*/ 0 w 336"/>
                <a:gd name="T57" fmla="*/ 0 h 205"/>
                <a:gd name="T58" fmla="*/ 0 w 336"/>
                <a:gd name="T59" fmla="*/ 0 h 205"/>
                <a:gd name="T60" fmla="*/ 0 w 336"/>
                <a:gd name="T61" fmla="*/ 0 h 205"/>
                <a:gd name="T62" fmla="*/ 0 w 336"/>
                <a:gd name="T63" fmla="*/ 0 h 205"/>
                <a:gd name="T64" fmla="*/ 0 w 336"/>
                <a:gd name="T65" fmla="*/ 0 h 205"/>
                <a:gd name="T66" fmla="*/ 0 w 336"/>
                <a:gd name="T67" fmla="*/ 0 h 20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6"/>
                <a:gd name="T103" fmla="*/ 0 h 205"/>
                <a:gd name="T104" fmla="*/ 336 w 336"/>
                <a:gd name="T105" fmla="*/ 205 h 20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6" h="205">
                  <a:moveTo>
                    <a:pt x="103" y="137"/>
                  </a:moveTo>
                  <a:lnTo>
                    <a:pt x="100" y="139"/>
                  </a:lnTo>
                  <a:lnTo>
                    <a:pt x="95" y="141"/>
                  </a:lnTo>
                  <a:lnTo>
                    <a:pt x="81" y="150"/>
                  </a:lnTo>
                  <a:lnTo>
                    <a:pt x="42" y="173"/>
                  </a:lnTo>
                  <a:lnTo>
                    <a:pt x="0" y="198"/>
                  </a:lnTo>
                  <a:lnTo>
                    <a:pt x="21" y="204"/>
                  </a:lnTo>
                  <a:lnTo>
                    <a:pt x="63" y="205"/>
                  </a:lnTo>
                  <a:lnTo>
                    <a:pt x="103" y="194"/>
                  </a:lnTo>
                  <a:lnTo>
                    <a:pt x="139" y="175"/>
                  </a:lnTo>
                  <a:lnTo>
                    <a:pt x="208" y="127"/>
                  </a:lnTo>
                  <a:lnTo>
                    <a:pt x="224" y="115"/>
                  </a:lnTo>
                  <a:lnTo>
                    <a:pt x="216" y="115"/>
                  </a:lnTo>
                  <a:lnTo>
                    <a:pt x="202" y="115"/>
                  </a:lnTo>
                  <a:lnTo>
                    <a:pt x="177" y="113"/>
                  </a:lnTo>
                  <a:lnTo>
                    <a:pt x="154" y="112"/>
                  </a:lnTo>
                  <a:lnTo>
                    <a:pt x="149" y="111"/>
                  </a:lnTo>
                  <a:lnTo>
                    <a:pt x="160" y="97"/>
                  </a:lnTo>
                  <a:lnTo>
                    <a:pt x="187" y="72"/>
                  </a:lnTo>
                  <a:lnTo>
                    <a:pt x="215" y="55"/>
                  </a:lnTo>
                  <a:lnTo>
                    <a:pt x="247" y="42"/>
                  </a:lnTo>
                  <a:lnTo>
                    <a:pt x="316" y="24"/>
                  </a:lnTo>
                  <a:lnTo>
                    <a:pt x="336" y="19"/>
                  </a:lnTo>
                  <a:lnTo>
                    <a:pt x="334" y="18"/>
                  </a:lnTo>
                  <a:lnTo>
                    <a:pt x="331" y="15"/>
                  </a:lnTo>
                  <a:lnTo>
                    <a:pt x="323" y="9"/>
                  </a:lnTo>
                  <a:lnTo>
                    <a:pt x="314" y="2"/>
                  </a:lnTo>
                  <a:lnTo>
                    <a:pt x="313" y="0"/>
                  </a:lnTo>
                  <a:lnTo>
                    <a:pt x="289" y="6"/>
                  </a:lnTo>
                  <a:lnTo>
                    <a:pt x="246" y="20"/>
                  </a:lnTo>
                  <a:lnTo>
                    <a:pt x="173" y="57"/>
                  </a:lnTo>
                  <a:lnTo>
                    <a:pt x="115" y="118"/>
                  </a:lnTo>
                  <a:lnTo>
                    <a:pt x="103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29" name="Freeform 405"/>
            <p:cNvSpPr>
              <a:spLocks/>
            </p:cNvSpPr>
            <p:nvPr/>
          </p:nvSpPr>
          <p:spPr bwMode="auto">
            <a:xfrm>
              <a:off x="4496" y="1316"/>
              <a:ext cx="48" cy="17"/>
            </a:xfrm>
            <a:custGeom>
              <a:avLst/>
              <a:gdLst>
                <a:gd name="T0" fmla="*/ 0 w 118"/>
                <a:gd name="T1" fmla="*/ 0 h 40"/>
                <a:gd name="T2" fmla="*/ 0 w 118"/>
                <a:gd name="T3" fmla="*/ 0 h 40"/>
                <a:gd name="T4" fmla="*/ 0 w 118"/>
                <a:gd name="T5" fmla="*/ 0 h 40"/>
                <a:gd name="T6" fmla="*/ 0 w 118"/>
                <a:gd name="T7" fmla="*/ 0 h 40"/>
                <a:gd name="T8" fmla="*/ 0 w 118"/>
                <a:gd name="T9" fmla="*/ 0 h 40"/>
                <a:gd name="T10" fmla="*/ 0 w 118"/>
                <a:gd name="T11" fmla="*/ 0 h 40"/>
                <a:gd name="T12" fmla="*/ 0 w 118"/>
                <a:gd name="T13" fmla="*/ 0 h 40"/>
                <a:gd name="T14" fmla="*/ 0 w 118"/>
                <a:gd name="T15" fmla="*/ 0 h 40"/>
                <a:gd name="T16" fmla="*/ 0 w 118"/>
                <a:gd name="T17" fmla="*/ 0 h 40"/>
                <a:gd name="T18" fmla="*/ 0 w 118"/>
                <a:gd name="T19" fmla="*/ 0 h 40"/>
                <a:gd name="T20" fmla="*/ 0 w 118"/>
                <a:gd name="T21" fmla="*/ 0 h 40"/>
                <a:gd name="T22" fmla="*/ 0 w 118"/>
                <a:gd name="T23" fmla="*/ 0 h 40"/>
                <a:gd name="T24" fmla="*/ 0 w 118"/>
                <a:gd name="T25" fmla="*/ 0 h 40"/>
                <a:gd name="T26" fmla="*/ 0 w 118"/>
                <a:gd name="T27" fmla="*/ 0 h 40"/>
                <a:gd name="T28" fmla="*/ 0 w 118"/>
                <a:gd name="T29" fmla="*/ 0 h 40"/>
                <a:gd name="T30" fmla="*/ 0 w 118"/>
                <a:gd name="T31" fmla="*/ 0 h 40"/>
                <a:gd name="T32" fmla="*/ 0 w 118"/>
                <a:gd name="T33" fmla="*/ 0 h 40"/>
                <a:gd name="T34" fmla="*/ 0 w 118"/>
                <a:gd name="T35" fmla="*/ 0 h 40"/>
                <a:gd name="T36" fmla="*/ 0 w 118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8"/>
                <a:gd name="T58" fmla="*/ 0 h 40"/>
                <a:gd name="T59" fmla="*/ 118 w 118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8" h="40">
                  <a:moveTo>
                    <a:pt x="49" y="0"/>
                  </a:moveTo>
                  <a:lnTo>
                    <a:pt x="54" y="3"/>
                  </a:lnTo>
                  <a:lnTo>
                    <a:pt x="65" y="10"/>
                  </a:lnTo>
                  <a:lnTo>
                    <a:pt x="88" y="23"/>
                  </a:lnTo>
                  <a:lnTo>
                    <a:pt x="112" y="38"/>
                  </a:lnTo>
                  <a:lnTo>
                    <a:pt x="118" y="40"/>
                  </a:lnTo>
                  <a:lnTo>
                    <a:pt x="105" y="39"/>
                  </a:lnTo>
                  <a:lnTo>
                    <a:pt x="84" y="38"/>
                  </a:lnTo>
                  <a:lnTo>
                    <a:pt x="46" y="38"/>
                  </a:lnTo>
                  <a:lnTo>
                    <a:pt x="9" y="39"/>
                  </a:lnTo>
                  <a:lnTo>
                    <a:pt x="0" y="39"/>
                  </a:lnTo>
                  <a:lnTo>
                    <a:pt x="8" y="37"/>
                  </a:lnTo>
                  <a:lnTo>
                    <a:pt x="20" y="33"/>
                  </a:lnTo>
                  <a:lnTo>
                    <a:pt x="29" y="29"/>
                  </a:lnTo>
                  <a:lnTo>
                    <a:pt x="35" y="25"/>
                  </a:lnTo>
                  <a:lnTo>
                    <a:pt x="40" y="18"/>
                  </a:lnTo>
                  <a:lnTo>
                    <a:pt x="45" y="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0" name="Freeform 406"/>
            <p:cNvSpPr>
              <a:spLocks/>
            </p:cNvSpPr>
            <p:nvPr/>
          </p:nvSpPr>
          <p:spPr bwMode="auto">
            <a:xfrm>
              <a:off x="4498" y="1371"/>
              <a:ext cx="159" cy="109"/>
            </a:xfrm>
            <a:custGeom>
              <a:avLst/>
              <a:gdLst>
                <a:gd name="T0" fmla="*/ 0 w 387"/>
                <a:gd name="T1" fmla="*/ 0 h 246"/>
                <a:gd name="T2" fmla="*/ 0 w 387"/>
                <a:gd name="T3" fmla="*/ 0 h 246"/>
                <a:gd name="T4" fmla="*/ 0 w 387"/>
                <a:gd name="T5" fmla="*/ 0 h 246"/>
                <a:gd name="T6" fmla="*/ 0 w 387"/>
                <a:gd name="T7" fmla="*/ 0 h 246"/>
                <a:gd name="T8" fmla="*/ 0 w 387"/>
                <a:gd name="T9" fmla="*/ 0 h 246"/>
                <a:gd name="T10" fmla="*/ 0 w 387"/>
                <a:gd name="T11" fmla="*/ 0 h 246"/>
                <a:gd name="T12" fmla="*/ 0 w 387"/>
                <a:gd name="T13" fmla="*/ 0 h 246"/>
                <a:gd name="T14" fmla="*/ 0 w 387"/>
                <a:gd name="T15" fmla="*/ 0 h 246"/>
                <a:gd name="T16" fmla="*/ 0 w 387"/>
                <a:gd name="T17" fmla="*/ 0 h 246"/>
                <a:gd name="T18" fmla="*/ 0 w 387"/>
                <a:gd name="T19" fmla="*/ 0 h 246"/>
                <a:gd name="T20" fmla="*/ 0 w 387"/>
                <a:gd name="T21" fmla="*/ 0 h 246"/>
                <a:gd name="T22" fmla="*/ 0 w 387"/>
                <a:gd name="T23" fmla="*/ 0 h 246"/>
                <a:gd name="T24" fmla="*/ 0 w 387"/>
                <a:gd name="T25" fmla="*/ 0 h 246"/>
                <a:gd name="T26" fmla="*/ 0 w 387"/>
                <a:gd name="T27" fmla="*/ 0 h 246"/>
                <a:gd name="T28" fmla="*/ 0 w 387"/>
                <a:gd name="T29" fmla="*/ 0 h 246"/>
                <a:gd name="T30" fmla="*/ 0 w 387"/>
                <a:gd name="T31" fmla="*/ 0 h 246"/>
                <a:gd name="T32" fmla="*/ 0 w 387"/>
                <a:gd name="T33" fmla="*/ 0 h 246"/>
                <a:gd name="T34" fmla="*/ 0 w 387"/>
                <a:gd name="T35" fmla="*/ 0 h 246"/>
                <a:gd name="T36" fmla="*/ 0 w 387"/>
                <a:gd name="T37" fmla="*/ 0 h 246"/>
                <a:gd name="T38" fmla="*/ 0 w 387"/>
                <a:gd name="T39" fmla="*/ 0 h 246"/>
                <a:gd name="T40" fmla="*/ 0 w 387"/>
                <a:gd name="T41" fmla="*/ 0 h 246"/>
                <a:gd name="T42" fmla="*/ 0 w 387"/>
                <a:gd name="T43" fmla="*/ 0 h 246"/>
                <a:gd name="T44" fmla="*/ 0 w 387"/>
                <a:gd name="T45" fmla="*/ 0 h 246"/>
                <a:gd name="T46" fmla="*/ 0 w 387"/>
                <a:gd name="T47" fmla="*/ 0 h 246"/>
                <a:gd name="T48" fmla="*/ 0 w 387"/>
                <a:gd name="T49" fmla="*/ 0 h 246"/>
                <a:gd name="T50" fmla="*/ 0 w 387"/>
                <a:gd name="T51" fmla="*/ 0 h 246"/>
                <a:gd name="T52" fmla="*/ 0 w 387"/>
                <a:gd name="T53" fmla="*/ 0 h 246"/>
                <a:gd name="T54" fmla="*/ 0 w 387"/>
                <a:gd name="T55" fmla="*/ 0 h 246"/>
                <a:gd name="T56" fmla="*/ 0 w 387"/>
                <a:gd name="T57" fmla="*/ 0 h 246"/>
                <a:gd name="T58" fmla="*/ 0 w 387"/>
                <a:gd name="T59" fmla="*/ 0 h 246"/>
                <a:gd name="T60" fmla="*/ 0 w 387"/>
                <a:gd name="T61" fmla="*/ 0 h 246"/>
                <a:gd name="T62" fmla="*/ 0 w 387"/>
                <a:gd name="T63" fmla="*/ 0 h 246"/>
                <a:gd name="T64" fmla="*/ 0 w 387"/>
                <a:gd name="T65" fmla="*/ 0 h 246"/>
                <a:gd name="T66" fmla="*/ 0 w 387"/>
                <a:gd name="T67" fmla="*/ 0 h 246"/>
                <a:gd name="T68" fmla="*/ 0 w 387"/>
                <a:gd name="T69" fmla="*/ 0 h 246"/>
                <a:gd name="T70" fmla="*/ 0 w 387"/>
                <a:gd name="T71" fmla="*/ 0 h 246"/>
                <a:gd name="T72" fmla="*/ 0 w 387"/>
                <a:gd name="T73" fmla="*/ 0 h 246"/>
                <a:gd name="T74" fmla="*/ 0 w 387"/>
                <a:gd name="T75" fmla="*/ 0 h 246"/>
                <a:gd name="T76" fmla="*/ 0 w 387"/>
                <a:gd name="T77" fmla="*/ 0 h 246"/>
                <a:gd name="T78" fmla="*/ 0 w 387"/>
                <a:gd name="T79" fmla="*/ 0 h 246"/>
                <a:gd name="T80" fmla="*/ 0 w 387"/>
                <a:gd name="T81" fmla="*/ 0 h 246"/>
                <a:gd name="T82" fmla="*/ 0 w 387"/>
                <a:gd name="T83" fmla="*/ 0 h 246"/>
                <a:gd name="T84" fmla="*/ 0 w 387"/>
                <a:gd name="T85" fmla="*/ 0 h 246"/>
                <a:gd name="T86" fmla="*/ 0 w 387"/>
                <a:gd name="T87" fmla="*/ 0 h 246"/>
                <a:gd name="T88" fmla="*/ 0 w 387"/>
                <a:gd name="T89" fmla="*/ 0 h 246"/>
                <a:gd name="T90" fmla="*/ 0 w 387"/>
                <a:gd name="T91" fmla="*/ 0 h 246"/>
                <a:gd name="T92" fmla="*/ 0 w 387"/>
                <a:gd name="T93" fmla="*/ 0 h 246"/>
                <a:gd name="T94" fmla="*/ 0 w 387"/>
                <a:gd name="T95" fmla="*/ 0 h 246"/>
                <a:gd name="T96" fmla="*/ 0 w 387"/>
                <a:gd name="T97" fmla="*/ 0 h 246"/>
                <a:gd name="T98" fmla="*/ 0 w 387"/>
                <a:gd name="T99" fmla="*/ 0 h 246"/>
                <a:gd name="T100" fmla="*/ 0 w 387"/>
                <a:gd name="T101" fmla="*/ 0 h 246"/>
                <a:gd name="T102" fmla="*/ 0 w 387"/>
                <a:gd name="T103" fmla="*/ 0 h 246"/>
                <a:gd name="T104" fmla="*/ 0 w 387"/>
                <a:gd name="T105" fmla="*/ 0 h 246"/>
                <a:gd name="T106" fmla="*/ 0 w 387"/>
                <a:gd name="T107" fmla="*/ 0 h 24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7"/>
                <a:gd name="T163" fmla="*/ 0 h 246"/>
                <a:gd name="T164" fmla="*/ 387 w 387"/>
                <a:gd name="T165" fmla="*/ 246 h 24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7" h="246">
                  <a:moveTo>
                    <a:pt x="52" y="0"/>
                  </a:moveTo>
                  <a:lnTo>
                    <a:pt x="38" y="2"/>
                  </a:lnTo>
                  <a:lnTo>
                    <a:pt x="17" y="7"/>
                  </a:lnTo>
                  <a:lnTo>
                    <a:pt x="10" y="10"/>
                  </a:lnTo>
                  <a:lnTo>
                    <a:pt x="5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1" y="40"/>
                  </a:lnTo>
                  <a:lnTo>
                    <a:pt x="6" y="59"/>
                  </a:lnTo>
                  <a:lnTo>
                    <a:pt x="10" y="70"/>
                  </a:lnTo>
                  <a:lnTo>
                    <a:pt x="19" y="70"/>
                  </a:lnTo>
                  <a:lnTo>
                    <a:pt x="33" y="69"/>
                  </a:lnTo>
                  <a:lnTo>
                    <a:pt x="37" y="68"/>
                  </a:lnTo>
                  <a:lnTo>
                    <a:pt x="39" y="66"/>
                  </a:lnTo>
                  <a:lnTo>
                    <a:pt x="41" y="64"/>
                  </a:lnTo>
                  <a:lnTo>
                    <a:pt x="43" y="61"/>
                  </a:lnTo>
                  <a:lnTo>
                    <a:pt x="47" y="53"/>
                  </a:lnTo>
                  <a:lnTo>
                    <a:pt x="56" y="43"/>
                  </a:lnTo>
                  <a:lnTo>
                    <a:pt x="64" y="36"/>
                  </a:lnTo>
                  <a:lnTo>
                    <a:pt x="74" y="39"/>
                  </a:lnTo>
                  <a:lnTo>
                    <a:pt x="87" y="45"/>
                  </a:lnTo>
                  <a:lnTo>
                    <a:pt x="120" y="67"/>
                  </a:lnTo>
                  <a:lnTo>
                    <a:pt x="190" y="125"/>
                  </a:lnTo>
                  <a:lnTo>
                    <a:pt x="231" y="168"/>
                  </a:lnTo>
                  <a:lnTo>
                    <a:pt x="231" y="171"/>
                  </a:lnTo>
                  <a:lnTo>
                    <a:pt x="229" y="172"/>
                  </a:lnTo>
                  <a:lnTo>
                    <a:pt x="225" y="171"/>
                  </a:lnTo>
                  <a:lnTo>
                    <a:pt x="219" y="169"/>
                  </a:lnTo>
                  <a:lnTo>
                    <a:pt x="206" y="165"/>
                  </a:lnTo>
                  <a:lnTo>
                    <a:pt x="193" y="160"/>
                  </a:lnTo>
                  <a:lnTo>
                    <a:pt x="183" y="158"/>
                  </a:lnTo>
                  <a:lnTo>
                    <a:pt x="182" y="161"/>
                  </a:lnTo>
                  <a:lnTo>
                    <a:pt x="189" y="168"/>
                  </a:lnTo>
                  <a:lnTo>
                    <a:pt x="206" y="180"/>
                  </a:lnTo>
                  <a:lnTo>
                    <a:pt x="241" y="204"/>
                  </a:lnTo>
                  <a:lnTo>
                    <a:pt x="276" y="229"/>
                  </a:lnTo>
                  <a:lnTo>
                    <a:pt x="284" y="235"/>
                  </a:lnTo>
                  <a:lnTo>
                    <a:pt x="292" y="238"/>
                  </a:lnTo>
                  <a:lnTo>
                    <a:pt x="308" y="242"/>
                  </a:lnTo>
                  <a:lnTo>
                    <a:pt x="343" y="246"/>
                  </a:lnTo>
                  <a:lnTo>
                    <a:pt x="378" y="245"/>
                  </a:lnTo>
                  <a:lnTo>
                    <a:pt x="387" y="244"/>
                  </a:lnTo>
                  <a:lnTo>
                    <a:pt x="363" y="230"/>
                  </a:lnTo>
                  <a:lnTo>
                    <a:pt x="314" y="195"/>
                  </a:lnTo>
                  <a:lnTo>
                    <a:pt x="217" y="120"/>
                  </a:lnTo>
                  <a:lnTo>
                    <a:pt x="122" y="46"/>
                  </a:lnTo>
                  <a:lnTo>
                    <a:pt x="98" y="29"/>
                  </a:lnTo>
                  <a:lnTo>
                    <a:pt x="94" y="27"/>
                  </a:lnTo>
                  <a:lnTo>
                    <a:pt x="86" y="22"/>
                  </a:lnTo>
                  <a:lnTo>
                    <a:pt x="71" y="13"/>
                  </a:lnTo>
                  <a:lnTo>
                    <a:pt x="55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1" name="Freeform 407"/>
            <p:cNvSpPr>
              <a:spLocks/>
            </p:cNvSpPr>
            <p:nvPr/>
          </p:nvSpPr>
          <p:spPr bwMode="auto">
            <a:xfrm>
              <a:off x="4495" y="1428"/>
              <a:ext cx="69" cy="31"/>
            </a:xfrm>
            <a:custGeom>
              <a:avLst/>
              <a:gdLst>
                <a:gd name="T0" fmla="*/ 0 w 168"/>
                <a:gd name="T1" fmla="*/ 0 h 71"/>
                <a:gd name="T2" fmla="*/ 0 w 168"/>
                <a:gd name="T3" fmla="*/ 0 h 71"/>
                <a:gd name="T4" fmla="*/ 0 w 168"/>
                <a:gd name="T5" fmla="*/ 0 h 71"/>
                <a:gd name="T6" fmla="*/ 0 w 168"/>
                <a:gd name="T7" fmla="*/ 0 h 71"/>
                <a:gd name="T8" fmla="*/ 0 w 168"/>
                <a:gd name="T9" fmla="*/ 0 h 71"/>
                <a:gd name="T10" fmla="*/ 0 w 168"/>
                <a:gd name="T11" fmla="*/ 0 h 71"/>
                <a:gd name="T12" fmla="*/ 0 w 168"/>
                <a:gd name="T13" fmla="*/ 0 h 71"/>
                <a:gd name="T14" fmla="*/ 0 w 168"/>
                <a:gd name="T15" fmla="*/ 0 h 71"/>
                <a:gd name="T16" fmla="*/ 0 w 168"/>
                <a:gd name="T17" fmla="*/ 0 h 71"/>
                <a:gd name="T18" fmla="*/ 0 w 168"/>
                <a:gd name="T19" fmla="*/ 0 h 71"/>
                <a:gd name="T20" fmla="*/ 0 w 168"/>
                <a:gd name="T21" fmla="*/ 0 h 71"/>
                <a:gd name="T22" fmla="*/ 0 w 168"/>
                <a:gd name="T23" fmla="*/ 0 h 71"/>
                <a:gd name="T24" fmla="*/ 0 w 168"/>
                <a:gd name="T25" fmla="*/ 0 h 71"/>
                <a:gd name="T26" fmla="*/ 0 w 168"/>
                <a:gd name="T27" fmla="*/ 0 h 71"/>
                <a:gd name="T28" fmla="*/ 0 w 168"/>
                <a:gd name="T29" fmla="*/ 0 h 71"/>
                <a:gd name="T30" fmla="*/ 0 w 168"/>
                <a:gd name="T31" fmla="*/ 0 h 71"/>
                <a:gd name="T32" fmla="*/ 0 w 168"/>
                <a:gd name="T33" fmla="*/ 0 h 71"/>
                <a:gd name="T34" fmla="*/ 0 w 168"/>
                <a:gd name="T35" fmla="*/ 0 h 71"/>
                <a:gd name="T36" fmla="*/ 0 w 168"/>
                <a:gd name="T37" fmla="*/ 0 h 71"/>
                <a:gd name="T38" fmla="*/ 0 w 168"/>
                <a:gd name="T39" fmla="*/ 0 h 71"/>
                <a:gd name="T40" fmla="*/ 0 w 168"/>
                <a:gd name="T41" fmla="*/ 0 h 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8"/>
                <a:gd name="T64" fmla="*/ 0 h 71"/>
                <a:gd name="T65" fmla="*/ 168 w 168"/>
                <a:gd name="T66" fmla="*/ 71 h 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8" h="71">
                  <a:moveTo>
                    <a:pt x="5" y="13"/>
                  </a:moveTo>
                  <a:lnTo>
                    <a:pt x="17" y="7"/>
                  </a:lnTo>
                  <a:lnTo>
                    <a:pt x="42" y="0"/>
                  </a:lnTo>
                  <a:lnTo>
                    <a:pt x="66" y="1"/>
                  </a:lnTo>
                  <a:lnTo>
                    <a:pt x="90" y="11"/>
                  </a:lnTo>
                  <a:lnTo>
                    <a:pt x="118" y="29"/>
                  </a:lnTo>
                  <a:lnTo>
                    <a:pt x="150" y="55"/>
                  </a:lnTo>
                  <a:lnTo>
                    <a:pt x="168" y="71"/>
                  </a:lnTo>
                  <a:lnTo>
                    <a:pt x="152" y="66"/>
                  </a:lnTo>
                  <a:lnTo>
                    <a:pt x="124" y="53"/>
                  </a:lnTo>
                  <a:lnTo>
                    <a:pt x="71" y="35"/>
                  </a:lnTo>
                  <a:lnTo>
                    <a:pt x="46" y="33"/>
                  </a:lnTo>
                  <a:lnTo>
                    <a:pt x="19" y="41"/>
                  </a:lnTo>
                  <a:lnTo>
                    <a:pt x="6" y="49"/>
                  </a:lnTo>
                  <a:lnTo>
                    <a:pt x="5" y="46"/>
                  </a:lnTo>
                  <a:lnTo>
                    <a:pt x="4" y="40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2" name="Freeform 408"/>
            <p:cNvSpPr>
              <a:spLocks/>
            </p:cNvSpPr>
            <p:nvPr/>
          </p:nvSpPr>
          <p:spPr bwMode="auto">
            <a:xfrm>
              <a:off x="4327" y="1188"/>
              <a:ext cx="104" cy="66"/>
            </a:xfrm>
            <a:custGeom>
              <a:avLst/>
              <a:gdLst>
                <a:gd name="T0" fmla="*/ 0 w 255"/>
                <a:gd name="T1" fmla="*/ 0 h 151"/>
                <a:gd name="T2" fmla="*/ 0 w 255"/>
                <a:gd name="T3" fmla="*/ 0 h 151"/>
                <a:gd name="T4" fmla="*/ 0 w 255"/>
                <a:gd name="T5" fmla="*/ 0 h 151"/>
                <a:gd name="T6" fmla="*/ 0 w 255"/>
                <a:gd name="T7" fmla="*/ 0 h 151"/>
                <a:gd name="T8" fmla="*/ 0 w 255"/>
                <a:gd name="T9" fmla="*/ 0 h 151"/>
                <a:gd name="T10" fmla="*/ 0 w 255"/>
                <a:gd name="T11" fmla="*/ 0 h 151"/>
                <a:gd name="T12" fmla="*/ 0 w 255"/>
                <a:gd name="T13" fmla="*/ 0 h 151"/>
                <a:gd name="T14" fmla="*/ 0 w 255"/>
                <a:gd name="T15" fmla="*/ 0 h 151"/>
                <a:gd name="T16" fmla="*/ 0 w 255"/>
                <a:gd name="T17" fmla="*/ 0 h 151"/>
                <a:gd name="T18" fmla="*/ 0 w 255"/>
                <a:gd name="T19" fmla="*/ 0 h 151"/>
                <a:gd name="T20" fmla="*/ 0 w 255"/>
                <a:gd name="T21" fmla="*/ 0 h 151"/>
                <a:gd name="T22" fmla="*/ 0 w 255"/>
                <a:gd name="T23" fmla="*/ 0 h 151"/>
                <a:gd name="T24" fmla="*/ 0 w 255"/>
                <a:gd name="T25" fmla="*/ 0 h 151"/>
                <a:gd name="T26" fmla="*/ 0 w 255"/>
                <a:gd name="T27" fmla="*/ 0 h 151"/>
                <a:gd name="T28" fmla="*/ 0 w 255"/>
                <a:gd name="T29" fmla="*/ 0 h 151"/>
                <a:gd name="T30" fmla="*/ 0 w 255"/>
                <a:gd name="T31" fmla="*/ 0 h 151"/>
                <a:gd name="T32" fmla="*/ 0 w 255"/>
                <a:gd name="T33" fmla="*/ 0 h 151"/>
                <a:gd name="T34" fmla="*/ 0 w 255"/>
                <a:gd name="T35" fmla="*/ 0 h 151"/>
                <a:gd name="T36" fmla="*/ 0 w 255"/>
                <a:gd name="T37" fmla="*/ 0 h 151"/>
                <a:gd name="T38" fmla="*/ 0 w 255"/>
                <a:gd name="T39" fmla="*/ 0 h 151"/>
                <a:gd name="T40" fmla="*/ 0 w 255"/>
                <a:gd name="T41" fmla="*/ 0 h 151"/>
                <a:gd name="T42" fmla="*/ 0 w 255"/>
                <a:gd name="T43" fmla="*/ 0 h 151"/>
                <a:gd name="T44" fmla="*/ 0 w 255"/>
                <a:gd name="T45" fmla="*/ 0 h 151"/>
                <a:gd name="T46" fmla="*/ 0 w 255"/>
                <a:gd name="T47" fmla="*/ 0 h 151"/>
                <a:gd name="T48" fmla="*/ 0 w 255"/>
                <a:gd name="T49" fmla="*/ 0 h 151"/>
                <a:gd name="T50" fmla="*/ 0 w 255"/>
                <a:gd name="T51" fmla="*/ 0 h 151"/>
                <a:gd name="T52" fmla="*/ 0 w 255"/>
                <a:gd name="T53" fmla="*/ 0 h 151"/>
                <a:gd name="T54" fmla="*/ 0 w 255"/>
                <a:gd name="T55" fmla="*/ 0 h 151"/>
                <a:gd name="T56" fmla="*/ 0 w 255"/>
                <a:gd name="T57" fmla="*/ 0 h 151"/>
                <a:gd name="T58" fmla="*/ 0 w 255"/>
                <a:gd name="T59" fmla="*/ 0 h 151"/>
                <a:gd name="T60" fmla="*/ 0 w 255"/>
                <a:gd name="T61" fmla="*/ 0 h 151"/>
                <a:gd name="T62" fmla="*/ 0 w 255"/>
                <a:gd name="T63" fmla="*/ 0 h 151"/>
                <a:gd name="T64" fmla="*/ 0 w 255"/>
                <a:gd name="T65" fmla="*/ 0 h 151"/>
                <a:gd name="T66" fmla="*/ 0 w 255"/>
                <a:gd name="T67" fmla="*/ 0 h 151"/>
                <a:gd name="T68" fmla="*/ 0 w 255"/>
                <a:gd name="T69" fmla="*/ 0 h 151"/>
                <a:gd name="T70" fmla="*/ 0 w 255"/>
                <a:gd name="T71" fmla="*/ 0 h 15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5"/>
                <a:gd name="T109" fmla="*/ 0 h 151"/>
                <a:gd name="T110" fmla="*/ 255 w 255"/>
                <a:gd name="T111" fmla="*/ 151 h 15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5" h="151">
                  <a:moveTo>
                    <a:pt x="14" y="67"/>
                  </a:moveTo>
                  <a:lnTo>
                    <a:pt x="13" y="75"/>
                  </a:lnTo>
                  <a:lnTo>
                    <a:pt x="9" y="91"/>
                  </a:lnTo>
                  <a:lnTo>
                    <a:pt x="0" y="126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6" y="149"/>
                  </a:lnTo>
                  <a:lnTo>
                    <a:pt x="12" y="151"/>
                  </a:lnTo>
                  <a:lnTo>
                    <a:pt x="23" y="144"/>
                  </a:lnTo>
                  <a:lnTo>
                    <a:pt x="43" y="132"/>
                  </a:lnTo>
                  <a:lnTo>
                    <a:pt x="84" y="113"/>
                  </a:lnTo>
                  <a:lnTo>
                    <a:pt x="131" y="100"/>
                  </a:lnTo>
                  <a:lnTo>
                    <a:pt x="146" y="97"/>
                  </a:lnTo>
                  <a:lnTo>
                    <a:pt x="134" y="93"/>
                  </a:lnTo>
                  <a:lnTo>
                    <a:pt x="116" y="88"/>
                  </a:lnTo>
                  <a:lnTo>
                    <a:pt x="89" y="84"/>
                  </a:lnTo>
                  <a:lnTo>
                    <a:pt x="64" y="83"/>
                  </a:lnTo>
                  <a:lnTo>
                    <a:pt x="58" y="82"/>
                  </a:lnTo>
                  <a:lnTo>
                    <a:pt x="62" y="72"/>
                  </a:lnTo>
                  <a:lnTo>
                    <a:pt x="72" y="62"/>
                  </a:lnTo>
                  <a:lnTo>
                    <a:pt x="87" y="54"/>
                  </a:lnTo>
                  <a:lnTo>
                    <a:pt x="104" y="47"/>
                  </a:lnTo>
                  <a:lnTo>
                    <a:pt x="144" y="36"/>
                  </a:lnTo>
                  <a:lnTo>
                    <a:pt x="227" y="25"/>
                  </a:lnTo>
                  <a:lnTo>
                    <a:pt x="255" y="23"/>
                  </a:lnTo>
                  <a:lnTo>
                    <a:pt x="255" y="22"/>
                  </a:lnTo>
                  <a:lnTo>
                    <a:pt x="255" y="17"/>
                  </a:lnTo>
                  <a:lnTo>
                    <a:pt x="255" y="10"/>
                  </a:lnTo>
                  <a:lnTo>
                    <a:pt x="255" y="2"/>
                  </a:lnTo>
                  <a:lnTo>
                    <a:pt x="255" y="0"/>
                  </a:lnTo>
                  <a:lnTo>
                    <a:pt x="235" y="2"/>
                  </a:lnTo>
                  <a:lnTo>
                    <a:pt x="193" y="6"/>
                  </a:lnTo>
                  <a:lnTo>
                    <a:pt x="106" y="23"/>
                  </a:lnTo>
                  <a:lnTo>
                    <a:pt x="29" y="56"/>
                  </a:lnTo>
                  <a:lnTo>
                    <a:pt x="1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3" name="Freeform 409"/>
            <p:cNvSpPr>
              <a:spLocks/>
            </p:cNvSpPr>
            <p:nvPr/>
          </p:nvSpPr>
          <p:spPr bwMode="auto">
            <a:xfrm>
              <a:off x="4335" y="1122"/>
              <a:ext cx="94" cy="37"/>
            </a:xfrm>
            <a:custGeom>
              <a:avLst/>
              <a:gdLst>
                <a:gd name="T0" fmla="*/ 0 w 230"/>
                <a:gd name="T1" fmla="*/ 0 h 85"/>
                <a:gd name="T2" fmla="*/ 0 w 230"/>
                <a:gd name="T3" fmla="*/ 0 h 85"/>
                <a:gd name="T4" fmla="*/ 0 w 230"/>
                <a:gd name="T5" fmla="*/ 0 h 85"/>
                <a:gd name="T6" fmla="*/ 0 w 230"/>
                <a:gd name="T7" fmla="*/ 0 h 85"/>
                <a:gd name="T8" fmla="*/ 0 w 230"/>
                <a:gd name="T9" fmla="*/ 0 h 85"/>
                <a:gd name="T10" fmla="*/ 0 w 230"/>
                <a:gd name="T11" fmla="*/ 0 h 85"/>
                <a:gd name="T12" fmla="*/ 0 w 230"/>
                <a:gd name="T13" fmla="*/ 0 h 85"/>
                <a:gd name="T14" fmla="*/ 0 w 230"/>
                <a:gd name="T15" fmla="*/ 0 h 85"/>
                <a:gd name="T16" fmla="*/ 0 w 230"/>
                <a:gd name="T17" fmla="*/ 0 h 85"/>
                <a:gd name="T18" fmla="*/ 0 w 230"/>
                <a:gd name="T19" fmla="*/ 0 h 85"/>
                <a:gd name="T20" fmla="*/ 0 w 230"/>
                <a:gd name="T21" fmla="*/ 0 h 85"/>
                <a:gd name="T22" fmla="*/ 0 w 230"/>
                <a:gd name="T23" fmla="*/ 0 h 85"/>
                <a:gd name="T24" fmla="*/ 0 w 230"/>
                <a:gd name="T25" fmla="*/ 0 h 85"/>
                <a:gd name="T26" fmla="*/ 0 w 230"/>
                <a:gd name="T27" fmla="*/ 0 h 85"/>
                <a:gd name="T28" fmla="*/ 0 w 230"/>
                <a:gd name="T29" fmla="*/ 0 h 85"/>
                <a:gd name="T30" fmla="*/ 0 w 230"/>
                <a:gd name="T31" fmla="*/ 0 h 85"/>
                <a:gd name="T32" fmla="*/ 0 w 230"/>
                <a:gd name="T33" fmla="*/ 0 h 85"/>
                <a:gd name="T34" fmla="*/ 0 w 230"/>
                <a:gd name="T35" fmla="*/ 0 h 85"/>
                <a:gd name="T36" fmla="*/ 0 w 230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0"/>
                <a:gd name="T58" fmla="*/ 0 h 85"/>
                <a:gd name="T59" fmla="*/ 230 w 230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0" h="85">
                  <a:moveTo>
                    <a:pt x="145" y="0"/>
                  </a:moveTo>
                  <a:lnTo>
                    <a:pt x="159" y="4"/>
                  </a:lnTo>
                  <a:lnTo>
                    <a:pt x="183" y="11"/>
                  </a:lnTo>
                  <a:lnTo>
                    <a:pt x="200" y="21"/>
                  </a:lnTo>
                  <a:lnTo>
                    <a:pt x="213" y="33"/>
                  </a:lnTo>
                  <a:lnTo>
                    <a:pt x="221" y="50"/>
                  </a:lnTo>
                  <a:lnTo>
                    <a:pt x="227" y="72"/>
                  </a:lnTo>
                  <a:lnTo>
                    <a:pt x="230" y="85"/>
                  </a:lnTo>
                  <a:lnTo>
                    <a:pt x="211" y="84"/>
                  </a:lnTo>
                  <a:lnTo>
                    <a:pt x="172" y="82"/>
                  </a:lnTo>
                  <a:lnTo>
                    <a:pt x="95" y="77"/>
                  </a:lnTo>
                  <a:lnTo>
                    <a:pt x="18" y="72"/>
                  </a:lnTo>
                  <a:lnTo>
                    <a:pt x="0" y="70"/>
                  </a:lnTo>
                  <a:lnTo>
                    <a:pt x="12" y="64"/>
                  </a:lnTo>
                  <a:lnTo>
                    <a:pt x="35" y="50"/>
                  </a:lnTo>
                  <a:lnTo>
                    <a:pt x="82" y="24"/>
                  </a:lnTo>
                  <a:lnTo>
                    <a:pt x="13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4" name="Freeform 410"/>
            <p:cNvSpPr>
              <a:spLocks/>
            </p:cNvSpPr>
            <p:nvPr/>
          </p:nvSpPr>
          <p:spPr bwMode="auto">
            <a:xfrm>
              <a:off x="4336" y="1126"/>
              <a:ext cx="92" cy="44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4"/>
                <a:gd name="T79" fmla="*/ 0 h 101"/>
                <a:gd name="T80" fmla="*/ 224 w 224"/>
                <a:gd name="T81" fmla="*/ 101 h 10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4" h="101">
                  <a:moveTo>
                    <a:pt x="145" y="41"/>
                  </a:moveTo>
                  <a:lnTo>
                    <a:pt x="146" y="35"/>
                  </a:lnTo>
                  <a:lnTo>
                    <a:pt x="151" y="17"/>
                  </a:lnTo>
                  <a:lnTo>
                    <a:pt x="154" y="1"/>
                  </a:lnTo>
                  <a:lnTo>
                    <a:pt x="155" y="0"/>
                  </a:lnTo>
                  <a:lnTo>
                    <a:pt x="159" y="13"/>
                  </a:lnTo>
                  <a:lnTo>
                    <a:pt x="170" y="29"/>
                  </a:lnTo>
                  <a:lnTo>
                    <a:pt x="181" y="39"/>
                  </a:lnTo>
                  <a:lnTo>
                    <a:pt x="192" y="47"/>
                  </a:lnTo>
                  <a:lnTo>
                    <a:pt x="217" y="67"/>
                  </a:lnTo>
                  <a:lnTo>
                    <a:pt x="224" y="75"/>
                  </a:lnTo>
                  <a:lnTo>
                    <a:pt x="221" y="76"/>
                  </a:lnTo>
                  <a:lnTo>
                    <a:pt x="206" y="79"/>
                  </a:lnTo>
                  <a:lnTo>
                    <a:pt x="154" y="92"/>
                  </a:lnTo>
                  <a:lnTo>
                    <a:pt x="114" y="101"/>
                  </a:lnTo>
                  <a:lnTo>
                    <a:pt x="112" y="101"/>
                  </a:lnTo>
                  <a:lnTo>
                    <a:pt x="103" y="100"/>
                  </a:lnTo>
                  <a:lnTo>
                    <a:pt x="84" y="96"/>
                  </a:lnTo>
                  <a:lnTo>
                    <a:pt x="44" y="82"/>
                  </a:lnTo>
                  <a:lnTo>
                    <a:pt x="8" y="68"/>
                  </a:lnTo>
                  <a:lnTo>
                    <a:pt x="0" y="64"/>
                  </a:lnTo>
                  <a:lnTo>
                    <a:pt x="14" y="59"/>
                  </a:lnTo>
                  <a:lnTo>
                    <a:pt x="65" y="43"/>
                  </a:lnTo>
                  <a:lnTo>
                    <a:pt x="129" y="39"/>
                  </a:lnTo>
                  <a:lnTo>
                    <a:pt x="14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5" name="Freeform 411"/>
            <p:cNvSpPr>
              <a:spLocks/>
            </p:cNvSpPr>
            <p:nvPr/>
          </p:nvSpPr>
          <p:spPr bwMode="auto">
            <a:xfrm>
              <a:off x="4340" y="1905"/>
              <a:ext cx="90" cy="298"/>
            </a:xfrm>
            <a:custGeom>
              <a:avLst/>
              <a:gdLst>
                <a:gd name="T0" fmla="*/ 0 w 222"/>
                <a:gd name="T1" fmla="*/ 0 h 678"/>
                <a:gd name="T2" fmla="*/ 0 w 222"/>
                <a:gd name="T3" fmla="*/ 0 h 678"/>
                <a:gd name="T4" fmla="*/ 0 w 222"/>
                <a:gd name="T5" fmla="*/ 0 h 678"/>
                <a:gd name="T6" fmla="*/ 0 w 222"/>
                <a:gd name="T7" fmla="*/ 0 h 678"/>
                <a:gd name="T8" fmla="*/ 0 w 222"/>
                <a:gd name="T9" fmla="*/ 0 h 678"/>
                <a:gd name="T10" fmla="*/ 0 w 222"/>
                <a:gd name="T11" fmla="*/ 0 h 678"/>
                <a:gd name="T12" fmla="*/ 0 w 222"/>
                <a:gd name="T13" fmla="*/ 0 h 678"/>
                <a:gd name="T14" fmla="*/ 0 w 222"/>
                <a:gd name="T15" fmla="*/ 0 h 678"/>
                <a:gd name="T16" fmla="*/ 0 w 222"/>
                <a:gd name="T17" fmla="*/ 0 h 678"/>
                <a:gd name="T18" fmla="*/ 0 w 222"/>
                <a:gd name="T19" fmla="*/ 0 h 678"/>
                <a:gd name="T20" fmla="*/ 0 w 222"/>
                <a:gd name="T21" fmla="*/ 0 h 678"/>
                <a:gd name="T22" fmla="*/ 0 w 222"/>
                <a:gd name="T23" fmla="*/ 0 h 678"/>
                <a:gd name="T24" fmla="*/ 0 w 222"/>
                <a:gd name="T25" fmla="*/ 0 h 678"/>
                <a:gd name="T26" fmla="*/ 0 w 222"/>
                <a:gd name="T27" fmla="*/ 0 h 678"/>
                <a:gd name="T28" fmla="*/ 0 w 222"/>
                <a:gd name="T29" fmla="*/ 0 h 678"/>
                <a:gd name="T30" fmla="*/ 0 w 222"/>
                <a:gd name="T31" fmla="*/ 0 h 678"/>
                <a:gd name="T32" fmla="*/ 0 w 222"/>
                <a:gd name="T33" fmla="*/ 0 h 678"/>
                <a:gd name="T34" fmla="*/ 0 w 222"/>
                <a:gd name="T35" fmla="*/ 0 h 678"/>
                <a:gd name="T36" fmla="*/ 0 w 222"/>
                <a:gd name="T37" fmla="*/ 0 h 678"/>
                <a:gd name="T38" fmla="*/ 0 w 222"/>
                <a:gd name="T39" fmla="*/ 0 h 678"/>
                <a:gd name="T40" fmla="*/ 0 w 222"/>
                <a:gd name="T41" fmla="*/ 0 h 678"/>
                <a:gd name="T42" fmla="*/ 0 w 222"/>
                <a:gd name="T43" fmla="*/ 0 h 678"/>
                <a:gd name="T44" fmla="*/ 0 w 222"/>
                <a:gd name="T45" fmla="*/ 0 h 678"/>
                <a:gd name="T46" fmla="*/ 0 w 222"/>
                <a:gd name="T47" fmla="*/ 0 h 678"/>
                <a:gd name="T48" fmla="*/ 0 w 222"/>
                <a:gd name="T49" fmla="*/ 0 h 678"/>
                <a:gd name="T50" fmla="*/ 0 w 222"/>
                <a:gd name="T51" fmla="*/ 0 h 678"/>
                <a:gd name="T52" fmla="*/ 0 w 222"/>
                <a:gd name="T53" fmla="*/ 0 h 678"/>
                <a:gd name="T54" fmla="*/ 0 w 222"/>
                <a:gd name="T55" fmla="*/ 0 h 678"/>
                <a:gd name="T56" fmla="*/ 0 w 222"/>
                <a:gd name="T57" fmla="*/ 0 h 678"/>
                <a:gd name="T58" fmla="*/ 0 w 222"/>
                <a:gd name="T59" fmla="*/ 0 h 678"/>
                <a:gd name="T60" fmla="*/ 0 w 222"/>
                <a:gd name="T61" fmla="*/ 0 h 678"/>
                <a:gd name="T62" fmla="*/ 0 w 222"/>
                <a:gd name="T63" fmla="*/ 0 h 678"/>
                <a:gd name="T64" fmla="*/ 0 w 222"/>
                <a:gd name="T65" fmla="*/ 0 h 678"/>
                <a:gd name="T66" fmla="*/ 0 w 222"/>
                <a:gd name="T67" fmla="*/ 0 h 678"/>
                <a:gd name="T68" fmla="*/ 0 w 222"/>
                <a:gd name="T69" fmla="*/ 0 h 678"/>
                <a:gd name="T70" fmla="*/ 0 w 222"/>
                <a:gd name="T71" fmla="*/ 0 h 678"/>
                <a:gd name="T72" fmla="*/ 0 w 222"/>
                <a:gd name="T73" fmla="*/ 0 h 678"/>
                <a:gd name="T74" fmla="*/ 0 w 222"/>
                <a:gd name="T75" fmla="*/ 0 h 678"/>
                <a:gd name="T76" fmla="*/ 0 w 222"/>
                <a:gd name="T77" fmla="*/ 0 h 678"/>
                <a:gd name="T78" fmla="*/ 0 w 222"/>
                <a:gd name="T79" fmla="*/ 0 h 678"/>
                <a:gd name="T80" fmla="*/ 0 w 222"/>
                <a:gd name="T81" fmla="*/ 0 h 678"/>
                <a:gd name="T82" fmla="*/ 0 w 222"/>
                <a:gd name="T83" fmla="*/ 0 h 678"/>
                <a:gd name="T84" fmla="*/ 0 w 222"/>
                <a:gd name="T85" fmla="*/ 0 h 678"/>
                <a:gd name="T86" fmla="*/ 0 w 222"/>
                <a:gd name="T87" fmla="*/ 0 h 678"/>
                <a:gd name="T88" fmla="*/ 0 w 222"/>
                <a:gd name="T89" fmla="*/ 0 h 678"/>
                <a:gd name="T90" fmla="*/ 0 w 222"/>
                <a:gd name="T91" fmla="*/ 0 h 67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2"/>
                <a:gd name="T139" fmla="*/ 0 h 678"/>
                <a:gd name="T140" fmla="*/ 222 w 222"/>
                <a:gd name="T141" fmla="*/ 678 h 67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2" h="678">
                  <a:moveTo>
                    <a:pt x="122" y="93"/>
                  </a:moveTo>
                  <a:lnTo>
                    <a:pt x="135" y="115"/>
                  </a:lnTo>
                  <a:lnTo>
                    <a:pt x="158" y="147"/>
                  </a:lnTo>
                  <a:lnTo>
                    <a:pt x="173" y="163"/>
                  </a:lnTo>
                  <a:lnTo>
                    <a:pt x="183" y="170"/>
                  </a:lnTo>
                  <a:lnTo>
                    <a:pt x="187" y="170"/>
                  </a:lnTo>
                  <a:lnTo>
                    <a:pt x="189" y="170"/>
                  </a:lnTo>
                  <a:lnTo>
                    <a:pt x="190" y="169"/>
                  </a:lnTo>
                  <a:lnTo>
                    <a:pt x="192" y="168"/>
                  </a:lnTo>
                  <a:lnTo>
                    <a:pt x="193" y="167"/>
                  </a:lnTo>
                  <a:lnTo>
                    <a:pt x="190" y="182"/>
                  </a:lnTo>
                  <a:lnTo>
                    <a:pt x="187" y="216"/>
                  </a:lnTo>
                  <a:lnTo>
                    <a:pt x="170" y="288"/>
                  </a:lnTo>
                  <a:lnTo>
                    <a:pt x="156" y="321"/>
                  </a:lnTo>
                  <a:lnTo>
                    <a:pt x="135" y="347"/>
                  </a:lnTo>
                  <a:lnTo>
                    <a:pt x="123" y="355"/>
                  </a:lnTo>
                  <a:lnTo>
                    <a:pt x="123" y="360"/>
                  </a:lnTo>
                  <a:lnTo>
                    <a:pt x="124" y="371"/>
                  </a:lnTo>
                  <a:lnTo>
                    <a:pt x="128" y="391"/>
                  </a:lnTo>
                  <a:lnTo>
                    <a:pt x="131" y="411"/>
                  </a:lnTo>
                  <a:lnTo>
                    <a:pt x="132" y="415"/>
                  </a:lnTo>
                  <a:lnTo>
                    <a:pt x="130" y="415"/>
                  </a:lnTo>
                  <a:lnTo>
                    <a:pt x="118" y="414"/>
                  </a:lnTo>
                  <a:lnTo>
                    <a:pt x="76" y="413"/>
                  </a:lnTo>
                  <a:lnTo>
                    <a:pt x="57" y="415"/>
                  </a:lnTo>
                  <a:lnTo>
                    <a:pt x="50" y="417"/>
                  </a:lnTo>
                  <a:lnTo>
                    <a:pt x="45" y="421"/>
                  </a:lnTo>
                  <a:lnTo>
                    <a:pt x="44" y="425"/>
                  </a:lnTo>
                  <a:lnTo>
                    <a:pt x="45" y="432"/>
                  </a:lnTo>
                  <a:lnTo>
                    <a:pt x="49" y="440"/>
                  </a:lnTo>
                  <a:lnTo>
                    <a:pt x="63" y="462"/>
                  </a:lnTo>
                  <a:lnTo>
                    <a:pt x="101" y="509"/>
                  </a:lnTo>
                  <a:lnTo>
                    <a:pt x="122" y="533"/>
                  </a:lnTo>
                  <a:lnTo>
                    <a:pt x="130" y="540"/>
                  </a:lnTo>
                  <a:lnTo>
                    <a:pt x="145" y="551"/>
                  </a:lnTo>
                  <a:lnTo>
                    <a:pt x="175" y="573"/>
                  </a:lnTo>
                  <a:lnTo>
                    <a:pt x="211" y="602"/>
                  </a:lnTo>
                  <a:lnTo>
                    <a:pt x="222" y="610"/>
                  </a:lnTo>
                  <a:lnTo>
                    <a:pt x="205" y="605"/>
                  </a:lnTo>
                  <a:lnTo>
                    <a:pt x="175" y="592"/>
                  </a:lnTo>
                  <a:lnTo>
                    <a:pt x="136" y="569"/>
                  </a:lnTo>
                  <a:lnTo>
                    <a:pt x="105" y="548"/>
                  </a:lnTo>
                  <a:lnTo>
                    <a:pt x="98" y="543"/>
                  </a:lnTo>
                  <a:lnTo>
                    <a:pt x="103" y="552"/>
                  </a:lnTo>
                  <a:lnTo>
                    <a:pt x="116" y="572"/>
                  </a:lnTo>
                  <a:lnTo>
                    <a:pt x="151" y="618"/>
                  </a:lnTo>
                  <a:lnTo>
                    <a:pt x="188" y="666"/>
                  </a:lnTo>
                  <a:lnTo>
                    <a:pt x="198" y="678"/>
                  </a:lnTo>
                  <a:lnTo>
                    <a:pt x="194" y="675"/>
                  </a:lnTo>
                  <a:lnTo>
                    <a:pt x="172" y="653"/>
                  </a:lnTo>
                  <a:lnTo>
                    <a:pt x="96" y="574"/>
                  </a:lnTo>
                  <a:lnTo>
                    <a:pt x="26" y="495"/>
                  </a:lnTo>
                  <a:lnTo>
                    <a:pt x="18" y="482"/>
                  </a:lnTo>
                  <a:lnTo>
                    <a:pt x="8" y="465"/>
                  </a:lnTo>
                  <a:lnTo>
                    <a:pt x="0" y="432"/>
                  </a:lnTo>
                  <a:lnTo>
                    <a:pt x="1" y="419"/>
                  </a:lnTo>
                  <a:lnTo>
                    <a:pt x="6" y="408"/>
                  </a:lnTo>
                  <a:lnTo>
                    <a:pt x="12" y="398"/>
                  </a:lnTo>
                  <a:lnTo>
                    <a:pt x="22" y="391"/>
                  </a:lnTo>
                  <a:lnTo>
                    <a:pt x="34" y="386"/>
                  </a:lnTo>
                  <a:lnTo>
                    <a:pt x="48" y="384"/>
                  </a:lnTo>
                  <a:lnTo>
                    <a:pt x="64" y="384"/>
                  </a:lnTo>
                  <a:lnTo>
                    <a:pt x="82" y="387"/>
                  </a:lnTo>
                  <a:lnTo>
                    <a:pt x="101" y="393"/>
                  </a:lnTo>
                  <a:lnTo>
                    <a:pt x="102" y="387"/>
                  </a:lnTo>
                  <a:lnTo>
                    <a:pt x="102" y="375"/>
                  </a:lnTo>
                  <a:lnTo>
                    <a:pt x="99" y="362"/>
                  </a:lnTo>
                  <a:lnTo>
                    <a:pt x="95" y="350"/>
                  </a:lnTo>
                  <a:lnTo>
                    <a:pt x="84" y="326"/>
                  </a:lnTo>
                  <a:lnTo>
                    <a:pt x="83" y="319"/>
                  </a:lnTo>
                  <a:lnTo>
                    <a:pt x="97" y="307"/>
                  </a:lnTo>
                  <a:lnTo>
                    <a:pt x="108" y="292"/>
                  </a:lnTo>
                  <a:lnTo>
                    <a:pt x="115" y="273"/>
                  </a:lnTo>
                  <a:lnTo>
                    <a:pt x="120" y="252"/>
                  </a:lnTo>
                  <a:lnTo>
                    <a:pt x="119" y="207"/>
                  </a:lnTo>
                  <a:lnTo>
                    <a:pt x="110" y="162"/>
                  </a:lnTo>
                  <a:lnTo>
                    <a:pt x="99" y="120"/>
                  </a:lnTo>
                  <a:lnTo>
                    <a:pt x="87" y="86"/>
                  </a:lnTo>
                  <a:lnTo>
                    <a:pt x="82" y="77"/>
                  </a:lnTo>
                  <a:lnTo>
                    <a:pt x="70" y="57"/>
                  </a:lnTo>
                  <a:lnTo>
                    <a:pt x="54" y="38"/>
                  </a:lnTo>
                  <a:lnTo>
                    <a:pt x="24" y="9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35" y="5"/>
                  </a:lnTo>
                  <a:lnTo>
                    <a:pt x="55" y="16"/>
                  </a:lnTo>
                  <a:lnTo>
                    <a:pt x="78" y="37"/>
                  </a:lnTo>
                  <a:lnTo>
                    <a:pt x="105" y="71"/>
                  </a:lnTo>
                  <a:lnTo>
                    <a:pt x="122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6" name="Freeform 412"/>
            <p:cNvSpPr>
              <a:spLocks/>
            </p:cNvSpPr>
            <p:nvPr/>
          </p:nvSpPr>
          <p:spPr bwMode="auto">
            <a:xfrm>
              <a:off x="4331" y="1229"/>
              <a:ext cx="108" cy="51"/>
            </a:xfrm>
            <a:custGeom>
              <a:avLst/>
              <a:gdLst>
                <a:gd name="T0" fmla="*/ 0 w 263"/>
                <a:gd name="T1" fmla="*/ 0 h 115"/>
                <a:gd name="T2" fmla="*/ 0 w 263"/>
                <a:gd name="T3" fmla="*/ 0 h 115"/>
                <a:gd name="T4" fmla="*/ 0 w 263"/>
                <a:gd name="T5" fmla="*/ 0 h 115"/>
                <a:gd name="T6" fmla="*/ 0 w 263"/>
                <a:gd name="T7" fmla="*/ 0 h 115"/>
                <a:gd name="T8" fmla="*/ 0 w 263"/>
                <a:gd name="T9" fmla="*/ 0 h 115"/>
                <a:gd name="T10" fmla="*/ 0 w 263"/>
                <a:gd name="T11" fmla="*/ 0 h 115"/>
                <a:gd name="T12" fmla="*/ 0 w 263"/>
                <a:gd name="T13" fmla="*/ 0 h 115"/>
                <a:gd name="T14" fmla="*/ 0 w 263"/>
                <a:gd name="T15" fmla="*/ 0 h 115"/>
                <a:gd name="T16" fmla="*/ 0 w 263"/>
                <a:gd name="T17" fmla="*/ 0 h 115"/>
                <a:gd name="T18" fmla="*/ 0 w 263"/>
                <a:gd name="T19" fmla="*/ 0 h 115"/>
                <a:gd name="T20" fmla="*/ 0 w 263"/>
                <a:gd name="T21" fmla="*/ 0 h 115"/>
                <a:gd name="T22" fmla="*/ 0 w 263"/>
                <a:gd name="T23" fmla="*/ 0 h 115"/>
                <a:gd name="T24" fmla="*/ 0 w 263"/>
                <a:gd name="T25" fmla="*/ 0 h 115"/>
                <a:gd name="T26" fmla="*/ 0 w 263"/>
                <a:gd name="T27" fmla="*/ 0 h 115"/>
                <a:gd name="T28" fmla="*/ 0 w 263"/>
                <a:gd name="T29" fmla="*/ 0 h 115"/>
                <a:gd name="T30" fmla="*/ 0 w 263"/>
                <a:gd name="T31" fmla="*/ 0 h 115"/>
                <a:gd name="T32" fmla="*/ 0 w 263"/>
                <a:gd name="T33" fmla="*/ 0 h 115"/>
                <a:gd name="T34" fmla="*/ 0 w 263"/>
                <a:gd name="T35" fmla="*/ 0 h 115"/>
                <a:gd name="T36" fmla="*/ 0 w 263"/>
                <a:gd name="T37" fmla="*/ 0 h 115"/>
                <a:gd name="T38" fmla="*/ 0 w 263"/>
                <a:gd name="T39" fmla="*/ 0 h 115"/>
                <a:gd name="T40" fmla="*/ 0 w 263"/>
                <a:gd name="T41" fmla="*/ 0 h 115"/>
                <a:gd name="T42" fmla="*/ 0 w 263"/>
                <a:gd name="T43" fmla="*/ 0 h 115"/>
                <a:gd name="T44" fmla="*/ 0 w 263"/>
                <a:gd name="T45" fmla="*/ 0 h 115"/>
                <a:gd name="T46" fmla="*/ 0 w 263"/>
                <a:gd name="T47" fmla="*/ 0 h 115"/>
                <a:gd name="T48" fmla="*/ 0 w 263"/>
                <a:gd name="T49" fmla="*/ 0 h 115"/>
                <a:gd name="T50" fmla="*/ 0 w 263"/>
                <a:gd name="T51" fmla="*/ 0 h 115"/>
                <a:gd name="T52" fmla="*/ 0 w 263"/>
                <a:gd name="T53" fmla="*/ 0 h 115"/>
                <a:gd name="T54" fmla="*/ 0 w 263"/>
                <a:gd name="T55" fmla="*/ 0 h 11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3"/>
                <a:gd name="T85" fmla="*/ 0 h 115"/>
                <a:gd name="T86" fmla="*/ 263 w 263"/>
                <a:gd name="T87" fmla="*/ 115 h 11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3" h="115">
                  <a:moveTo>
                    <a:pt x="207" y="0"/>
                  </a:moveTo>
                  <a:lnTo>
                    <a:pt x="211" y="2"/>
                  </a:lnTo>
                  <a:lnTo>
                    <a:pt x="221" y="4"/>
                  </a:lnTo>
                  <a:lnTo>
                    <a:pt x="240" y="8"/>
                  </a:lnTo>
                  <a:lnTo>
                    <a:pt x="258" y="11"/>
                  </a:lnTo>
                  <a:lnTo>
                    <a:pt x="263" y="11"/>
                  </a:lnTo>
                  <a:lnTo>
                    <a:pt x="262" y="15"/>
                  </a:lnTo>
                  <a:lnTo>
                    <a:pt x="260" y="23"/>
                  </a:lnTo>
                  <a:lnTo>
                    <a:pt x="257" y="38"/>
                  </a:lnTo>
                  <a:lnTo>
                    <a:pt x="254" y="54"/>
                  </a:lnTo>
                  <a:lnTo>
                    <a:pt x="254" y="57"/>
                  </a:lnTo>
                  <a:lnTo>
                    <a:pt x="242" y="58"/>
                  </a:lnTo>
                  <a:lnTo>
                    <a:pt x="219" y="58"/>
                  </a:lnTo>
                  <a:lnTo>
                    <a:pt x="173" y="58"/>
                  </a:lnTo>
                  <a:lnTo>
                    <a:pt x="126" y="59"/>
                  </a:lnTo>
                  <a:lnTo>
                    <a:pt x="115" y="59"/>
                  </a:lnTo>
                  <a:lnTo>
                    <a:pt x="105" y="64"/>
                  </a:lnTo>
                  <a:lnTo>
                    <a:pt x="86" y="73"/>
                  </a:lnTo>
                  <a:lnTo>
                    <a:pt x="47" y="92"/>
                  </a:lnTo>
                  <a:lnTo>
                    <a:pt x="9" y="111"/>
                  </a:lnTo>
                  <a:lnTo>
                    <a:pt x="0" y="115"/>
                  </a:lnTo>
                  <a:lnTo>
                    <a:pt x="17" y="95"/>
                  </a:lnTo>
                  <a:lnTo>
                    <a:pt x="50" y="65"/>
                  </a:lnTo>
                  <a:lnTo>
                    <a:pt x="82" y="47"/>
                  </a:lnTo>
                  <a:lnTo>
                    <a:pt x="114" y="35"/>
                  </a:lnTo>
                  <a:lnTo>
                    <a:pt x="186" y="1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37" name="Freeform 413"/>
            <p:cNvSpPr>
              <a:spLocks/>
            </p:cNvSpPr>
            <p:nvPr/>
          </p:nvSpPr>
          <p:spPr bwMode="auto">
            <a:xfrm>
              <a:off x="4331" y="1226"/>
              <a:ext cx="109" cy="55"/>
            </a:xfrm>
            <a:custGeom>
              <a:avLst/>
              <a:gdLst>
                <a:gd name="T0" fmla="*/ 0 w 265"/>
                <a:gd name="T1" fmla="*/ 0 h 125"/>
                <a:gd name="T2" fmla="*/ 0 w 265"/>
                <a:gd name="T3" fmla="*/ 0 h 125"/>
                <a:gd name="T4" fmla="*/ 0 w 265"/>
                <a:gd name="T5" fmla="*/ 0 h 125"/>
                <a:gd name="T6" fmla="*/ 0 w 265"/>
                <a:gd name="T7" fmla="*/ 0 h 125"/>
                <a:gd name="T8" fmla="*/ 0 w 265"/>
                <a:gd name="T9" fmla="*/ 0 h 125"/>
                <a:gd name="T10" fmla="*/ 0 w 265"/>
                <a:gd name="T11" fmla="*/ 0 h 125"/>
                <a:gd name="T12" fmla="*/ 0 w 265"/>
                <a:gd name="T13" fmla="*/ 0 h 125"/>
                <a:gd name="T14" fmla="*/ 0 w 265"/>
                <a:gd name="T15" fmla="*/ 0 h 125"/>
                <a:gd name="T16" fmla="*/ 0 w 265"/>
                <a:gd name="T17" fmla="*/ 0 h 125"/>
                <a:gd name="T18" fmla="*/ 0 w 265"/>
                <a:gd name="T19" fmla="*/ 0 h 125"/>
                <a:gd name="T20" fmla="*/ 0 w 265"/>
                <a:gd name="T21" fmla="*/ 0 h 125"/>
                <a:gd name="T22" fmla="*/ 0 w 265"/>
                <a:gd name="T23" fmla="*/ 0 h 125"/>
                <a:gd name="T24" fmla="*/ 0 w 265"/>
                <a:gd name="T25" fmla="*/ 0 h 125"/>
                <a:gd name="T26" fmla="*/ 0 w 265"/>
                <a:gd name="T27" fmla="*/ 0 h 125"/>
                <a:gd name="T28" fmla="*/ 0 w 265"/>
                <a:gd name="T29" fmla="*/ 0 h 125"/>
                <a:gd name="T30" fmla="*/ 0 w 265"/>
                <a:gd name="T31" fmla="*/ 0 h 125"/>
                <a:gd name="T32" fmla="*/ 0 w 265"/>
                <a:gd name="T33" fmla="*/ 0 h 125"/>
                <a:gd name="T34" fmla="*/ 0 w 265"/>
                <a:gd name="T35" fmla="*/ 0 h 125"/>
                <a:gd name="T36" fmla="*/ 0 w 265"/>
                <a:gd name="T37" fmla="*/ 0 h 125"/>
                <a:gd name="T38" fmla="*/ 0 w 265"/>
                <a:gd name="T39" fmla="*/ 0 h 125"/>
                <a:gd name="T40" fmla="*/ 0 w 265"/>
                <a:gd name="T41" fmla="*/ 0 h 125"/>
                <a:gd name="T42" fmla="*/ 0 w 265"/>
                <a:gd name="T43" fmla="*/ 0 h 125"/>
                <a:gd name="T44" fmla="*/ 0 w 265"/>
                <a:gd name="T45" fmla="*/ 0 h 125"/>
                <a:gd name="T46" fmla="*/ 0 w 265"/>
                <a:gd name="T47" fmla="*/ 0 h 125"/>
                <a:gd name="T48" fmla="*/ 0 w 265"/>
                <a:gd name="T49" fmla="*/ 0 h 125"/>
                <a:gd name="T50" fmla="*/ 0 w 265"/>
                <a:gd name="T51" fmla="*/ 0 h 125"/>
                <a:gd name="T52" fmla="*/ 0 w 265"/>
                <a:gd name="T53" fmla="*/ 0 h 125"/>
                <a:gd name="T54" fmla="*/ 0 w 265"/>
                <a:gd name="T55" fmla="*/ 0 h 125"/>
                <a:gd name="T56" fmla="*/ 0 w 265"/>
                <a:gd name="T57" fmla="*/ 0 h 125"/>
                <a:gd name="T58" fmla="*/ 0 w 265"/>
                <a:gd name="T59" fmla="*/ 0 h 125"/>
                <a:gd name="T60" fmla="*/ 0 w 265"/>
                <a:gd name="T61" fmla="*/ 0 h 125"/>
                <a:gd name="T62" fmla="*/ 0 w 265"/>
                <a:gd name="T63" fmla="*/ 0 h 1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65"/>
                <a:gd name="T97" fmla="*/ 0 h 125"/>
                <a:gd name="T98" fmla="*/ 265 w 265"/>
                <a:gd name="T99" fmla="*/ 125 h 1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65" h="125">
                  <a:moveTo>
                    <a:pt x="215" y="2"/>
                  </a:moveTo>
                  <a:lnTo>
                    <a:pt x="211" y="0"/>
                  </a:lnTo>
                  <a:lnTo>
                    <a:pt x="208" y="0"/>
                  </a:lnTo>
                  <a:lnTo>
                    <a:pt x="206" y="1"/>
                  </a:lnTo>
                  <a:lnTo>
                    <a:pt x="203" y="4"/>
                  </a:lnTo>
                  <a:lnTo>
                    <a:pt x="200" y="7"/>
                  </a:lnTo>
                  <a:lnTo>
                    <a:pt x="194" y="17"/>
                  </a:lnTo>
                  <a:lnTo>
                    <a:pt x="182" y="35"/>
                  </a:lnTo>
                  <a:lnTo>
                    <a:pt x="180" y="38"/>
                  </a:lnTo>
                  <a:lnTo>
                    <a:pt x="160" y="43"/>
                  </a:lnTo>
                  <a:lnTo>
                    <a:pt x="124" y="51"/>
                  </a:lnTo>
                  <a:lnTo>
                    <a:pt x="70" y="75"/>
                  </a:lnTo>
                  <a:lnTo>
                    <a:pt x="15" y="113"/>
                  </a:lnTo>
                  <a:lnTo>
                    <a:pt x="0" y="125"/>
                  </a:lnTo>
                  <a:lnTo>
                    <a:pt x="24" y="116"/>
                  </a:lnTo>
                  <a:lnTo>
                    <a:pt x="68" y="101"/>
                  </a:lnTo>
                  <a:lnTo>
                    <a:pt x="148" y="85"/>
                  </a:lnTo>
                  <a:lnTo>
                    <a:pt x="234" y="86"/>
                  </a:lnTo>
                  <a:lnTo>
                    <a:pt x="260" y="88"/>
                  </a:lnTo>
                  <a:lnTo>
                    <a:pt x="260" y="83"/>
                  </a:lnTo>
                  <a:lnTo>
                    <a:pt x="261" y="74"/>
                  </a:lnTo>
                  <a:lnTo>
                    <a:pt x="265" y="54"/>
                  </a:lnTo>
                  <a:lnTo>
                    <a:pt x="265" y="46"/>
                  </a:lnTo>
                  <a:lnTo>
                    <a:pt x="264" y="43"/>
                  </a:lnTo>
                  <a:lnTo>
                    <a:pt x="262" y="40"/>
                  </a:lnTo>
                  <a:lnTo>
                    <a:pt x="260" y="38"/>
                  </a:lnTo>
                  <a:lnTo>
                    <a:pt x="252" y="35"/>
                  </a:lnTo>
                  <a:lnTo>
                    <a:pt x="241" y="31"/>
                  </a:lnTo>
                  <a:lnTo>
                    <a:pt x="231" y="24"/>
                  </a:lnTo>
                  <a:lnTo>
                    <a:pt x="220" y="10"/>
                  </a:lnTo>
                  <a:lnTo>
                    <a:pt x="21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4822" name="Picture 416" descr="P:\Courses\H403\Images\symsn547_th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23" y="3210459"/>
            <a:ext cx="12700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Line 417"/>
          <p:cNvSpPr>
            <a:spLocks noChangeShapeType="1"/>
          </p:cNvSpPr>
          <p:nvPr/>
        </p:nvSpPr>
        <p:spPr bwMode="auto">
          <a:xfrm flipV="1">
            <a:off x="6899223" y="2650297"/>
            <a:ext cx="2941193" cy="1093562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Line 418"/>
          <p:cNvSpPr>
            <a:spLocks noChangeShapeType="1"/>
          </p:cNvSpPr>
          <p:nvPr/>
        </p:nvSpPr>
        <p:spPr bwMode="auto">
          <a:xfrm>
            <a:off x="6975423" y="3896258"/>
            <a:ext cx="2792985" cy="615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Line 419"/>
          <p:cNvSpPr>
            <a:spLocks noChangeShapeType="1"/>
          </p:cNvSpPr>
          <p:nvPr/>
        </p:nvSpPr>
        <p:spPr bwMode="auto">
          <a:xfrm>
            <a:off x="6975423" y="4124859"/>
            <a:ext cx="2792985" cy="93512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3" name="Text Box 16"/>
          <p:cNvSpPr txBox="1">
            <a:spLocks noChangeArrowheads="1"/>
          </p:cNvSpPr>
          <p:nvPr/>
        </p:nvSpPr>
        <p:spPr bwMode="auto">
          <a:xfrm>
            <a:off x="3326927" y="166993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Дозе</a:t>
            </a:r>
            <a:r>
              <a:rPr lang="sr-Latn-CS" sz="4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 </a:t>
            </a:r>
            <a:r>
              <a:rPr lang="ru-RU" sz="4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излагања</a:t>
            </a:r>
            <a:endParaRPr lang="sr-Latn-CS" sz="4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grpSp>
        <p:nvGrpSpPr>
          <p:cNvPr id="839" name="Group 4"/>
          <p:cNvGrpSpPr>
            <a:grpSpLocks/>
          </p:cNvGrpSpPr>
          <p:nvPr/>
        </p:nvGrpSpPr>
        <p:grpSpPr bwMode="auto">
          <a:xfrm>
            <a:off x="1367677" y="1575842"/>
            <a:ext cx="2136036" cy="5155889"/>
            <a:chOff x="3660" y="336"/>
            <a:chExt cx="1462" cy="3670"/>
          </a:xfrm>
        </p:grpSpPr>
        <p:grpSp>
          <p:nvGrpSpPr>
            <p:cNvPr id="840" name="Group 5"/>
            <p:cNvGrpSpPr>
              <a:grpSpLocks/>
            </p:cNvGrpSpPr>
            <p:nvPr/>
          </p:nvGrpSpPr>
          <p:grpSpPr bwMode="auto">
            <a:xfrm>
              <a:off x="3660" y="336"/>
              <a:ext cx="1462" cy="3670"/>
              <a:chOff x="1788" y="26"/>
              <a:chExt cx="1784" cy="4172"/>
            </a:xfrm>
          </p:grpSpPr>
          <p:sp>
            <p:nvSpPr>
              <p:cNvPr id="1051" name="Freeform 6"/>
              <p:cNvSpPr>
                <a:spLocks/>
              </p:cNvSpPr>
              <p:nvPr/>
            </p:nvSpPr>
            <p:spPr bwMode="auto">
              <a:xfrm>
                <a:off x="1788" y="26"/>
                <a:ext cx="1784" cy="4172"/>
              </a:xfrm>
              <a:custGeom>
                <a:avLst/>
                <a:gdLst>
                  <a:gd name="T0" fmla="*/ 1 w 3568"/>
                  <a:gd name="T1" fmla="*/ 0 h 8344"/>
                  <a:gd name="T2" fmla="*/ 1 w 3568"/>
                  <a:gd name="T3" fmla="*/ 1 h 8344"/>
                  <a:gd name="T4" fmla="*/ 1 w 3568"/>
                  <a:gd name="T5" fmla="*/ 1 h 8344"/>
                  <a:gd name="T6" fmla="*/ 1 w 3568"/>
                  <a:gd name="T7" fmla="*/ 1 h 8344"/>
                  <a:gd name="T8" fmla="*/ 1 w 3568"/>
                  <a:gd name="T9" fmla="*/ 1 h 8344"/>
                  <a:gd name="T10" fmla="*/ 1 w 3568"/>
                  <a:gd name="T11" fmla="*/ 1 h 8344"/>
                  <a:gd name="T12" fmla="*/ 1 w 3568"/>
                  <a:gd name="T13" fmla="*/ 1 h 8344"/>
                  <a:gd name="T14" fmla="*/ 1 w 3568"/>
                  <a:gd name="T15" fmla="*/ 1 h 8344"/>
                  <a:gd name="T16" fmla="*/ 1 w 3568"/>
                  <a:gd name="T17" fmla="*/ 1 h 8344"/>
                  <a:gd name="T18" fmla="*/ 1 w 3568"/>
                  <a:gd name="T19" fmla="*/ 1 h 8344"/>
                  <a:gd name="T20" fmla="*/ 1 w 3568"/>
                  <a:gd name="T21" fmla="*/ 1 h 8344"/>
                  <a:gd name="T22" fmla="*/ 1 w 3568"/>
                  <a:gd name="T23" fmla="*/ 1 h 8344"/>
                  <a:gd name="T24" fmla="*/ 1 w 3568"/>
                  <a:gd name="T25" fmla="*/ 1 h 8344"/>
                  <a:gd name="T26" fmla="*/ 1 w 3568"/>
                  <a:gd name="T27" fmla="*/ 1 h 8344"/>
                  <a:gd name="T28" fmla="*/ 1 w 3568"/>
                  <a:gd name="T29" fmla="*/ 1 h 8344"/>
                  <a:gd name="T30" fmla="*/ 1 w 3568"/>
                  <a:gd name="T31" fmla="*/ 1 h 8344"/>
                  <a:gd name="T32" fmla="*/ 1 w 3568"/>
                  <a:gd name="T33" fmla="*/ 1 h 8344"/>
                  <a:gd name="T34" fmla="*/ 1 w 3568"/>
                  <a:gd name="T35" fmla="*/ 1 h 8344"/>
                  <a:gd name="T36" fmla="*/ 1 w 3568"/>
                  <a:gd name="T37" fmla="*/ 1 h 8344"/>
                  <a:gd name="T38" fmla="*/ 1 w 3568"/>
                  <a:gd name="T39" fmla="*/ 1 h 8344"/>
                  <a:gd name="T40" fmla="*/ 1 w 3568"/>
                  <a:gd name="T41" fmla="*/ 1 h 8344"/>
                  <a:gd name="T42" fmla="*/ 1 w 3568"/>
                  <a:gd name="T43" fmla="*/ 1 h 8344"/>
                  <a:gd name="T44" fmla="*/ 1 w 3568"/>
                  <a:gd name="T45" fmla="*/ 1 h 8344"/>
                  <a:gd name="T46" fmla="*/ 1 w 3568"/>
                  <a:gd name="T47" fmla="*/ 1 h 8344"/>
                  <a:gd name="T48" fmla="*/ 1 w 3568"/>
                  <a:gd name="T49" fmla="*/ 2 h 8344"/>
                  <a:gd name="T50" fmla="*/ 1 w 3568"/>
                  <a:gd name="T51" fmla="*/ 2 h 8344"/>
                  <a:gd name="T52" fmla="*/ 1 w 3568"/>
                  <a:gd name="T53" fmla="*/ 1 h 8344"/>
                  <a:gd name="T54" fmla="*/ 1 w 3568"/>
                  <a:gd name="T55" fmla="*/ 1 h 8344"/>
                  <a:gd name="T56" fmla="*/ 1 w 3568"/>
                  <a:gd name="T57" fmla="*/ 1 h 8344"/>
                  <a:gd name="T58" fmla="*/ 1 w 3568"/>
                  <a:gd name="T59" fmla="*/ 1 h 8344"/>
                  <a:gd name="T60" fmla="*/ 1 w 3568"/>
                  <a:gd name="T61" fmla="*/ 1 h 8344"/>
                  <a:gd name="T62" fmla="*/ 1 w 3568"/>
                  <a:gd name="T63" fmla="*/ 1 h 8344"/>
                  <a:gd name="T64" fmla="*/ 1 w 3568"/>
                  <a:gd name="T65" fmla="*/ 1 h 8344"/>
                  <a:gd name="T66" fmla="*/ 1 w 3568"/>
                  <a:gd name="T67" fmla="*/ 1 h 8344"/>
                  <a:gd name="T68" fmla="*/ 1 w 3568"/>
                  <a:gd name="T69" fmla="*/ 2 h 8344"/>
                  <a:gd name="T70" fmla="*/ 1 w 3568"/>
                  <a:gd name="T71" fmla="*/ 2 h 8344"/>
                  <a:gd name="T72" fmla="*/ 1 w 3568"/>
                  <a:gd name="T73" fmla="*/ 1 h 8344"/>
                  <a:gd name="T74" fmla="*/ 1 w 3568"/>
                  <a:gd name="T75" fmla="*/ 1 h 8344"/>
                  <a:gd name="T76" fmla="*/ 1 w 3568"/>
                  <a:gd name="T77" fmla="*/ 1 h 8344"/>
                  <a:gd name="T78" fmla="*/ 1 w 3568"/>
                  <a:gd name="T79" fmla="*/ 1 h 8344"/>
                  <a:gd name="T80" fmla="*/ 1 w 3568"/>
                  <a:gd name="T81" fmla="*/ 1 h 8344"/>
                  <a:gd name="T82" fmla="*/ 1 w 3568"/>
                  <a:gd name="T83" fmla="*/ 1 h 8344"/>
                  <a:gd name="T84" fmla="*/ 1 w 3568"/>
                  <a:gd name="T85" fmla="*/ 1 h 8344"/>
                  <a:gd name="T86" fmla="*/ 1 w 3568"/>
                  <a:gd name="T87" fmla="*/ 1 h 8344"/>
                  <a:gd name="T88" fmla="*/ 1 w 3568"/>
                  <a:gd name="T89" fmla="*/ 1 h 8344"/>
                  <a:gd name="T90" fmla="*/ 1 w 3568"/>
                  <a:gd name="T91" fmla="*/ 1 h 8344"/>
                  <a:gd name="T92" fmla="*/ 1 w 3568"/>
                  <a:gd name="T93" fmla="*/ 1 h 8344"/>
                  <a:gd name="T94" fmla="*/ 1 w 3568"/>
                  <a:gd name="T95" fmla="*/ 1 h 8344"/>
                  <a:gd name="T96" fmla="*/ 1 w 3568"/>
                  <a:gd name="T97" fmla="*/ 1 h 8344"/>
                  <a:gd name="T98" fmla="*/ 1 w 3568"/>
                  <a:gd name="T99" fmla="*/ 1 h 8344"/>
                  <a:gd name="T100" fmla="*/ 1 w 3568"/>
                  <a:gd name="T101" fmla="*/ 1 h 8344"/>
                  <a:gd name="T102" fmla="*/ 1 w 3568"/>
                  <a:gd name="T103" fmla="*/ 1 h 8344"/>
                  <a:gd name="T104" fmla="*/ 1 w 3568"/>
                  <a:gd name="T105" fmla="*/ 1 h 8344"/>
                  <a:gd name="T106" fmla="*/ 1 w 3568"/>
                  <a:gd name="T107" fmla="*/ 1 h 8344"/>
                  <a:gd name="T108" fmla="*/ 1 w 3568"/>
                  <a:gd name="T109" fmla="*/ 1 h 8344"/>
                  <a:gd name="T110" fmla="*/ 1 w 3568"/>
                  <a:gd name="T111" fmla="*/ 1 h 8344"/>
                  <a:gd name="T112" fmla="*/ 1 w 3568"/>
                  <a:gd name="T113" fmla="*/ 1 h 8344"/>
                  <a:gd name="T114" fmla="*/ 1 w 3568"/>
                  <a:gd name="T115" fmla="*/ 1 h 83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568"/>
                  <a:gd name="T175" fmla="*/ 0 h 8344"/>
                  <a:gd name="T176" fmla="*/ 3568 w 3568"/>
                  <a:gd name="T177" fmla="*/ 8344 h 83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568" h="8344">
                    <a:moveTo>
                      <a:pt x="1331" y="471"/>
                    </a:moveTo>
                    <a:lnTo>
                      <a:pt x="1335" y="429"/>
                    </a:lnTo>
                    <a:lnTo>
                      <a:pt x="1346" y="340"/>
                    </a:lnTo>
                    <a:lnTo>
                      <a:pt x="1399" y="168"/>
                    </a:lnTo>
                    <a:lnTo>
                      <a:pt x="1449" y="98"/>
                    </a:lnTo>
                    <a:lnTo>
                      <a:pt x="1524" y="46"/>
                    </a:lnTo>
                    <a:lnTo>
                      <a:pt x="1572" y="29"/>
                    </a:lnTo>
                    <a:lnTo>
                      <a:pt x="1591" y="25"/>
                    </a:lnTo>
                    <a:lnTo>
                      <a:pt x="1633" y="15"/>
                    </a:lnTo>
                    <a:lnTo>
                      <a:pt x="1718" y="2"/>
                    </a:lnTo>
                    <a:lnTo>
                      <a:pt x="1793" y="0"/>
                    </a:lnTo>
                    <a:lnTo>
                      <a:pt x="1809" y="1"/>
                    </a:lnTo>
                    <a:lnTo>
                      <a:pt x="1847" y="9"/>
                    </a:lnTo>
                    <a:lnTo>
                      <a:pt x="1924" y="31"/>
                    </a:lnTo>
                    <a:lnTo>
                      <a:pt x="2066" y="109"/>
                    </a:lnTo>
                    <a:lnTo>
                      <a:pt x="2165" y="228"/>
                    </a:lnTo>
                    <a:lnTo>
                      <a:pt x="2180" y="263"/>
                    </a:lnTo>
                    <a:lnTo>
                      <a:pt x="2185" y="284"/>
                    </a:lnTo>
                    <a:lnTo>
                      <a:pt x="2193" y="335"/>
                    </a:lnTo>
                    <a:lnTo>
                      <a:pt x="2202" y="448"/>
                    </a:lnTo>
                    <a:lnTo>
                      <a:pt x="2209" y="531"/>
                    </a:lnTo>
                    <a:lnTo>
                      <a:pt x="2211" y="540"/>
                    </a:lnTo>
                    <a:lnTo>
                      <a:pt x="2218" y="569"/>
                    </a:lnTo>
                    <a:lnTo>
                      <a:pt x="2224" y="632"/>
                    </a:lnTo>
                    <a:lnTo>
                      <a:pt x="2220" y="700"/>
                    </a:lnTo>
                    <a:lnTo>
                      <a:pt x="2194" y="837"/>
                    </a:lnTo>
                    <a:lnTo>
                      <a:pt x="2170" y="926"/>
                    </a:lnTo>
                    <a:lnTo>
                      <a:pt x="2167" y="947"/>
                    </a:lnTo>
                    <a:lnTo>
                      <a:pt x="2160" y="997"/>
                    </a:lnTo>
                    <a:lnTo>
                      <a:pt x="2127" y="1096"/>
                    </a:lnTo>
                    <a:lnTo>
                      <a:pt x="2096" y="1130"/>
                    </a:lnTo>
                    <a:lnTo>
                      <a:pt x="2075" y="1139"/>
                    </a:lnTo>
                    <a:lnTo>
                      <a:pt x="2050" y="1143"/>
                    </a:lnTo>
                    <a:lnTo>
                      <a:pt x="2021" y="1138"/>
                    </a:lnTo>
                    <a:lnTo>
                      <a:pt x="2018" y="1171"/>
                    </a:lnTo>
                    <a:lnTo>
                      <a:pt x="2025" y="1201"/>
                    </a:lnTo>
                    <a:lnTo>
                      <a:pt x="2038" y="1231"/>
                    </a:lnTo>
                    <a:lnTo>
                      <a:pt x="2058" y="1257"/>
                    </a:lnTo>
                    <a:lnTo>
                      <a:pt x="2085" y="1281"/>
                    </a:lnTo>
                    <a:lnTo>
                      <a:pt x="2147" y="1321"/>
                    </a:lnTo>
                    <a:lnTo>
                      <a:pt x="2215" y="1350"/>
                    </a:lnTo>
                    <a:lnTo>
                      <a:pt x="2280" y="1369"/>
                    </a:lnTo>
                    <a:lnTo>
                      <a:pt x="2310" y="1373"/>
                    </a:lnTo>
                    <a:lnTo>
                      <a:pt x="2327" y="1376"/>
                    </a:lnTo>
                    <a:lnTo>
                      <a:pt x="2371" y="1381"/>
                    </a:lnTo>
                    <a:lnTo>
                      <a:pt x="2467" y="1399"/>
                    </a:lnTo>
                    <a:lnTo>
                      <a:pt x="2542" y="1425"/>
                    </a:lnTo>
                    <a:lnTo>
                      <a:pt x="2553" y="1434"/>
                    </a:lnTo>
                    <a:lnTo>
                      <a:pt x="2561" y="1442"/>
                    </a:lnTo>
                    <a:lnTo>
                      <a:pt x="2578" y="1454"/>
                    </a:lnTo>
                    <a:lnTo>
                      <a:pt x="2597" y="1463"/>
                    </a:lnTo>
                    <a:lnTo>
                      <a:pt x="2637" y="1481"/>
                    </a:lnTo>
                    <a:lnTo>
                      <a:pt x="2674" y="1503"/>
                    </a:lnTo>
                    <a:lnTo>
                      <a:pt x="2708" y="1536"/>
                    </a:lnTo>
                    <a:lnTo>
                      <a:pt x="2761" y="1611"/>
                    </a:lnTo>
                    <a:lnTo>
                      <a:pt x="2791" y="1697"/>
                    </a:lnTo>
                    <a:lnTo>
                      <a:pt x="2803" y="1790"/>
                    </a:lnTo>
                    <a:lnTo>
                      <a:pt x="2799" y="1884"/>
                    </a:lnTo>
                    <a:lnTo>
                      <a:pt x="2785" y="1977"/>
                    </a:lnTo>
                    <a:lnTo>
                      <a:pt x="2775" y="2019"/>
                    </a:lnTo>
                    <a:lnTo>
                      <a:pt x="2775" y="2027"/>
                    </a:lnTo>
                    <a:lnTo>
                      <a:pt x="2781" y="2083"/>
                    </a:lnTo>
                    <a:lnTo>
                      <a:pt x="2805" y="2284"/>
                    </a:lnTo>
                    <a:lnTo>
                      <a:pt x="2828" y="2473"/>
                    </a:lnTo>
                    <a:lnTo>
                      <a:pt x="2833" y="2500"/>
                    </a:lnTo>
                    <a:lnTo>
                      <a:pt x="2837" y="2522"/>
                    </a:lnTo>
                    <a:lnTo>
                      <a:pt x="2850" y="2565"/>
                    </a:lnTo>
                    <a:lnTo>
                      <a:pt x="2886" y="2652"/>
                    </a:lnTo>
                    <a:lnTo>
                      <a:pt x="2924" y="2734"/>
                    </a:lnTo>
                    <a:lnTo>
                      <a:pt x="2932" y="2753"/>
                    </a:lnTo>
                    <a:lnTo>
                      <a:pt x="2940" y="2776"/>
                    </a:lnTo>
                    <a:lnTo>
                      <a:pt x="2959" y="2840"/>
                    </a:lnTo>
                    <a:lnTo>
                      <a:pt x="3001" y="3015"/>
                    </a:lnTo>
                    <a:lnTo>
                      <a:pt x="3037" y="3202"/>
                    </a:lnTo>
                    <a:lnTo>
                      <a:pt x="3043" y="3242"/>
                    </a:lnTo>
                    <a:lnTo>
                      <a:pt x="3048" y="3283"/>
                    </a:lnTo>
                    <a:lnTo>
                      <a:pt x="3060" y="3365"/>
                    </a:lnTo>
                    <a:lnTo>
                      <a:pt x="3089" y="3525"/>
                    </a:lnTo>
                    <a:lnTo>
                      <a:pt x="3124" y="3656"/>
                    </a:lnTo>
                    <a:lnTo>
                      <a:pt x="3133" y="3679"/>
                    </a:lnTo>
                    <a:lnTo>
                      <a:pt x="3142" y="3702"/>
                    </a:lnTo>
                    <a:lnTo>
                      <a:pt x="3161" y="3750"/>
                    </a:lnTo>
                    <a:lnTo>
                      <a:pt x="3200" y="3851"/>
                    </a:lnTo>
                    <a:lnTo>
                      <a:pt x="3231" y="3943"/>
                    </a:lnTo>
                    <a:lnTo>
                      <a:pt x="3237" y="3963"/>
                    </a:lnTo>
                    <a:lnTo>
                      <a:pt x="3241" y="3981"/>
                    </a:lnTo>
                    <a:lnTo>
                      <a:pt x="3249" y="4008"/>
                    </a:lnTo>
                    <a:lnTo>
                      <a:pt x="3253" y="4040"/>
                    </a:lnTo>
                    <a:lnTo>
                      <a:pt x="3252" y="4050"/>
                    </a:lnTo>
                    <a:lnTo>
                      <a:pt x="3286" y="4076"/>
                    </a:lnTo>
                    <a:lnTo>
                      <a:pt x="3349" y="4136"/>
                    </a:lnTo>
                    <a:lnTo>
                      <a:pt x="3452" y="4275"/>
                    </a:lnTo>
                    <a:lnTo>
                      <a:pt x="3540" y="4423"/>
                    </a:lnTo>
                    <a:lnTo>
                      <a:pt x="3563" y="4458"/>
                    </a:lnTo>
                    <a:lnTo>
                      <a:pt x="3565" y="4463"/>
                    </a:lnTo>
                    <a:lnTo>
                      <a:pt x="3568" y="4471"/>
                    </a:lnTo>
                    <a:lnTo>
                      <a:pt x="3568" y="4474"/>
                    </a:lnTo>
                    <a:lnTo>
                      <a:pt x="3568" y="4478"/>
                    </a:lnTo>
                    <a:lnTo>
                      <a:pt x="3567" y="4481"/>
                    </a:lnTo>
                    <a:lnTo>
                      <a:pt x="3564" y="4484"/>
                    </a:lnTo>
                    <a:lnTo>
                      <a:pt x="3561" y="4486"/>
                    </a:lnTo>
                    <a:lnTo>
                      <a:pt x="3556" y="4488"/>
                    </a:lnTo>
                    <a:lnTo>
                      <a:pt x="3550" y="4489"/>
                    </a:lnTo>
                    <a:lnTo>
                      <a:pt x="3534" y="4490"/>
                    </a:lnTo>
                    <a:lnTo>
                      <a:pt x="3517" y="4487"/>
                    </a:lnTo>
                    <a:lnTo>
                      <a:pt x="3501" y="4479"/>
                    </a:lnTo>
                    <a:lnTo>
                      <a:pt x="3485" y="4465"/>
                    </a:lnTo>
                    <a:lnTo>
                      <a:pt x="3470" y="4449"/>
                    </a:lnTo>
                    <a:lnTo>
                      <a:pt x="3438" y="4410"/>
                    </a:lnTo>
                    <a:lnTo>
                      <a:pt x="3368" y="4339"/>
                    </a:lnTo>
                    <a:lnTo>
                      <a:pt x="3325" y="4322"/>
                    </a:lnTo>
                    <a:lnTo>
                      <a:pt x="3327" y="4349"/>
                    </a:lnTo>
                    <a:lnTo>
                      <a:pt x="3334" y="4438"/>
                    </a:lnTo>
                    <a:lnTo>
                      <a:pt x="3345" y="4687"/>
                    </a:lnTo>
                    <a:lnTo>
                      <a:pt x="3345" y="4798"/>
                    </a:lnTo>
                    <a:lnTo>
                      <a:pt x="3336" y="4867"/>
                    </a:lnTo>
                    <a:lnTo>
                      <a:pt x="3329" y="4877"/>
                    </a:lnTo>
                    <a:lnTo>
                      <a:pt x="3319" y="4879"/>
                    </a:lnTo>
                    <a:lnTo>
                      <a:pt x="3311" y="4879"/>
                    </a:lnTo>
                    <a:lnTo>
                      <a:pt x="3304" y="4877"/>
                    </a:lnTo>
                    <a:lnTo>
                      <a:pt x="3298" y="4874"/>
                    </a:lnTo>
                    <a:lnTo>
                      <a:pt x="3293" y="4870"/>
                    </a:lnTo>
                    <a:lnTo>
                      <a:pt x="3284" y="4861"/>
                    </a:lnTo>
                    <a:lnTo>
                      <a:pt x="3278" y="4851"/>
                    </a:lnTo>
                    <a:lnTo>
                      <a:pt x="3275" y="4845"/>
                    </a:lnTo>
                    <a:lnTo>
                      <a:pt x="3275" y="4844"/>
                    </a:lnTo>
                    <a:lnTo>
                      <a:pt x="3274" y="4846"/>
                    </a:lnTo>
                    <a:lnTo>
                      <a:pt x="3273" y="4856"/>
                    </a:lnTo>
                    <a:lnTo>
                      <a:pt x="3265" y="4889"/>
                    </a:lnTo>
                    <a:lnTo>
                      <a:pt x="3258" y="4904"/>
                    </a:lnTo>
                    <a:lnTo>
                      <a:pt x="3253" y="4909"/>
                    </a:lnTo>
                    <a:lnTo>
                      <a:pt x="3247" y="4912"/>
                    </a:lnTo>
                    <a:lnTo>
                      <a:pt x="3240" y="4912"/>
                    </a:lnTo>
                    <a:lnTo>
                      <a:pt x="3233" y="4910"/>
                    </a:lnTo>
                    <a:lnTo>
                      <a:pt x="3226" y="4904"/>
                    </a:lnTo>
                    <a:lnTo>
                      <a:pt x="3220" y="4896"/>
                    </a:lnTo>
                    <a:lnTo>
                      <a:pt x="3208" y="4875"/>
                    </a:lnTo>
                    <a:lnTo>
                      <a:pt x="3189" y="4832"/>
                    </a:lnTo>
                    <a:lnTo>
                      <a:pt x="3185" y="4818"/>
                    </a:lnTo>
                    <a:lnTo>
                      <a:pt x="3175" y="4833"/>
                    </a:lnTo>
                    <a:lnTo>
                      <a:pt x="3169" y="4837"/>
                    </a:lnTo>
                    <a:lnTo>
                      <a:pt x="3164" y="4839"/>
                    </a:lnTo>
                    <a:lnTo>
                      <a:pt x="3160" y="4840"/>
                    </a:lnTo>
                    <a:lnTo>
                      <a:pt x="3155" y="4839"/>
                    </a:lnTo>
                    <a:lnTo>
                      <a:pt x="3150" y="4837"/>
                    </a:lnTo>
                    <a:lnTo>
                      <a:pt x="3146" y="4833"/>
                    </a:lnTo>
                    <a:lnTo>
                      <a:pt x="3141" y="4828"/>
                    </a:lnTo>
                    <a:lnTo>
                      <a:pt x="3133" y="4816"/>
                    </a:lnTo>
                    <a:lnTo>
                      <a:pt x="3125" y="4802"/>
                    </a:lnTo>
                    <a:lnTo>
                      <a:pt x="3112" y="4768"/>
                    </a:lnTo>
                    <a:lnTo>
                      <a:pt x="3102" y="4739"/>
                    </a:lnTo>
                    <a:lnTo>
                      <a:pt x="3099" y="4725"/>
                    </a:lnTo>
                    <a:lnTo>
                      <a:pt x="3083" y="4741"/>
                    </a:lnTo>
                    <a:lnTo>
                      <a:pt x="3077" y="4744"/>
                    </a:lnTo>
                    <a:lnTo>
                      <a:pt x="3070" y="4746"/>
                    </a:lnTo>
                    <a:lnTo>
                      <a:pt x="3064" y="4745"/>
                    </a:lnTo>
                    <a:lnTo>
                      <a:pt x="3058" y="4741"/>
                    </a:lnTo>
                    <a:lnTo>
                      <a:pt x="3053" y="4736"/>
                    </a:lnTo>
                    <a:lnTo>
                      <a:pt x="3048" y="4730"/>
                    </a:lnTo>
                    <a:lnTo>
                      <a:pt x="3038" y="4713"/>
                    </a:lnTo>
                    <a:lnTo>
                      <a:pt x="3029" y="4691"/>
                    </a:lnTo>
                    <a:lnTo>
                      <a:pt x="3015" y="4643"/>
                    </a:lnTo>
                    <a:lnTo>
                      <a:pt x="3005" y="4599"/>
                    </a:lnTo>
                    <a:lnTo>
                      <a:pt x="3001" y="4572"/>
                    </a:lnTo>
                    <a:lnTo>
                      <a:pt x="2993" y="4532"/>
                    </a:lnTo>
                    <a:lnTo>
                      <a:pt x="2981" y="4452"/>
                    </a:lnTo>
                    <a:lnTo>
                      <a:pt x="2972" y="4294"/>
                    </a:lnTo>
                    <a:lnTo>
                      <a:pt x="2971" y="4135"/>
                    </a:lnTo>
                    <a:lnTo>
                      <a:pt x="2971" y="4093"/>
                    </a:lnTo>
                    <a:lnTo>
                      <a:pt x="2952" y="4060"/>
                    </a:lnTo>
                    <a:lnTo>
                      <a:pt x="2920" y="3988"/>
                    </a:lnTo>
                    <a:lnTo>
                      <a:pt x="2866" y="3840"/>
                    </a:lnTo>
                    <a:lnTo>
                      <a:pt x="2804" y="3698"/>
                    </a:lnTo>
                    <a:lnTo>
                      <a:pt x="2784" y="3665"/>
                    </a:lnTo>
                    <a:lnTo>
                      <a:pt x="2769" y="3644"/>
                    </a:lnTo>
                    <a:lnTo>
                      <a:pt x="2740" y="3604"/>
                    </a:lnTo>
                    <a:lnTo>
                      <a:pt x="2686" y="3526"/>
                    </a:lnTo>
                    <a:lnTo>
                      <a:pt x="2641" y="3422"/>
                    </a:lnTo>
                    <a:lnTo>
                      <a:pt x="2632" y="3387"/>
                    </a:lnTo>
                    <a:lnTo>
                      <a:pt x="2623" y="3351"/>
                    </a:lnTo>
                    <a:lnTo>
                      <a:pt x="2607" y="3275"/>
                    </a:lnTo>
                    <a:lnTo>
                      <a:pt x="2582" y="3136"/>
                    </a:lnTo>
                    <a:lnTo>
                      <a:pt x="2569" y="3059"/>
                    </a:lnTo>
                    <a:lnTo>
                      <a:pt x="2569" y="3055"/>
                    </a:lnTo>
                    <a:lnTo>
                      <a:pt x="2560" y="3041"/>
                    </a:lnTo>
                    <a:lnTo>
                      <a:pt x="2534" y="2993"/>
                    </a:lnTo>
                    <a:lnTo>
                      <a:pt x="2512" y="2938"/>
                    </a:lnTo>
                    <a:lnTo>
                      <a:pt x="2511" y="2926"/>
                    </a:lnTo>
                    <a:lnTo>
                      <a:pt x="2510" y="2915"/>
                    </a:lnTo>
                    <a:lnTo>
                      <a:pt x="2512" y="2889"/>
                    </a:lnTo>
                    <a:lnTo>
                      <a:pt x="2520" y="2825"/>
                    </a:lnTo>
                    <a:lnTo>
                      <a:pt x="2526" y="2758"/>
                    </a:lnTo>
                    <a:lnTo>
                      <a:pt x="2527" y="2743"/>
                    </a:lnTo>
                    <a:lnTo>
                      <a:pt x="2525" y="2724"/>
                    </a:lnTo>
                    <a:lnTo>
                      <a:pt x="2517" y="2663"/>
                    </a:lnTo>
                    <a:lnTo>
                      <a:pt x="2487" y="2499"/>
                    </a:lnTo>
                    <a:lnTo>
                      <a:pt x="2466" y="2384"/>
                    </a:lnTo>
                    <a:lnTo>
                      <a:pt x="2465" y="2377"/>
                    </a:lnTo>
                    <a:lnTo>
                      <a:pt x="2459" y="2430"/>
                    </a:lnTo>
                    <a:lnTo>
                      <a:pt x="2449" y="2534"/>
                    </a:lnTo>
                    <a:lnTo>
                      <a:pt x="2428" y="2744"/>
                    </a:lnTo>
                    <a:lnTo>
                      <a:pt x="2410" y="2953"/>
                    </a:lnTo>
                    <a:lnTo>
                      <a:pt x="2406" y="3005"/>
                    </a:lnTo>
                    <a:lnTo>
                      <a:pt x="2405" y="3010"/>
                    </a:lnTo>
                    <a:lnTo>
                      <a:pt x="2404" y="3039"/>
                    </a:lnTo>
                    <a:lnTo>
                      <a:pt x="2404" y="3144"/>
                    </a:lnTo>
                    <a:lnTo>
                      <a:pt x="2417" y="3247"/>
                    </a:lnTo>
                    <a:lnTo>
                      <a:pt x="2424" y="3264"/>
                    </a:lnTo>
                    <a:lnTo>
                      <a:pt x="2433" y="3282"/>
                    </a:lnTo>
                    <a:lnTo>
                      <a:pt x="2441" y="3306"/>
                    </a:lnTo>
                    <a:lnTo>
                      <a:pt x="2460" y="3373"/>
                    </a:lnTo>
                    <a:lnTo>
                      <a:pt x="2493" y="3520"/>
                    </a:lnTo>
                    <a:lnTo>
                      <a:pt x="2509" y="3594"/>
                    </a:lnTo>
                    <a:lnTo>
                      <a:pt x="2518" y="3659"/>
                    </a:lnTo>
                    <a:lnTo>
                      <a:pt x="2537" y="3788"/>
                    </a:lnTo>
                    <a:lnTo>
                      <a:pt x="2573" y="4048"/>
                    </a:lnTo>
                    <a:lnTo>
                      <a:pt x="2594" y="4309"/>
                    </a:lnTo>
                    <a:lnTo>
                      <a:pt x="2595" y="4374"/>
                    </a:lnTo>
                    <a:lnTo>
                      <a:pt x="2594" y="4389"/>
                    </a:lnTo>
                    <a:lnTo>
                      <a:pt x="2592" y="4434"/>
                    </a:lnTo>
                    <a:lnTo>
                      <a:pt x="2582" y="4570"/>
                    </a:lnTo>
                    <a:lnTo>
                      <a:pt x="2563" y="4747"/>
                    </a:lnTo>
                    <a:lnTo>
                      <a:pt x="2557" y="4794"/>
                    </a:lnTo>
                    <a:lnTo>
                      <a:pt x="2547" y="4861"/>
                    </a:lnTo>
                    <a:lnTo>
                      <a:pt x="2528" y="4994"/>
                    </a:lnTo>
                    <a:lnTo>
                      <a:pt x="2478" y="5261"/>
                    </a:lnTo>
                    <a:lnTo>
                      <a:pt x="2413" y="5523"/>
                    </a:lnTo>
                    <a:lnTo>
                      <a:pt x="2394" y="5588"/>
                    </a:lnTo>
                    <a:lnTo>
                      <a:pt x="2384" y="5621"/>
                    </a:lnTo>
                    <a:lnTo>
                      <a:pt x="2365" y="5682"/>
                    </a:lnTo>
                    <a:lnTo>
                      <a:pt x="2333" y="5798"/>
                    </a:lnTo>
                    <a:lnTo>
                      <a:pt x="2316" y="5887"/>
                    </a:lnTo>
                    <a:lnTo>
                      <a:pt x="2316" y="5903"/>
                    </a:lnTo>
                    <a:lnTo>
                      <a:pt x="2315" y="5938"/>
                    </a:lnTo>
                    <a:lnTo>
                      <a:pt x="2313" y="6019"/>
                    </a:lnTo>
                    <a:lnTo>
                      <a:pt x="2307" y="6192"/>
                    </a:lnTo>
                    <a:lnTo>
                      <a:pt x="2302" y="6300"/>
                    </a:lnTo>
                    <a:lnTo>
                      <a:pt x="2302" y="6306"/>
                    </a:lnTo>
                    <a:lnTo>
                      <a:pt x="2303" y="6310"/>
                    </a:lnTo>
                    <a:lnTo>
                      <a:pt x="2311" y="6339"/>
                    </a:lnTo>
                    <a:lnTo>
                      <a:pt x="2330" y="6481"/>
                    </a:lnTo>
                    <a:lnTo>
                      <a:pt x="2320" y="6721"/>
                    </a:lnTo>
                    <a:lnTo>
                      <a:pt x="2308" y="6794"/>
                    </a:lnTo>
                    <a:lnTo>
                      <a:pt x="2295" y="6860"/>
                    </a:lnTo>
                    <a:lnTo>
                      <a:pt x="2266" y="6990"/>
                    </a:lnTo>
                    <a:lnTo>
                      <a:pt x="2202" y="7250"/>
                    </a:lnTo>
                    <a:lnTo>
                      <a:pt x="2131" y="7507"/>
                    </a:lnTo>
                    <a:lnTo>
                      <a:pt x="2114" y="7571"/>
                    </a:lnTo>
                    <a:lnTo>
                      <a:pt x="2112" y="7595"/>
                    </a:lnTo>
                    <a:lnTo>
                      <a:pt x="2107" y="7644"/>
                    </a:lnTo>
                    <a:lnTo>
                      <a:pt x="2099" y="7741"/>
                    </a:lnTo>
                    <a:lnTo>
                      <a:pt x="2094" y="7839"/>
                    </a:lnTo>
                    <a:lnTo>
                      <a:pt x="2094" y="7863"/>
                    </a:lnTo>
                    <a:lnTo>
                      <a:pt x="2094" y="7869"/>
                    </a:lnTo>
                    <a:lnTo>
                      <a:pt x="2094" y="7882"/>
                    </a:lnTo>
                    <a:lnTo>
                      <a:pt x="2098" y="7907"/>
                    </a:lnTo>
                    <a:lnTo>
                      <a:pt x="2108" y="7927"/>
                    </a:lnTo>
                    <a:lnTo>
                      <a:pt x="2113" y="7931"/>
                    </a:lnTo>
                    <a:lnTo>
                      <a:pt x="2129" y="7946"/>
                    </a:lnTo>
                    <a:lnTo>
                      <a:pt x="2166" y="7972"/>
                    </a:lnTo>
                    <a:lnTo>
                      <a:pt x="2242" y="8022"/>
                    </a:lnTo>
                    <a:lnTo>
                      <a:pt x="2318" y="8070"/>
                    </a:lnTo>
                    <a:lnTo>
                      <a:pt x="2337" y="8081"/>
                    </a:lnTo>
                    <a:lnTo>
                      <a:pt x="2357" y="8082"/>
                    </a:lnTo>
                    <a:lnTo>
                      <a:pt x="2397" y="8088"/>
                    </a:lnTo>
                    <a:lnTo>
                      <a:pt x="2475" y="8119"/>
                    </a:lnTo>
                    <a:lnTo>
                      <a:pt x="2502" y="8147"/>
                    </a:lnTo>
                    <a:lnTo>
                      <a:pt x="2519" y="8182"/>
                    </a:lnTo>
                    <a:lnTo>
                      <a:pt x="2522" y="8203"/>
                    </a:lnTo>
                    <a:lnTo>
                      <a:pt x="2491" y="8208"/>
                    </a:lnTo>
                    <a:lnTo>
                      <a:pt x="2432" y="8216"/>
                    </a:lnTo>
                    <a:lnTo>
                      <a:pt x="2312" y="8232"/>
                    </a:lnTo>
                    <a:lnTo>
                      <a:pt x="2192" y="8248"/>
                    </a:lnTo>
                    <a:lnTo>
                      <a:pt x="2163" y="8252"/>
                    </a:lnTo>
                    <a:lnTo>
                      <a:pt x="2159" y="8255"/>
                    </a:lnTo>
                    <a:lnTo>
                      <a:pt x="2136" y="8272"/>
                    </a:lnTo>
                    <a:lnTo>
                      <a:pt x="2034" y="8326"/>
                    </a:lnTo>
                    <a:lnTo>
                      <a:pt x="1968" y="8344"/>
                    </a:lnTo>
                    <a:lnTo>
                      <a:pt x="1897" y="8344"/>
                    </a:lnTo>
                    <a:lnTo>
                      <a:pt x="1862" y="8334"/>
                    </a:lnTo>
                    <a:lnTo>
                      <a:pt x="1829" y="8320"/>
                    </a:lnTo>
                    <a:lnTo>
                      <a:pt x="1806" y="8302"/>
                    </a:lnTo>
                    <a:lnTo>
                      <a:pt x="1789" y="8283"/>
                    </a:lnTo>
                    <a:lnTo>
                      <a:pt x="1777" y="8262"/>
                    </a:lnTo>
                    <a:lnTo>
                      <a:pt x="1770" y="8242"/>
                    </a:lnTo>
                    <a:lnTo>
                      <a:pt x="1767" y="8222"/>
                    </a:lnTo>
                    <a:lnTo>
                      <a:pt x="1769" y="8185"/>
                    </a:lnTo>
                    <a:lnTo>
                      <a:pt x="1775" y="8159"/>
                    </a:lnTo>
                    <a:lnTo>
                      <a:pt x="1779" y="8149"/>
                    </a:lnTo>
                    <a:lnTo>
                      <a:pt x="1780" y="8148"/>
                    </a:lnTo>
                    <a:lnTo>
                      <a:pt x="1787" y="8137"/>
                    </a:lnTo>
                    <a:lnTo>
                      <a:pt x="1807" y="8087"/>
                    </a:lnTo>
                    <a:lnTo>
                      <a:pt x="1810" y="8014"/>
                    </a:lnTo>
                    <a:lnTo>
                      <a:pt x="1804" y="7994"/>
                    </a:lnTo>
                    <a:lnTo>
                      <a:pt x="1796" y="7973"/>
                    </a:lnTo>
                    <a:lnTo>
                      <a:pt x="1783" y="7931"/>
                    </a:lnTo>
                    <a:lnTo>
                      <a:pt x="1770" y="7840"/>
                    </a:lnTo>
                    <a:lnTo>
                      <a:pt x="1779" y="7735"/>
                    </a:lnTo>
                    <a:lnTo>
                      <a:pt x="1786" y="7706"/>
                    </a:lnTo>
                    <a:lnTo>
                      <a:pt x="1793" y="7675"/>
                    </a:lnTo>
                    <a:lnTo>
                      <a:pt x="1802" y="7596"/>
                    </a:lnTo>
                    <a:lnTo>
                      <a:pt x="1807" y="7409"/>
                    </a:lnTo>
                    <a:lnTo>
                      <a:pt x="1793" y="7246"/>
                    </a:lnTo>
                    <a:lnTo>
                      <a:pt x="1787" y="7217"/>
                    </a:lnTo>
                    <a:lnTo>
                      <a:pt x="1781" y="7190"/>
                    </a:lnTo>
                    <a:lnTo>
                      <a:pt x="1770" y="7131"/>
                    </a:lnTo>
                    <a:lnTo>
                      <a:pt x="1756" y="6995"/>
                    </a:lnTo>
                    <a:lnTo>
                      <a:pt x="1756" y="6842"/>
                    </a:lnTo>
                    <a:lnTo>
                      <a:pt x="1759" y="6802"/>
                    </a:lnTo>
                    <a:lnTo>
                      <a:pt x="1764" y="6761"/>
                    </a:lnTo>
                    <a:lnTo>
                      <a:pt x="1778" y="6661"/>
                    </a:lnTo>
                    <a:lnTo>
                      <a:pt x="1817" y="6450"/>
                    </a:lnTo>
                    <a:lnTo>
                      <a:pt x="1845" y="6306"/>
                    </a:lnTo>
                    <a:lnTo>
                      <a:pt x="1847" y="6291"/>
                    </a:lnTo>
                    <a:lnTo>
                      <a:pt x="1846" y="6280"/>
                    </a:lnTo>
                    <a:lnTo>
                      <a:pt x="1842" y="6243"/>
                    </a:lnTo>
                    <a:lnTo>
                      <a:pt x="1827" y="6122"/>
                    </a:lnTo>
                    <a:lnTo>
                      <a:pt x="1816" y="5969"/>
                    </a:lnTo>
                    <a:lnTo>
                      <a:pt x="1816" y="5930"/>
                    </a:lnTo>
                    <a:lnTo>
                      <a:pt x="1816" y="5892"/>
                    </a:lnTo>
                    <a:lnTo>
                      <a:pt x="1817" y="5822"/>
                    </a:lnTo>
                    <a:lnTo>
                      <a:pt x="1819" y="5682"/>
                    </a:lnTo>
                    <a:lnTo>
                      <a:pt x="1818" y="5504"/>
                    </a:lnTo>
                    <a:lnTo>
                      <a:pt x="1817" y="5448"/>
                    </a:lnTo>
                    <a:lnTo>
                      <a:pt x="1815" y="5404"/>
                    </a:lnTo>
                    <a:lnTo>
                      <a:pt x="1811" y="5320"/>
                    </a:lnTo>
                    <a:lnTo>
                      <a:pt x="1800" y="5165"/>
                    </a:lnTo>
                    <a:lnTo>
                      <a:pt x="1788" y="5021"/>
                    </a:lnTo>
                    <a:lnTo>
                      <a:pt x="1786" y="4984"/>
                    </a:lnTo>
                    <a:lnTo>
                      <a:pt x="1784" y="4948"/>
                    </a:lnTo>
                    <a:lnTo>
                      <a:pt x="1783" y="4872"/>
                    </a:lnTo>
                    <a:lnTo>
                      <a:pt x="1787" y="4713"/>
                    </a:lnTo>
                    <a:lnTo>
                      <a:pt x="1787" y="4559"/>
                    </a:lnTo>
                    <a:lnTo>
                      <a:pt x="1786" y="4522"/>
                    </a:lnTo>
                    <a:lnTo>
                      <a:pt x="1785" y="4527"/>
                    </a:lnTo>
                    <a:lnTo>
                      <a:pt x="1778" y="4563"/>
                    </a:lnTo>
                    <a:lnTo>
                      <a:pt x="1748" y="4714"/>
                    </a:lnTo>
                    <a:lnTo>
                      <a:pt x="1712" y="4930"/>
                    </a:lnTo>
                    <a:lnTo>
                      <a:pt x="1704" y="4988"/>
                    </a:lnTo>
                    <a:lnTo>
                      <a:pt x="1695" y="5046"/>
                    </a:lnTo>
                    <a:lnTo>
                      <a:pt x="1676" y="5151"/>
                    </a:lnTo>
                    <a:lnTo>
                      <a:pt x="1645" y="5331"/>
                    </a:lnTo>
                    <a:lnTo>
                      <a:pt x="1628" y="5484"/>
                    </a:lnTo>
                    <a:lnTo>
                      <a:pt x="1628" y="5519"/>
                    </a:lnTo>
                    <a:lnTo>
                      <a:pt x="1627" y="5564"/>
                    </a:lnTo>
                    <a:lnTo>
                      <a:pt x="1623" y="5662"/>
                    </a:lnTo>
                    <a:lnTo>
                      <a:pt x="1607" y="5866"/>
                    </a:lnTo>
                    <a:lnTo>
                      <a:pt x="1596" y="6032"/>
                    </a:lnTo>
                    <a:lnTo>
                      <a:pt x="1596" y="6060"/>
                    </a:lnTo>
                    <a:lnTo>
                      <a:pt x="1594" y="6086"/>
                    </a:lnTo>
                    <a:lnTo>
                      <a:pt x="1587" y="6134"/>
                    </a:lnTo>
                    <a:lnTo>
                      <a:pt x="1563" y="6231"/>
                    </a:lnTo>
                    <a:lnTo>
                      <a:pt x="1548" y="6336"/>
                    </a:lnTo>
                    <a:lnTo>
                      <a:pt x="1550" y="6365"/>
                    </a:lnTo>
                    <a:lnTo>
                      <a:pt x="1553" y="6398"/>
                    </a:lnTo>
                    <a:lnTo>
                      <a:pt x="1563" y="6466"/>
                    </a:lnTo>
                    <a:lnTo>
                      <a:pt x="1584" y="6623"/>
                    </a:lnTo>
                    <a:lnTo>
                      <a:pt x="1583" y="6807"/>
                    </a:lnTo>
                    <a:lnTo>
                      <a:pt x="1577" y="6857"/>
                    </a:lnTo>
                    <a:lnTo>
                      <a:pt x="1572" y="6882"/>
                    </a:lnTo>
                    <a:lnTo>
                      <a:pt x="1562" y="6933"/>
                    </a:lnTo>
                    <a:lnTo>
                      <a:pt x="1536" y="7035"/>
                    </a:lnTo>
                    <a:lnTo>
                      <a:pt x="1512" y="7137"/>
                    </a:lnTo>
                    <a:lnTo>
                      <a:pt x="1507" y="7163"/>
                    </a:lnTo>
                    <a:lnTo>
                      <a:pt x="1501" y="7191"/>
                    </a:lnTo>
                    <a:lnTo>
                      <a:pt x="1491" y="7256"/>
                    </a:lnTo>
                    <a:lnTo>
                      <a:pt x="1474" y="7399"/>
                    </a:lnTo>
                    <a:lnTo>
                      <a:pt x="1465" y="7516"/>
                    </a:lnTo>
                    <a:lnTo>
                      <a:pt x="1466" y="7536"/>
                    </a:lnTo>
                    <a:lnTo>
                      <a:pt x="1468" y="7571"/>
                    </a:lnTo>
                    <a:lnTo>
                      <a:pt x="1471" y="7648"/>
                    </a:lnTo>
                    <a:lnTo>
                      <a:pt x="1475" y="7795"/>
                    </a:lnTo>
                    <a:lnTo>
                      <a:pt x="1476" y="7880"/>
                    </a:lnTo>
                    <a:lnTo>
                      <a:pt x="1477" y="7884"/>
                    </a:lnTo>
                    <a:lnTo>
                      <a:pt x="1473" y="7898"/>
                    </a:lnTo>
                    <a:lnTo>
                      <a:pt x="1464" y="7925"/>
                    </a:lnTo>
                    <a:lnTo>
                      <a:pt x="1449" y="7980"/>
                    </a:lnTo>
                    <a:lnTo>
                      <a:pt x="1434" y="8033"/>
                    </a:lnTo>
                    <a:lnTo>
                      <a:pt x="1431" y="8046"/>
                    </a:lnTo>
                    <a:lnTo>
                      <a:pt x="1431" y="8049"/>
                    </a:lnTo>
                    <a:lnTo>
                      <a:pt x="1437" y="8070"/>
                    </a:lnTo>
                    <a:lnTo>
                      <a:pt x="1454" y="8146"/>
                    </a:lnTo>
                    <a:lnTo>
                      <a:pt x="1459" y="8233"/>
                    </a:lnTo>
                    <a:lnTo>
                      <a:pt x="1456" y="8251"/>
                    </a:lnTo>
                    <a:lnTo>
                      <a:pt x="1450" y="8268"/>
                    </a:lnTo>
                    <a:lnTo>
                      <a:pt x="1438" y="8296"/>
                    </a:lnTo>
                    <a:lnTo>
                      <a:pt x="1419" y="8317"/>
                    </a:lnTo>
                    <a:lnTo>
                      <a:pt x="1392" y="8329"/>
                    </a:lnTo>
                    <a:lnTo>
                      <a:pt x="1356" y="8333"/>
                    </a:lnTo>
                    <a:lnTo>
                      <a:pt x="1306" y="8327"/>
                    </a:lnTo>
                    <a:lnTo>
                      <a:pt x="1276" y="8319"/>
                    </a:lnTo>
                    <a:lnTo>
                      <a:pt x="1244" y="8310"/>
                    </a:lnTo>
                    <a:lnTo>
                      <a:pt x="1189" y="8285"/>
                    </a:lnTo>
                    <a:lnTo>
                      <a:pt x="1088" y="8225"/>
                    </a:lnTo>
                    <a:lnTo>
                      <a:pt x="985" y="8186"/>
                    </a:lnTo>
                    <a:lnTo>
                      <a:pt x="956" y="8183"/>
                    </a:lnTo>
                    <a:lnTo>
                      <a:pt x="924" y="8182"/>
                    </a:lnTo>
                    <a:lnTo>
                      <a:pt x="866" y="8173"/>
                    </a:lnTo>
                    <a:lnTo>
                      <a:pt x="773" y="8142"/>
                    </a:lnTo>
                    <a:lnTo>
                      <a:pt x="727" y="8117"/>
                    </a:lnTo>
                    <a:lnTo>
                      <a:pt x="724" y="8115"/>
                    </a:lnTo>
                    <a:lnTo>
                      <a:pt x="724" y="8114"/>
                    </a:lnTo>
                    <a:lnTo>
                      <a:pt x="727" y="8107"/>
                    </a:lnTo>
                    <a:lnTo>
                      <a:pt x="743" y="8079"/>
                    </a:lnTo>
                    <a:lnTo>
                      <a:pt x="762" y="8064"/>
                    </a:lnTo>
                    <a:lnTo>
                      <a:pt x="789" y="8051"/>
                    </a:lnTo>
                    <a:lnTo>
                      <a:pt x="808" y="8046"/>
                    </a:lnTo>
                    <a:lnTo>
                      <a:pt x="829" y="8041"/>
                    </a:lnTo>
                    <a:lnTo>
                      <a:pt x="889" y="8018"/>
                    </a:lnTo>
                    <a:lnTo>
                      <a:pt x="1027" y="7950"/>
                    </a:lnTo>
                    <a:lnTo>
                      <a:pt x="1118" y="7900"/>
                    </a:lnTo>
                    <a:lnTo>
                      <a:pt x="1123" y="7897"/>
                    </a:lnTo>
                    <a:lnTo>
                      <a:pt x="1126" y="7892"/>
                    </a:lnTo>
                    <a:lnTo>
                      <a:pt x="1132" y="7881"/>
                    </a:lnTo>
                    <a:lnTo>
                      <a:pt x="1146" y="7858"/>
                    </a:lnTo>
                    <a:lnTo>
                      <a:pt x="1158" y="7837"/>
                    </a:lnTo>
                    <a:lnTo>
                      <a:pt x="1162" y="7831"/>
                    </a:lnTo>
                    <a:lnTo>
                      <a:pt x="1162" y="7823"/>
                    </a:lnTo>
                    <a:lnTo>
                      <a:pt x="1162" y="7768"/>
                    </a:lnTo>
                    <a:lnTo>
                      <a:pt x="1162" y="7564"/>
                    </a:lnTo>
                    <a:lnTo>
                      <a:pt x="1154" y="7363"/>
                    </a:lnTo>
                    <a:lnTo>
                      <a:pt x="1150" y="7332"/>
                    </a:lnTo>
                    <a:lnTo>
                      <a:pt x="1147" y="7319"/>
                    </a:lnTo>
                    <a:lnTo>
                      <a:pt x="1138" y="7283"/>
                    </a:lnTo>
                    <a:lnTo>
                      <a:pt x="1113" y="7186"/>
                    </a:lnTo>
                    <a:lnTo>
                      <a:pt x="1080" y="7068"/>
                    </a:lnTo>
                    <a:lnTo>
                      <a:pt x="1073" y="7035"/>
                    </a:lnTo>
                    <a:lnTo>
                      <a:pt x="1065" y="7004"/>
                    </a:lnTo>
                    <a:lnTo>
                      <a:pt x="1051" y="6939"/>
                    </a:lnTo>
                    <a:lnTo>
                      <a:pt x="1030" y="6815"/>
                    </a:lnTo>
                    <a:lnTo>
                      <a:pt x="1021" y="6710"/>
                    </a:lnTo>
                    <a:lnTo>
                      <a:pt x="1023" y="6687"/>
                    </a:lnTo>
                    <a:lnTo>
                      <a:pt x="1026" y="6638"/>
                    </a:lnTo>
                    <a:lnTo>
                      <a:pt x="1036" y="6539"/>
                    </a:lnTo>
                    <a:lnTo>
                      <a:pt x="1059" y="6340"/>
                    </a:lnTo>
                    <a:lnTo>
                      <a:pt x="1086" y="6143"/>
                    </a:lnTo>
                    <a:lnTo>
                      <a:pt x="1093" y="6094"/>
                    </a:lnTo>
                    <a:lnTo>
                      <a:pt x="1090" y="6064"/>
                    </a:lnTo>
                    <a:lnTo>
                      <a:pt x="1085" y="6006"/>
                    </a:lnTo>
                    <a:lnTo>
                      <a:pt x="1074" y="5887"/>
                    </a:lnTo>
                    <a:lnTo>
                      <a:pt x="1063" y="5769"/>
                    </a:lnTo>
                    <a:lnTo>
                      <a:pt x="1061" y="5740"/>
                    </a:lnTo>
                    <a:lnTo>
                      <a:pt x="1040" y="5679"/>
                    </a:lnTo>
                    <a:lnTo>
                      <a:pt x="1006" y="5551"/>
                    </a:lnTo>
                    <a:lnTo>
                      <a:pt x="964" y="5281"/>
                    </a:lnTo>
                    <a:lnTo>
                      <a:pt x="952" y="5015"/>
                    </a:lnTo>
                    <a:lnTo>
                      <a:pt x="953" y="4951"/>
                    </a:lnTo>
                    <a:lnTo>
                      <a:pt x="955" y="4868"/>
                    </a:lnTo>
                    <a:lnTo>
                      <a:pt x="962" y="4700"/>
                    </a:lnTo>
                    <a:lnTo>
                      <a:pt x="979" y="4364"/>
                    </a:lnTo>
                    <a:lnTo>
                      <a:pt x="999" y="4030"/>
                    </a:lnTo>
                    <a:lnTo>
                      <a:pt x="1005" y="3946"/>
                    </a:lnTo>
                    <a:lnTo>
                      <a:pt x="1014" y="3878"/>
                    </a:lnTo>
                    <a:lnTo>
                      <a:pt x="1035" y="3741"/>
                    </a:lnTo>
                    <a:lnTo>
                      <a:pt x="1077" y="3467"/>
                    </a:lnTo>
                    <a:lnTo>
                      <a:pt x="1105" y="3194"/>
                    </a:lnTo>
                    <a:lnTo>
                      <a:pt x="1108" y="3125"/>
                    </a:lnTo>
                    <a:lnTo>
                      <a:pt x="1108" y="3071"/>
                    </a:lnTo>
                    <a:lnTo>
                      <a:pt x="1105" y="2962"/>
                    </a:lnTo>
                    <a:lnTo>
                      <a:pt x="1082" y="2744"/>
                    </a:lnTo>
                    <a:lnTo>
                      <a:pt x="1038" y="2530"/>
                    </a:lnTo>
                    <a:lnTo>
                      <a:pt x="1024" y="2477"/>
                    </a:lnTo>
                    <a:lnTo>
                      <a:pt x="1016" y="2461"/>
                    </a:lnTo>
                    <a:lnTo>
                      <a:pt x="1014" y="2459"/>
                    </a:lnTo>
                    <a:lnTo>
                      <a:pt x="1013" y="2458"/>
                    </a:lnTo>
                    <a:lnTo>
                      <a:pt x="1011" y="2459"/>
                    </a:lnTo>
                    <a:lnTo>
                      <a:pt x="1010" y="2460"/>
                    </a:lnTo>
                    <a:lnTo>
                      <a:pt x="1009" y="2463"/>
                    </a:lnTo>
                    <a:lnTo>
                      <a:pt x="1008" y="2466"/>
                    </a:lnTo>
                    <a:lnTo>
                      <a:pt x="1007" y="2475"/>
                    </a:lnTo>
                    <a:lnTo>
                      <a:pt x="1005" y="2499"/>
                    </a:lnTo>
                    <a:lnTo>
                      <a:pt x="1003" y="2568"/>
                    </a:lnTo>
                    <a:lnTo>
                      <a:pt x="1005" y="2736"/>
                    </a:lnTo>
                    <a:lnTo>
                      <a:pt x="1005" y="2792"/>
                    </a:lnTo>
                    <a:lnTo>
                      <a:pt x="1005" y="2810"/>
                    </a:lnTo>
                    <a:lnTo>
                      <a:pt x="1005" y="2843"/>
                    </a:lnTo>
                    <a:lnTo>
                      <a:pt x="1008" y="2909"/>
                    </a:lnTo>
                    <a:lnTo>
                      <a:pt x="1010" y="2976"/>
                    </a:lnTo>
                    <a:lnTo>
                      <a:pt x="1011" y="2992"/>
                    </a:lnTo>
                    <a:lnTo>
                      <a:pt x="1002" y="3050"/>
                    </a:lnTo>
                    <a:lnTo>
                      <a:pt x="974" y="3165"/>
                    </a:lnTo>
                    <a:lnTo>
                      <a:pt x="894" y="3395"/>
                    </a:lnTo>
                    <a:lnTo>
                      <a:pt x="801" y="3618"/>
                    </a:lnTo>
                    <a:lnTo>
                      <a:pt x="779" y="3672"/>
                    </a:lnTo>
                    <a:lnTo>
                      <a:pt x="761" y="3714"/>
                    </a:lnTo>
                    <a:lnTo>
                      <a:pt x="728" y="3793"/>
                    </a:lnTo>
                    <a:lnTo>
                      <a:pt x="669" y="3922"/>
                    </a:lnTo>
                    <a:lnTo>
                      <a:pt x="628" y="4016"/>
                    </a:lnTo>
                    <a:lnTo>
                      <a:pt x="623" y="4034"/>
                    </a:lnTo>
                    <a:lnTo>
                      <a:pt x="615" y="4047"/>
                    </a:lnTo>
                    <a:lnTo>
                      <a:pt x="609" y="4063"/>
                    </a:lnTo>
                    <a:lnTo>
                      <a:pt x="601" y="4099"/>
                    </a:lnTo>
                    <a:lnTo>
                      <a:pt x="593" y="4169"/>
                    </a:lnTo>
                    <a:lnTo>
                      <a:pt x="592" y="4203"/>
                    </a:lnTo>
                    <a:lnTo>
                      <a:pt x="592" y="4206"/>
                    </a:lnTo>
                    <a:lnTo>
                      <a:pt x="596" y="4227"/>
                    </a:lnTo>
                    <a:lnTo>
                      <a:pt x="606" y="4326"/>
                    </a:lnTo>
                    <a:lnTo>
                      <a:pt x="603" y="4488"/>
                    </a:lnTo>
                    <a:lnTo>
                      <a:pt x="598" y="4536"/>
                    </a:lnTo>
                    <a:lnTo>
                      <a:pt x="594" y="4561"/>
                    </a:lnTo>
                    <a:lnTo>
                      <a:pt x="588" y="4614"/>
                    </a:lnTo>
                    <a:lnTo>
                      <a:pt x="570" y="4721"/>
                    </a:lnTo>
                    <a:lnTo>
                      <a:pt x="548" y="4798"/>
                    </a:lnTo>
                    <a:lnTo>
                      <a:pt x="542" y="4808"/>
                    </a:lnTo>
                    <a:lnTo>
                      <a:pt x="531" y="4815"/>
                    </a:lnTo>
                    <a:lnTo>
                      <a:pt x="522" y="4816"/>
                    </a:lnTo>
                    <a:lnTo>
                      <a:pt x="515" y="4814"/>
                    </a:lnTo>
                    <a:lnTo>
                      <a:pt x="509" y="4809"/>
                    </a:lnTo>
                    <a:lnTo>
                      <a:pt x="505" y="4801"/>
                    </a:lnTo>
                    <a:lnTo>
                      <a:pt x="501" y="4792"/>
                    </a:lnTo>
                    <a:lnTo>
                      <a:pt x="497" y="4773"/>
                    </a:lnTo>
                    <a:lnTo>
                      <a:pt x="494" y="4759"/>
                    </a:lnTo>
                    <a:lnTo>
                      <a:pt x="491" y="4756"/>
                    </a:lnTo>
                    <a:lnTo>
                      <a:pt x="489" y="4760"/>
                    </a:lnTo>
                    <a:lnTo>
                      <a:pt x="487" y="4765"/>
                    </a:lnTo>
                    <a:lnTo>
                      <a:pt x="483" y="4780"/>
                    </a:lnTo>
                    <a:lnTo>
                      <a:pt x="473" y="4826"/>
                    </a:lnTo>
                    <a:lnTo>
                      <a:pt x="448" y="4931"/>
                    </a:lnTo>
                    <a:lnTo>
                      <a:pt x="406" y="4966"/>
                    </a:lnTo>
                    <a:lnTo>
                      <a:pt x="401" y="4963"/>
                    </a:lnTo>
                    <a:lnTo>
                      <a:pt x="394" y="4955"/>
                    </a:lnTo>
                    <a:lnTo>
                      <a:pt x="390" y="4948"/>
                    </a:lnTo>
                    <a:lnTo>
                      <a:pt x="388" y="4942"/>
                    </a:lnTo>
                    <a:lnTo>
                      <a:pt x="387" y="4937"/>
                    </a:lnTo>
                    <a:lnTo>
                      <a:pt x="387" y="4935"/>
                    </a:lnTo>
                    <a:lnTo>
                      <a:pt x="388" y="4934"/>
                    </a:lnTo>
                    <a:lnTo>
                      <a:pt x="382" y="4947"/>
                    </a:lnTo>
                    <a:lnTo>
                      <a:pt x="369" y="4969"/>
                    </a:lnTo>
                    <a:lnTo>
                      <a:pt x="353" y="4986"/>
                    </a:lnTo>
                    <a:lnTo>
                      <a:pt x="345" y="4991"/>
                    </a:lnTo>
                    <a:lnTo>
                      <a:pt x="337" y="4994"/>
                    </a:lnTo>
                    <a:lnTo>
                      <a:pt x="329" y="4993"/>
                    </a:lnTo>
                    <a:lnTo>
                      <a:pt x="321" y="4989"/>
                    </a:lnTo>
                    <a:lnTo>
                      <a:pt x="314" y="4981"/>
                    </a:lnTo>
                    <a:lnTo>
                      <a:pt x="307" y="4969"/>
                    </a:lnTo>
                    <a:lnTo>
                      <a:pt x="302" y="4952"/>
                    </a:lnTo>
                    <a:lnTo>
                      <a:pt x="301" y="4954"/>
                    </a:lnTo>
                    <a:lnTo>
                      <a:pt x="298" y="4961"/>
                    </a:lnTo>
                    <a:lnTo>
                      <a:pt x="291" y="4971"/>
                    </a:lnTo>
                    <a:lnTo>
                      <a:pt x="282" y="4981"/>
                    </a:lnTo>
                    <a:lnTo>
                      <a:pt x="276" y="4984"/>
                    </a:lnTo>
                    <a:lnTo>
                      <a:pt x="270" y="4985"/>
                    </a:lnTo>
                    <a:lnTo>
                      <a:pt x="264" y="4983"/>
                    </a:lnTo>
                    <a:lnTo>
                      <a:pt x="258" y="4979"/>
                    </a:lnTo>
                    <a:lnTo>
                      <a:pt x="252" y="4970"/>
                    </a:lnTo>
                    <a:lnTo>
                      <a:pt x="245" y="4959"/>
                    </a:lnTo>
                    <a:lnTo>
                      <a:pt x="239" y="4946"/>
                    </a:lnTo>
                    <a:lnTo>
                      <a:pt x="230" y="4911"/>
                    </a:lnTo>
                    <a:lnTo>
                      <a:pt x="219" y="4828"/>
                    </a:lnTo>
                    <a:lnTo>
                      <a:pt x="216" y="4750"/>
                    </a:lnTo>
                    <a:lnTo>
                      <a:pt x="216" y="4722"/>
                    </a:lnTo>
                    <a:lnTo>
                      <a:pt x="217" y="4665"/>
                    </a:lnTo>
                    <a:lnTo>
                      <a:pt x="218" y="4555"/>
                    </a:lnTo>
                    <a:lnTo>
                      <a:pt x="219" y="4443"/>
                    </a:lnTo>
                    <a:lnTo>
                      <a:pt x="221" y="4414"/>
                    </a:lnTo>
                    <a:lnTo>
                      <a:pt x="199" y="4418"/>
                    </a:lnTo>
                    <a:lnTo>
                      <a:pt x="167" y="4432"/>
                    </a:lnTo>
                    <a:lnTo>
                      <a:pt x="144" y="4453"/>
                    </a:lnTo>
                    <a:lnTo>
                      <a:pt x="123" y="4479"/>
                    </a:lnTo>
                    <a:lnTo>
                      <a:pt x="68" y="4531"/>
                    </a:lnTo>
                    <a:lnTo>
                      <a:pt x="47" y="4541"/>
                    </a:lnTo>
                    <a:lnTo>
                      <a:pt x="30" y="4539"/>
                    </a:lnTo>
                    <a:lnTo>
                      <a:pt x="9" y="4532"/>
                    </a:lnTo>
                    <a:lnTo>
                      <a:pt x="3" y="4528"/>
                    </a:lnTo>
                    <a:lnTo>
                      <a:pt x="1" y="4524"/>
                    </a:lnTo>
                    <a:lnTo>
                      <a:pt x="0" y="4520"/>
                    </a:lnTo>
                    <a:lnTo>
                      <a:pt x="1" y="4517"/>
                    </a:lnTo>
                    <a:lnTo>
                      <a:pt x="3" y="4513"/>
                    </a:lnTo>
                    <a:lnTo>
                      <a:pt x="5" y="4511"/>
                    </a:lnTo>
                    <a:lnTo>
                      <a:pt x="10" y="4507"/>
                    </a:lnTo>
                    <a:lnTo>
                      <a:pt x="11" y="4506"/>
                    </a:lnTo>
                    <a:lnTo>
                      <a:pt x="12" y="4503"/>
                    </a:lnTo>
                    <a:lnTo>
                      <a:pt x="26" y="4480"/>
                    </a:lnTo>
                    <a:lnTo>
                      <a:pt x="78" y="4394"/>
                    </a:lnTo>
                    <a:lnTo>
                      <a:pt x="140" y="4307"/>
                    </a:lnTo>
                    <a:lnTo>
                      <a:pt x="153" y="4292"/>
                    </a:lnTo>
                    <a:lnTo>
                      <a:pt x="164" y="4280"/>
                    </a:lnTo>
                    <a:lnTo>
                      <a:pt x="183" y="4251"/>
                    </a:lnTo>
                    <a:lnTo>
                      <a:pt x="222" y="4191"/>
                    </a:lnTo>
                    <a:lnTo>
                      <a:pt x="269" y="4139"/>
                    </a:lnTo>
                    <a:lnTo>
                      <a:pt x="285" y="4129"/>
                    </a:lnTo>
                    <a:lnTo>
                      <a:pt x="290" y="4115"/>
                    </a:lnTo>
                    <a:lnTo>
                      <a:pt x="299" y="4081"/>
                    </a:lnTo>
                    <a:lnTo>
                      <a:pt x="311" y="4002"/>
                    </a:lnTo>
                    <a:lnTo>
                      <a:pt x="333" y="3903"/>
                    </a:lnTo>
                    <a:lnTo>
                      <a:pt x="343" y="3875"/>
                    </a:lnTo>
                    <a:lnTo>
                      <a:pt x="350" y="3846"/>
                    </a:lnTo>
                    <a:lnTo>
                      <a:pt x="372" y="3775"/>
                    </a:lnTo>
                    <a:lnTo>
                      <a:pt x="429" y="3595"/>
                    </a:lnTo>
                    <a:lnTo>
                      <a:pt x="487" y="3407"/>
                    </a:lnTo>
                    <a:lnTo>
                      <a:pt x="500" y="3364"/>
                    </a:lnTo>
                    <a:lnTo>
                      <a:pt x="510" y="3323"/>
                    </a:lnTo>
                    <a:lnTo>
                      <a:pt x="522" y="3243"/>
                    </a:lnTo>
                    <a:lnTo>
                      <a:pt x="531" y="3093"/>
                    </a:lnTo>
                    <a:lnTo>
                      <a:pt x="552" y="2955"/>
                    </a:lnTo>
                    <a:lnTo>
                      <a:pt x="564" y="2920"/>
                    </a:lnTo>
                    <a:lnTo>
                      <a:pt x="577" y="2888"/>
                    </a:lnTo>
                    <a:lnTo>
                      <a:pt x="602" y="2826"/>
                    </a:lnTo>
                    <a:lnTo>
                      <a:pt x="642" y="2724"/>
                    </a:lnTo>
                    <a:lnTo>
                      <a:pt x="664" y="2673"/>
                    </a:lnTo>
                    <a:lnTo>
                      <a:pt x="665" y="2670"/>
                    </a:lnTo>
                    <a:lnTo>
                      <a:pt x="667" y="2631"/>
                    </a:lnTo>
                    <a:lnTo>
                      <a:pt x="672" y="2545"/>
                    </a:lnTo>
                    <a:lnTo>
                      <a:pt x="681" y="2357"/>
                    </a:lnTo>
                    <a:lnTo>
                      <a:pt x="701" y="2170"/>
                    </a:lnTo>
                    <a:lnTo>
                      <a:pt x="710" y="2128"/>
                    </a:lnTo>
                    <a:lnTo>
                      <a:pt x="715" y="2097"/>
                    </a:lnTo>
                    <a:lnTo>
                      <a:pt x="717" y="2048"/>
                    </a:lnTo>
                    <a:lnTo>
                      <a:pt x="711" y="2007"/>
                    </a:lnTo>
                    <a:lnTo>
                      <a:pt x="701" y="1970"/>
                    </a:lnTo>
                    <a:lnTo>
                      <a:pt x="684" y="1874"/>
                    </a:lnTo>
                    <a:lnTo>
                      <a:pt x="684" y="1841"/>
                    </a:lnTo>
                    <a:lnTo>
                      <a:pt x="686" y="1796"/>
                    </a:lnTo>
                    <a:lnTo>
                      <a:pt x="700" y="1709"/>
                    </a:lnTo>
                    <a:lnTo>
                      <a:pt x="771" y="1557"/>
                    </a:lnTo>
                    <a:lnTo>
                      <a:pt x="906" y="1451"/>
                    </a:lnTo>
                    <a:lnTo>
                      <a:pt x="951" y="1434"/>
                    </a:lnTo>
                    <a:lnTo>
                      <a:pt x="955" y="1431"/>
                    </a:lnTo>
                    <a:lnTo>
                      <a:pt x="989" y="1417"/>
                    </a:lnTo>
                    <a:lnTo>
                      <a:pt x="1118" y="1360"/>
                    </a:lnTo>
                    <a:lnTo>
                      <a:pt x="1255" y="1293"/>
                    </a:lnTo>
                    <a:lnTo>
                      <a:pt x="1281" y="1277"/>
                    </a:lnTo>
                    <a:lnTo>
                      <a:pt x="1303" y="1264"/>
                    </a:lnTo>
                    <a:lnTo>
                      <a:pt x="1351" y="1236"/>
                    </a:lnTo>
                    <a:lnTo>
                      <a:pt x="1437" y="1167"/>
                    </a:lnTo>
                    <a:lnTo>
                      <a:pt x="1491" y="1074"/>
                    </a:lnTo>
                    <a:lnTo>
                      <a:pt x="1497" y="1044"/>
                    </a:lnTo>
                    <a:lnTo>
                      <a:pt x="1499" y="1015"/>
                    </a:lnTo>
                    <a:lnTo>
                      <a:pt x="1501" y="960"/>
                    </a:lnTo>
                    <a:lnTo>
                      <a:pt x="1497" y="871"/>
                    </a:lnTo>
                    <a:lnTo>
                      <a:pt x="1491" y="827"/>
                    </a:lnTo>
                    <a:lnTo>
                      <a:pt x="1491" y="824"/>
                    </a:lnTo>
                    <a:lnTo>
                      <a:pt x="1477" y="817"/>
                    </a:lnTo>
                    <a:lnTo>
                      <a:pt x="1452" y="799"/>
                    </a:lnTo>
                    <a:lnTo>
                      <a:pt x="1434" y="776"/>
                    </a:lnTo>
                    <a:lnTo>
                      <a:pt x="1419" y="751"/>
                    </a:lnTo>
                    <a:lnTo>
                      <a:pt x="1398" y="695"/>
                    </a:lnTo>
                    <a:lnTo>
                      <a:pt x="1395" y="681"/>
                    </a:lnTo>
                    <a:lnTo>
                      <a:pt x="1392" y="679"/>
                    </a:lnTo>
                    <a:lnTo>
                      <a:pt x="1383" y="661"/>
                    </a:lnTo>
                    <a:lnTo>
                      <a:pt x="1351" y="590"/>
                    </a:lnTo>
                    <a:lnTo>
                      <a:pt x="1330" y="495"/>
                    </a:lnTo>
                    <a:lnTo>
                      <a:pt x="1331" y="471"/>
                    </a:lnTo>
                    <a:close/>
                  </a:path>
                </a:pathLst>
              </a:custGeom>
              <a:solidFill>
                <a:srgbClr val="B09C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Freeform 7"/>
              <p:cNvSpPr>
                <a:spLocks/>
              </p:cNvSpPr>
              <p:nvPr/>
            </p:nvSpPr>
            <p:spPr bwMode="auto">
              <a:xfrm>
                <a:off x="2357" y="1102"/>
                <a:ext cx="263" cy="201"/>
              </a:xfrm>
              <a:custGeom>
                <a:avLst/>
                <a:gdLst>
                  <a:gd name="T0" fmla="*/ 1 w 526"/>
                  <a:gd name="T1" fmla="*/ 1 h 402"/>
                  <a:gd name="T2" fmla="*/ 1 w 526"/>
                  <a:gd name="T3" fmla="*/ 1 h 402"/>
                  <a:gd name="T4" fmla="*/ 1 w 526"/>
                  <a:gd name="T5" fmla="*/ 1 h 402"/>
                  <a:gd name="T6" fmla="*/ 1 w 526"/>
                  <a:gd name="T7" fmla="*/ 1 h 402"/>
                  <a:gd name="T8" fmla="*/ 1 w 526"/>
                  <a:gd name="T9" fmla="*/ 1 h 402"/>
                  <a:gd name="T10" fmla="*/ 1 w 526"/>
                  <a:gd name="T11" fmla="*/ 1 h 402"/>
                  <a:gd name="T12" fmla="*/ 1 w 526"/>
                  <a:gd name="T13" fmla="*/ 1 h 402"/>
                  <a:gd name="T14" fmla="*/ 1 w 526"/>
                  <a:gd name="T15" fmla="*/ 1 h 402"/>
                  <a:gd name="T16" fmla="*/ 1 w 526"/>
                  <a:gd name="T17" fmla="*/ 1 h 402"/>
                  <a:gd name="T18" fmla="*/ 1 w 526"/>
                  <a:gd name="T19" fmla="*/ 1 h 402"/>
                  <a:gd name="T20" fmla="*/ 1 w 526"/>
                  <a:gd name="T21" fmla="*/ 1 h 402"/>
                  <a:gd name="T22" fmla="*/ 1 w 526"/>
                  <a:gd name="T23" fmla="*/ 1 h 402"/>
                  <a:gd name="T24" fmla="*/ 1 w 526"/>
                  <a:gd name="T25" fmla="*/ 1 h 402"/>
                  <a:gd name="T26" fmla="*/ 1 w 526"/>
                  <a:gd name="T27" fmla="*/ 1 h 402"/>
                  <a:gd name="T28" fmla="*/ 1 w 526"/>
                  <a:gd name="T29" fmla="*/ 1 h 402"/>
                  <a:gd name="T30" fmla="*/ 1 w 526"/>
                  <a:gd name="T31" fmla="*/ 1 h 402"/>
                  <a:gd name="T32" fmla="*/ 1 w 526"/>
                  <a:gd name="T33" fmla="*/ 1 h 402"/>
                  <a:gd name="T34" fmla="*/ 1 w 526"/>
                  <a:gd name="T35" fmla="*/ 1 h 402"/>
                  <a:gd name="T36" fmla="*/ 1 w 526"/>
                  <a:gd name="T37" fmla="*/ 1 h 402"/>
                  <a:gd name="T38" fmla="*/ 1 w 526"/>
                  <a:gd name="T39" fmla="*/ 1 h 402"/>
                  <a:gd name="T40" fmla="*/ 1 w 526"/>
                  <a:gd name="T41" fmla="*/ 1 h 402"/>
                  <a:gd name="T42" fmla="*/ 1 w 526"/>
                  <a:gd name="T43" fmla="*/ 1 h 402"/>
                  <a:gd name="T44" fmla="*/ 1 w 526"/>
                  <a:gd name="T45" fmla="*/ 1 h 402"/>
                  <a:gd name="T46" fmla="*/ 1 w 526"/>
                  <a:gd name="T47" fmla="*/ 1 h 402"/>
                  <a:gd name="T48" fmla="*/ 1 w 526"/>
                  <a:gd name="T49" fmla="*/ 1 h 402"/>
                  <a:gd name="T50" fmla="*/ 1 w 526"/>
                  <a:gd name="T51" fmla="*/ 1 h 402"/>
                  <a:gd name="T52" fmla="*/ 1 w 526"/>
                  <a:gd name="T53" fmla="*/ 1 h 402"/>
                  <a:gd name="T54" fmla="*/ 1 w 526"/>
                  <a:gd name="T55" fmla="*/ 1 h 402"/>
                  <a:gd name="T56" fmla="*/ 1 w 526"/>
                  <a:gd name="T57" fmla="*/ 1 h 402"/>
                  <a:gd name="T58" fmla="*/ 1 w 526"/>
                  <a:gd name="T59" fmla="*/ 1 h 402"/>
                  <a:gd name="T60" fmla="*/ 1 w 526"/>
                  <a:gd name="T61" fmla="*/ 1 h 402"/>
                  <a:gd name="T62" fmla="*/ 1 w 526"/>
                  <a:gd name="T63" fmla="*/ 1 h 402"/>
                  <a:gd name="T64" fmla="*/ 1 w 526"/>
                  <a:gd name="T65" fmla="*/ 1 h 402"/>
                  <a:gd name="T66" fmla="*/ 1 w 526"/>
                  <a:gd name="T67" fmla="*/ 1 h 402"/>
                  <a:gd name="T68" fmla="*/ 1 w 526"/>
                  <a:gd name="T69" fmla="*/ 1 h 402"/>
                  <a:gd name="T70" fmla="*/ 1 w 526"/>
                  <a:gd name="T71" fmla="*/ 1 h 402"/>
                  <a:gd name="T72" fmla="*/ 1 w 526"/>
                  <a:gd name="T73" fmla="*/ 1 h 402"/>
                  <a:gd name="T74" fmla="*/ 1 w 526"/>
                  <a:gd name="T75" fmla="*/ 1 h 402"/>
                  <a:gd name="T76" fmla="*/ 1 w 526"/>
                  <a:gd name="T77" fmla="*/ 1 h 402"/>
                  <a:gd name="T78" fmla="*/ 1 w 526"/>
                  <a:gd name="T79" fmla="*/ 1 h 402"/>
                  <a:gd name="T80" fmla="*/ 1 w 526"/>
                  <a:gd name="T81" fmla="*/ 1 h 402"/>
                  <a:gd name="T82" fmla="*/ 1 w 526"/>
                  <a:gd name="T83" fmla="*/ 0 h 402"/>
                  <a:gd name="T84" fmla="*/ 1 w 526"/>
                  <a:gd name="T85" fmla="*/ 1 h 402"/>
                  <a:gd name="T86" fmla="*/ 1 w 526"/>
                  <a:gd name="T87" fmla="*/ 1 h 402"/>
                  <a:gd name="T88" fmla="*/ 1 w 526"/>
                  <a:gd name="T89" fmla="*/ 1 h 40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26"/>
                  <a:gd name="T136" fmla="*/ 0 h 402"/>
                  <a:gd name="T137" fmla="*/ 526 w 526"/>
                  <a:gd name="T138" fmla="*/ 402 h 40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26" h="402">
                    <a:moveTo>
                      <a:pt x="325" y="99"/>
                    </a:moveTo>
                    <a:lnTo>
                      <a:pt x="316" y="110"/>
                    </a:lnTo>
                    <a:lnTo>
                      <a:pt x="298" y="131"/>
                    </a:lnTo>
                    <a:lnTo>
                      <a:pt x="266" y="163"/>
                    </a:lnTo>
                    <a:lnTo>
                      <a:pt x="248" y="179"/>
                    </a:lnTo>
                    <a:lnTo>
                      <a:pt x="237" y="185"/>
                    </a:lnTo>
                    <a:lnTo>
                      <a:pt x="215" y="196"/>
                    </a:lnTo>
                    <a:lnTo>
                      <a:pt x="171" y="217"/>
                    </a:lnTo>
                    <a:lnTo>
                      <a:pt x="128" y="238"/>
                    </a:lnTo>
                    <a:lnTo>
                      <a:pt x="118" y="243"/>
                    </a:lnTo>
                    <a:lnTo>
                      <a:pt x="107" y="254"/>
                    </a:lnTo>
                    <a:lnTo>
                      <a:pt x="87" y="275"/>
                    </a:lnTo>
                    <a:lnTo>
                      <a:pt x="49" y="316"/>
                    </a:lnTo>
                    <a:lnTo>
                      <a:pt x="10" y="357"/>
                    </a:lnTo>
                    <a:lnTo>
                      <a:pt x="1" y="367"/>
                    </a:lnTo>
                    <a:lnTo>
                      <a:pt x="0" y="372"/>
                    </a:lnTo>
                    <a:lnTo>
                      <a:pt x="1" y="376"/>
                    </a:lnTo>
                    <a:lnTo>
                      <a:pt x="3" y="380"/>
                    </a:lnTo>
                    <a:lnTo>
                      <a:pt x="7" y="385"/>
                    </a:lnTo>
                    <a:lnTo>
                      <a:pt x="16" y="392"/>
                    </a:lnTo>
                    <a:lnTo>
                      <a:pt x="27" y="398"/>
                    </a:lnTo>
                    <a:lnTo>
                      <a:pt x="39" y="402"/>
                    </a:lnTo>
                    <a:lnTo>
                      <a:pt x="50" y="401"/>
                    </a:lnTo>
                    <a:lnTo>
                      <a:pt x="54" y="396"/>
                    </a:lnTo>
                    <a:lnTo>
                      <a:pt x="63" y="385"/>
                    </a:lnTo>
                    <a:lnTo>
                      <a:pt x="81" y="363"/>
                    </a:lnTo>
                    <a:lnTo>
                      <a:pt x="99" y="340"/>
                    </a:lnTo>
                    <a:lnTo>
                      <a:pt x="104" y="334"/>
                    </a:lnTo>
                    <a:lnTo>
                      <a:pt x="101" y="334"/>
                    </a:lnTo>
                    <a:lnTo>
                      <a:pt x="96" y="332"/>
                    </a:lnTo>
                    <a:lnTo>
                      <a:pt x="85" y="329"/>
                    </a:lnTo>
                    <a:lnTo>
                      <a:pt x="74" y="325"/>
                    </a:lnTo>
                    <a:lnTo>
                      <a:pt x="72" y="324"/>
                    </a:lnTo>
                    <a:lnTo>
                      <a:pt x="77" y="318"/>
                    </a:lnTo>
                    <a:lnTo>
                      <a:pt x="97" y="298"/>
                    </a:lnTo>
                    <a:lnTo>
                      <a:pt x="129" y="279"/>
                    </a:lnTo>
                    <a:lnTo>
                      <a:pt x="139" y="275"/>
                    </a:lnTo>
                    <a:lnTo>
                      <a:pt x="149" y="273"/>
                    </a:lnTo>
                    <a:lnTo>
                      <a:pt x="170" y="268"/>
                    </a:lnTo>
                    <a:lnTo>
                      <a:pt x="214" y="262"/>
                    </a:lnTo>
                    <a:lnTo>
                      <a:pt x="246" y="253"/>
                    </a:lnTo>
                    <a:lnTo>
                      <a:pt x="251" y="250"/>
                    </a:lnTo>
                    <a:lnTo>
                      <a:pt x="257" y="246"/>
                    </a:lnTo>
                    <a:lnTo>
                      <a:pt x="278" y="229"/>
                    </a:lnTo>
                    <a:lnTo>
                      <a:pt x="336" y="182"/>
                    </a:lnTo>
                    <a:lnTo>
                      <a:pt x="377" y="149"/>
                    </a:lnTo>
                    <a:lnTo>
                      <a:pt x="380" y="147"/>
                    </a:lnTo>
                    <a:lnTo>
                      <a:pt x="374" y="149"/>
                    </a:lnTo>
                    <a:lnTo>
                      <a:pt x="362" y="151"/>
                    </a:lnTo>
                    <a:lnTo>
                      <a:pt x="339" y="156"/>
                    </a:lnTo>
                    <a:lnTo>
                      <a:pt x="314" y="161"/>
                    </a:lnTo>
                    <a:lnTo>
                      <a:pt x="309" y="161"/>
                    </a:lnTo>
                    <a:lnTo>
                      <a:pt x="307" y="162"/>
                    </a:lnTo>
                    <a:lnTo>
                      <a:pt x="306" y="161"/>
                    </a:lnTo>
                    <a:lnTo>
                      <a:pt x="306" y="160"/>
                    </a:lnTo>
                    <a:lnTo>
                      <a:pt x="306" y="159"/>
                    </a:lnTo>
                    <a:lnTo>
                      <a:pt x="306" y="158"/>
                    </a:lnTo>
                    <a:lnTo>
                      <a:pt x="308" y="155"/>
                    </a:lnTo>
                    <a:lnTo>
                      <a:pt x="310" y="151"/>
                    </a:lnTo>
                    <a:lnTo>
                      <a:pt x="318" y="141"/>
                    </a:lnTo>
                    <a:lnTo>
                      <a:pt x="344" y="114"/>
                    </a:lnTo>
                    <a:lnTo>
                      <a:pt x="417" y="63"/>
                    </a:lnTo>
                    <a:lnTo>
                      <a:pt x="467" y="50"/>
                    </a:lnTo>
                    <a:lnTo>
                      <a:pt x="467" y="53"/>
                    </a:lnTo>
                    <a:lnTo>
                      <a:pt x="468" y="58"/>
                    </a:lnTo>
                    <a:lnTo>
                      <a:pt x="470" y="67"/>
                    </a:lnTo>
                    <a:lnTo>
                      <a:pt x="471" y="77"/>
                    </a:lnTo>
                    <a:lnTo>
                      <a:pt x="472" y="79"/>
                    </a:lnTo>
                    <a:lnTo>
                      <a:pt x="483" y="85"/>
                    </a:lnTo>
                    <a:lnTo>
                      <a:pt x="492" y="87"/>
                    </a:lnTo>
                    <a:lnTo>
                      <a:pt x="500" y="85"/>
                    </a:lnTo>
                    <a:lnTo>
                      <a:pt x="507" y="82"/>
                    </a:lnTo>
                    <a:lnTo>
                      <a:pt x="512" y="76"/>
                    </a:lnTo>
                    <a:lnTo>
                      <a:pt x="517" y="68"/>
                    </a:lnTo>
                    <a:lnTo>
                      <a:pt x="520" y="59"/>
                    </a:lnTo>
                    <a:lnTo>
                      <a:pt x="524" y="39"/>
                    </a:lnTo>
                    <a:lnTo>
                      <a:pt x="526" y="20"/>
                    </a:lnTo>
                    <a:lnTo>
                      <a:pt x="526" y="11"/>
                    </a:lnTo>
                    <a:lnTo>
                      <a:pt x="522" y="10"/>
                    </a:lnTo>
                    <a:lnTo>
                      <a:pt x="515" y="9"/>
                    </a:lnTo>
                    <a:lnTo>
                      <a:pt x="499" y="5"/>
                    </a:lnTo>
                    <a:lnTo>
                      <a:pt x="483" y="1"/>
                    </a:lnTo>
                    <a:lnTo>
                      <a:pt x="480" y="0"/>
                    </a:lnTo>
                    <a:lnTo>
                      <a:pt x="476" y="2"/>
                    </a:lnTo>
                    <a:lnTo>
                      <a:pt x="460" y="10"/>
                    </a:lnTo>
                    <a:lnTo>
                      <a:pt x="398" y="45"/>
                    </a:lnTo>
                    <a:lnTo>
                      <a:pt x="336" y="89"/>
                    </a:lnTo>
                    <a:lnTo>
                      <a:pt x="325" y="9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8"/>
              <p:cNvSpPr>
                <a:spLocks/>
              </p:cNvSpPr>
              <p:nvPr/>
            </p:nvSpPr>
            <p:spPr bwMode="auto">
              <a:xfrm>
                <a:off x="2742" y="1053"/>
                <a:ext cx="128" cy="92"/>
              </a:xfrm>
              <a:custGeom>
                <a:avLst/>
                <a:gdLst>
                  <a:gd name="T0" fmla="*/ 0 w 257"/>
                  <a:gd name="T1" fmla="*/ 1 h 183"/>
                  <a:gd name="T2" fmla="*/ 0 w 257"/>
                  <a:gd name="T3" fmla="*/ 1 h 183"/>
                  <a:gd name="T4" fmla="*/ 0 w 257"/>
                  <a:gd name="T5" fmla="*/ 1 h 183"/>
                  <a:gd name="T6" fmla="*/ 0 w 257"/>
                  <a:gd name="T7" fmla="*/ 1 h 183"/>
                  <a:gd name="T8" fmla="*/ 0 w 257"/>
                  <a:gd name="T9" fmla="*/ 1 h 183"/>
                  <a:gd name="T10" fmla="*/ 0 w 257"/>
                  <a:gd name="T11" fmla="*/ 1 h 183"/>
                  <a:gd name="T12" fmla="*/ 0 w 257"/>
                  <a:gd name="T13" fmla="*/ 1 h 183"/>
                  <a:gd name="T14" fmla="*/ 0 w 257"/>
                  <a:gd name="T15" fmla="*/ 1 h 183"/>
                  <a:gd name="T16" fmla="*/ 0 w 257"/>
                  <a:gd name="T17" fmla="*/ 1 h 183"/>
                  <a:gd name="T18" fmla="*/ 0 w 257"/>
                  <a:gd name="T19" fmla="*/ 1 h 183"/>
                  <a:gd name="T20" fmla="*/ 0 w 257"/>
                  <a:gd name="T21" fmla="*/ 1 h 183"/>
                  <a:gd name="T22" fmla="*/ 0 w 257"/>
                  <a:gd name="T23" fmla="*/ 1 h 183"/>
                  <a:gd name="T24" fmla="*/ 0 w 257"/>
                  <a:gd name="T25" fmla="*/ 1 h 183"/>
                  <a:gd name="T26" fmla="*/ 0 w 257"/>
                  <a:gd name="T27" fmla="*/ 1 h 183"/>
                  <a:gd name="T28" fmla="*/ 0 w 257"/>
                  <a:gd name="T29" fmla="*/ 1 h 183"/>
                  <a:gd name="T30" fmla="*/ 0 w 257"/>
                  <a:gd name="T31" fmla="*/ 1 h 183"/>
                  <a:gd name="T32" fmla="*/ 0 w 257"/>
                  <a:gd name="T33" fmla="*/ 0 h 183"/>
                  <a:gd name="T34" fmla="*/ 0 w 257"/>
                  <a:gd name="T35" fmla="*/ 0 h 183"/>
                  <a:gd name="T36" fmla="*/ 0 w 257"/>
                  <a:gd name="T37" fmla="*/ 1 h 183"/>
                  <a:gd name="T38" fmla="*/ 0 w 257"/>
                  <a:gd name="T39" fmla="*/ 1 h 183"/>
                  <a:gd name="T40" fmla="*/ 0 w 257"/>
                  <a:gd name="T41" fmla="*/ 1 h 183"/>
                  <a:gd name="T42" fmla="*/ 0 w 257"/>
                  <a:gd name="T43" fmla="*/ 1 h 183"/>
                  <a:gd name="T44" fmla="*/ 0 w 257"/>
                  <a:gd name="T45" fmla="*/ 1 h 183"/>
                  <a:gd name="T46" fmla="*/ 0 w 257"/>
                  <a:gd name="T47" fmla="*/ 1 h 183"/>
                  <a:gd name="T48" fmla="*/ 0 w 257"/>
                  <a:gd name="T49" fmla="*/ 1 h 183"/>
                  <a:gd name="T50" fmla="*/ 0 w 257"/>
                  <a:gd name="T51" fmla="*/ 1 h 183"/>
                  <a:gd name="T52" fmla="*/ 0 w 257"/>
                  <a:gd name="T53" fmla="*/ 1 h 183"/>
                  <a:gd name="T54" fmla="*/ 0 w 257"/>
                  <a:gd name="T55" fmla="*/ 1 h 183"/>
                  <a:gd name="T56" fmla="*/ 0 w 257"/>
                  <a:gd name="T57" fmla="*/ 1 h 183"/>
                  <a:gd name="T58" fmla="*/ 0 w 257"/>
                  <a:gd name="T59" fmla="*/ 1 h 183"/>
                  <a:gd name="T60" fmla="*/ 0 w 257"/>
                  <a:gd name="T61" fmla="*/ 1 h 183"/>
                  <a:gd name="T62" fmla="*/ 0 w 257"/>
                  <a:gd name="T63" fmla="*/ 1 h 183"/>
                  <a:gd name="T64" fmla="*/ 0 w 257"/>
                  <a:gd name="T65" fmla="*/ 1 h 183"/>
                  <a:gd name="T66" fmla="*/ 0 w 257"/>
                  <a:gd name="T67" fmla="*/ 1 h 18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7"/>
                  <a:gd name="T103" fmla="*/ 0 h 183"/>
                  <a:gd name="T104" fmla="*/ 257 w 257"/>
                  <a:gd name="T105" fmla="*/ 183 h 18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7" h="183">
                    <a:moveTo>
                      <a:pt x="91" y="133"/>
                    </a:moveTo>
                    <a:lnTo>
                      <a:pt x="98" y="136"/>
                    </a:lnTo>
                    <a:lnTo>
                      <a:pt x="113" y="140"/>
                    </a:lnTo>
                    <a:lnTo>
                      <a:pt x="147" y="143"/>
                    </a:lnTo>
                    <a:lnTo>
                      <a:pt x="181" y="146"/>
                    </a:lnTo>
                    <a:lnTo>
                      <a:pt x="189" y="147"/>
                    </a:lnTo>
                    <a:lnTo>
                      <a:pt x="195" y="150"/>
                    </a:lnTo>
                    <a:lnTo>
                      <a:pt x="203" y="153"/>
                    </a:lnTo>
                    <a:lnTo>
                      <a:pt x="220" y="163"/>
                    </a:lnTo>
                    <a:lnTo>
                      <a:pt x="252" y="183"/>
                    </a:lnTo>
                    <a:lnTo>
                      <a:pt x="257" y="182"/>
                    </a:lnTo>
                    <a:lnTo>
                      <a:pt x="240" y="167"/>
                    </a:lnTo>
                    <a:lnTo>
                      <a:pt x="206" y="133"/>
                    </a:lnTo>
                    <a:lnTo>
                      <a:pt x="134" y="70"/>
                    </a:lnTo>
                    <a:lnTo>
                      <a:pt x="57" y="14"/>
                    </a:lnTo>
                    <a:lnTo>
                      <a:pt x="37" y="2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32" y="1"/>
                    </a:lnTo>
                    <a:lnTo>
                      <a:pt x="33" y="2"/>
                    </a:lnTo>
                    <a:lnTo>
                      <a:pt x="39" y="7"/>
                    </a:lnTo>
                    <a:lnTo>
                      <a:pt x="58" y="22"/>
                    </a:lnTo>
                    <a:lnTo>
                      <a:pt x="99" y="65"/>
                    </a:lnTo>
                    <a:lnTo>
                      <a:pt x="104" y="88"/>
                    </a:lnTo>
                    <a:lnTo>
                      <a:pt x="101" y="88"/>
                    </a:lnTo>
                    <a:lnTo>
                      <a:pt x="88" y="86"/>
                    </a:lnTo>
                    <a:lnTo>
                      <a:pt x="39" y="79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14" y="82"/>
                    </a:lnTo>
                    <a:lnTo>
                      <a:pt x="56" y="111"/>
                    </a:lnTo>
                    <a:lnTo>
                      <a:pt x="89" y="132"/>
                    </a:lnTo>
                    <a:lnTo>
                      <a:pt x="91" y="1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9"/>
              <p:cNvSpPr>
                <a:spLocks/>
              </p:cNvSpPr>
              <p:nvPr/>
            </p:nvSpPr>
            <p:spPr bwMode="auto">
              <a:xfrm>
                <a:off x="2333" y="36"/>
                <a:ext cx="582" cy="1415"/>
              </a:xfrm>
              <a:custGeom>
                <a:avLst/>
                <a:gdLst>
                  <a:gd name="T0" fmla="*/ 1 w 1164"/>
                  <a:gd name="T1" fmla="*/ 1 h 2829"/>
                  <a:gd name="T2" fmla="*/ 1 w 1164"/>
                  <a:gd name="T3" fmla="*/ 1 h 2829"/>
                  <a:gd name="T4" fmla="*/ 1 w 1164"/>
                  <a:gd name="T5" fmla="*/ 1 h 2829"/>
                  <a:gd name="T6" fmla="*/ 1 w 1164"/>
                  <a:gd name="T7" fmla="*/ 1 h 2829"/>
                  <a:gd name="T8" fmla="*/ 1 w 1164"/>
                  <a:gd name="T9" fmla="*/ 1 h 2829"/>
                  <a:gd name="T10" fmla="*/ 1 w 1164"/>
                  <a:gd name="T11" fmla="*/ 1 h 2829"/>
                  <a:gd name="T12" fmla="*/ 1 w 1164"/>
                  <a:gd name="T13" fmla="*/ 1 h 2829"/>
                  <a:gd name="T14" fmla="*/ 1 w 1164"/>
                  <a:gd name="T15" fmla="*/ 1 h 2829"/>
                  <a:gd name="T16" fmla="*/ 1 w 1164"/>
                  <a:gd name="T17" fmla="*/ 1 h 2829"/>
                  <a:gd name="T18" fmla="*/ 1 w 1164"/>
                  <a:gd name="T19" fmla="*/ 1 h 2829"/>
                  <a:gd name="T20" fmla="*/ 1 w 1164"/>
                  <a:gd name="T21" fmla="*/ 1 h 2829"/>
                  <a:gd name="T22" fmla="*/ 1 w 1164"/>
                  <a:gd name="T23" fmla="*/ 1 h 2829"/>
                  <a:gd name="T24" fmla="*/ 1 w 1164"/>
                  <a:gd name="T25" fmla="*/ 1 h 2829"/>
                  <a:gd name="T26" fmla="*/ 1 w 1164"/>
                  <a:gd name="T27" fmla="*/ 1 h 2829"/>
                  <a:gd name="T28" fmla="*/ 1 w 1164"/>
                  <a:gd name="T29" fmla="*/ 1 h 2829"/>
                  <a:gd name="T30" fmla="*/ 1 w 1164"/>
                  <a:gd name="T31" fmla="*/ 1 h 2829"/>
                  <a:gd name="T32" fmla="*/ 1 w 1164"/>
                  <a:gd name="T33" fmla="*/ 1 h 2829"/>
                  <a:gd name="T34" fmla="*/ 1 w 1164"/>
                  <a:gd name="T35" fmla="*/ 1 h 2829"/>
                  <a:gd name="T36" fmla="*/ 1 w 1164"/>
                  <a:gd name="T37" fmla="*/ 1 h 2829"/>
                  <a:gd name="T38" fmla="*/ 1 w 1164"/>
                  <a:gd name="T39" fmla="*/ 1 h 2829"/>
                  <a:gd name="T40" fmla="*/ 1 w 1164"/>
                  <a:gd name="T41" fmla="*/ 1 h 2829"/>
                  <a:gd name="T42" fmla="*/ 1 w 1164"/>
                  <a:gd name="T43" fmla="*/ 1 h 2829"/>
                  <a:gd name="T44" fmla="*/ 1 w 1164"/>
                  <a:gd name="T45" fmla="*/ 1 h 2829"/>
                  <a:gd name="T46" fmla="*/ 1 w 1164"/>
                  <a:gd name="T47" fmla="*/ 1 h 2829"/>
                  <a:gd name="T48" fmla="*/ 1 w 1164"/>
                  <a:gd name="T49" fmla="*/ 1 h 2829"/>
                  <a:gd name="T50" fmla="*/ 1 w 1164"/>
                  <a:gd name="T51" fmla="*/ 1 h 2829"/>
                  <a:gd name="T52" fmla="*/ 1 w 1164"/>
                  <a:gd name="T53" fmla="*/ 1 h 2829"/>
                  <a:gd name="T54" fmla="*/ 1 w 1164"/>
                  <a:gd name="T55" fmla="*/ 1 h 2829"/>
                  <a:gd name="T56" fmla="*/ 1 w 1164"/>
                  <a:gd name="T57" fmla="*/ 1 h 2829"/>
                  <a:gd name="T58" fmla="*/ 1 w 1164"/>
                  <a:gd name="T59" fmla="*/ 1 h 2829"/>
                  <a:gd name="T60" fmla="*/ 1 w 1164"/>
                  <a:gd name="T61" fmla="*/ 1 h 2829"/>
                  <a:gd name="T62" fmla="*/ 1 w 1164"/>
                  <a:gd name="T63" fmla="*/ 1 h 2829"/>
                  <a:gd name="T64" fmla="*/ 1 w 1164"/>
                  <a:gd name="T65" fmla="*/ 1 h 2829"/>
                  <a:gd name="T66" fmla="*/ 1 w 1164"/>
                  <a:gd name="T67" fmla="*/ 1 h 2829"/>
                  <a:gd name="T68" fmla="*/ 1 w 1164"/>
                  <a:gd name="T69" fmla="*/ 1 h 2829"/>
                  <a:gd name="T70" fmla="*/ 1 w 1164"/>
                  <a:gd name="T71" fmla="*/ 1 h 2829"/>
                  <a:gd name="T72" fmla="*/ 1 w 1164"/>
                  <a:gd name="T73" fmla="*/ 1 h 2829"/>
                  <a:gd name="T74" fmla="*/ 1 w 1164"/>
                  <a:gd name="T75" fmla="*/ 1 h 2829"/>
                  <a:gd name="T76" fmla="*/ 1 w 1164"/>
                  <a:gd name="T77" fmla="*/ 1 h 2829"/>
                  <a:gd name="T78" fmla="*/ 1 w 1164"/>
                  <a:gd name="T79" fmla="*/ 1 h 2829"/>
                  <a:gd name="T80" fmla="*/ 1 w 1164"/>
                  <a:gd name="T81" fmla="*/ 1 h 2829"/>
                  <a:gd name="T82" fmla="*/ 1 w 1164"/>
                  <a:gd name="T83" fmla="*/ 1 h 2829"/>
                  <a:gd name="T84" fmla="*/ 1 w 1164"/>
                  <a:gd name="T85" fmla="*/ 1 h 2829"/>
                  <a:gd name="T86" fmla="*/ 1 w 1164"/>
                  <a:gd name="T87" fmla="*/ 1 h 2829"/>
                  <a:gd name="T88" fmla="*/ 1 w 1164"/>
                  <a:gd name="T89" fmla="*/ 1 h 2829"/>
                  <a:gd name="T90" fmla="*/ 1 w 1164"/>
                  <a:gd name="T91" fmla="*/ 1 h 2829"/>
                  <a:gd name="T92" fmla="*/ 1 w 1164"/>
                  <a:gd name="T93" fmla="*/ 1 h 2829"/>
                  <a:gd name="T94" fmla="*/ 1 w 1164"/>
                  <a:gd name="T95" fmla="*/ 1 h 2829"/>
                  <a:gd name="T96" fmla="*/ 1 w 1164"/>
                  <a:gd name="T97" fmla="*/ 1 h 2829"/>
                  <a:gd name="T98" fmla="*/ 1 w 1164"/>
                  <a:gd name="T99" fmla="*/ 1 h 2829"/>
                  <a:gd name="T100" fmla="*/ 1 w 1164"/>
                  <a:gd name="T101" fmla="*/ 1 h 2829"/>
                  <a:gd name="T102" fmla="*/ 1 w 1164"/>
                  <a:gd name="T103" fmla="*/ 1 h 2829"/>
                  <a:gd name="T104" fmla="*/ 1 w 1164"/>
                  <a:gd name="T105" fmla="*/ 1 h 2829"/>
                  <a:gd name="T106" fmla="*/ 1 w 1164"/>
                  <a:gd name="T107" fmla="*/ 1 h 2829"/>
                  <a:gd name="T108" fmla="*/ 1 w 1164"/>
                  <a:gd name="T109" fmla="*/ 1 h 2829"/>
                  <a:gd name="T110" fmla="*/ 1 w 1164"/>
                  <a:gd name="T111" fmla="*/ 1 h 2829"/>
                  <a:gd name="T112" fmla="*/ 1 w 1164"/>
                  <a:gd name="T113" fmla="*/ 1 h 2829"/>
                  <a:gd name="T114" fmla="*/ 1 w 1164"/>
                  <a:gd name="T115" fmla="*/ 1 h 2829"/>
                  <a:gd name="T116" fmla="*/ 1 w 1164"/>
                  <a:gd name="T117" fmla="*/ 1 h 2829"/>
                  <a:gd name="T118" fmla="*/ 1 w 1164"/>
                  <a:gd name="T119" fmla="*/ 1 h 2829"/>
                  <a:gd name="T120" fmla="*/ 1 w 1164"/>
                  <a:gd name="T121" fmla="*/ 1 h 2829"/>
                  <a:gd name="T122" fmla="*/ 1 w 1164"/>
                  <a:gd name="T123" fmla="*/ 1 h 282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64"/>
                  <a:gd name="T187" fmla="*/ 0 h 2829"/>
                  <a:gd name="T188" fmla="*/ 1164 w 1164"/>
                  <a:gd name="T189" fmla="*/ 2829 h 282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64" h="2829">
                    <a:moveTo>
                      <a:pt x="604" y="3"/>
                    </a:moveTo>
                    <a:lnTo>
                      <a:pt x="582" y="8"/>
                    </a:lnTo>
                    <a:lnTo>
                      <a:pt x="538" y="19"/>
                    </a:lnTo>
                    <a:lnTo>
                      <a:pt x="447" y="50"/>
                    </a:lnTo>
                    <a:lnTo>
                      <a:pt x="382" y="88"/>
                    </a:lnTo>
                    <a:lnTo>
                      <a:pt x="372" y="99"/>
                    </a:lnTo>
                    <a:lnTo>
                      <a:pt x="364" y="110"/>
                    </a:lnTo>
                    <a:lnTo>
                      <a:pt x="347" y="133"/>
                    </a:lnTo>
                    <a:lnTo>
                      <a:pt x="314" y="179"/>
                    </a:lnTo>
                    <a:lnTo>
                      <a:pt x="293" y="236"/>
                    </a:lnTo>
                    <a:lnTo>
                      <a:pt x="292" y="251"/>
                    </a:lnTo>
                    <a:lnTo>
                      <a:pt x="290" y="271"/>
                    </a:lnTo>
                    <a:lnTo>
                      <a:pt x="284" y="313"/>
                    </a:lnTo>
                    <a:lnTo>
                      <a:pt x="272" y="418"/>
                    </a:lnTo>
                    <a:lnTo>
                      <a:pt x="284" y="536"/>
                    </a:lnTo>
                    <a:lnTo>
                      <a:pt x="294" y="565"/>
                    </a:lnTo>
                    <a:lnTo>
                      <a:pt x="306" y="595"/>
                    </a:lnTo>
                    <a:lnTo>
                      <a:pt x="325" y="644"/>
                    </a:lnTo>
                    <a:lnTo>
                      <a:pt x="358" y="719"/>
                    </a:lnTo>
                    <a:lnTo>
                      <a:pt x="389" y="767"/>
                    </a:lnTo>
                    <a:lnTo>
                      <a:pt x="398" y="775"/>
                    </a:lnTo>
                    <a:lnTo>
                      <a:pt x="408" y="783"/>
                    </a:lnTo>
                    <a:lnTo>
                      <a:pt x="420" y="788"/>
                    </a:lnTo>
                    <a:lnTo>
                      <a:pt x="448" y="796"/>
                    </a:lnTo>
                    <a:lnTo>
                      <a:pt x="479" y="799"/>
                    </a:lnTo>
                    <a:lnTo>
                      <a:pt x="524" y="799"/>
                    </a:lnTo>
                    <a:lnTo>
                      <a:pt x="533" y="798"/>
                    </a:lnTo>
                    <a:lnTo>
                      <a:pt x="532" y="827"/>
                    </a:lnTo>
                    <a:lnTo>
                      <a:pt x="532" y="882"/>
                    </a:lnTo>
                    <a:lnTo>
                      <a:pt x="531" y="991"/>
                    </a:lnTo>
                    <a:lnTo>
                      <a:pt x="527" y="1100"/>
                    </a:lnTo>
                    <a:lnTo>
                      <a:pt x="525" y="1127"/>
                    </a:lnTo>
                    <a:lnTo>
                      <a:pt x="524" y="1139"/>
                    </a:lnTo>
                    <a:lnTo>
                      <a:pt x="522" y="1162"/>
                    </a:lnTo>
                    <a:lnTo>
                      <a:pt x="515" y="1209"/>
                    </a:lnTo>
                    <a:lnTo>
                      <a:pt x="497" y="1251"/>
                    </a:lnTo>
                    <a:lnTo>
                      <a:pt x="491" y="1261"/>
                    </a:lnTo>
                    <a:lnTo>
                      <a:pt x="473" y="1281"/>
                    </a:lnTo>
                    <a:lnTo>
                      <a:pt x="431" y="1316"/>
                    </a:lnTo>
                    <a:lnTo>
                      <a:pt x="340" y="1382"/>
                    </a:lnTo>
                    <a:lnTo>
                      <a:pt x="261" y="1456"/>
                    </a:lnTo>
                    <a:lnTo>
                      <a:pt x="247" y="1477"/>
                    </a:lnTo>
                    <a:lnTo>
                      <a:pt x="246" y="1481"/>
                    </a:lnTo>
                    <a:lnTo>
                      <a:pt x="246" y="1484"/>
                    </a:lnTo>
                    <a:lnTo>
                      <a:pt x="247" y="1488"/>
                    </a:lnTo>
                    <a:lnTo>
                      <a:pt x="249" y="1491"/>
                    </a:lnTo>
                    <a:lnTo>
                      <a:pt x="255" y="1497"/>
                    </a:lnTo>
                    <a:lnTo>
                      <a:pt x="262" y="1503"/>
                    </a:lnTo>
                    <a:lnTo>
                      <a:pt x="268" y="1509"/>
                    </a:lnTo>
                    <a:lnTo>
                      <a:pt x="274" y="1514"/>
                    </a:lnTo>
                    <a:lnTo>
                      <a:pt x="275" y="1513"/>
                    </a:lnTo>
                    <a:lnTo>
                      <a:pt x="289" y="1500"/>
                    </a:lnTo>
                    <a:lnTo>
                      <a:pt x="342" y="1457"/>
                    </a:lnTo>
                    <a:lnTo>
                      <a:pt x="373" y="1438"/>
                    </a:lnTo>
                    <a:lnTo>
                      <a:pt x="402" y="1427"/>
                    </a:lnTo>
                    <a:lnTo>
                      <a:pt x="415" y="1426"/>
                    </a:lnTo>
                    <a:lnTo>
                      <a:pt x="426" y="1429"/>
                    </a:lnTo>
                    <a:lnTo>
                      <a:pt x="453" y="1437"/>
                    </a:lnTo>
                    <a:lnTo>
                      <a:pt x="505" y="1459"/>
                    </a:lnTo>
                    <a:lnTo>
                      <a:pt x="538" y="1475"/>
                    </a:lnTo>
                    <a:lnTo>
                      <a:pt x="540" y="1475"/>
                    </a:lnTo>
                    <a:lnTo>
                      <a:pt x="539" y="1472"/>
                    </a:lnTo>
                    <a:lnTo>
                      <a:pt x="539" y="1467"/>
                    </a:lnTo>
                    <a:lnTo>
                      <a:pt x="540" y="1456"/>
                    </a:lnTo>
                    <a:lnTo>
                      <a:pt x="542" y="1430"/>
                    </a:lnTo>
                    <a:lnTo>
                      <a:pt x="539" y="1413"/>
                    </a:lnTo>
                    <a:lnTo>
                      <a:pt x="532" y="1408"/>
                    </a:lnTo>
                    <a:lnTo>
                      <a:pt x="515" y="1401"/>
                    </a:lnTo>
                    <a:lnTo>
                      <a:pt x="496" y="1396"/>
                    </a:lnTo>
                    <a:lnTo>
                      <a:pt x="451" y="1385"/>
                    </a:lnTo>
                    <a:lnTo>
                      <a:pt x="420" y="1373"/>
                    </a:lnTo>
                    <a:lnTo>
                      <a:pt x="425" y="1371"/>
                    </a:lnTo>
                    <a:lnTo>
                      <a:pt x="440" y="1364"/>
                    </a:lnTo>
                    <a:lnTo>
                      <a:pt x="481" y="1356"/>
                    </a:lnTo>
                    <a:lnTo>
                      <a:pt x="500" y="1357"/>
                    </a:lnTo>
                    <a:lnTo>
                      <a:pt x="516" y="1363"/>
                    </a:lnTo>
                    <a:lnTo>
                      <a:pt x="523" y="1368"/>
                    </a:lnTo>
                    <a:lnTo>
                      <a:pt x="532" y="1380"/>
                    </a:lnTo>
                    <a:lnTo>
                      <a:pt x="543" y="1407"/>
                    </a:lnTo>
                    <a:lnTo>
                      <a:pt x="549" y="1437"/>
                    </a:lnTo>
                    <a:lnTo>
                      <a:pt x="550" y="1467"/>
                    </a:lnTo>
                    <a:lnTo>
                      <a:pt x="547" y="1530"/>
                    </a:lnTo>
                    <a:lnTo>
                      <a:pt x="546" y="1544"/>
                    </a:lnTo>
                    <a:lnTo>
                      <a:pt x="544" y="1544"/>
                    </a:lnTo>
                    <a:lnTo>
                      <a:pt x="530" y="1540"/>
                    </a:lnTo>
                    <a:lnTo>
                      <a:pt x="478" y="1529"/>
                    </a:lnTo>
                    <a:lnTo>
                      <a:pt x="427" y="1524"/>
                    </a:lnTo>
                    <a:lnTo>
                      <a:pt x="420" y="1525"/>
                    </a:lnTo>
                    <a:lnTo>
                      <a:pt x="412" y="1528"/>
                    </a:lnTo>
                    <a:lnTo>
                      <a:pt x="392" y="1535"/>
                    </a:lnTo>
                    <a:lnTo>
                      <a:pt x="345" y="1552"/>
                    </a:lnTo>
                    <a:lnTo>
                      <a:pt x="315" y="1562"/>
                    </a:lnTo>
                    <a:lnTo>
                      <a:pt x="314" y="1562"/>
                    </a:lnTo>
                    <a:lnTo>
                      <a:pt x="314" y="1569"/>
                    </a:lnTo>
                    <a:lnTo>
                      <a:pt x="316" y="1580"/>
                    </a:lnTo>
                    <a:lnTo>
                      <a:pt x="320" y="1602"/>
                    </a:lnTo>
                    <a:lnTo>
                      <a:pt x="324" y="1623"/>
                    </a:lnTo>
                    <a:lnTo>
                      <a:pt x="325" y="1628"/>
                    </a:lnTo>
                    <a:lnTo>
                      <a:pt x="335" y="1625"/>
                    </a:lnTo>
                    <a:lnTo>
                      <a:pt x="370" y="1615"/>
                    </a:lnTo>
                    <a:lnTo>
                      <a:pt x="466" y="1598"/>
                    </a:lnTo>
                    <a:lnTo>
                      <a:pt x="506" y="1600"/>
                    </a:lnTo>
                    <a:lnTo>
                      <a:pt x="520" y="1606"/>
                    </a:lnTo>
                    <a:lnTo>
                      <a:pt x="525" y="1611"/>
                    </a:lnTo>
                    <a:lnTo>
                      <a:pt x="530" y="1617"/>
                    </a:lnTo>
                    <a:lnTo>
                      <a:pt x="532" y="1623"/>
                    </a:lnTo>
                    <a:lnTo>
                      <a:pt x="533" y="1631"/>
                    </a:lnTo>
                    <a:lnTo>
                      <a:pt x="513" y="1637"/>
                    </a:lnTo>
                    <a:lnTo>
                      <a:pt x="476" y="1649"/>
                    </a:lnTo>
                    <a:lnTo>
                      <a:pt x="401" y="1668"/>
                    </a:lnTo>
                    <a:lnTo>
                      <a:pt x="330" y="1697"/>
                    </a:lnTo>
                    <a:lnTo>
                      <a:pt x="315" y="1706"/>
                    </a:lnTo>
                    <a:lnTo>
                      <a:pt x="310" y="1710"/>
                    </a:lnTo>
                    <a:lnTo>
                      <a:pt x="306" y="1715"/>
                    </a:lnTo>
                    <a:lnTo>
                      <a:pt x="303" y="1722"/>
                    </a:lnTo>
                    <a:lnTo>
                      <a:pt x="302" y="1728"/>
                    </a:lnTo>
                    <a:lnTo>
                      <a:pt x="302" y="1742"/>
                    </a:lnTo>
                    <a:lnTo>
                      <a:pt x="303" y="1758"/>
                    </a:lnTo>
                    <a:lnTo>
                      <a:pt x="306" y="1773"/>
                    </a:lnTo>
                    <a:lnTo>
                      <a:pt x="306" y="1786"/>
                    </a:lnTo>
                    <a:lnTo>
                      <a:pt x="320" y="1778"/>
                    </a:lnTo>
                    <a:lnTo>
                      <a:pt x="357" y="1760"/>
                    </a:lnTo>
                    <a:lnTo>
                      <a:pt x="444" y="1724"/>
                    </a:lnTo>
                    <a:lnTo>
                      <a:pt x="529" y="1708"/>
                    </a:lnTo>
                    <a:lnTo>
                      <a:pt x="546" y="1710"/>
                    </a:lnTo>
                    <a:lnTo>
                      <a:pt x="546" y="1711"/>
                    </a:lnTo>
                    <a:lnTo>
                      <a:pt x="548" y="1718"/>
                    </a:lnTo>
                    <a:lnTo>
                      <a:pt x="551" y="1739"/>
                    </a:lnTo>
                    <a:lnTo>
                      <a:pt x="551" y="1751"/>
                    </a:lnTo>
                    <a:lnTo>
                      <a:pt x="546" y="1762"/>
                    </a:lnTo>
                    <a:lnTo>
                      <a:pt x="543" y="1766"/>
                    </a:lnTo>
                    <a:lnTo>
                      <a:pt x="534" y="1771"/>
                    </a:lnTo>
                    <a:lnTo>
                      <a:pt x="518" y="1776"/>
                    </a:lnTo>
                    <a:lnTo>
                      <a:pt x="471" y="1789"/>
                    </a:lnTo>
                    <a:lnTo>
                      <a:pt x="356" y="1815"/>
                    </a:lnTo>
                    <a:lnTo>
                      <a:pt x="296" y="1827"/>
                    </a:lnTo>
                    <a:lnTo>
                      <a:pt x="295" y="1836"/>
                    </a:lnTo>
                    <a:lnTo>
                      <a:pt x="294" y="1854"/>
                    </a:lnTo>
                    <a:lnTo>
                      <a:pt x="291" y="1889"/>
                    </a:lnTo>
                    <a:lnTo>
                      <a:pt x="288" y="1923"/>
                    </a:lnTo>
                    <a:lnTo>
                      <a:pt x="288" y="1931"/>
                    </a:lnTo>
                    <a:lnTo>
                      <a:pt x="290" y="1930"/>
                    </a:lnTo>
                    <a:lnTo>
                      <a:pt x="311" y="1919"/>
                    </a:lnTo>
                    <a:lnTo>
                      <a:pt x="382" y="1880"/>
                    </a:lnTo>
                    <a:lnTo>
                      <a:pt x="449" y="1850"/>
                    </a:lnTo>
                    <a:lnTo>
                      <a:pt x="460" y="1848"/>
                    </a:lnTo>
                    <a:lnTo>
                      <a:pt x="468" y="1848"/>
                    </a:lnTo>
                    <a:lnTo>
                      <a:pt x="486" y="1849"/>
                    </a:lnTo>
                    <a:lnTo>
                      <a:pt x="524" y="1851"/>
                    </a:lnTo>
                    <a:lnTo>
                      <a:pt x="548" y="1853"/>
                    </a:lnTo>
                    <a:lnTo>
                      <a:pt x="550" y="1853"/>
                    </a:lnTo>
                    <a:lnTo>
                      <a:pt x="525" y="1859"/>
                    </a:lnTo>
                    <a:lnTo>
                      <a:pt x="479" y="1874"/>
                    </a:lnTo>
                    <a:lnTo>
                      <a:pt x="385" y="1911"/>
                    </a:lnTo>
                    <a:lnTo>
                      <a:pt x="300" y="1960"/>
                    </a:lnTo>
                    <a:lnTo>
                      <a:pt x="282" y="1974"/>
                    </a:lnTo>
                    <a:lnTo>
                      <a:pt x="280" y="1980"/>
                    </a:lnTo>
                    <a:lnTo>
                      <a:pt x="278" y="1991"/>
                    </a:lnTo>
                    <a:lnTo>
                      <a:pt x="272" y="2013"/>
                    </a:lnTo>
                    <a:lnTo>
                      <a:pt x="267" y="2036"/>
                    </a:lnTo>
                    <a:lnTo>
                      <a:pt x="266" y="2041"/>
                    </a:lnTo>
                    <a:lnTo>
                      <a:pt x="266" y="2042"/>
                    </a:lnTo>
                    <a:lnTo>
                      <a:pt x="268" y="2042"/>
                    </a:lnTo>
                    <a:lnTo>
                      <a:pt x="269" y="2042"/>
                    </a:lnTo>
                    <a:lnTo>
                      <a:pt x="274" y="2040"/>
                    </a:lnTo>
                    <a:lnTo>
                      <a:pt x="288" y="2033"/>
                    </a:lnTo>
                    <a:lnTo>
                      <a:pt x="331" y="2007"/>
                    </a:lnTo>
                    <a:lnTo>
                      <a:pt x="434" y="1947"/>
                    </a:lnTo>
                    <a:lnTo>
                      <a:pt x="489" y="1918"/>
                    </a:lnTo>
                    <a:lnTo>
                      <a:pt x="503" y="1919"/>
                    </a:lnTo>
                    <a:lnTo>
                      <a:pt x="530" y="1921"/>
                    </a:lnTo>
                    <a:lnTo>
                      <a:pt x="550" y="1927"/>
                    </a:lnTo>
                    <a:lnTo>
                      <a:pt x="563" y="1936"/>
                    </a:lnTo>
                    <a:lnTo>
                      <a:pt x="567" y="1942"/>
                    </a:lnTo>
                    <a:lnTo>
                      <a:pt x="569" y="1949"/>
                    </a:lnTo>
                    <a:lnTo>
                      <a:pt x="568" y="1957"/>
                    </a:lnTo>
                    <a:lnTo>
                      <a:pt x="565" y="1965"/>
                    </a:lnTo>
                    <a:lnTo>
                      <a:pt x="560" y="1973"/>
                    </a:lnTo>
                    <a:lnTo>
                      <a:pt x="547" y="1977"/>
                    </a:lnTo>
                    <a:lnTo>
                      <a:pt x="519" y="1981"/>
                    </a:lnTo>
                    <a:lnTo>
                      <a:pt x="463" y="1987"/>
                    </a:lnTo>
                    <a:lnTo>
                      <a:pt x="408" y="2000"/>
                    </a:lnTo>
                    <a:lnTo>
                      <a:pt x="396" y="2005"/>
                    </a:lnTo>
                    <a:lnTo>
                      <a:pt x="387" y="2011"/>
                    </a:lnTo>
                    <a:lnTo>
                      <a:pt x="373" y="2022"/>
                    </a:lnTo>
                    <a:lnTo>
                      <a:pt x="336" y="2055"/>
                    </a:lnTo>
                    <a:lnTo>
                      <a:pt x="258" y="2139"/>
                    </a:lnTo>
                    <a:lnTo>
                      <a:pt x="246" y="2197"/>
                    </a:lnTo>
                    <a:lnTo>
                      <a:pt x="253" y="2200"/>
                    </a:lnTo>
                    <a:lnTo>
                      <a:pt x="260" y="2201"/>
                    </a:lnTo>
                    <a:lnTo>
                      <a:pt x="267" y="2200"/>
                    </a:lnTo>
                    <a:lnTo>
                      <a:pt x="283" y="2196"/>
                    </a:lnTo>
                    <a:lnTo>
                      <a:pt x="298" y="2189"/>
                    </a:lnTo>
                    <a:lnTo>
                      <a:pt x="330" y="2174"/>
                    </a:lnTo>
                    <a:lnTo>
                      <a:pt x="338" y="2170"/>
                    </a:lnTo>
                    <a:lnTo>
                      <a:pt x="338" y="2169"/>
                    </a:lnTo>
                    <a:lnTo>
                      <a:pt x="340" y="2160"/>
                    </a:lnTo>
                    <a:lnTo>
                      <a:pt x="350" y="2128"/>
                    </a:lnTo>
                    <a:lnTo>
                      <a:pt x="369" y="2095"/>
                    </a:lnTo>
                    <a:lnTo>
                      <a:pt x="375" y="2090"/>
                    </a:lnTo>
                    <a:lnTo>
                      <a:pt x="384" y="2086"/>
                    </a:lnTo>
                    <a:lnTo>
                      <a:pt x="410" y="2075"/>
                    </a:lnTo>
                    <a:lnTo>
                      <a:pt x="480" y="2049"/>
                    </a:lnTo>
                    <a:lnTo>
                      <a:pt x="528" y="2031"/>
                    </a:lnTo>
                    <a:lnTo>
                      <a:pt x="531" y="2030"/>
                    </a:lnTo>
                    <a:lnTo>
                      <a:pt x="529" y="2035"/>
                    </a:lnTo>
                    <a:lnTo>
                      <a:pt x="525" y="2045"/>
                    </a:lnTo>
                    <a:lnTo>
                      <a:pt x="519" y="2063"/>
                    </a:lnTo>
                    <a:lnTo>
                      <a:pt x="511" y="2079"/>
                    </a:lnTo>
                    <a:lnTo>
                      <a:pt x="508" y="2081"/>
                    </a:lnTo>
                    <a:lnTo>
                      <a:pt x="488" y="2098"/>
                    </a:lnTo>
                    <a:lnTo>
                      <a:pt x="447" y="2128"/>
                    </a:lnTo>
                    <a:lnTo>
                      <a:pt x="364" y="2187"/>
                    </a:lnTo>
                    <a:lnTo>
                      <a:pt x="279" y="2244"/>
                    </a:lnTo>
                    <a:lnTo>
                      <a:pt x="259" y="2259"/>
                    </a:lnTo>
                    <a:lnTo>
                      <a:pt x="257" y="2260"/>
                    </a:lnTo>
                    <a:lnTo>
                      <a:pt x="245" y="2265"/>
                    </a:lnTo>
                    <a:lnTo>
                      <a:pt x="201" y="2287"/>
                    </a:lnTo>
                    <a:lnTo>
                      <a:pt x="159" y="2313"/>
                    </a:lnTo>
                    <a:lnTo>
                      <a:pt x="152" y="2319"/>
                    </a:lnTo>
                    <a:lnTo>
                      <a:pt x="139" y="2332"/>
                    </a:lnTo>
                    <a:lnTo>
                      <a:pt x="111" y="2358"/>
                    </a:lnTo>
                    <a:lnTo>
                      <a:pt x="48" y="2422"/>
                    </a:lnTo>
                    <a:lnTo>
                      <a:pt x="4" y="2492"/>
                    </a:lnTo>
                    <a:lnTo>
                      <a:pt x="1" y="2508"/>
                    </a:lnTo>
                    <a:lnTo>
                      <a:pt x="0" y="2514"/>
                    </a:lnTo>
                    <a:lnTo>
                      <a:pt x="0" y="2529"/>
                    </a:lnTo>
                    <a:lnTo>
                      <a:pt x="2" y="2565"/>
                    </a:lnTo>
                    <a:lnTo>
                      <a:pt x="5" y="2588"/>
                    </a:lnTo>
                    <a:lnTo>
                      <a:pt x="6" y="2589"/>
                    </a:lnTo>
                    <a:lnTo>
                      <a:pt x="14" y="2573"/>
                    </a:lnTo>
                    <a:lnTo>
                      <a:pt x="34" y="2535"/>
                    </a:lnTo>
                    <a:lnTo>
                      <a:pt x="88" y="2459"/>
                    </a:lnTo>
                    <a:lnTo>
                      <a:pt x="146" y="2395"/>
                    </a:lnTo>
                    <a:lnTo>
                      <a:pt x="161" y="2383"/>
                    </a:lnTo>
                    <a:lnTo>
                      <a:pt x="169" y="2377"/>
                    </a:lnTo>
                    <a:lnTo>
                      <a:pt x="189" y="2364"/>
                    </a:lnTo>
                    <a:lnTo>
                      <a:pt x="238" y="2335"/>
                    </a:lnTo>
                    <a:lnTo>
                      <a:pt x="280" y="2309"/>
                    </a:lnTo>
                    <a:lnTo>
                      <a:pt x="288" y="2304"/>
                    </a:lnTo>
                    <a:lnTo>
                      <a:pt x="296" y="2298"/>
                    </a:lnTo>
                    <a:lnTo>
                      <a:pt x="324" y="2276"/>
                    </a:lnTo>
                    <a:lnTo>
                      <a:pt x="401" y="2214"/>
                    </a:lnTo>
                    <a:lnTo>
                      <a:pt x="466" y="2164"/>
                    </a:lnTo>
                    <a:lnTo>
                      <a:pt x="475" y="2158"/>
                    </a:lnTo>
                    <a:lnTo>
                      <a:pt x="481" y="2156"/>
                    </a:lnTo>
                    <a:lnTo>
                      <a:pt x="489" y="2154"/>
                    </a:lnTo>
                    <a:lnTo>
                      <a:pt x="505" y="2153"/>
                    </a:lnTo>
                    <a:lnTo>
                      <a:pt x="521" y="2155"/>
                    </a:lnTo>
                    <a:lnTo>
                      <a:pt x="546" y="2159"/>
                    </a:lnTo>
                    <a:lnTo>
                      <a:pt x="550" y="2160"/>
                    </a:lnTo>
                    <a:lnTo>
                      <a:pt x="547" y="2165"/>
                    </a:lnTo>
                    <a:lnTo>
                      <a:pt x="542" y="2176"/>
                    </a:lnTo>
                    <a:lnTo>
                      <a:pt x="533" y="2197"/>
                    </a:lnTo>
                    <a:lnTo>
                      <a:pt x="520" y="2215"/>
                    </a:lnTo>
                    <a:lnTo>
                      <a:pt x="517" y="2218"/>
                    </a:lnTo>
                    <a:lnTo>
                      <a:pt x="495" y="2235"/>
                    </a:lnTo>
                    <a:lnTo>
                      <a:pt x="450" y="2267"/>
                    </a:lnTo>
                    <a:lnTo>
                      <a:pt x="356" y="2327"/>
                    </a:lnTo>
                    <a:lnTo>
                      <a:pt x="264" y="2388"/>
                    </a:lnTo>
                    <a:lnTo>
                      <a:pt x="244" y="2405"/>
                    </a:lnTo>
                    <a:lnTo>
                      <a:pt x="242" y="2407"/>
                    </a:lnTo>
                    <a:lnTo>
                      <a:pt x="227" y="2415"/>
                    </a:lnTo>
                    <a:lnTo>
                      <a:pt x="177" y="2448"/>
                    </a:lnTo>
                    <a:lnTo>
                      <a:pt x="127" y="2489"/>
                    </a:lnTo>
                    <a:lnTo>
                      <a:pt x="120" y="2497"/>
                    </a:lnTo>
                    <a:lnTo>
                      <a:pt x="111" y="2508"/>
                    </a:lnTo>
                    <a:lnTo>
                      <a:pt x="91" y="2536"/>
                    </a:lnTo>
                    <a:lnTo>
                      <a:pt x="50" y="2603"/>
                    </a:lnTo>
                    <a:lnTo>
                      <a:pt x="25" y="2671"/>
                    </a:lnTo>
                    <a:lnTo>
                      <a:pt x="25" y="2685"/>
                    </a:lnTo>
                    <a:lnTo>
                      <a:pt x="25" y="2694"/>
                    </a:lnTo>
                    <a:lnTo>
                      <a:pt x="29" y="2719"/>
                    </a:lnTo>
                    <a:lnTo>
                      <a:pt x="44" y="2784"/>
                    </a:lnTo>
                    <a:lnTo>
                      <a:pt x="55" y="2827"/>
                    </a:lnTo>
                    <a:lnTo>
                      <a:pt x="56" y="2829"/>
                    </a:lnTo>
                    <a:lnTo>
                      <a:pt x="56" y="2827"/>
                    </a:lnTo>
                    <a:lnTo>
                      <a:pt x="56" y="2807"/>
                    </a:lnTo>
                    <a:lnTo>
                      <a:pt x="59" y="2735"/>
                    </a:lnTo>
                    <a:lnTo>
                      <a:pt x="70" y="2666"/>
                    </a:lnTo>
                    <a:lnTo>
                      <a:pt x="75" y="2656"/>
                    </a:lnTo>
                    <a:lnTo>
                      <a:pt x="81" y="2647"/>
                    </a:lnTo>
                    <a:lnTo>
                      <a:pt x="102" y="2621"/>
                    </a:lnTo>
                    <a:lnTo>
                      <a:pt x="153" y="2563"/>
                    </a:lnTo>
                    <a:lnTo>
                      <a:pt x="189" y="2524"/>
                    </a:lnTo>
                    <a:lnTo>
                      <a:pt x="191" y="2521"/>
                    </a:lnTo>
                    <a:lnTo>
                      <a:pt x="199" y="2517"/>
                    </a:lnTo>
                    <a:lnTo>
                      <a:pt x="217" y="2507"/>
                    </a:lnTo>
                    <a:lnTo>
                      <a:pt x="255" y="2488"/>
                    </a:lnTo>
                    <a:lnTo>
                      <a:pt x="290" y="2465"/>
                    </a:lnTo>
                    <a:lnTo>
                      <a:pt x="299" y="2459"/>
                    </a:lnTo>
                    <a:lnTo>
                      <a:pt x="317" y="2445"/>
                    </a:lnTo>
                    <a:lnTo>
                      <a:pt x="354" y="2408"/>
                    </a:lnTo>
                    <a:lnTo>
                      <a:pt x="440" y="2329"/>
                    </a:lnTo>
                    <a:lnTo>
                      <a:pt x="488" y="2299"/>
                    </a:lnTo>
                    <a:lnTo>
                      <a:pt x="539" y="2287"/>
                    </a:lnTo>
                    <a:lnTo>
                      <a:pt x="566" y="2289"/>
                    </a:lnTo>
                    <a:lnTo>
                      <a:pt x="570" y="2291"/>
                    </a:lnTo>
                    <a:lnTo>
                      <a:pt x="574" y="2294"/>
                    </a:lnTo>
                    <a:lnTo>
                      <a:pt x="576" y="2298"/>
                    </a:lnTo>
                    <a:lnTo>
                      <a:pt x="578" y="2303"/>
                    </a:lnTo>
                    <a:lnTo>
                      <a:pt x="579" y="2308"/>
                    </a:lnTo>
                    <a:lnTo>
                      <a:pt x="579" y="2321"/>
                    </a:lnTo>
                    <a:lnTo>
                      <a:pt x="577" y="2335"/>
                    </a:lnTo>
                    <a:lnTo>
                      <a:pt x="573" y="2347"/>
                    </a:lnTo>
                    <a:lnTo>
                      <a:pt x="572" y="2351"/>
                    </a:lnTo>
                    <a:lnTo>
                      <a:pt x="568" y="2356"/>
                    </a:lnTo>
                    <a:lnTo>
                      <a:pt x="564" y="2360"/>
                    </a:lnTo>
                    <a:lnTo>
                      <a:pt x="558" y="2364"/>
                    </a:lnTo>
                    <a:lnTo>
                      <a:pt x="546" y="2370"/>
                    </a:lnTo>
                    <a:lnTo>
                      <a:pt x="521" y="2383"/>
                    </a:lnTo>
                    <a:lnTo>
                      <a:pt x="514" y="2397"/>
                    </a:lnTo>
                    <a:lnTo>
                      <a:pt x="514" y="2403"/>
                    </a:lnTo>
                    <a:lnTo>
                      <a:pt x="517" y="2406"/>
                    </a:lnTo>
                    <a:lnTo>
                      <a:pt x="521" y="2410"/>
                    </a:lnTo>
                    <a:lnTo>
                      <a:pt x="527" y="2413"/>
                    </a:lnTo>
                    <a:lnTo>
                      <a:pt x="534" y="2415"/>
                    </a:lnTo>
                    <a:lnTo>
                      <a:pt x="550" y="2419"/>
                    </a:lnTo>
                    <a:lnTo>
                      <a:pt x="590" y="2422"/>
                    </a:lnTo>
                    <a:lnTo>
                      <a:pt x="676" y="2420"/>
                    </a:lnTo>
                    <a:lnTo>
                      <a:pt x="706" y="2417"/>
                    </a:lnTo>
                    <a:lnTo>
                      <a:pt x="714" y="2416"/>
                    </a:lnTo>
                    <a:lnTo>
                      <a:pt x="730" y="2408"/>
                    </a:lnTo>
                    <a:lnTo>
                      <a:pt x="747" y="2398"/>
                    </a:lnTo>
                    <a:lnTo>
                      <a:pt x="781" y="2382"/>
                    </a:lnTo>
                    <a:lnTo>
                      <a:pt x="805" y="2381"/>
                    </a:lnTo>
                    <a:lnTo>
                      <a:pt x="818" y="2388"/>
                    </a:lnTo>
                    <a:lnTo>
                      <a:pt x="844" y="2407"/>
                    </a:lnTo>
                    <a:lnTo>
                      <a:pt x="865" y="2428"/>
                    </a:lnTo>
                    <a:lnTo>
                      <a:pt x="905" y="2476"/>
                    </a:lnTo>
                    <a:lnTo>
                      <a:pt x="937" y="2510"/>
                    </a:lnTo>
                    <a:lnTo>
                      <a:pt x="955" y="2526"/>
                    </a:lnTo>
                    <a:lnTo>
                      <a:pt x="992" y="2557"/>
                    </a:lnTo>
                    <a:lnTo>
                      <a:pt x="1066" y="2616"/>
                    </a:lnTo>
                    <a:lnTo>
                      <a:pt x="1141" y="2675"/>
                    </a:lnTo>
                    <a:lnTo>
                      <a:pt x="1160" y="2689"/>
                    </a:lnTo>
                    <a:lnTo>
                      <a:pt x="1163" y="2681"/>
                    </a:lnTo>
                    <a:lnTo>
                      <a:pt x="1164" y="2671"/>
                    </a:lnTo>
                    <a:lnTo>
                      <a:pt x="1163" y="2659"/>
                    </a:lnTo>
                    <a:lnTo>
                      <a:pt x="1160" y="2647"/>
                    </a:lnTo>
                    <a:lnTo>
                      <a:pt x="1148" y="2621"/>
                    </a:lnTo>
                    <a:lnTo>
                      <a:pt x="1131" y="2595"/>
                    </a:lnTo>
                    <a:lnTo>
                      <a:pt x="1111" y="2570"/>
                    </a:lnTo>
                    <a:lnTo>
                      <a:pt x="1093" y="2547"/>
                    </a:lnTo>
                    <a:lnTo>
                      <a:pt x="1069" y="2525"/>
                    </a:lnTo>
                    <a:lnTo>
                      <a:pt x="1014" y="2476"/>
                    </a:lnTo>
                    <a:lnTo>
                      <a:pt x="885" y="2380"/>
                    </a:lnTo>
                    <a:lnTo>
                      <a:pt x="748" y="2309"/>
                    </a:lnTo>
                    <a:lnTo>
                      <a:pt x="716" y="2298"/>
                    </a:lnTo>
                    <a:lnTo>
                      <a:pt x="720" y="2293"/>
                    </a:lnTo>
                    <a:lnTo>
                      <a:pt x="728" y="2280"/>
                    </a:lnTo>
                    <a:lnTo>
                      <a:pt x="746" y="2253"/>
                    </a:lnTo>
                    <a:lnTo>
                      <a:pt x="756" y="2243"/>
                    </a:lnTo>
                    <a:lnTo>
                      <a:pt x="761" y="2241"/>
                    </a:lnTo>
                    <a:lnTo>
                      <a:pt x="767" y="2240"/>
                    </a:lnTo>
                    <a:lnTo>
                      <a:pt x="773" y="2241"/>
                    </a:lnTo>
                    <a:lnTo>
                      <a:pt x="799" y="2255"/>
                    </a:lnTo>
                    <a:lnTo>
                      <a:pt x="849" y="2286"/>
                    </a:lnTo>
                    <a:lnTo>
                      <a:pt x="937" y="2362"/>
                    </a:lnTo>
                    <a:lnTo>
                      <a:pt x="1023" y="2443"/>
                    </a:lnTo>
                    <a:lnTo>
                      <a:pt x="1047" y="2462"/>
                    </a:lnTo>
                    <a:lnTo>
                      <a:pt x="1053" y="2467"/>
                    </a:lnTo>
                    <a:lnTo>
                      <a:pt x="1065" y="2475"/>
                    </a:lnTo>
                    <a:lnTo>
                      <a:pt x="1092" y="2489"/>
                    </a:lnTo>
                    <a:lnTo>
                      <a:pt x="1124" y="2506"/>
                    </a:lnTo>
                    <a:lnTo>
                      <a:pt x="1133" y="2511"/>
                    </a:lnTo>
                    <a:lnTo>
                      <a:pt x="1131" y="2486"/>
                    </a:lnTo>
                    <a:lnTo>
                      <a:pt x="1120" y="2458"/>
                    </a:lnTo>
                    <a:lnTo>
                      <a:pt x="1098" y="2429"/>
                    </a:lnTo>
                    <a:lnTo>
                      <a:pt x="1070" y="2399"/>
                    </a:lnTo>
                    <a:lnTo>
                      <a:pt x="1000" y="2341"/>
                    </a:lnTo>
                    <a:lnTo>
                      <a:pt x="857" y="2245"/>
                    </a:lnTo>
                    <a:lnTo>
                      <a:pt x="816" y="2218"/>
                    </a:lnTo>
                    <a:lnTo>
                      <a:pt x="811" y="2216"/>
                    </a:lnTo>
                    <a:lnTo>
                      <a:pt x="803" y="2210"/>
                    </a:lnTo>
                    <a:lnTo>
                      <a:pt x="785" y="2199"/>
                    </a:lnTo>
                    <a:lnTo>
                      <a:pt x="766" y="2191"/>
                    </a:lnTo>
                    <a:lnTo>
                      <a:pt x="762" y="2189"/>
                    </a:lnTo>
                    <a:lnTo>
                      <a:pt x="756" y="2189"/>
                    </a:lnTo>
                    <a:lnTo>
                      <a:pt x="750" y="2190"/>
                    </a:lnTo>
                    <a:lnTo>
                      <a:pt x="735" y="2194"/>
                    </a:lnTo>
                    <a:lnTo>
                      <a:pt x="710" y="2203"/>
                    </a:lnTo>
                    <a:lnTo>
                      <a:pt x="700" y="2197"/>
                    </a:lnTo>
                    <a:lnTo>
                      <a:pt x="701" y="2191"/>
                    </a:lnTo>
                    <a:lnTo>
                      <a:pt x="703" y="2185"/>
                    </a:lnTo>
                    <a:lnTo>
                      <a:pt x="707" y="2179"/>
                    </a:lnTo>
                    <a:lnTo>
                      <a:pt x="712" y="2174"/>
                    </a:lnTo>
                    <a:lnTo>
                      <a:pt x="723" y="2164"/>
                    </a:lnTo>
                    <a:lnTo>
                      <a:pt x="737" y="2155"/>
                    </a:lnTo>
                    <a:lnTo>
                      <a:pt x="751" y="2147"/>
                    </a:lnTo>
                    <a:lnTo>
                      <a:pt x="763" y="2138"/>
                    </a:lnTo>
                    <a:lnTo>
                      <a:pt x="773" y="2141"/>
                    </a:lnTo>
                    <a:lnTo>
                      <a:pt x="807" y="2149"/>
                    </a:lnTo>
                    <a:lnTo>
                      <a:pt x="842" y="2163"/>
                    </a:lnTo>
                    <a:lnTo>
                      <a:pt x="849" y="2167"/>
                    </a:lnTo>
                    <a:lnTo>
                      <a:pt x="857" y="2175"/>
                    </a:lnTo>
                    <a:lnTo>
                      <a:pt x="889" y="2201"/>
                    </a:lnTo>
                    <a:lnTo>
                      <a:pt x="982" y="2274"/>
                    </a:lnTo>
                    <a:lnTo>
                      <a:pt x="1049" y="2326"/>
                    </a:lnTo>
                    <a:lnTo>
                      <a:pt x="1053" y="2328"/>
                    </a:lnTo>
                    <a:lnTo>
                      <a:pt x="1059" y="2331"/>
                    </a:lnTo>
                    <a:lnTo>
                      <a:pt x="1069" y="2336"/>
                    </a:lnTo>
                    <a:lnTo>
                      <a:pt x="1089" y="2346"/>
                    </a:lnTo>
                    <a:lnTo>
                      <a:pt x="1122" y="2359"/>
                    </a:lnTo>
                    <a:lnTo>
                      <a:pt x="1134" y="2363"/>
                    </a:lnTo>
                    <a:lnTo>
                      <a:pt x="1135" y="2339"/>
                    </a:lnTo>
                    <a:lnTo>
                      <a:pt x="1128" y="2314"/>
                    </a:lnTo>
                    <a:lnTo>
                      <a:pt x="1113" y="2292"/>
                    </a:lnTo>
                    <a:lnTo>
                      <a:pt x="1093" y="2272"/>
                    </a:lnTo>
                    <a:lnTo>
                      <a:pt x="1041" y="2235"/>
                    </a:lnTo>
                    <a:lnTo>
                      <a:pt x="985" y="2205"/>
                    </a:lnTo>
                    <a:lnTo>
                      <a:pt x="933" y="2181"/>
                    </a:lnTo>
                    <a:lnTo>
                      <a:pt x="899" y="2163"/>
                    </a:lnTo>
                    <a:lnTo>
                      <a:pt x="887" y="2157"/>
                    </a:lnTo>
                    <a:lnTo>
                      <a:pt x="866" y="2141"/>
                    </a:lnTo>
                    <a:lnTo>
                      <a:pt x="822" y="2107"/>
                    </a:lnTo>
                    <a:lnTo>
                      <a:pt x="779" y="2076"/>
                    </a:lnTo>
                    <a:lnTo>
                      <a:pt x="769" y="2070"/>
                    </a:lnTo>
                    <a:lnTo>
                      <a:pt x="764" y="2069"/>
                    </a:lnTo>
                    <a:lnTo>
                      <a:pt x="759" y="2068"/>
                    </a:lnTo>
                    <a:lnTo>
                      <a:pt x="753" y="2069"/>
                    </a:lnTo>
                    <a:lnTo>
                      <a:pt x="747" y="2070"/>
                    </a:lnTo>
                    <a:lnTo>
                      <a:pt x="735" y="2074"/>
                    </a:lnTo>
                    <a:lnTo>
                      <a:pt x="724" y="2078"/>
                    </a:lnTo>
                    <a:lnTo>
                      <a:pt x="714" y="2080"/>
                    </a:lnTo>
                    <a:lnTo>
                      <a:pt x="706" y="2076"/>
                    </a:lnTo>
                    <a:lnTo>
                      <a:pt x="703" y="2074"/>
                    </a:lnTo>
                    <a:lnTo>
                      <a:pt x="702" y="2071"/>
                    </a:lnTo>
                    <a:lnTo>
                      <a:pt x="701" y="2066"/>
                    </a:lnTo>
                    <a:lnTo>
                      <a:pt x="700" y="2061"/>
                    </a:lnTo>
                    <a:lnTo>
                      <a:pt x="701" y="2050"/>
                    </a:lnTo>
                    <a:lnTo>
                      <a:pt x="703" y="2039"/>
                    </a:lnTo>
                    <a:lnTo>
                      <a:pt x="707" y="2031"/>
                    </a:lnTo>
                    <a:lnTo>
                      <a:pt x="713" y="2025"/>
                    </a:lnTo>
                    <a:lnTo>
                      <a:pt x="743" y="2016"/>
                    </a:lnTo>
                    <a:lnTo>
                      <a:pt x="773" y="2016"/>
                    </a:lnTo>
                    <a:lnTo>
                      <a:pt x="802" y="2022"/>
                    </a:lnTo>
                    <a:lnTo>
                      <a:pt x="832" y="2033"/>
                    </a:lnTo>
                    <a:lnTo>
                      <a:pt x="888" y="2066"/>
                    </a:lnTo>
                    <a:lnTo>
                      <a:pt x="941" y="2109"/>
                    </a:lnTo>
                    <a:lnTo>
                      <a:pt x="991" y="2152"/>
                    </a:lnTo>
                    <a:lnTo>
                      <a:pt x="1036" y="2189"/>
                    </a:lnTo>
                    <a:lnTo>
                      <a:pt x="1043" y="2195"/>
                    </a:lnTo>
                    <a:lnTo>
                      <a:pt x="1059" y="2205"/>
                    </a:lnTo>
                    <a:lnTo>
                      <a:pt x="1093" y="2225"/>
                    </a:lnTo>
                    <a:lnTo>
                      <a:pt x="1135" y="2240"/>
                    </a:lnTo>
                    <a:lnTo>
                      <a:pt x="1147" y="2242"/>
                    </a:lnTo>
                    <a:lnTo>
                      <a:pt x="1135" y="2234"/>
                    </a:lnTo>
                    <a:lnTo>
                      <a:pt x="1116" y="2220"/>
                    </a:lnTo>
                    <a:lnTo>
                      <a:pt x="1089" y="2204"/>
                    </a:lnTo>
                    <a:lnTo>
                      <a:pt x="1070" y="2189"/>
                    </a:lnTo>
                    <a:lnTo>
                      <a:pt x="1066" y="2183"/>
                    </a:lnTo>
                    <a:lnTo>
                      <a:pt x="1060" y="2176"/>
                    </a:lnTo>
                    <a:lnTo>
                      <a:pt x="1049" y="2160"/>
                    </a:lnTo>
                    <a:lnTo>
                      <a:pt x="1029" y="2126"/>
                    </a:lnTo>
                    <a:lnTo>
                      <a:pt x="1007" y="2095"/>
                    </a:lnTo>
                    <a:lnTo>
                      <a:pt x="1000" y="2089"/>
                    </a:lnTo>
                    <a:lnTo>
                      <a:pt x="979" y="2074"/>
                    </a:lnTo>
                    <a:lnTo>
                      <a:pt x="936" y="2044"/>
                    </a:lnTo>
                    <a:lnTo>
                      <a:pt x="847" y="1994"/>
                    </a:lnTo>
                    <a:lnTo>
                      <a:pt x="752" y="1953"/>
                    </a:lnTo>
                    <a:lnTo>
                      <a:pt x="727" y="1943"/>
                    </a:lnTo>
                    <a:lnTo>
                      <a:pt x="746" y="1922"/>
                    </a:lnTo>
                    <a:lnTo>
                      <a:pt x="769" y="1911"/>
                    </a:lnTo>
                    <a:lnTo>
                      <a:pt x="792" y="1910"/>
                    </a:lnTo>
                    <a:lnTo>
                      <a:pt x="817" y="1916"/>
                    </a:lnTo>
                    <a:lnTo>
                      <a:pt x="845" y="1928"/>
                    </a:lnTo>
                    <a:lnTo>
                      <a:pt x="899" y="1964"/>
                    </a:lnTo>
                    <a:lnTo>
                      <a:pt x="950" y="2005"/>
                    </a:lnTo>
                    <a:lnTo>
                      <a:pt x="997" y="2038"/>
                    </a:lnTo>
                    <a:lnTo>
                      <a:pt x="1017" y="2046"/>
                    </a:lnTo>
                    <a:lnTo>
                      <a:pt x="1020" y="2047"/>
                    </a:lnTo>
                    <a:lnTo>
                      <a:pt x="1023" y="2047"/>
                    </a:lnTo>
                    <a:lnTo>
                      <a:pt x="1025" y="2046"/>
                    </a:lnTo>
                    <a:lnTo>
                      <a:pt x="1026" y="2045"/>
                    </a:lnTo>
                    <a:lnTo>
                      <a:pt x="1027" y="2042"/>
                    </a:lnTo>
                    <a:lnTo>
                      <a:pt x="1028" y="2040"/>
                    </a:lnTo>
                    <a:lnTo>
                      <a:pt x="1028" y="2036"/>
                    </a:lnTo>
                    <a:lnTo>
                      <a:pt x="1027" y="2028"/>
                    </a:lnTo>
                    <a:lnTo>
                      <a:pt x="1024" y="2018"/>
                    </a:lnTo>
                    <a:lnTo>
                      <a:pt x="1016" y="1998"/>
                    </a:lnTo>
                    <a:lnTo>
                      <a:pt x="992" y="1961"/>
                    </a:lnTo>
                    <a:lnTo>
                      <a:pt x="990" y="1958"/>
                    </a:lnTo>
                    <a:lnTo>
                      <a:pt x="974" y="1946"/>
                    </a:lnTo>
                    <a:lnTo>
                      <a:pt x="939" y="1924"/>
                    </a:lnTo>
                    <a:lnTo>
                      <a:pt x="863" y="1889"/>
                    </a:lnTo>
                    <a:lnTo>
                      <a:pt x="792" y="1847"/>
                    </a:lnTo>
                    <a:lnTo>
                      <a:pt x="777" y="1834"/>
                    </a:lnTo>
                    <a:lnTo>
                      <a:pt x="774" y="1832"/>
                    </a:lnTo>
                    <a:lnTo>
                      <a:pt x="773" y="1830"/>
                    </a:lnTo>
                    <a:lnTo>
                      <a:pt x="773" y="1828"/>
                    </a:lnTo>
                    <a:lnTo>
                      <a:pt x="774" y="1827"/>
                    </a:lnTo>
                    <a:lnTo>
                      <a:pt x="776" y="1826"/>
                    </a:lnTo>
                    <a:lnTo>
                      <a:pt x="778" y="1826"/>
                    </a:lnTo>
                    <a:lnTo>
                      <a:pt x="781" y="1826"/>
                    </a:lnTo>
                    <a:lnTo>
                      <a:pt x="789" y="1827"/>
                    </a:lnTo>
                    <a:lnTo>
                      <a:pt x="811" y="1831"/>
                    </a:lnTo>
                    <a:lnTo>
                      <a:pt x="859" y="1844"/>
                    </a:lnTo>
                    <a:lnTo>
                      <a:pt x="873" y="1848"/>
                    </a:lnTo>
                    <a:lnTo>
                      <a:pt x="882" y="1852"/>
                    </a:lnTo>
                    <a:lnTo>
                      <a:pt x="902" y="1863"/>
                    </a:lnTo>
                    <a:lnTo>
                      <a:pt x="920" y="1878"/>
                    </a:lnTo>
                    <a:lnTo>
                      <a:pt x="956" y="1901"/>
                    </a:lnTo>
                    <a:lnTo>
                      <a:pt x="987" y="1903"/>
                    </a:lnTo>
                    <a:lnTo>
                      <a:pt x="992" y="1901"/>
                    </a:lnTo>
                    <a:lnTo>
                      <a:pt x="996" y="1896"/>
                    </a:lnTo>
                    <a:lnTo>
                      <a:pt x="999" y="1890"/>
                    </a:lnTo>
                    <a:lnTo>
                      <a:pt x="1001" y="1882"/>
                    </a:lnTo>
                    <a:lnTo>
                      <a:pt x="1001" y="1874"/>
                    </a:lnTo>
                    <a:lnTo>
                      <a:pt x="998" y="1855"/>
                    </a:lnTo>
                    <a:lnTo>
                      <a:pt x="991" y="1838"/>
                    </a:lnTo>
                    <a:lnTo>
                      <a:pt x="982" y="1825"/>
                    </a:lnTo>
                    <a:lnTo>
                      <a:pt x="977" y="1820"/>
                    </a:lnTo>
                    <a:lnTo>
                      <a:pt x="957" y="1810"/>
                    </a:lnTo>
                    <a:lnTo>
                      <a:pt x="918" y="1794"/>
                    </a:lnTo>
                    <a:lnTo>
                      <a:pt x="835" y="1774"/>
                    </a:lnTo>
                    <a:lnTo>
                      <a:pt x="748" y="1759"/>
                    </a:lnTo>
                    <a:lnTo>
                      <a:pt x="727" y="1754"/>
                    </a:lnTo>
                    <a:lnTo>
                      <a:pt x="724" y="1753"/>
                    </a:lnTo>
                    <a:lnTo>
                      <a:pt x="722" y="1751"/>
                    </a:lnTo>
                    <a:lnTo>
                      <a:pt x="722" y="1747"/>
                    </a:lnTo>
                    <a:lnTo>
                      <a:pt x="723" y="1744"/>
                    </a:lnTo>
                    <a:lnTo>
                      <a:pt x="725" y="1740"/>
                    </a:lnTo>
                    <a:lnTo>
                      <a:pt x="731" y="1731"/>
                    </a:lnTo>
                    <a:lnTo>
                      <a:pt x="739" y="1723"/>
                    </a:lnTo>
                    <a:lnTo>
                      <a:pt x="747" y="1717"/>
                    </a:lnTo>
                    <a:lnTo>
                      <a:pt x="752" y="1714"/>
                    </a:lnTo>
                    <a:lnTo>
                      <a:pt x="758" y="1712"/>
                    </a:lnTo>
                    <a:lnTo>
                      <a:pt x="772" y="1709"/>
                    </a:lnTo>
                    <a:lnTo>
                      <a:pt x="801" y="1706"/>
                    </a:lnTo>
                    <a:lnTo>
                      <a:pt x="830" y="1709"/>
                    </a:lnTo>
                    <a:lnTo>
                      <a:pt x="837" y="1711"/>
                    </a:lnTo>
                    <a:lnTo>
                      <a:pt x="848" y="1718"/>
                    </a:lnTo>
                    <a:lnTo>
                      <a:pt x="870" y="1734"/>
                    </a:lnTo>
                    <a:lnTo>
                      <a:pt x="890" y="1752"/>
                    </a:lnTo>
                    <a:lnTo>
                      <a:pt x="932" y="1787"/>
                    </a:lnTo>
                    <a:lnTo>
                      <a:pt x="968" y="1800"/>
                    </a:lnTo>
                    <a:lnTo>
                      <a:pt x="972" y="1800"/>
                    </a:lnTo>
                    <a:lnTo>
                      <a:pt x="974" y="1800"/>
                    </a:lnTo>
                    <a:lnTo>
                      <a:pt x="976" y="1798"/>
                    </a:lnTo>
                    <a:lnTo>
                      <a:pt x="978" y="1797"/>
                    </a:lnTo>
                    <a:lnTo>
                      <a:pt x="979" y="1794"/>
                    </a:lnTo>
                    <a:lnTo>
                      <a:pt x="980" y="1791"/>
                    </a:lnTo>
                    <a:lnTo>
                      <a:pt x="980" y="1787"/>
                    </a:lnTo>
                    <a:lnTo>
                      <a:pt x="980" y="1780"/>
                    </a:lnTo>
                    <a:lnTo>
                      <a:pt x="979" y="1772"/>
                    </a:lnTo>
                    <a:lnTo>
                      <a:pt x="973" y="1754"/>
                    </a:lnTo>
                    <a:lnTo>
                      <a:pt x="954" y="1723"/>
                    </a:lnTo>
                    <a:lnTo>
                      <a:pt x="952" y="1720"/>
                    </a:lnTo>
                    <a:lnTo>
                      <a:pt x="942" y="1711"/>
                    </a:lnTo>
                    <a:lnTo>
                      <a:pt x="923" y="1695"/>
                    </a:lnTo>
                    <a:lnTo>
                      <a:pt x="880" y="1671"/>
                    </a:lnTo>
                    <a:lnTo>
                      <a:pt x="826" y="1654"/>
                    </a:lnTo>
                    <a:lnTo>
                      <a:pt x="810" y="1650"/>
                    </a:lnTo>
                    <a:lnTo>
                      <a:pt x="798" y="1649"/>
                    </a:lnTo>
                    <a:lnTo>
                      <a:pt x="785" y="1649"/>
                    </a:lnTo>
                    <a:lnTo>
                      <a:pt x="758" y="1653"/>
                    </a:lnTo>
                    <a:lnTo>
                      <a:pt x="712" y="1662"/>
                    </a:lnTo>
                    <a:lnTo>
                      <a:pt x="701" y="1650"/>
                    </a:lnTo>
                    <a:lnTo>
                      <a:pt x="706" y="1641"/>
                    </a:lnTo>
                    <a:lnTo>
                      <a:pt x="713" y="1633"/>
                    </a:lnTo>
                    <a:lnTo>
                      <a:pt x="722" y="1626"/>
                    </a:lnTo>
                    <a:lnTo>
                      <a:pt x="732" y="1621"/>
                    </a:lnTo>
                    <a:lnTo>
                      <a:pt x="756" y="1614"/>
                    </a:lnTo>
                    <a:lnTo>
                      <a:pt x="781" y="1610"/>
                    </a:lnTo>
                    <a:lnTo>
                      <a:pt x="806" y="1607"/>
                    </a:lnTo>
                    <a:lnTo>
                      <a:pt x="831" y="1604"/>
                    </a:lnTo>
                    <a:lnTo>
                      <a:pt x="841" y="1603"/>
                    </a:lnTo>
                    <a:lnTo>
                      <a:pt x="863" y="1604"/>
                    </a:lnTo>
                    <a:lnTo>
                      <a:pt x="908" y="1611"/>
                    </a:lnTo>
                    <a:lnTo>
                      <a:pt x="950" y="1612"/>
                    </a:lnTo>
                    <a:lnTo>
                      <a:pt x="961" y="1609"/>
                    </a:lnTo>
                    <a:lnTo>
                      <a:pt x="964" y="1608"/>
                    </a:lnTo>
                    <a:lnTo>
                      <a:pt x="966" y="1604"/>
                    </a:lnTo>
                    <a:lnTo>
                      <a:pt x="967" y="1600"/>
                    </a:lnTo>
                    <a:lnTo>
                      <a:pt x="968" y="1595"/>
                    </a:lnTo>
                    <a:lnTo>
                      <a:pt x="968" y="1583"/>
                    </a:lnTo>
                    <a:lnTo>
                      <a:pt x="966" y="1572"/>
                    </a:lnTo>
                    <a:lnTo>
                      <a:pt x="961" y="1560"/>
                    </a:lnTo>
                    <a:lnTo>
                      <a:pt x="956" y="1553"/>
                    </a:lnTo>
                    <a:lnTo>
                      <a:pt x="932" y="1542"/>
                    </a:lnTo>
                    <a:lnTo>
                      <a:pt x="892" y="1525"/>
                    </a:lnTo>
                    <a:lnTo>
                      <a:pt x="827" y="1518"/>
                    </a:lnTo>
                    <a:lnTo>
                      <a:pt x="752" y="1535"/>
                    </a:lnTo>
                    <a:lnTo>
                      <a:pt x="727" y="1541"/>
                    </a:lnTo>
                    <a:lnTo>
                      <a:pt x="729" y="1536"/>
                    </a:lnTo>
                    <a:lnTo>
                      <a:pt x="735" y="1524"/>
                    </a:lnTo>
                    <a:lnTo>
                      <a:pt x="745" y="1500"/>
                    </a:lnTo>
                    <a:lnTo>
                      <a:pt x="756" y="1475"/>
                    </a:lnTo>
                    <a:lnTo>
                      <a:pt x="759" y="1468"/>
                    </a:lnTo>
                    <a:lnTo>
                      <a:pt x="768" y="1462"/>
                    </a:lnTo>
                    <a:lnTo>
                      <a:pt x="779" y="1456"/>
                    </a:lnTo>
                    <a:lnTo>
                      <a:pt x="806" y="1447"/>
                    </a:lnTo>
                    <a:lnTo>
                      <a:pt x="837" y="1442"/>
                    </a:lnTo>
                    <a:lnTo>
                      <a:pt x="893" y="1445"/>
                    </a:lnTo>
                    <a:lnTo>
                      <a:pt x="915" y="1453"/>
                    </a:lnTo>
                    <a:lnTo>
                      <a:pt x="922" y="1459"/>
                    </a:lnTo>
                    <a:lnTo>
                      <a:pt x="936" y="1471"/>
                    </a:lnTo>
                    <a:lnTo>
                      <a:pt x="960" y="1491"/>
                    </a:lnTo>
                    <a:lnTo>
                      <a:pt x="973" y="1501"/>
                    </a:lnTo>
                    <a:lnTo>
                      <a:pt x="974" y="1501"/>
                    </a:lnTo>
                    <a:lnTo>
                      <a:pt x="976" y="1498"/>
                    </a:lnTo>
                    <a:lnTo>
                      <a:pt x="981" y="1491"/>
                    </a:lnTo>
                    <a:lnTo>
                      <a:pt x="992" y="1475"/>
                    </a:lnTo>
                    <a:lnTo>
                      <a:pt x="1002" y="1461"/>
                    </a:lnTo>
                    <a:lnTo>
                      <a:pt x="1005" y="1457"/>
                    </a:lnTo>
                    <a:lnTo>
                      <a:pt x="1003" y="1456"/>
                    </a:lnTo>
                    <a:lnTo>
                      <a:pt x="991" y="1444"/>
                    </a:lnTo>
                    <a:lnTo>
                      <a:pt x="945" y="1403"/>
                    </a:lnTo>
                    <a:lnTo>
                      <a:pt x="893" y="1372"/>
                    </a:lnTo>
                    <a:lnTo>
                      <a:pt x="883" y="1370"/>
                    </a:lnTo>
                    <a:lnTo>
                      <a:pt x="873" y="1370"/>
                    </a:lnTo>
                    <a:lnTo>
                      <a:pt x="865" y="1367"/>
                    </a:lnTo>
                    <a:lnTo>
                      <a:pt x="857" y="1364"/>
                    </a:lnTo>
                    <a:lnTo>
                      <a:pt x="850" y="1359"/>
                    </a:lnTo>
                    <a:lnTo>
                      <a:pt x="840" y="1348"/>
                    </a:lnTo>
                    <a:lnTo>
                      <a:pt x="833" y="1337"/>
                    </a:lnTo>
                    <a:lnTo>
                      <a:pt x="829" y="1327"/>
                    </a:lnTo>
                    <a:lnTo>
                      <a:pt x="828" y="1323"/>
                    </a:lnTo>
                    <a:lnTo>
                      <a:pt x="819" y="1320"/>
                    </a:lnTo>
                    <a:lnTo>
                      <a:pt x="803" y="1313"/>
                    </a:lnTo>
                    <a:lnTo>
                      <a:pt x="770" y="1301"/>
                    </a:lnTo>
                    <a:lnTo>
                      <a:pt x="756" y="1294"/>
                    </a:lnTo>
                    <a:lnTo>
                      <a:pt x="746" y="1283"/>
                    </a:lnTo>
                    <a:lnTo>
                      <a:pt x="744" y="1276"/>
                    </a:lnTo>
                    <a:lnTo>
                      <a:pt x="740" y="1258"/>
                    </a:lnTo>
                    <a:lnTo>
                      <a:pt x="738" y="1223"/>
                    </a:lnTo>
                    <a:lnTo>
                      <a:pt x="741" y="1186"/>
                    </a:lnTo>
                    <a:lnTo>
                      <a:pt x="753" y="1112"/>
                    </a:lnTo>
                    <a:lnTo>
                      <a:pt x="757" y="1056"/>
                    </a:lnTo>
                    <a:lnTo>
                      <a:pt x="756" y="1052"/>
                    </a:lnTo>
                    <a:lnTo>
                      <a:pt x="754" y="1047"/>
                    </a:lnTo>
                    <a:lnTo>
                      <a:pt x="751" y="1042"/>
                    </a:lnTo>
                    <a:lnTo>
                      <a:pt x="743" y="1032"/>
                    </a:lnTo>
                    <a:lnTo>
                      <a:pt x="736" y="1021"/>
                    </a:lnTo>
                    <a:lnTo>
                      <a:pt x="732" y="1013"/>
                    </a:lnTo>
                    <a:lnTo>
                      <a:pt x="732" y="1010"/>
                    </a:lnTo>
                    <a:lnTo>
                      <a:pt x="733" y="1008"/>
                    </a:lnTo>
                    <a:lnTo>
                      <a:pt x="737" y="1006"/>
                    </a:lnTo>
                    <a:lnTo>
                      <a:pt x="752" y="1004"/>
                    </a:lnTo>
                    <a:lnTo>
                      <a:pt x="780" y="1004"/>
                    </a:lnTo>
                    <a:lnTo>
                      <a:pt x="837" y="1013"/>
                    </a:lnTo>
                    <a:lnTo>
                      <a:pt x="893" y="1025"/>
                    </a:lnTo>
                    <a:lnTo>
                      <a:pt x="909" y="1026"/>
                    </a:lnTo>
                    <a:lnTo>
                      <a:pt x="916" y="1041"/>
                    </a:lnTo>
                    <a:lnTo>
                      <a:pt x="943" y="1074"/>
                    </a:lnTo>
                    <a:lnTo>
                      <a:pt x="952" y="1080"/>
                    </a:lnTo>
                    <a:lnTo>
                      <a:pt x="962" y="1083"/>
                    </a:lnTo>
                    <a:lnTo>
                      <a:pt x="972" y="1083"/>
                    </a:lnTo>
                    <a:lnTo>
                      <a:pt x="982" y="1078"/>
                    </a:lnTo>
                    <a:lnTo>
                      <a:pt x="992" y="1068"/>
                    </a:lnTo>
                    <a:lnTo>
                      <a:pt x="993" y="1049"/>
                    </a:lnTo>
                    <a:lnTo>
                      <a:pt x="996" y="1010"/>
                    </a:lnTo>
                    <a:lnTo>
                      <a:pt x="999" y="933"/>
                    </a:lnTo>
                    <a:lnTo>
                      <a:pt x="1009" y="858"/>
                    </a:lnTo>
                    <a:lnTo>
                      <a:pt x="1014" y="839"/>
                    </a:lnTo>
                    <a:lnTo>
                      <a:pt x="1017" y="829"/>
                    </a:lnTo>
                    <a:lnTo>
                      <a:pt x="1029" y="809"/>
                    </a:lnTo>
                    <a:lnTo>
                      <a:pt x="1044" y="791"/>
                    </a:lnTo>
                    <a:lnTo>
                      <a:pt x="1076" y="756"/>
                    </a:lnTo>
                    <a:lnTo>
                      <a:pt x="1091" y="727"/>
                    </a:lnTo>
                    <a:lnTo>
                      <a:pt x="1095" y="711"/>
                    </a:lnTo>
                    <a:lnTo>
                      <a:pt x="1100" y="680"/>
                    </a:lnTo>
                    <a:lnTo>
                      <a:pt x="1103" y="615"/>
                    </a:lnTo>
                    <a:lnTo>
                      <a:pt x="1101" y="549"/>
                    </a:lnTo>
                    <a:lnTo>
                      <a:pt x="1101" y="532"/>
                    </a:lnTo>
                    <a:lnTo>
                      <a:pt x="1100" y="523"/>
                    </a:lnTo>
                    <a:lnTo>
                      <a:pt x="1097" y="505"/>
                    </a:lnTo>
                    <a:lnTo>
                      <a:pt x="1090" y="468"/>
                    </a:lnTo>
                    <a:lnTo>
                      <a:pt x="1082" y="432"/>
                    </a:lnTo>
                    <a:lnTo>
                      <a:pt x="1081" y="421"/>
                    </a:lnTo>
                    <a:lnTo>
                      <a:pt x="1080" y="418"/>
                    </a:lnTo>
                    <a:lnTo>
                      <a:pt x="1077" y="389"/>
                    </a:lnTo>
                    <a:lnTo>
                      <a:pt x="1061" y="288"/>
                    </a:lnTo>
                    <a:lnTo>
                      <a:pt x="1029" y="195"/>
                    </a:lnTo>
                    <a:lnTo>
                      <a:pt x="1019" y="181"/>
                    </a:lnTo>
                    <a:lnTo>
                      <a:pt x="1006" y="172"/>
                    </a:lnTo>
                    <a:lnTo>
                      <a:pt x="974" y="146"/>
                    </a:lnTo>
                    <a:lnTo>
                      <a:pt x="898" y="87"/>
                    </a:lnTo>
                    <a:lnTo>
                      <a:pt x="848" y="49"/>
                    </a:lnTo>
                    <a:lnTo>
                      <a:pt x="846" y="47"/>
                    </a:lnTo>
                    <a:lnTo>
                      <a:pt x="842" y="46"/>
                    </a:lnTo>
                    <a:lnTo>
                      <a:pt x="818" y="37"/>
                    </a:lnTo>
                    <a:lnTo>
                      <a:pt x="728" y="12"/>
                    </a:lnTo>
                    <a:lnTo>
                      <a:pt x="625" y="0"/>
                    </a:lnTo>
                    <a:lnTo>
                      <a:pt x="604" y="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10"/>
              <p:cNvSpPr>
                <a:spLocks/>
              </p:cNvSpPr>
              <p:nvPr/>
            </p:nvSpPr>
            <p:spPr bwMode="auto">
              <a:xfrm>
                <a:off x="2507" y="296"/>
                <a:ext cx="292" cy="141"/>
              </a:xfrm>
              <a:custGeom>
                <a:avLst/>
                <a:gdLst>
                  <a:gd name="T0" fmla="*/ 1 w 584"/>
                  <a:gd name="T1" fmla="*/ 1 h 282"/>
                  <a:gd name="T2" fmla="*/ 1 w 584"/>
                  <a:gd name="T3" fmla="*/ 1 h 282"/>
                  <a:gd name="T4" fmla="*/ 1 w 584"/>
                  <a:gd name="T5" fmla="*/ 1 h 282"/>
                  <a:gd name="T6" fmla="*/ 1 w 584"/>
                  <a:gd name="T7" fmla="*/ 1 h 282"/>
                  <a:gd name="T8" fmla="*/ 1 w 584"/>
                  <a:gd name="T9" fmla="*/ 1 h 282"/>
                  <a:gd name="T10" fmla="*/ 1 w 584"/>
                  <a:gd name="T11" fmla="*/ 1 h 282"/>
                  <a:gd name="T12" fmla="*/ 1 w 584"/>
                  <a:gd name="T13" fmla="*/ 1 h 282"/>
                  <a:gd name="T14" fmla="*/ 1 w 584"/>
                  <a:gd name="T15" fmla="*/ 1 h 282"/>
                  <a:gd name="T16" fmla="*/ 1 w 584"/>
                  <a:gd name="T17" fmla="*/ 1 h 282"/>
                  <a:gd name="T18" fmla="*/ 1 w 584"/>
                  <a:gd name="T19" fmla="*/ 1 h 282"/>
                  <a:gd name="T20" fmla="*/ 1 w 584"/>
                  <a:gd name="T21" fmla="*/ 1 h 282"/>
                  <a:gd name="T22" fmla="*/ 1 w 584"/>
                  <a:gd name="T23" fmla="*/ 1 h 282"/>
                  <a:gd name="T24" fmla="*/ 1 w 584"/>
                  <a:gd name="T25" fmla="*/ 1 h 282"/>
                  <a:gd name="T26" fmla="*/ 1 w 584"/>
                  <a:gd name="T27" fmla="*/ 1 h 282"/>
                  <a:gd name="T28" fmla="*/ 1 w 584"/>
                  <a:gd name="T29" fmla="*/ 1 h 282"/>
                  <a:gd name="T30" fmla="*/ 1 w 584"/>
                  <a:gd name="T31" fmla="*/ 1 h 282"/>
                  <a:gd name="T32" fmla="*/ 1 w 584"/>
                  <a:gd name="T33" fmla="*/ 1 h 282"/>
                  <a:gd name="T34" fmla="*/ 1 w 584"/>
                  <a:gd name="T35" fmla="*/ 1 h 282"/>
                  <a:gd name="T36" fmla="*/ 1 w 584"/>
                  <a:gd name="T37" fmla="*/ 1 h 282"/>
                  <a:gd name="T38" fmla="*/ 1 w 584"/>
                  <a:gd name="T39" fmla="*/ 1 h 282"/>
                  <a:gd name="T40" fmla="*/ 1 w 584"/>
                  <a:gd name="T41" fmla="*/ 1 h 282"/>
                  <a:gd name="T42" fmla="*/ 1 w 584"/>
                  <a:gd name="T43" fmla="*/ 1 h 282"/>
                  <a:gd name="T44" fmla="*/ 1 w 584"/>
                  <a:gd name="T45" fmla="*/ 1 h 282"/>
                  <a:gd name="T46" fmla="*/ 1 w 584"/>
                  <a:gd name="T47" fmla="*/ 1 h 282"/>
                  <a:gd name="T48" fmla="*/ 1 w 584"/>
                  <a:gd name="T49" fmla="*/ 1 h 282"/>
                  <a:gd name="T50" fmla="*/ 1 w 584"/>
                  <a:gd name="T51" fmla="*/ 1 h 282"/>
                  <a:gd name="T52" fmla="*/ 1 w 584"/>
                  <a:gd name="T53" fmla="*/ 1 h 282"/>
                  <a:gd name="T54" fmla="*/ 1 w 584"/>
                  <a:gd name="T55" fmla="*/ 1 h 282"/>
                  <a:gd name="T56" fmla="*/ 1 w 584"/>
                  <a:gd name="T57" fmla="*/ 1 h 282"/>
                  <a:gd name="T58" fmla="*/ 1 w 584"/>
                  <a:gd name="T59" fmla="*/ 1 h 282"/>
                  <a:gd name="T60" fmla="*/ 1 w 584"/>
                  <a:gd name="T61" fmla="*/ 1 h 282"/>
                  <a:gd name="T62" fmla="*/ 1 w 584"/>
                  <a:gd name="T63" fmla="*/ 1 h 282"/>
                  <a:gd name="T64" fmla="*/ 1 w 584"/>
                  <a:gd name="T65" fmla="*/ 1 h 282"/>
                  <a:gd name="T66" fmla="*/ 1 w 584"/>
                  <a:gd name="T67" fmla="*/ 1 h 282"/>
                  <a:gd name="T68" fmla="*/ 1 w 584"/>
                  <a:gd name="T69" fmla="*/ 1 h 282"/>
                  <a:gd name="T70" fmla="*/ 1 w 584"/>
                  <a:gd name="T71" fmla="*/ 1 h 282"/>
                  <a:gd name="T72" fmla="*/ 1 w 584"/>
                  <a:gd name="T73" fmla="*/ 1 h 282"/>
                  <a:gd name="T74" fmla="*/ 1 w 584"/>
                  <a:gd name="T75" fmla="*/ 1 h 282"/>
                  <a:gd name="T76" fmla="*/ 1 w 584"/>
                  <a:gd name="T77" fmla="*/ 1 h 282"/>
                  <a:gd name="T78" fmla="*/ 1 w 584"/>
                  <a:gd name="T79" fmla="*/ 1 h 282"/>
                  <a:gd name="T80" fmla="*/ 1 w 584"/>
                  <a:gd name="T81" fmla="*/ 1 h 282"/>
                  <a:gd name="T82" fmla="*/ 1 w 584"/>
                  <a:gd name="T83" fmla="*/ 1 h 282"/>
                  <a:gd name="T84" fmla="*/ 1 w 584"/>
                  <a:gd name="T85" fmla="*/ 1 h 282"/>
                  <a:gd name="T86" fmla="*/ 1 w 584"/>
                  <a:gd name="T87" fmla="*/ 1 h 282"/>
                  <a:gd name="T88" fmla="*/ 1 w 584"/>
                  <a:gd name="T89" fmla="*/ 1 h 282"/>
                  <a:gd name="T90" fmla="*/ 1 w 584"/>
                  <a:gd name="T91" fmla="*/ 1 h 282"/>
                  <a:gd name="T92" fmla="*/ 1 w 584"/>
                  <a:gd name="T93" fmla="*/ 1 h 282"/>
                  <a:gd name="T94" fmla="*/ 1 w 584"/>
                  <a:gd name="T95" fmla="*/ 1 h 282"/>
                  <a:gd name="T96" fmla="*/ 0 w 584"/>
                  <a:gd name="T97" fmla="*/ 1 h 282"/>
                  <a:gd name="T98" fmla="*/ 1 w 584"/>
                  <a:gd name="T99" fmla="*/ 1 h 282"/>
                  <a:gd name="T100" fmla="*/ 1 w 584"/>
                  <a:gd name="T101" fmla="*/ 1 h 282"/>
                  <a:gd name="T102" fmla="*/ 1 w 584"/>
                  <a:gd name="T103" fmla="*/ 1 h 28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4"/>
                  <a:gd name="T157" fmla="*/ 0 h 282"/>
                  <a:gd name="T158" fmla="*/ 584 w 584"/>
                  <a:gd name="T159" fmla="*/ 282 h 28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4" h="282">
                    <a:moveTo>
                      <a:pt x="54" y="89"/>
                    </a:moveTo>
                    <a:lnTo>
                      <a:pt x="63" y="90"/>
                    </a:lnTo>
                    <a:lnTo>
                      <a:pt x="76" y="91"/>
                    </a:lnTo>
                    <a:lnTo>
                      <a:pt x="110" y="89"/>
                    </a:lnTo>
                    <a:lnTo>
                      <a:pt x="183" y="80"/>
                    </a:lnTo>
                    <a:lnTo>
                      <a:pt x="219" y="75"/>
                    </a:lnTo>
                    <a:lnTo>
                      <a:pt x="224" y="77"/>
                    </a:lnTo>
                    <a:lnTo>
                      <a:pt x="252" y="83"/>
                    </a:lnTo>
                    <a:lnTo>
                      <a:pt x="336" y="108"/>
                    </a:lnTo>
                    <a:lnTo>
                      <a:pt x="371" y="122"/>
                    </a:lnTo>
                    <a:lnTo>
                      <a:pt x="381" y="130"/>
                    </a:lnTo>
                    <a:lnTo>
                      <a:pt x="384" y="134"/>
                    </a:lnTo>
                    <a:lnTo>
                      <a:pt x="386" y="137"/>
                    </a:lnTo>
                    <a:lnTo>
                      <a:pt x="385" y="141"/>
                    </a:lnTo>
                    <a:lnTo>
                      <a:pt x="383" y="143"/>
                    </a:lnTo>
                    <a:lnTo>
                      <a:pt x="379" y="145"/>
                    </a:lnTo>
                    <a:lnTo>
                      <a:pt x="373" y="147"/>
                    </a:lnTo>
                    <a:lnTo>
                      <a:pt x="365" y="148"/>
                    </a:lnTo>
                    <a:lnTo>
                      <a:pt x="347" y="149"/>
                    </a:lnTo>
                    <a:lnTo>
                      <a:pt x="310" y="149"/>
                    </a:lnTo>
                    <a:lnTo>
                      <a:pt x="299" y="148"/>
                    </a:lnTo>
                    <a:lnTo>
                      <a:pt x="296" y="149"/>
                    </a:lnTo>
                    <a:lnTo>
                      <a:pt x="278" y="150"/>
                    </a:lnTo>
                    <a:lnTo>
                      <a:pt x="212" y="154"/>
                    </a:lnTo>
                    <a:lnTo>
                      <a:pt x="157" y="159"/>
                    </a:lnTo>
                    <a:lnTo>
                      <a:pt x="152" y="159"/>
                    </a:lnTo>
                    <a:lnTo>
                      <a:pt x="147" y="159"/>
                    </a:lnTo>
                    <a:lnTo>
                      <a:pt x="141" y="158"/>
                    </a:lnTo>
                    <a:lnTo>
                      <a:pt x="124" y="153"/>
                    </a:lnTo>
                    <a:lnTo>
                      <a:pt x="85" y="139"/>
                    </a:lnTo>
                    <a:lnTo>
                      <a:pt x="67" y="130"/>
                    </a:lnTo>
                    <a:lnTo>
                      <a:pt x="63" y="133"/>
                    </a:lnTo>
                    <a:lnTo>
                      <a:pt x="57" y="136"/>
                    </a:lnTo>
                    <a:lnTo>
                      <a:pt x="45" y="141"/>
                    </a:lnTo>
                    <a:lnTo>
                      <a:pt x="33" y="146"/>
                    </a:lnTo>
                    <a:lnTo>
                      <a:pt x="30" y="147"/>
                    </a:lnTo>
                    <a:lnTo>
                      <a:pt x="17" y="173"/>
                    </a:lnTo>
                    <a:lnTo>
                      <a:pt x="12" y="196"/>
                    </a:lnTo>
                    <a:lnTo>
                      <a:pt x="14" y="216"/>
                    </a:lnTo>
                    <a:lnTo>
                      <a:pt x="21" y="232"/>
                    </a:lnTo>
                    <a:lnTo>
                      <a:pt x="34" y="245"/>
                    </a:lnTo>
                    <a:lnTo>
                      <a:pt x="50" y="256"/>
                    </a:lnTo>
                    <a:lnTo>
                      <a:pt x="69" y="265"/>
                    </a:lnTo>
                    <a:lnTo>
                      <a:pt x="114" y="276"/>
                    </a:lnTo>
                    <a:lnTo>
                      <a:pt x="160" y="281"/>
                    </a:lnTo>
                    <a:lnTo>
                      <a:pt x="183" y="282"/>
                    </a:lnTo>
                    <a:lnTo>
                      <a:pt x="186" y="277"/>
                    </a:lnTo>
                    <a:lnTo>
                      <a:pt x="202" y="258"/>
                    </a:lnTo>
                    <a:lnTo>
                      <a:pt x="236" y="243"/>
                    </a:lnTo>
                    <a:lnTo>
                      <a:pt x="249" y="241"/>
                    </a:lnTo>
                    <a:lnTo>
                      <a:pt x="265" y="241"/>
                    </a:lnTo>
                    <a:lnTo>
                      <a:pt x="305" y="237"/>
                    </a:lnTo>
                    <a:lnTo>
                      <a:pt x="403" y="226"/>
                    </a:lnTo>
                    <a:lnTo>
                      <a:pt x="465" y="218"/>
                    </a:lnTo>
                    <a:lnTo>
                      <a:pt x="469" y="217"/>
                    </a:lnTo>
                    <a:lnTo>
                      <a:pt x="479" y="230"/>
                    </a:lnTo>
                    <a:lnTo>
                      <a:pt x="495" y="249"/>
                    </a:lnTo>
                    <a:lnTo>
                      <a:pt x="510" y="261"/>
                    </a:lnTo>
                    <a:lnTo>
                      <a:pt x="525" y="265"/>
                    </a:lnTo>
                    <a:lnTo>
                      <a:pt x="542" y="261"/>
                    </a:lnTo>
                    <a:lnTo>
                      <a:pt x="564" y="249"/>
                    </a:lnTo>
                    <a:lnTo>
                      <a:pt x="578" y="239"/>
                    </a:lnTo>
                    <a:lnTo>
                      <a:pt x="578" y="236"/>
                    </a:lnTo>
                    <a:lnTo>
                      <a:pt x="579" y="230"/>
                    </a:lnTo>
                    <a:lnTo>
                      <a:pt x="581" y="218"/>
                    </a:lnTo>
                    <a:lnTo>
                      <a:pt x="583" y="205"/>
                    </a:lnTo>
                    <a:lnTo>
                      <a:pt x="584" y="201"/>
                    </a:lnTo>
                    <a:lnTo>
                      <a:pt x="570" y="218"/>
                    </a:lnTo>
                    <a:lnTo>
                      <a:pt x="556" y="227"/>
                    </a:lnTo>
                    <a:lnTo>
                      <a:pt x="540" y="231"/>
                    </a:lnTo>
                    <a:lnTo>
                      <a:pt x="524" y="229"/>
                    </a:lnTo>
                    <a:lnTo>
                      <a:pt x="509" y="224"/>
                    </a:lnTo>
                    <a:lnTo>
                      <a:pt x="493" y="216"/>
                    </a:lnTo>
                    <a:lnTo>
                      <a:pt x="479" y="204"/>
                    </a:lnTo>
                    <a:lnTo>
                      <a:pt x="453" y="176"/>
                    </a:lnTo>
                    <a:lnTo>
                      <a:pt x="437" y="146"/>
                    </a:lnTo>
                    <a:lnTo>
                      <a:pt x="433" y="130"/>
                    </a:lnTo>
                    <a:lnTo>
                      <a:pt x="431" y="125"/>
                    </a:lnTo>
                    <a:lnTo>
                      <a:pt x="428" y="110"/>
                    </a:lnTo>
                    <a:lnTo>
                      <a:pt x="420" y="79"/>
                    </a:lnTo>
                    <a:lnTo>
                      <a:pt x="414" y="60"/>
                    </a:lnTo>
                    <a:lnTo>
                      <a:pt x="414" y="58"/>
                    </a:lnTo>
                    <a:lnTo>
                      <a:pt x="412" y="57"/>
                    </a:lnTo>
                    <a:lnTo>
                      <a:pt x="397" y="49"/>
                    </a:lnTo>
                    <a:lnTo>
                      <a:pt x="349" y="22"/>
                    </a:lnTo>
                    <a:lnTo>
                      <a:pt x="300" y="2"/>
                    </a:lnTo>
                    <a:lnTo>
                      <a:pt x="293" y="0"/>
                    </a:lnTo>
                    <a:lnTo>
                      <a:pt x="285" y="2"/>
                    </a:lnTo>
                    <a:lnTo>
                      <a:pt x="275" y="5"/>
                    </a:lnTo>
                    <a:lnTo>
                      <a:pt x="249" y="15"/>
                    </a:lnTo>
                    <a:lnTo>
                      <a:pt x="186" y="42"/>
                    </a:lnTo>
                    <a:lnTo>
                      <a:pt x="130" y="57"/>
                    </a:lnTo>
                    <a:lnTo>
                      <a:pt x="118" y="57"/>
                    </a:lnTo>
                    <a:lnTo>
                      <a:pt x="90" y="51"/>
                    </a:lnTo>
                    <a:lnTo>
                      <a:pt x="36" y="33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4" y="29"/>
                    </a:lnTo>
                    <a:lnTo>
                      <a:pt x="20" y="61"/>
                    </a:lnTo>
                    <a:lnTo>
                      <a:pt x="33" y="76"/>
                    </a:lnTo>
                    <a:lnTo>
                      <a:pt x="46" y="87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rgbClr val="C2B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11"/>
              <p:cNvSpPr>
                <a:spLocks/>
              </p:cNvSpPr>
              <p:nvPr/>
            </p:nvSpPr>
            <p:spPr bwMode="auto">
              <a:xfrm>
                <a:off x="2603" y="31"/>
                <a:ext cx="264" cy="321"/>
              </a:xfrm>
              <a:custGeom>
                <a:avLst/>
                <a:gdLst>
                  <a:gd name="T0" fmla="*/ 1 w 527"/>
                  <a:gd name="T1" fmla="*/ 0 h 640"/>
                  <a:gd name="T2" fmla="*/ 1 w 527"/>
                  <a:gd name="T3" fmla="*/ 1 h 640"/>
                  <a:gd name="T4" fmla="*/ 1 w 527"/>
                  <a:gd name="T5" fmla="*/ 1 h 640"/>
                  <a:gd name="T6" fmla="*/ 1 w 527"/>
                  <a:gd name="T7" fmla="*/ 1 h 640"/>
                  <a:gd name="T8" fmla="*/ 1 w 527"/>
                  <a:gd name="T9" fmla="*/ 1 h 640"/>
                  <a:gd name="T10" fmla="*/ 1 w 527"/>
                  <a:gd name="T11" fmla="*/ 1 h 640"/>
                  <a:gd name="T12" fmla="*/ 1 w 527"/>
                  <a:gd name="T13" fmla="*/ 1 h 640"/>
                  <a:gd name="T14" fmla="*/ 1 w 527"/>
                  <a:gd name="T15" fmla="*/ 1 h 640"/>
                  <a:gd name="T16" fmla="*/ 1 w 527"/>
                  <a:gd name="T17" fmla="*/ 1 h 640"/>
                  <a:gd name="T18" fmla="*/ 1 w 527"/>
                  <a:gd name="T19" fmla="*/ 1 h 640"/>
                  <a:gd name="T20" fmla="*/ 1 w 527"/>
                  <a:gd name="T21" fmla="*/ 1 h 640"/>
                  <a:gd name="T22" fmla="*/ 1 w 527"/>
                  <a:gd name="T23" fmla="*/ 1 h 640"/>
                  <a:gd name="T24" fmla="*/ 1 w 527"/>
                  <a:gd name="T25" fmla="*/ 1 h 640"/>
                  <a:gd name="T26" fmla="*/ 1 w 527"/>
                  <a:gd name="T27" fmla="*/ 1 h 640"/>
                  <a:gd name="T28" fmla="*/ 1 w 527"/>
                  <a:gd name="T29" fmla="*/ 1 h 640"/>
                  <a:gd name="T30" fmla="*/ 1 w 527"/>
                  <a:gd name="T31" fmla="*/ 1 h 640"/>
                  <a:gd name="T32" fmla="*/ 1 w 527"/>
                  <a:gd name="T33" fmla="*/ 1 h 640"/>
                  <a:gd name="T34" fmla="*/ 1 w 527"/>
                  <a:gd name="T35" fmla="*/ 1 h 640"/>
                  <a:gd name="T36" fmla="*/ 1 w 527"/>
                  <a:gd name="T37" fmla="*/ 1 h 640"/>
                  <a:gd name="T38" fmla="*/ 1 w 527"/>
                  <a:gd name="T39" fmla="*/ 1 h 640"/>
                  <a:gd name="T40" fmla="*/ 1 w 527"/>
                  <a:gd name="T41" fmla="*/ 1 h 640"/>
                  <a:gd name="T42" fmla="*/ 1 w 527"/>
                  <a:gd name="T43" fmla="*/ 1 h 640"/>
                  <a:gd name="T44" fmla="*/ 1 w 527"/>
                  <a:gd name="T45" fmla="*/ 1 h 640"/>
                  <a:gd name="T46" fmla="*/ 1 w 527"/>
                  <a:gd name="T47" fmla="*/ 1 h 640"/>
                  <a:gd name="T48" fmla="*/ 1 w 527"/>
                  <a:gd name="T49" fmla="*/ 1 h 640"/>
                  <a:gd name="T50" fmla="*/ 1 w 527"/>
                  <a:gd name="T51" fmla="*/ 1 h 640"/>
                  <a:gd name="T52" fmla="*/ 1 w 527"/>
                  <a:gd name="T53" fmla="*/ 1 h 640"/>
                  <a:gd name="T54" fmla="*/ 1 w 527"/>
                  <a:gd name="T55" fmla="*/ 1 h 640"/>
                  <a:gd name="T56" fmla="*/ 1 w 527"/>
                  <a:gd name="T57" fmla="*/ 1 h 640"/>
                  <a:gd name="T58" fmla="*/ 1 w 527"/>
                  <a:gd name="T59" fmla="*/ 1 h 640"/>
                  <a:gd name="T60" fmla="*/ 1 w 527"/>
                  <a:gd name="T61" fmla="*/ 1 h 640"/>
                  <a:gd name="T62" fmla="*/ 1 w 527"/>
                  <a:gd name="T63" fmla="*/ 1 h 640"/>
                  <a:gd name="T64" fmla="*/ 1 w 527"/>
                  <a:gd name="T65" fmla="*/ 1 h 640"/>
                  <a:gd name="T66" fmla="*/ 1 w 527"/>
                  <a:gd name="T67" fmla="*/ 1 h 640"/>
                  <a:gd name="T68" fmla="*/ 1 w 527"/>
                  <a:gd name="T69" fmla="*/ 1 h 640"/>
                  <a:gd name="T70" fmla="*/ 1 w 527"/>
                  <a:gd name="T71" fmla="*/ 1 h 640"/>
                  <a:gd name="T72" fmla="*/ 1 w 527"/>
                  <a:gd name="T73" fmla="*/ 1 h 640"/>
                  <a:gd name="T74" fmla="*/ 1 w 527"/>
                  <a:gd name="T75" fmla="*/ 1 h 640"/>
                  <a:gd name="T76" fmla="*/ 1 w 527"/>
                  <a:gd name="T77" fmla="*/ 1 h 640"/>
                  <a:gd name="T78" fmla="*/ 1 w 527"/>
                  <a:gd name="T79" fmla="*/ 1 h 640"/>
                  <a:gd name="T80" fmla="*/ 1 w 527"/>
                  <a:gd name="T81" fmla="*/ 1 h 640"/>
                  <a:gd name="T82" fmla="*/ 1 w 527"/>
                  <a:gd name="T83" fmla="*/ 1 h 640"/>
                  <a:gd name="T84" fmla="*/ 1 w 527"/>
                  <a:gd name="T85" fmla="*/ 1 h 640"/>
                  <a:gd name="T86" fmla="*/ 1 w 527"/>
                  <a:gd name="T87" fmla="*/ 1 h 640"/>
                  <a:gd name="T88" fmla="*/ 1 w 527"/>
                  <a:gd name="T89" fmla="*/ 1 h 640"/>
                  <a:gd name="T90" fmla="*/ 1 w 527"/>
                  <a:gd name="T91" fmla="*/ 1 h 640"/>
                  <a:gd name="T92" fmla="*/ 1 w 527"/>
                  <a:gd name="T93" fmla="*/ 1 h 640"/>
                  <a:gd name="T94" fmla="*/ 1 w 527"/>
                  <a:gd name="T95" fmla="*/ 1 h 640"/>
                  <a:gd name="T96" fmla="*/ 1 w 527"/>
                  <a:gd name="T97" fmla="*/ 1 h 640"/>
                  <a:gd name="T98" fmla="*/ 1 w 527"/>
                  <a:gd name="T99" fmla="*/ 1 h 640"/>
                  <a:gd name="T100" fmla="*/ 1 w 527"/>
                  <a:gd name="T101" fmla="*/ 1 h 640"/>
                  <a:gd name="T102" fmla="*/ 1 w 527"/>
                  <a:gd name="T103" fmla="*/ 1 h 640"/>
                  <a:gd name="T104" fmla="*/ 1 w 527"/>
                  <a:gd name="T105" fmla="*/ 1 h 640"/>
                  <a:gd name="T106" fmla="*/ 0 w 527"/>
                  <a:gd name="T107" fmla="*/ 1 h 640"/>
                  <a:gd name="T108" fmla="*/ 1 w 527"/>
                  <a:gd name="T109" fmla="*/ 1 h 640"/>
                  <a:gd name="T110" fmla="*/ 1 w 527"/>
                  <a:gd name="T111" fmla="*/ 1 h 640"/>
                  <a:gd name="T112" fmla="*/ 1 w 527"/>
                  <a:gd name="T113" fmla="*/ 1 h 640"/>
                  <a:gd name="T114" fmla="*/ 1 w 527"/>
                  <a:gd name="T115" fmla="*/ 0 h 640"/>
                  <a:gd name="T116" fmla="*/ 1 w 527"/>
                  <a:gd name="T117" fmla="*/ 0 h 640"/>
                  <a:gd name="T118" fmla="*/ 1 w 527"/>
                  <a:gd name="T119" fmla="*/ 0 h 6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27"/>
                  <a:gd name="T181" fmla="*/ 0 h 640"/>
                  <a:gd name="T182" fmla="*/ 527 w 527"/>
                  <a:gd name="T183" fmla="*/ 640 h 64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27" h="640">
                    <a:moveTo>
                      <a:pt x="140" y="0"/>
                    </a:moveTo>
                    <a:lnTo>
                      <a:pt x="159" y="3"/>
                    </a:lnTo>
                    <a:lnTo>
                      <a:pt x="183" y="10"/>
                    </a:lnTo>
                    <a:lnTo>
                      <a:pt x="240" y="33"/>
                    </a:lnTo>
                    <a:lnTo>
                      <a:pt x="364" y="99"/>
                    </a:lnTo>
                    <a:lnTo>
                      <a:pt x="447" y="158"/>
                    </a:lnTo>
                    <a:lnTo>
                      <a:pt x="457" y="171"/>
                    </a:lnTo>
                    <a:lnTo>
                      <a:pt x="467" y="188"/>
                    </a:lnTo>
                    <a:lnTo>
                      <a:pt x="486" y="230"/>
                    </a:lnTo>
                    <a:lnTo>
                      <a:pt x="515" y="328"/>
                    </a:lnTo>
                    <a:lnTo>
                      <a:pt x="527" y="407"/>
                    </a:lnTo>
                    <a:lnTo>
                      <a:pt x="526" y="422"/>
                    </a:lnTo>
                    <a:lnTo>
                      <a:pt x="520" y="460"/>
                    </a:lnTo>
                    <a:lnTo>
                      <a:pt x="497" y="549"/>
                    </a:lnTo>
                    <a:lnTo>
                      <a:pt x="469" y="618"/>
                    </a:lnTo>
                    <a:lnTo>
                      <a:pt x="463" y="626"/>
                    </a:lnTo>
                    <a:lnTo>
                      <a:pt x="455" y="632"/>
                    </a:lnTo>
                    <a:lnTo>
                      <a:pt x="447" y="636"/>
                    </a:lnTo>
                    <a:lnTo>
                      <a:pt x="438" y="639"/>
                    </a:lnTo>
                    <a:lnTo>
                      <a:pt x="418" y="640"/>
                    </a:lnTo>
                    <a:lnTo>
                      <a:pt x="401" y="639"/>
                    </a:lnTo>
                    <a:lnTo>
                      <a:pt x="379" y="634"/>
                    </a:lnTo>
                    <a:lnTo>
                      <a:pt x="378" y="633"/>
                    </a:lnTo>
                    <a:lnTo>
                      <a:pt x="380" y="626"/>
                    </a:lnTo>
                    <a:lnTo>
                      <a:pt x="388" y="599"/>
                    </a:lnTo>
                    <a:lnTo>
                      <a:pt x="393" y="562"/>
                    </a:lnTo>
                    <a:lnTo>
                      <a:pt x="393" y="553"/>
                    </a:lnTo>
                    <a:lnTo>
                      <a:pt x="392" y="545"/>
                    </a:lnTo>
                    <a:lnTo>
                      <a:pt x="395" y="531"/>
                    </a:lnTo>
                    <a:lnTo>
                      <a:pt x="401" y="520"/>
                    </a:lnTo>
                    <a:lnTo>
                      <a:pt x="409" y="512"/>
                    </a:lnTo>
                    <a:lnTo>
                      <a:pt x="418" y="505"/>
                    </a:lnTo>
                    <a:lnTo>
                      <a:pt x="427" y="501"/>
                    </a:lnTo>
                    <a:lnTo>
                      <a:pt x="432" y="498"/>
                    </a:lnTo>
                    <a:lnTo>
                      <a:pt x="435" y="495"/>
                    </a:lnTo>
                    <a:lnTo>
                      <a:pt x="439" y="488"/>
                    </a:lnTo>
                    <a:lnTo>
                      <a:pt x="447" y="469"/>
                    </a:lnTo>
                    <a:lnTo>
                      <a:pt x="459" y="419"/>
                    </a:lnTo>
                    <a:lnTo>
                      <a:pt x="460" y="378"/>
                    </a:lnTo>
                    <a:lnTo>
                      <a:pt x="456" y="371"/>
                    </a:lnTo>
                    <a:lnTo>
                      <a:pt x="452" y="364"/>
                    </a:lnTo>
                    <a:lnTo>
                      <a:pt x="437" y="345"/>
                    </a:lnTo>
                    <a:lnTo>
                      <a:pt x="396" y="298"/>
                    </a:lnTo>
                    <a:lnTo>
                      <a:pt x="354" y="231"/>
                    </a:lnTo>
                    <a:lnTo>
                      <a:pt x="344" y="213"/>
                    </a:lnTo>
                    <a:lnTo>
                      <a:pt x="325" y="178"/>
                    </a:lnTo>
                    <a:lnTo>
                      <a:pt x="282" y="120"/>
                    </a:lnTo>
                    <a:lnTo>
                      <a:pt x="231" y="81"/>
                    </a:lnTo>
                    <a:lnTo>
                      <a:pt x="217" y="74"/>
                    </a:lnTo>
                    <a:lnTo>
                      <a:pt x="200" y="68"/>
                    </a:lnTo>
                    <a:lnTo>
                      <a:pt x="158" y="55"/>
                    </a:lnTo>
                    <a:lnTo>
                      <a:pt x="64" y="30"/>
                    </a:lnTo>
                    <a:lnTo>
                      <a:pt x="3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1" y="14"/>
                    </a:lnTo>
                    <a:lnTo>
                      <a:pt x="55" y="6"/>
                    </a:lnTo>
                    <a:lnTo>
                      <a:pt x="121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C2B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12"/>
              <p:cNvSpPr>
                <a:spLocks/>
              </p:cNvSpPr>
              <p:nvPr/>
            </p:nvSpPr>
            <p:spPr bwMode="auto">
              <a:xfrm>
                <a:off x="2402" y="1235"/>
                <a:ext cx="473" cy="612"/>
              </a:xfrm>
              <a:custGeom>
                <a:avLst/>
                <a:gdLst>
                  <a:gd name="T0" fmla="*/ 1 w 946"/>
                  <a:gd name="T1" fmla="*/ 1 h 1224"/>
                  <a:gd name="T2" fmla="*/ 1 w 946"/>
                  <a:gd name="T3" fmla="*/ 1 h 1224"/>
                  <a:gd name="T4" fmla="*/ 1 w 946"/>
                  <a:gd name="T5" fmla="*/ 1 h 1224"/>
                  <a:gd name="T6" fmla="*/ 1 w 946"/>
                  <a:gd name="T7" fmla="*/ 1 h 1224"/>
                  <a:gd name="T8" fmla="*/ 1 w 946"/>
                  <a:gd name="T9" fmla="*/ 1 h 1224"/>
                  <a:gd name="T10" fmla="*/ 1 w 946"/>
                  <a:gd name="T11" fmla="*/ 1 h 1224"/>
                  <a:gd name="T12" fmla="*/ 1 w 946"/>
                  <a:gd name="T13" fmla="*/ 1 h 1224"/>
                  <a:gd name="T14" fmla="*/ 1 w 946"/>
                  <a:gd name="T15" fmla="*/ 1 h 1224"/>
                  <a:gd name="T16" fmla="*/ 1 w 946"/>
                  <a:gd name="T17" fmla="*/ 1 h 1224"/>
                  <a:gd name="T18" fmla="*/ 1 w 946"/>
                  <a:gd name="T19" fmla="*/ 1 h 1224"/>
                  <a:gd name="T20" fmla="*/ 1 w 946"/>
                  <a:gd name="T21" fmla="*/ 1 h 1224"/>
                  <a:gd name="T22" fmla="*/ 1 w 946"/>
                  <a:gd name="T23" fmla="*/ 1 h 1224"/>
                  <a:gd name="T24" fmla="*/ 1 w 946"/>
                  <a:gd name="T25" fmla="*/ 1 h 1224"/>
                  <a:gd name="T26" fmla="*/ 1 w 946"/>
                  <a:gd name="T27" fmla="*/ 1 h 1224"/>
                  <a:gd name="T28" fmla="*/ 1 w 946"/>
                  <a:gd name="T29" fmla="*/ 1 h 1224"/>
                  <a:gd name="T30" fmla="*/ 1 w 946"/>
                  <a:gd name="T31" fmla="*/ 1 h 1224"/>
                  <a:gd name="T32" fmla="*/ 1 w 946"/>
                  <a:gd name="T33" fmla="*/ 1 h 1224"/>
                  <a:gd name="T34" fmla="*/ 1 w 946"/>
                  <a:gd name="T35" fmla="*/ 1 h 1224"/>
                  <a:gd name="T36" fmla="*/ 1 w 946"/>
                  <a:gd name="T37" fmla="*/ 1 h 1224"/>
                  <a:gd name="T38" fmla="*/ 1 w 946"/>
                  <a:gd name="T39" fmla="*/ 1 h 1224"/>
                  <a:gd name="T40" fmla="*/ 1 w 946"/>
                  <a:gd name="T41" fmla="*/ 1 h 1224"/>
                  <a:gd name="T42" fmla="*/ 1 w 946"/>
                  <a:gd name="T43" fmla="*/ 1 h 1224"/>
                  <a:gd name="T44" fmla="*/ 1 w 946"/>
                  <a:gd name="T45" fmla="*/ 1 h 1224"/>
                  <a:gd name="T46" fmla="*/ 1 w 946"/>
                  <a:gd name="T47" fmla="*/ 1 h 1224"/>
                  <a:gd name="T48" fmla="*/ 1 w 946"/>
                  <a:gd name="T49" fmla="*/ 1 h 1224"/>
                  <a:gd name="T50" fmla="*/ 1 w 946"/>
                  <a:gd name="T51" fmla="*/ 1 h 1224"/>
                  <a:gd name="T52" fmla="*/ 1 w 946"/>
                  <a:gd name="T53" fmla="*/ 1 h 1224"/>
                  <a:gd name="T54" fmla="*/ 1 w 946"/>
                  <a:gd name="T55" fmla="*/ 1 h 1224"/>
                  <a:gd name="T56" fmla="*/ 1 w 946"/>
                  <a:gd name="T57" fmla="*/ 1 h 1224"/>
                  <a:gd name="T58" fmla="*/ 1 w 946"/>
                  <a:gd name="T59" fmla="*/ 1 h 1224"/>
                  <a:gd name="T60" fmla="*/ 1 w 946"/>
                  <a:gd name="T61" fmla="*/ 1 h 1224"/>
                  <a:gd name="T62" fmla="*/ 1 w 946"/>
                  <a:gd name="T63" fmla="*/ 1 h 1224"/>
                  <a:gd name="T64" fmla="*/ 1 w 946"/>
                  <a:gd name="T65" fmla="*/ 1 h 1224"/>
                  <a:gd name="T66" fmla="*/ 1 w 946"/>
                  <a:gd name="T67" fmla="*/ 1 h 1224"/>
                  <a:gd name="T68" fmla="*/ 1 w 946"/>
                  <a:gd name="T69" fmla="*/ 1 h 1224"/>
                  <a:gd name="T70" fmla="*/ 1 w 946"/>
                  <a:gd name="T71" fmla="*/ 1 h 1224"/>
                  <a:gd name="T72" fmla="*/ 1 w 946"/>
                  <a:gd name="T73" fmla="*/ 1 h 1224"/>
                  <a:gd name="T74" fmla="*/ 1 w 946"/>
                  <a:gd name="T75" fmla="*/ 1 h 1224"/>
                  <a:gd name="T76" fmla="*/ 1 w 946"/>
                  <a:gd name="T77" fmla="*/ 1 h 1224"/>
                  <a:gd name="T78" fmla="*/ 1 w 946"/>
                  <a:gd name="T79" fmla="*/ 1 h 1224"/>
                  <a:gd name="T80" fmla="*/ 1 w 946"/>
                  <a:gd name="T81" fmla="*/ 1 h 1224"/>
                  <a:gd name="T82" fmla="*/ 1 w 946"/>
                  <a:gd name="T83" fmla="*/ 1 h 1224"/>
                  <a:gd name="T84" fmla="*/ 1 w 946"/>
                  <a:gd name="T85" fmla="*/ 1 h 1224"/>
                  <a:gd name="T86" fmla="*/ 1 w 946"/>
                  <a:gd name="T87" fmla="*/ 1 h 1224"/>
                  <a:gd name="T88" fmla="*/ 1 w 946"/>
                  <a:gd name="T89" fmla="*/ 1 h 1224"/>
                  <a:gd name="T90" fmla="*/ 1 w 946"/>
                  <a:gd name="T91" fmla="*/ 1 h 1224"/>
                  <a:gd name="T92" fmla="*/ 1 w 946"/>
                  <a:gd name="T93" fmla="*/ 1 h 1224"/>
                  <a:gd name="T94" fmla="*/ 1 w 946"/>
                  <a:gd name="T95" fmla="*/ 1 h 1224"/>
                  <a:gd name="T96" fmla="*/ 1 w 946"/>
                  <a:gd name="T97" fmla="*/ 1 h 1224"/>
                  <a:gd name="T98" fmla="*/ 1 w 946"/>
                  <a:gd name="T99" fmla="*/ 1 h 1224"/>
                  <a:gd name="T100" fmla="*/ 1 w 946"/>
                  <a:gd name="T101" fmla="*/ 1 h 1224"/>
                  <a:gd name="T102" fmla="*/ 1 w 946"/>
                  <a:gd name="T103" fmla="*/ 1 h 1224"/>
                  <a:gd name="T104" fmla="*/ 1 w 946"/>
                  <a:gd name="T105" fmla="*/ 1 h 1224"/>
                  <a:gd name="T106" fmla="*/ 1 w 946"/>
                  <a:gd name="T107" fmla="*/ 1 h 1224"/>
                  <a:gd name="T108" fmla="*/ 1 w 946"/>
                  <a:gd name="T109" fmla="*/ 1 h 1224"/>
                  <a:gd name="T110" fmla="*/ 1 w 946"/>
                  <a:gd name="T111" fmla="*/ 1 h 1224"/>
                  <a:gd name="T112" fmla="*/ 1 w 946"/>
                  <a:gd name="T113" fmla="*/ 1 h 1224"/>
                  <a:gd name="T114" fmla="*/ 1 w 946"/>
                  <a:gd name="T115" fmla="*/ 1 h 1224"/>
                  <a:gd name="T116" fmla="*/ 1 w 946"/>
                  <a:gd name="T117" fmla="*/ 1 h 12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46"/>
                  <a:gd name="T178" fmla="*/ 0 h 1224"/>
                  <a:gd name="T179" fmla="*/ 946 w 946"/>
                  <a:gd name="T180" fmla="*/ 1224 h 12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46" h="1224">
                    <a:moveTo>
                      <a:pt x="426" y="62"/>
                    </a:moveTo>
                    <a:lnTo>
                      <a:pt x="413" y="70"/>
                    </a:lnTo>
                    <a:lnTo>
                      <a:pt x="387" y="87"/>
                    </a:lnTo>
                    <a:lnTo>
                      <a:pt x="337" y="118"/>
                    </a:lnTo>
                    <a:lnTo>
                      <a:pt x="285" y="148"/>
                    </a:lnTo>
                    <a:lnTo>
                      <a:pt x="273" y="155"/>
                    </a:lnTo>
                    <a:lnTo>
                      <a:pt x="259" y="170"/>
                    </a:lnTo>
                    <a:lnTo>
                      <a:pt x="230" y="198"/>
                    </a:lnTo>
                    <a:lnTo>
                      <a:pt x="176" y="253"/>
                    </a:lnTo>
                    <a:lnTo>
                      <a:pt x="120" y="307"/>
                    </a:lnTo>
                    <a:lnTo>
                      <a:pt x="107" y="321"/>
                    </a:lnTo>
                    <a:lnTo>
                      <a:pt x="102" y="330"/>
                    </a:lnTo>
                    <a:lnTo>
                      <a:pt x="94" y="347"/>
                    </a:lnTo>
                    <a:lnTo>
                      <a:pt x="76" y="381"/>
                    </a:lnTo>
                    <a:lnTo>
                      <a:pt x="59" y="414"/>
                    </a:lnTo>
                    <a:lnTo>
                      <a:pt x="55" y="422"/>
                    </a:lnTo>
                    <a:lnTo>
                      <a:pt x="51" y="434"/>
                    </a:lnTo>
                    <a:lnTo>
                      <a:pt x="43" y="456"/>
                    </a:lnTo>
                    <a:lnTo>
                      <a:pt x="28" y="501"/>
                    </a:lnTo>
                    <a:lnTo>
                      <a:pt x="11" y="546"/>
                    </a:lnTo>
                    <a:lnTo>
                      <a:pt x="8" y="557"/>
                    </a:lnTo>
                    <a:lnTo>
                      <a:pt x="7" y="560"/>
                    </a:lnTo>
                    <a:lnTo>
                      <a:pt x="5" y="574"/>
                    </a:lnTo>
                    <a:lnTo>
                      <a:pt x="0" y="629"/>
                    </a:lnTo>
                    <a:lnTo>
                      <a:pt x="0" y="686"/>
                    </a:lnTo>
                    <a:lnTo>
                      <a:pt x="3" y="697"/>
                    </a:lnTo>
                    <a:lnTo>
                      <a:pt x="5" y="707"/>
                    </a:lnTo>
                    <a:lnTo>
                      <a:pt x="14" y="726"/>
                    </a:lnTo>
                    <a:lnTo>
                      <a:pt x="36" y="760"/>
                    </a:lnTo>
                    <a:lnTo>
                      <a:pt x="50" y="781"/>
                    </a:lnTo>
                    <a:lnTo>
                      <a:pt x="51" y="781"/>
                    </a:lnTo>
                    <a:lnTo>
                      <a:pt x="51" y="778"/>
                    </a:lnTo>
                    <a:lnTo>
                      <a:pt x="52" y="749"/>
                    </a:lnTo>
                    <a:lnTo>
                      <a:pt x="60" y="645"/>
                    </a:lnTo>
                    <a:lnTo>
                      <a:pt x="75" y="534"/>
                    </a:lnTo>
                    <a:lnTo>
                      <a:pt x="81" y="514"/>
                    </a:lnTo>
                    <a:lnTo>
                      <a:pt x="88" y="496"/>
                    </a:lnTo>
                    <a:lnTo>
                      <a:pt x="112" y="453"/>
                    </a:lnTo>
                    <a:lnTo>
                      <a:pt x="184" y="353"/>
                    </a:lnTo>
                    <a:lnTo>
                      <a:pt x="258" y="262"/>
                    </a:lnTo>
                    <a:lnTo>
                      <a:pt x="274" y="244"/>
                    </a:lnTo>
                    <a:lnTo>
                      <a:pt x="288" y="228"/>
                    </a:lnTo>
                    <a:lnTo>
                      <a:pt x="318" y="201"/>
                    </a:lnTo>
                    <a:lnTo>
                      <a:pt x="368" y="164"/>
                    </a:lnTo>
                    <a:lnTo>
                      <a:pt x="396" y="148"/>
                    </a:lnTo>
                    <a:lnTo>
                      <a:pt x="398" y="147"/>
                    </a:lnTo>
                    <a:lnTo>
                      <a:pt x="401" y="148"/>
                    </a:lnTo>
                    <a:lnTo>
                      <a:pt x="407" y="149"/>
                    </a:lnTo>
                    <a:lnTo>
                      <a:pt x="420" y="151"/>
                    </a:lnTo>
                    <a:lnTo>
                      <a:pt x="434" y="153"/>
                    </a:lnTo>
                    <a:lnTo>
                      <a:pt x="438" y="153"/>
                    </a:lnTo>
                    <a:lnTo>
                      <a:pt x="437" y="159"/>
                    </a:lnTo>
                    <a:lnTo>
                      <a:pt x="437" y="169"/>
                    </a:lnTo>
                    <a:lnTo>
                      <a:pt x="436" y="188"/>
                    </a:lnTo>
                    <a:lnTo>
                      <a:pt x="435" y="206"/>
                    </a:lnTo>
                    <a:lnTo>
                      <a:pt x="435" y="210"/>
                    </a:lnTo>
                    <a:lnTo>
                      <a:pt x="429" y="213"/>
                    </a:lnTo>
                    <a:lnTo>
                      <a:pt x="418" y="219"/>
                    </a:lnTo>
                    <a:lnTo>
                      <a:pt x="396" y="231"/>
                    </a:lnTo>
                    <a:lnTo>
                      <a:pt x="373" y="244"/>
                    </a:lnTo>
                    <a:lnTo>
                      <a:pt x="368" y="246"/>
                    </a:lnTo>
                    <a:lnTo>
                      <a:pt x="365" y="249"/>
                    </a:lnTo>
                    <a:lnTo>
                      <a:pt x="344" y="267"/>
                    </a:lnTo>
                    <a:lnTo>
                      <a:pt x="271" y="335"/>
                    </a:lnTo>
                    <a:lnTo>
                      <a:pt x="206" y="404"/>
                    </a:lnTo>
                    <a:lnTo>
                      <a:pt x="198" y="415"/>
                    </a:lnTo>
                    <a:lnTo>
                      <a:pt x="191" y="426"/>
                    </a:lnTo>
                    <a:lnTo>
                      <a:pt x="176" y="453"/>
                    </a:lnTo>
                    <a:lnTo>
                      <a:pt x="144" y="517"/>
                    </a:lnTo>
                    <a:lnTo>
                      <a:pt x="125" y="580"/>
                    </a:lnTo>
                    <a:lnTo>
                      <a:pt x="125" y="593"/>
                    </a:lnTo>
                    <a:lnTo>
                      <a:pt x="125" y="605"/>
                    </a:lnTo>
                    <a:lnTo>
                      <a:pt x="128" y="624"/>
                    </a:lnTo>
                    <a:lnTo>
                      <a:pt x="137" y="647"/>
                    </a:lnTo>
                    <a:lnTo>
                      <a:pt x="144" y="654"/>
                    </a:lnTo>
                    <a:lnTo>
                      <a:pt x="145" y="654"/>
                    </a:lnTo>
                    <a:lnTo>
                      <a:pt x="155" y="636"/>
                    </a:lnTo>
                    <a:lnTo>
                      <a:pt x="176" y="599"/>
                    </a:lnTo>
                    <a:lnTo>
                      <a:pt x="216" y="525"/>
                    </a:lnTo>
                    <a:lnTo>
                      <a:pt x="257" y="452"/>
                    </a:lnTo>
                    <a:lnTo>
                      <a:pt x="267" y="433"/>
                    </a:lnTo>
                    <a:lnTo>
                      <a:pt x="274" y="423"/>
                    </a:lnTo>
                    <a:lnTo>
                      <a:pt x="289" y="402"/>
                    </a:lnTo>
                    <a:lnTo>
                      <a:pt x="320" y="358"/>
                    </a:lnTo>
                    <a:lnTo>
                      <a:pt x="350" y="316"/>
                    </a:lnTo>
                    <a:lnTo>
                      <a:pt x="358" y="304"/>
                    </a:lnTo>
                    <a:lnTo>
                      <a:pt x="363" y="303"/>
                    </a:lnTo>
                    <a:lnTo>
                      <a:pt x="375" y="300"/>
                    </a:lnTo>
                    <a:lnTo>
                      <a:pt x="400" y="293"/>
                    </a:lnTo>
                    <a:lnTo>
                      <a:pt x="424" y="286"/>
                    </a:lnTo>
                    <a:lnTo>
                      <a:pt x="430" y="284"/>
                    </a:lnTo>
                    <a:lnTo>
                      <a:pt x="432" y="290"/>
                    </a:lnTo>
                    <a:lnTo>
                      <a:pt x="436" y="311"/>
                    </a:lnTo>
                    <a:lnTo>
                      <a:pt x="430" y="341"/>
                    </a:lnTo>
                    <a:lnTo>
                      <a:pt x="426" y="349"/>
                    </a:lnTo>
                    <a:lnTo>
                      <a:pt x="420" y="357"/>
                    </a:lnTo>
                    <a:lnTo>
                      <a:pt x="413" y="364"/>
                    </a:lnTo>
                    <a:lnTo>
                      <a:pt x="405" y="369"/>
                    </a:lnTo>
                    <a:lnTo>
                      <a:pt x="385" y="377"/>
                    </a:lnTo>
                    <a:lnTo>
                      <a:pt x="354" y="392"/>
                    </a:lnTo>
                    <a:lnTo>
                      <a:pt x="350" y="405"/>
                    </a:lnTo>
                    <a:lnTo>
                      <a:pt x="353" y="411"/>
                    </a:lnTo>
                    <a:lnTo>
                      <a:pt x="357" y="416"/>
                    </a:lnTo>
                    <a:lnTo>
                      <a:pt x="364" y="420"/>
                    </a:lnTo>
                    <a:lnTo>
                      <a:pt x="371" y="423"/>
                    </a:lnTo>
                    <a:lnTo>
                      <a:pt x="387" y="427"/>
                    </a:lnTo>
                    <a:lnTo>
                      <a:pt x="403" y="429"/>
                    </a:lnTo>
                    <a:lnTo>
                      <a:pt x="414" y="429"/>
                    </a:lnTo>
                    <a:lnTo>
                      <a:pt x="419" y="429"/>
                    </a:lnTo>
                    <a:lnTo>
                      <a:pt x="422" y="436"/>
                    </a:lnTo>
                    <a:lnTo>
                      <a:pt x="428" y="458"/>
                    </a:lnTo>
                    <a:lnTo>
                      <a:pt x="429" y="472"/>
                    </a:lnTo>
                    <a:lnTo>
                      <a:pt x="425" y="484"/>
                    </a:lnTo>
                    <a:lnTo>
                      <a:pt x="422" y="488"/>
                    </a:lnTo>
                    <a:lnTo>
                      <a:pt x="416" y="492"/>
                    </a:lnTo>
                    <a:lnTo>
                      <a:pt x="410" y="495"/>
                    </a:lnTo>
                    <a:lnTo>
                      <a:pt x="402" y="498"/>
                    </a:lnTo>
                    <a:lnTo>
                      <a:pt x="382" y="501"/>
                    </a:lnTo>
                    <a:lnTo>
                      <a:pt x="349" y="506"/>
                    </a:lnTo>
                    <a:lnTo>
                      <a:pt x="339" y="515"/>
                    </a:lnTo>
                    <a:lnTo>
                      <a:pt x="339" y="521"/>
                    </a:lnTo>
                    <a:lnTo>
                      <a:pt x="341" y="530"/>
                    </a:lnTo>
                    <a:lnTo>
                      <a:pt x="345" y="540"/>
                    </a:lnTo>
                    <a:lnTo>
                      <a:pt x="354" y="552"/>
                    </a:lnTo>
                    <a:lnTo>
                      <a:pt x="357" y="554"/>
                    </a:lnTo>
                    <a:lnTo>
                      <a:pt x="358" y="554"/>
                    </a:lnTo>
                    <a:lnTo>
                      <a:pt x="369" y="552"/>
                    </a:lnTo>
                    <a:lnTo>
                      <a:pt x="407" y="548"/>
                    </a:lnTo>
                    <a:lnTo>
                      <a:pt x="425" y="548"/>
                    </a:lnTo>
                    <a:lnTo>
                      <a:pt x="438" y="550"/>
                    </a:lnTo>
                    <a:lnTo>
                      <a:pt x="442" y="552"/>
                    </a:lnTo>
                    <a:lnTo>
                      <a:pt x="443" y="557"/>
                    </a:lnTo>
                    <a:lnTo>
                      <a:pt x="444" y="563"/>
                    </a:lnTo>
                    <a:lnTo>
                      <a:pt x="443" y="580"/>
                    </a:lnTo>
                    <a:lnTo>
                      <a:pt x="436" y="621"/>
                    </a:lnTo>
                    <a:lnTo>
                      <a:pt x="425" y="647"/>
                    </a:lnTo>
                    <a:lnTo>
                      <a:pt x="420" y="651"/>
                    </a:lnTo>
                    <a:lnTo>
                      <a:pt x="413" y="654"/>
                    </a:lnTo>
                    <a:lnTo>
                      <a:pt x="395" y="662"/>
                    </a:lnTo>
                    <a:lnTo>
                      <a:pt x="352" y="682"/>
                    </a:lnTo>
                    <a:lnTo>
                      <a:pt x="329" y="703"/>
                    </a:lnTo>
                    <a:lnTo>
                      <a:pt x="328" y="709"/>
                    </a:lnTo>
                    <a:lnTo>
                      <a:pt x="327" y="719"/>
                    </a:lnTo>
                    <a:lnTo>
                      <a:pt x="326" y="728"/>
                    </a:lnTo>
                    <a:lnTo>
                      <a:pt x="327" y="736"/>
                    </a:lnTo>
                    <a:lnTo>
                      <a:pt x="331" y="743"/>
                    </a:lnTo>
                    <a:lnTo>
                      <a:pt x="339" y="747"/>
                    </a:lnTo>
                    <a:lnTo>
                      <a:pt x="345" y="748"/>
                    </a:lnTo>
                    <a:lnTo>
                      <a:pt x="352" y="749"/>
                    </a:lnTo>
                    <a:lnTo>
                      <a:pt x="369" y="749"/>
                    </a:lnTo>
                    <a:lnTo>
                      <a:pt x="406" y="748"/>
                    </a:lnTo>
                    <a:lnTo>
                      <a:pt x="429" y="747"/>
                    </a:lnTo>
                    <a:lnTo>
                      <a:pt x="431" y="746"/>
                    </a:lnTo>
                    <a:lnTo>
                      <a:pt x="429" y="752"/>
                    </a:lnTo>
                    <a:lnTo>
                      <a:pt x="427" y="764"/>
                    </a:lnTo>
                    <a:lnTo>
                      <a:pt x="422" y="789"/>
                    </a:lnTo>
                    <a:lnTo>
                      <a:pt x="417" y="813"/>
                    </a:lnTo>
                    <a:lnTo>
                      <a:pt x="416" y="819"/>
                    </a:lnTo>
                    <a:lnTo>
                      <a:pt x="414" y="820"/>
                    </a:lnTo>
                    <a:lnTo>
                      <a:pt x="401" y="824"/>
                    </a:lnTo>
                    <a:lnTo>
                      <a:pt x="356" y="842"/>
                    </a:lnTo>
                    <a:lnTo>
                      <a:pt x="336" y="853"/>
                    </a:lnTo>
                    <a:lnTo>
                      <a:pt x="330" y="859"/>
                    </a:lnTo>
                    <a:lnTo>
                      <a:pt x="326" y="865"/>
                    </a:lnTo>
                    <a:lnTo>
                      <a:pt x="326" y="871"/>
                    </a:lnTo>
                    <a:lnTo>
                      <a:pt x="328" y="877"/>
                    </a:lnTo>
                    <a:lnTo>
                      <a:pt x="334" y="886"/>
                    </a:lnTo>
                    <a:lnTo>
                      <a:pt x="343" y="893"/>
                    </a:lnTo>
                    <a:lnTo>
                      <a:pt x="354" y="898"/>
                    </a:lnTo>
                    <a:lnTo>
                      <a:pt x="367" y="901"/>
                    </a:lnTo>
                    <a:lnTo>
                      <a:pt x="382" y="902"/>
                    </a:lnTo>
                    <a:lnTo>
                      <a:pt x="392" y="902"/>
                    </a:lnTo>
                    <a:lnTo>
                      <a:pt x="399" y="903"/>
                    </a:lnTo>
                    <a:lnTo>
                      <a:pt x="406" y="905"/>
                    </a:lnTo>
                    <a:lnTo>
                      <a:pt x="412" y="908"/>
                    </a:lnTo>
                    <a:lnTo>
                      <a:pt x="416" y="912"/>
                    </a:lnTo>
                    <a:lnTo>
                      <a:pt x="420" y="916"/>
                    </a:lnTo>
                    <a:lnTo>
                      <a:pt x="426" y="926"/>
                    </a:lnTo>
                    <a:lnTo>
                      <a:pt x="428" y="934"/>
                    </a:lnTo>
                    <a:lnTo>
                      <a:pt x="429" y="939"/>
                    </a:lnTo>
                    <a:lnTo>
                      <a:pt x="430" y="939"/>
                    </a:lnTo>
                    <a:lnTo>
                      <a:pt x="429" y="940"/>
                    </a:lnTo>
                    <a:lnTo>
                      <a:pt x="424" y="944"/>
                    </a:lnTo>
                    <a:lnTo>
                      <a:pt x="406" y="963"/>
                    </a:lnTo>
                    <a:lnTo>
                      <a:pt x="397" y="975"/>
                    </a:lnTo>
                    <a:lnTo>
                      <a:pt x="392" y="987"/>
                    </a:lnTo>
                    <a:lnTo>
                      <a:pt x="392" y="994"/>
                    </a:lnTo>
                    <a:lnTo>
                      <a:pt x="391" y="1001"/>
                    </a:lnTo>
                    <a:lnTo>
                      <a:pt x="387" y="1008"/>
                    </a:lnTo>
                    <a:lnTo>
                      <a:pt x="382" y="1014"/>
                    </a:lnTo>
                    <a:lnTo>
                      <a:pt x="369" y="1028"/>
                    </a:lnTo>
                    <a:lnTo>
                      <a:pt x="355" y="1040"/>
                    </a:lnTo>
                    <a:lnTo>
                      <a:pt x="334" y="1054"/>
                    </a:lnTo>
                    <a:lnTo>
                      <a:pt x="333" y="1054"/>
                    </a:lnTo>
                    <a:lnTo>
                      <a:pt x="333" y="1055"/>
                    </a:lnTo>
                    <a:lnTo>
                      <a:pt x="334" y="1063"/>
                    </a:lnTo>
                    <a:lnTo>
                      <a:pt x="345" y="1094"/>
                    </a:lnTo>
                    <a:lnTo>
                      <a:pt x="371" y="1139"/>
                    </a:lnTo>
                    <a:lnTo>
                      <a:pt x="381" y="1151"/>
                    </a:lnTo>
                    <a:lnTo>
                      <a:pt x="392" y="1162"/>
                    </a:lnTo>
                    <a:lnTo>
                      <a:pt x="415" y="1182"/>
                    </a:lnTo>
                    <a:lnTo>
                      <a:pt x="474" y="1211"/>
                    </a:lnTo>
                    <a:lnTo>
                      <a:pt x="553" y="1224"/>
                    </a:lnTo>
                    <a:lnTo>
                      <a:pt x="577" y="1223"/>
                    </a:lnTo>
                    <a:lnTo>
                      <a:pt x="601" y="1220"/>
                    </a:lnTo>
                    <a:lnTo>
                      <a:pt x="647" y="1207"/>
                    </a:lnTo>
                    <a:lnTo>
                      <a:pt x="687" y="1188"/>
                    </a:lnTo>
                    <a:lnTo>
                      <a:pt x="740" y="1148"/>
                    </a:lnTo>
                    <a:lnTo>
                      <a:pt x="753" y="1134"/>
                    </a:lnTo>
                    <a:lnTo>
                      <a:pt x="752" y="1128"/>
                    </a:lnTo>
                    <a:lnTo>
                      <a:pt x="751" y="1116"/>
                    </a:lnTo>
                    <a:lnTo>
                      <a:pt x="749" y="1092"/>
                    </a:lnTo>
                    <a:lnTo>
                      <a:pt x="747" y="1067"/>
                    </a:lnTo>
                    <a:lnTo>
                      <a:pt x="747" y="1060"/>
                    </a:lnTo>
                    <a:lnTo>
                      <a:pt x="741" y="1060"/>
                    </a:lnTo>
                    <a:lnTo>
                      <a:pt x="729" y="1059"/>
                    </a:lnTo>
                    <a:lnTo>
                      <a:pt x="706" y="1055"/>
                    </a:lnTo>
                    <a:lnTo>
                      <a:pt x="682" y="1051"/>
                    </a:lnTo>
                    <a:lnTo>
                      <a:pt x="677" y="1050"/>
                    </a:lnTo>
                    <a:lnTo>
                      <a:pt x="682" y="1047"/>
                    </a:lnTo>
                    <a:lnTo>
                      <a:pt x="695" y="1040"/>
                    </a:lnTo>
                    <a:lnTo>
                      <a:pt x="719" y="1025"/>
                    </a:lnTo>
                    <a:lnTo>
                      <a:pt x="742" y="1010"/>
                    </a:lnTo>
                    <a:lnTo>
                      <a:pt x="748" y="1006"/>
                    </a:lnTo>
                    <a:lnTo>
                      <a:pt x="749" y="1003"/>
                    </a:lnTo>
                    <a:lnTo>
                      <a:pt x="751" y="998"/>
                    </a:lnTo>
                    <a:lnTo>
                      <a:pt x="751" y="991"/>
                    </a:lnTo>
                    <a:lnTo>
                      <a:pt x="749" y="984"/>
                    </a:lnTo>
                    <a:lnTo>
                      <a:pt x="743" y="978"/>
                    </a:lnTo>
                    <a:lnTo>
                      <a:pt x="738" y="975"/>
                    </a:lnTo>
                    <a:lnTo>
                      <a:pt x="731" y="973"/>
                    </a:lnTo>
                    <a:lnTo>
                      <a:pt x="719" y="972"/>
                    </a:lnTo>
                    <a:lnTo>
                      <a:pt x="709" y="971"/>
                    </a:lnTo>
                    <a:lnTo>
                      <a:pt x="698" y="970"/>
                    </a:lnTo>
                    <a:lnTo>
                      <a:pt x="689" y="966"/>
                    </a:lnTo>
                    <a:lnTo>
                      <a:pt x="678" y="957"/>
                    </a:lnTo>
                    <a:lnTo>
                      <a:pt x="674" y="950"/>
                    </a:lnTo>
                    <a:lnTo>
                      <a:pt x="669" y="943"/>
                    </a:lnTo>
                    <a:lnTo>
                      <a:pt x="662" y="928"/>
                    </a:lnTo>
                    <a:lnTo>
                      <a:pt x="653" y="901"/>
                    </a:lnTo>
                    <a:lnTo>
                      <a:pt x="651" y="887"/>
                    </a:lnTo>
                    <a:lnTo>
                      <a:pt x="651" y="886"/>
                    </a:lnTo>
                    <a:lnTo>
                      <a:pt x="658" y="887"/>
                    </a:lnTo>
                    <a:lnTo>
                      <a:pt x="684" y="886"/>
                    </a:lnTo>
                    <a:lnTo>
                      <a:pt x="714" y="880"/>
                    </a:lnTo>
                    <a:lnTo>
                      <a:pt x="721" y="877"/>
                    </a:lnTo>
                    <a:lnTo>
                      <a:pt x="726" y="874"/>
                    </a:lnTo>
                    <a:lnTo>
                      <a:pt x="735" y="866"/>
                    </a:lnTo>
                    <a:lnTo>
                      <a:pt x="740" y="858"/>
                    </a:lnTo>
                    <a:lnTo>
                      <a:pt x="742" y="853"/>
                    </a:lnTo>
                    <a:lnTo>
                      <a:pt x="742" y="850"/>
                    </a:lnTo>
                    <a:lnTo>
                      <a:pt x="740" y="846"/>
                    </a:lnTo>
                    <a:lnTo>
                      <a:pt x="738" y="842"/>
                    </a:lnTo>
                    <a:lnTo>
                      <a:pt x="734" y="838"/>
                    </a:lnTo>
                    <a:lnTo>
                      <a:pt x="728" y="834"/>
                    </a:lnTo>
                    <a:lnTo>
                      <a:pt x="721" y="831"/>
                    </a:lnTo>
                    <a:lnTo>
                      <a:pt x="712" y="830"/>
                    </a:lnTo>
                    <a:lnTo>
                      <a:pt x="698" y="830"/>
                    </a:lnTo>
                    <a:lnTo>
                      <a:pt x="687" y="831"/>
                    </a:lnTo>
                    <a:lnTo>
                      <a:pt x="676" y="830"/>
                    </a:lnTo>
                    <a:lnTo>
                      <a:pt x="672" y="827"/>
                    </a:lnTo>
                    <a:lnTo>
                      <a:pt x="669" y="824"/>
                    </a:lnTo>
                    <a:lnTo>
                      <a:pt x="665" y="818"/>
                    </a:lnTo>
                    <a:lnTo>
                      <a:pt x="662" y="809"/>
                    </a:lnTo>
                    <a:lnTo>
                      <a:pt x="659" y="798"/>
                    </a:lnTo>
                    <a:lnTo>
                      <a:pt x="655" y="786"/>
                    </a:lnTo>
                    <a:lnTo>
                      <a:pt x="651" y="764"/>
                    </a:lnTo>
                    <a:lnTo>
                      <a:pt x="648" y="735"/>
                    </a:lnTo>
                    <a:lnTo>
                      <a:pt x="648" y="723"/>
                    </a:lnTo>
                    <a:lnTo>
                      <a:pt x="649" y="722"/>
                    </a:lnTo>
                    <a:lnTo>
                      <a:pt x="659" y="723"/>
                    </a:lnTo>
                    <a:lnTo>
                      <a:pt x="694" y="722"/>
                    </a:lnTo>
                    <a:lnTo>
                      <a:pt x="725" y="715"/>
                    </a:lnTo>
                    <a:lnTo>
                      <a:pt x="730" y="712"/>
                    </a:lnTo>
                    <a:lnTo>
                      <a:pt x="733" y="709"/>
                    </a:lnTo>
                    <a:lnTo>
                      <a:pt x="739" y="702"/>
                    </a:lnTo>
                    <a:lnTo>
                      <a:pt x="744" y="696"/>
                    </a:lnTo>
                    <a:lnTo>
                      <a:pt x="745" y="693"/>
                    </a:lnTo>
                    <a:lnTo>
                      <a:pt x="746" y="689"/>
                    </a:lnTo>
                    <a:lnTo>
                      <a:pt x="745" y="685"/>
                    </a:lnTo>
                    <a:lnTo>
                      <a:pt x="743" y="682"/>
                    </a:lnTo>
                    <a:lnTo>
                      <a:pt x="740" y="679"/>
                    </a:lnTo>
                    <a:lnTo>
                      <a:pt x="736" y="676"/>
                    </a:lnTo>
                    <a:lnTo>
                      <a:pt x="730" y="672"/>
                    </a:lnTo>
                    <a:lnTo>
                      <a:pt x="722" y="669"/>
                    </a:lnTo>
                    <a:lnTo>
                      <a:pt x="705" y="666"/>
                    </a:lnTo>
                    <a:lnTo>
                      <a:pt x="687" y="664"/>
                    </a:lnTo>
                    <a:lnTo>
                      <a:pt x="656" y="665"/>
                    </a:lnTo>
                    <a:lnTo>
                      <a:pt x="648" y="666"/>
                    </a:lnTo>
                    <a:lnTo>
                      <a:pt x="646" y="658"/>
                    </a:lnTo>
                    <a:lnTo>
                      <a:pt x="643" y="641"/>
                    </a:lnTo>
                    <a:lnTo>
                      <a:pt x="637" y="606"/>
                    </a:lnTo>
                    <a:lnTo>
                      <a:pt x="632" y="571"/>
                    </a:lnTo>
                    <a:lnTo>
                      <a:pt x="631" y="562"/>
                    </a:lnTo>
                    <a:lnTo>
                      <a:pt x="632" y="562"/>
                    </a:lnTo>
                    <a:lnTo>
                      <a:pt x="639" y="561"/>
                    </a:lnTo>
                    <a:lnTo>
                      <a:pt x="667" y="555"/>
                    </a:lnTo>
                    <a:lnTo>
                      <a:pt x="682" y="549"/>
                    </a:lnTo>
                    <a:lnTo>
                      <a:pt x="694" y="540"/>
                    </a:lnTo>
                    <a:lnTo>
                      <a:pt x="698" y="533"/>
                    </a:lnTo>
                    <a:lnTo>
                      <a:pt x="700" y="528"/>
                    </a:lnTo>
                    <a:lnTo>
                      <a:pt x="701" y="517"/>
                    </a:lnTo>
                    <a:lnTo>
                      <a:pt x="701" y="507"/>
                    </a:lnTo>
                    <a:lnTo>
                      <a:pt x="699" y="499"/>
                    </a:lnTo>
                    <a:lnTo>
                      <a:pt x="696" y="491"/>
                    </a:lnTo>
                    <a:lnTo>
                      <a:pt x="696" y="490"/>
                    </a:lnTo>
                    <a:lnTo>
                      <a:pt x="691" y="488"/>
                    </a:lnTo>
                    <a:lnTo>
                      <a:pt x="680" y="483"/>
                    </a:lnTo>
                    <a:lnTo>
                      <a:pt x="660" y="473"/>
                    </a:lnTo>
                    <a:lnTo>
                      <a:pt x="640" y="462"/>
                    </a:lnTo>
                    <a:lnTo>
                      <a:pt x="636" y="458"/>
                    </a:lnTo>
                    <a:lnTo>
                      <a:pt x="630" y="455"/>
                    </a:lnTo>
                    <a:lnTo>
                      <a:pt x="617" y="443"/>
                    </a:lnTo>
                    <a:lnTo>
                      <a:pt x="615" y="439"/>
                    </a:lnTo>
                    <a:lnTo>
                      <a:pt x="614" y="434"/>
                    </a:lnTo>
                    <a:lnTo>
                      <a:pt x="615" y="430"/>
                    </a:lnTo>
                    <a:lnTo>
                      <a:pt x="618" y="426"/>
                    </a:lnTo>
                    <a:lnTo>
                      <a:pt x="624" y="421"/>
                    </a:lnTo>
                    <a:lnTo>
                      <a:pt x="630" y="418"/>
                    </a:lnTo>
                    <a:lnTo>
                      <a:pt x="642" y="414"/>
                    </a:lnTo>
                    <a:lnTo>
                      <a:pt x="654" y="412"/>
                    </a:lnTo>
                    <a:lnTo>
                      <a:pt x="664" y="411"/>
                    </a:lnTo>
                    <a:lnTo>
                      <a:pt x="672" y="408"/>
                    </a:lnTo>
                    <a:lnTo>
                      <a:pt x="678" y="401"/>
                    </a:lnTo>
                    <a:lnTo>
                      <a:pt x="681" y="396"/>
                    </a:lnTo>
                    <a:lnTo>
                      <a:pt x="682" y="391"/>
                    </a:lnTo>
                    <a:lnTo>
                      <a:pt x="681" y="385"/>
                    </a:lnTo>
                    <a:lnTo>
                      <a:pt x="680" y="379"/>
                    </a:lnTo>
                    <a:lnTo>
                      <a:pt x="678" y="374"/>
                    </a:lnTo>
                    <a:lnTo>
                      <a:pt x="674" y="370"/>
                    </a:lnTo>
                    <a:lnTo>
                      <a:pt x="667" y="363"/>
                    </a:lnTo>
                    <a:lnTo>
                      <a:pt x="661" y="358"/>
                    </a:lnTo>
                    <a:lnTo>
                      <a:pt x="656" y="356"/>
                    </a:lnTo>
                    <a:lnTo>
                      <a:pt x="656" y="355"/>
                    </a:lnTo>
                    <a:lnTo>
                      <a:pt x="652" y="352"/>
                    </a:lnTo>
                    <a:lnTo>
                      <a:pt x="645" y="346"/>
                    </a:lnTo>
                    <a:lnTo>
                      <a:pt x="630" y="334"/>
                    </a:lnTo>
                    <a:lnTo>
                      <a:pt x="615" y="322"/>
                    </a:lnTo>
                    <a:lnTo>
                      <a:pt x="612" y="318"/>
                    </a:lnTo>
                    <a:lnTo>
                      <a:pt x="615" y="310"/>
                    </a:lnTo>
                    <a:lnTo>
                      <a:pt x="629" y="284"/>
                    </a:lnTo>
                    <a:lnTo>
                      <a:pt x="637" y="272"/>
                    </a:lnTo>
                    <a:lnTo>
                      <a:pt x="646" y="265"/>
                    </a:lnTo>
                    <a:lnTo>
                      <a:pt x="650" y="263"/>
                    </a:lnTo>
                    <a:lnTo>
                      <a:pt x="654" y="266"/>
                    </a:lnTo>
                    <a:lnTo>
                      <a:pt x="657" y="268"/>
                    </a:lnTo>
                    <a:lnTo>
                      <a:pt x="662" y="273"/>
                    </a:lnTo>
                    <a:lnTo>
                      <a:pt x="677" y="289"/>
                    </a:lnTo>
                    <a:lnTo>
                      <a:pt x="717" y="335"/>
                    </a:lnTo>
                    <a:lnTo>
                      <a:pt x="805" y="443"/>
                    </a:lnTo>
                    <a:lnTo>
                      <a:pt x="842" y="490"/>
                    </a:lnTo>
                    <a:lnTo>
                      <a:pt x="838" y="478"/>
                    </a:lnTo>
                    <a:lnTo>
                      <a:pt x="824" y="437"/>
                    </a:lnTo>
                    <a:lnTo>
                      <a:pt x="809" y="394"/>
                    </a:lnTo>
                    <a:lnTo>
                      <a:pt x="807" y="385"/>
                    </a:lnTo>
                    <a:lnTo>
                      <a:pt x="802" y="375"/>
                    </a:lnTo>
                    <a:lnTo>
                      <a:pt x="792" y="361"/>
                    </a:lnTo>
                    <a:lnTo>
                      <a:pt x="764" y="325"/>
                    </a:lnTo>
                    <a:lnTo>
                      <a:pt x="691" y="244"/>
                    </a:lnTo>
                    <a:lnTo>
                      <a:pt x="653" y="202"/>
                    </a:lnTo>
                    <a:lnTo>
                      <a:pt x="642" y="197"/>
                    </a:lnTo>
                    <a:lnTo>
                      <a:pt x="610" y="180"/>
                    </a:lnTo>
                    <a:lnTo>
                      <a:pt x="597" y="168"/>
                    </a:lnTo>
                    <a:lnTo>
                      <a:pt x="593" y="163"/>
                    </a:lnTo>
                    <a:lnTo>
                      <a:pt x="592" y="157"/>
                    </a:lnTo>
                    <a:lnTo>
                      <a:pt x="594" y="150"/>
                    </a:lnTo>
                    <a:lnTo>
                      <a:pt x="597" y="146"/>
                    </a:lnTo>
                    <a:lnTo>
                      <a:pt x="602" y="142"/>
                    </a:lnTo>
                    <a:lnTo>
                      <a:pt x="616" y="134"/>
                    </a:lnTo>
                    <a:lnTo>
                      <a:pt x="631" y="129"/>
                    </a:lnTo>
                    <a:lnTo>
                      <a:pt x="647" y="127"/>
                    </a:lnTo>
                    <a:lnTo>
                      <a:pt x="664" y="130"/>
                    </a:lnTo>
                    <a:lnTo>
                      <a:pt x="680" y="136"/>
                    </a:lnTo>
                    <a:lnTo>
                      <a:pt x="690" y="144"/>
                    </a:lnTo>
                    <a:lnTo>
                      <a:pt x="701" y="155"/>
                    </a:lnTo>
                    <a:lnTo>
                      <a:pt x="730" y="189"/>
                    </a:lnTo>
                    <a:lnTo>
                      <a:pt x="790" y="265"/>
                    </a:lnTo>
                    <a:lnTo>
                      <a:pt x="820" y="304"/>
                    </a:lnTo>
                    <a:lnTo>
                      <a:pt x="830" y="315"/>
                    </a:lnTo>
                    <a:lnTo>
                      <a:pt x="851" y="333"/>
                    </a:lnTo>
                    <a:lnTo>
                      <a:pt x="893" y="369"/>
                    </a:lnTo>
                    <a:lnTo>
                      <a:pt x="935" y="407"/>
                    </a:lnTo>
                    <a:lnTo>
                      <a:pt x="946" y="416"/>
                    </a:lnTo>
                    <a:lnTo>
                      <a:pt x="944" y="408"/>
                    </a:lnTo>
                    <a:lnTo>
                      <a:pt x="941" y="390"/>
                    </a:lnTo>
                    <a:lnTo>
                      <a:pt x="934" y="354"/>
                    </a:lnTo>
                    <a:lnTo>
                      <a:pt x="928" y="320"/>
                    </a:lnTo>
                    <a:lnTo>
                      <a:pt x="927" y="311"/>
                    </a:lnTo>
                    <a:lnTo>
                      <a:pt x="918" y="301"/>
                    </a:lnTo>
                    <a:lnTo>
                      <a:pt x="900" y="281"/>
                    </a:lnTo>
                    <a:lnTo>
                      <a:pt x="865" y="242"/>
                    </a:lnTo>
                    <a:lnTo>
                      <a:pt x="828" y="201"/>
                    </a:lnTo>
                    <a:lnTo>
                      <a:pt x="820" y="191"/>
                    </a:lnTo>
                    <a:lnTo>
                      <a:pt x="804" y="179"/>
                    </a:lnTo>
                    <a:lnTo>
                      <a:pt x="772" y="154"/>
                    </a:lnTo>
                    <a:lnTo>
                      <a:pt x="708" y="105"/>
                    </a:lnTo>
                    <a:lnTo>
                      <a:pt x="642" y="54"/>
                    </a:lnTo>
                    <a:lnTo>
                      <a:pt x="626" y="41"/>
                    </a:lnTo>
                    <a:lnTo>
                      <a:pt x="610" y="38"/>
                    </a:lnTo>
                    <a:lnTo>
                      <a:pt x="582" y="31"/>
                    </a:lnTo>
                    <a:lnTo>
                      <a:pt x="525" y="18"/>
                    </a:lnTo>
                    <a:lnTo>
                      <a:pt x="469" y="5"/>
                    </a:lnTo>
                    <a:lnTo>
                      <a:pt x="454" y="0"/>
                    </a:lnTo>
                    <a:lnTo>
                      <a:pt x="451" y="6"/>
                    </a:lnTo>
                    <a:lnTo>
                      <a:pt x="446" y="17"/>
                    </a:lnTo>
                    <a:lnTo>
                      <a:pt x="437" y="37"/>
                    </a:lnTo>
                    <a:lnTo>
                      <a:pt x="428" y="57"/>
                    </a:lnTo>
                    <a:lnTo>
                      <a:pt x="426" y="62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13"/>
              <p:cNvSpPr>
                <a:spLocks/>
              </p:cNvSpPr>
              <p:nvPr/>
            </p:nvSpPr>
            <p:spPr bwMode="auto">
              <a:xfrm>
                <a:off x="2373" y="1204"/>
                <a:ext cx="250" cy="343"/>
              </a:xfrm>
              <a:custGeom>
                <a:avLst/>
                <a:gdLst>
                  <a:gd name="T0" fmla="*/ 1 w 500"/>
                  <a:gd name="T1" fmla="*/ 0 h 687"/>
                  <a:gd name="T2" fmla="*/ 1 w 500"/>
                  <a:gd name="T3" fmla="*/ 0 h 687"/>
                  <a:gd name="T4" fmla="*/ 1 w 500"/>
                  <a:gd name="T5" fmla="*/ 0 h 687"/>
                  <a:gd name="T6" fmla="*/ 1 w 500"/>
                  <a:gd name="T7" fmla="*/ 0 h 687"/>
                  <a:gd name="T8" fmla="*/ 1 w 500"/>
                  <a:gd name="T9" fmla="*/ 0 h 687"/>
                  <a:gd name="T10" fmla="*/ 1 w 500"/>
                  <a:gd name="T11" fmla="*/ 0 h 687"/>
                  <a:gd name="T12" fmla="*/ 1 w 500"/>
                  <a:gd name="T13" fmla="*/ 0 h 687"/>
                  <a:gd name="T14" fmla="*/ 1 w 500"/>
                  <a:gd name="T15" fmla="*/ 0 h 687"/>
                  <a:gd name="T16" fmla="*/ 1 w 500"/>
                  <a:gd name="T17" fmla="*/ 0 h 687"/>
                  <a:gd name="T18" fmla="*/ 0 w 500"/>
                  <a:gd name="T19" fmla="*/ 0 h 687"/>
                  <a:gd name="T20" fmla="*/ 0 w 500"/>
                  <a:gd name="T21" fmla="*/ 0 h 687"/>
                  <a:gd name="T22" fmla="*/ 0 w 500"/>
                  <a:gd name="T23" fmla="*/ 0 h 687"/>
                  <a:gd name="T24" fmla="*/ 1 w 500"/>
                  <a:gd name="T25" fmla="*/ 0 h 687"/>
                  <a:gd name="T26" fmla="*/ 1 w 500"/>
                  <a:gd name="T27" fmla="*/ 0 h 687"/>
                  <a:gd name="T28" fmla="*/ 1 w 500"/>
                  <a:gd name="T29" fmla="*/ 0 h 687"/>
                  <a:gd name="T30" fmla="*/ 1 w 500"/>
                  <a:gd name="T31" fmla="*/ 0 h 687"/>
                  <a:gd name="T32" fmla="*/ 1 w 500"/>
                  <a:gd name="T33" fmla="*/ 0 h 687"/>
                  <a:gd name="T34" fmla="*/ 1 w 500"/>
                  <a:gd name="T35" fmla="*/ 0 h 687"/>
                  <a:gd name="T36" fmla="*/ 1 w 500"/>
                  <a:gd name="T37" fmla="*/ 0 h 687"/>
                  <a:gd name="T38" fmla="*/ 1 w 500"/>
                  <a:gd name="T39" fmla="*/ 0 h 687"/>
                  <a:gd name="T40" fmla="*/ 1 w 500"/>
                  <a:gd name="T41" fmla="*/ 0 h 687"/>
                  <a:gd name="T42" fmla="*/ 1 w 500"/>
                  <a:gd name="T43" fmla="*/ 0 h 687"/>
                  <a:gd name="T44" fmla="*/ 1 w 500"/>
                  <a:gd name="T45" fmla="*/ 0 h 687"/>
                  <a:gd name="T46" fmla="*/ 1 w 500"/>
                  <a:gd name="T47" fmla="*/ 0 h 687"/>
                  <a:gd name="T48" fmla="*/ 1 w 500"/>
                  <a:gd name="T49" fmla="*/ 0 h 687"/>
                  <a:gd name="T50" fmla="*/ 1 w 500"/>
                  <a:gd name="T51" fmla="*/ 0 h 687"/>
                  <a:gd name="T52" fmla="*/ 1 w 500"/>
                  <a:gd name="T53" fmla="*/ 0 h 687"/>
                  <a:gd name="T54" fmla="*/ 1 w 500"/>
                  <a:gd name="T55" fmla="*/ 0 h 687"/>
                  <a:gd name="T56" fmla="*/ 1 w 500"/>
                  <a:gd name="T57" fmla="*/ 0 h 687"/>
                  <a:gd name="T58" fmla="*/ 1 w 500"/>
                  <a:gd name="T59" fmla="*/ 0 h 687"/>
                  <a:gd name="T60" fmla="*/ 1 w 500"/>
                  <a:gd name="T61" fmla="*/ 0 h 687"/>
                  <a:gd name="T62" fmla="*/ 1 w 500"/>
                  <a:gd name="T63" fmla="*/ 0 h 687"/>
                  <a:gd name="T64" fmla="*/ 1 w 500"/>
                  <a:gd name="T65" fmla="*/ 0 h 687"/>
                  <a:gd name="T66" fmla="*/ 1 w 500"/>
                  <a:gd name="T67" fmla="*/ 0 h 687"/>
                  <a:gd name="T68" fmla="*/ 1 w 500"/>
                  <a:gd name="T69" fmla="*/ 0 h 687"/>
                  <a:gd name="T70" fmla="*/ 1 w 500"/>
                  <a:gd name="T71" fmla="*/ 0 h 687"/>
                  <a:gd name="T72" fmla="*/ 1 w 500"/>
                  <a:gd name="T73" fmla="*/ 0 h 687"/>
                  <a:gd name="T74" fmla="*/ 1 w 500"/>
                  <a:gd name="T75" fmla="*/ 0 h 687"/>
                  <a:gd name="T76" fmla="*/ 1 w 500"/>
                  <a:gd name="T77" fmla="*/ 0 h 687"/>
                  <a:gd name="T78" fmla="*/ 1 w 500"/>
                  <a:gd name="T79" fmla="*/ 0 h 687"/>
                  <a:gd name="T80" fmla="*/ 1 w 500"/>
                  <a:gd name="T81" fmla="*/ 0 h 687"/>
                  <a:gd name="T82" fmla="*/ 1 w 500"/>
                  <a:gd name="T83" fmla="*/ 0 h 6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00"/>
                  <a:gd name="T127" fmla="*/ 0 h 687"/>
                  <a:gd name="T128" fmla="*/ 500 w 500"/>
                  <a:gd name="T129" fmla="*/ 687 h 68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00" h="687">
                    <a:moveTo>
                      <a:pt x="221" y="160"/>
                    </a:moveTo>
                    <a:lnTo>
                      <a:pt x="218" y="163"/>
                    </a:lnTo>
                    <a:lnTo>
                      <a:pt x="199" y="178"/>
                    </a:lnTo>
                    <a:lnTo>
                      <a:pt x="129" y="234"/>
                    </a:lnTo>
                    <a:lnTo>
                      <a:pt x="68" y="289"/>
                    </a:lnTo>
                    <a:lnTo>
                      <a:pt x="62" y="298"/>
                    </a:lnTo>
                    <a:lnTo>
                      <a:pt x="57" y="308"/>
                    </a:lnTo>
                    <a:lnTo>
                      <a:pt x="44" y="339"/>
                    </a:lnTo>
                    <a:lnTo>
                      <a:pt x="18" y="421"/>
                    </a:lnTo>
                    <a:lnTo>
                      <a:pt x="0" y="478"/>
                    </a:lnTo>
                    <a:lnTo>
                      <a:pt x="0" y="480"/>
                    </a:lnTo>
                    <a:lnTo>
                      <a:pt x="0" y="498"/>
                    </a:lnTo>
                    <a:lnTo>
                      <a:pt x="3" y="533"/>
                    </a:lnTo>
                    <a:lnTo>
                      <a:pt x="6" y="602"/>
                    </a:lnTo>
                    <a:lnTo>
                      <a:pt x="8" y="670"/>
                    </a:lnTo>
                    <a:lnTo>
                      <a:pt x="9" y="687"/>
                    </a:lnTo>
                    <a:lnTo>
                      <a:pt x="10" y="683"/>
                    </a:lnTo>
                    <a:lnTo>
                      <a:pt x="18" y="648"/>
                    </a:lnTo>
                    <a:lnTo>
                      <a:pt x="51" y="523"/>
                    </a:lnTo>
                    <a:lnTo>
                      <a:pt x="89" y="403"/>
                    </a:lnTo>
                    <a:lnTo>
                      <a:pt x="98" y="385"/>
                    </a:lnTo>
                    <a:lnTo>
                      <a:pt x="107" y="371"/>
                    </a:lnTo>
                    <a:lnTo>
                      <a:pt x="134" y="338"/>
                    </a:lnTo>
                    <a:lnTo>
                      <a:pt x="203" y="269"/>
                    </a:lnTo>
                    <a:lnTo>
                      <a:pt x="250" y="228"/>
                    </a:lnTo>
                    <a:lnTo>
                      <a:pt x="253" y="225"/>
                    </a:lnTo>
                    <a:lnTo>
                      <a:pt x="273" y="210"/>
                    </a:lnTo>
                    <a:lnTo>
                      <a:pt x="314" y="181"/>
                    </a:lnTo>
                    <a:lnTo>
                      <a:pt x="395" y="121"/>
                    </a:lnTo>
                    <a:lnTo>
                      <a:pt x="476" y="61"/>
                    </a:lnTo>
                    <a:lnTo>
                      <a:pt x="496" y="46"/>
                    </a:lnTo>
                    <a:lnTo>
                      <a:pt x="496" y="43"/>
                    </a:lnTo>
                    <a:lnTo>
                      <a:pt x="497" y="35"/>
                    </a:lnTo>
                    <a:lnTo>
                      <a:pt x="498" y="20"/>
                    </a:lnTo>
                    <a:lnTo>
                      <a:pt x="499" y="4"/>
                    </a:lnTo>
                    <a:lnTo>
                      <a:pt x="500" y="0"/>
                    </a:lnTo>
                    <a:lnTo>
                      <a:pt x="476" y="14"/>
                    </a:lnTo>
                    <a:lnTo>
                      <a:pt x="429" y="40"/>
                    </a:lnTo>
                    <a:lnTo>
                      <a:pt x="336" y="94"/>
                    </a:lnTo>
                    <a:lnTo>
                      <a:pt x="244" y="147"/>
                    </a:lnTo>
                    <a:lnTo>
                      <a:pt x="221" y="16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14"/>
              <p:cNvSpPr>
                <a:spLocks/>
              </p:cNvSpPr>
              <p:nvPr/>
            </p:nvSpPr>
            <p:spPr bwMode="auto">
              <a:xfrm>
                <a:off x="2554" y="1772"/>
                <a:ext cx="266" cy="335"/>
              </a:xfrm>
              <a:custGeom>
                <a:avLst/>
                <a:gdLst>
                  <a:gd name="T0" fmla="*/ 0 w 533"/>
                  <a:gd name="T1" fmla="*/ 1 h 669"/>
                  <a:gd name="T2" fmla="*/ 0 w 533"/>
                  <a:gd name="T3" fmla="*/ 1 h 669"/>
                  <a:gd name="T4" fmla="*/ 0 w 533"/>
                  <a:gd name="T5" fmla="*/ 1 h 669"/>
                  <a:gd name="T6" fmla="*/ 0 w 533"/>
                  <a:gd name="T7" fmla="*/ 1 h 669"/>
                  <a:gd name="T8" fmla="*/ 0 w 533"/>
                  <a:gd name="T9" fmla="*/ 1 h 669"/>
                  <a:gd name="T10" fmla="*/ 0 w 533"/>
                  <a:gd name="T11" fmla="*/ 1 h 669"/>
                  <a:gd name="T12" fmla="*/ 0 w 533"/>
                  <a:gd name="T13" fmla="*/ 1 h 669"/>
                  <a:gd name="T14" fmla="*/ 0 w 533"/>
                  <a:gd name="T15" fmla="*/ 1 h 669"/>
                  <a:gd name="T16" fmla="*/ 0 w 533"/>
                  <a:gd name="T17" fmla="*/ 1 h 669"/>
                  <a:gd name="T18" fmla="*/ 0 w 533"/>
                  <a:gd name="T19" fmla="*/ 1 h 669"/>
                  <a:gd name="T20" fmla="*/ 0 w 533"/>
                  <a:gd name="T21" fmla="*/ 1 h 669"/>
                  <a:gd name="T22" fmla="*/ 0 w 533"/>
                  <a:gd name="T23" fmla="*/ 1 h 669"/>
                  <a:gd name="T24" fmla="*/ 0 w 533"/>
                  <a:gd name="T25" fmla="*/ 1 h 669"/>
                  <a:gd name="T26" fmla="*/ 0 w 533"/>
                  <a:gd name="T27" fmla="*/ 1 h 669"/>
                  <a:gd name="T28" fmla="*/ 0 w 533"/>
                  <a:gd name="T29" fmla="*/ 1 h 669"/>
                  <a:gd name="T30" fmla="*/ 0 w 533"/>
                  <a:gd name="T31" fmla="*/ 1 h 669"/>
                  <a:gd name="T32" fmla="*/ 0 w 533"/>
                  <a:gd name="T33" fmla="*/ 1 h 669"/>
                  <a:gd name="T34" fmla="*/ 0 w 533"/>
                  <a:gd name="T35" fmla="*/ 1 h 669"/>
                  <a:gd name="T36" fmla="*/ 0 w 533"/>
                  <a:gd name="T37" fmla="*/ 1 h 669"/>
                  <a:gd name="T38" fmla="*/ 0 w 533"/>
                  <a:gd name="T39" fmla="*/ 1 h 669"/>
                  <a:gd name="T40" fmla="*/ 0 w 533"/>
                  <a:gd name="T41" fmla="*/ 0 h 669"/>
                  <a:gd name="T42" fmla="*/ 0 w 533"/>
                  <a:gd name="T43" fmla="*/ 1 h 669"/>
                  <a:gd name="T44" fmla="*/ 0 w 533"/>
                  <a:gd name="T45" fmla="*/ 1 h 669"/>
                  <a:gd name="T46" fmla="*/ 0 w 533"/>
                  <a:gd name="T47" fmla="*/ 1 h 669"/>
                  <a:gd name="T48" fmla="*/ 0 w 533"/>
                  <a:gd name="T49" fmla="*/ 1 h 669"/>
                  <a:gd name="T50" fmla="*/ 0 w 533"/>
                  <a:gd name="T51" fmla="*/ 1 h 669"/>
                  <a:gd name="T52" fmla="*/ 0 w 533"/>
                  <a:gd name="T53" fmla="*/ 1 h 669"/>
                  <a:gd name="T54" fmla="*/ 0 w 533"/>
                  <a:gd name="T55" fmla="*/ 1 h 669"/>
                  <a:gd name="T56" fmla="*/ 0 w 533"/>
                  <a:gd name="T57" fmla="*/ 1 h 669"/>
                  <a:gd name="T58" fmla="*/ 0 w 533"/>
                  <a:gd name="T59" fmla="*/ 1 h 669"/>
                  <a:gd name="T60" fmla="*/ 0 w 533"/>
                  <a:gd name="T61" fmla="*/ 1 h 669"/>
                  <a:gd name="T62" fmla="*/ 0 w 533"/>
                  <a:gd name="T63" fmla="*/ 1 h 669"/>
                  <a:gd name="T64" fmla="*/ 0 w 533"/>
                  <a:gd name="T65" fmla="*/ 1 h 669"/>
                  <a:gd name="T66" fmla="*/ 0 w 533"/>
                  <a:gd name="T67" fmla="*/ 1 h 669"/>
                  <a:gd name="T68" fmla="*/ 0 w 533"/>
                  <a:gd name="T69" fmla="*/ 1 h 669"/>
                  <a:gd name="T70" fmla="*/ 0 w 533"/>
                  <a:gd name="T71" fmla="*/ 1 h 669"/>
                  <a:gd name="T72" fmla="*/ 0 w 533"/>
                  <a:gd name="T73" fmla="*/ 1 h 669"/>
                  <a:gd name="T74" fmla="*/ 0 w 533"/>
                  <a:gd name="T75" fmla="*/ 1 h 669"/>
                  <a:gd name="T76" fmla="*/ 0 w 533"/>
                  <a:gd name="T77" fmla="*/ 1 h 669"/>
                  <a:gd name="T78" fmla="*/ 0 w 533"/>
                  <a:gd name="T79" fmla="*/ 1 h 669"/>
                  <a:gd name="T80" fmla="*/ 0 w 533"/>
                  <a:gd name="T81" fmla="*/ 1 h 669"/>
                  <a:gd name="T82" fmla="*/ 0 w 533"/>
                  <a:gd name="T83" fmla="*/ 1 h 669"/>
                  <a:gd name="T84" fmla="*/ 0 w 533"/>
                  <a:gd name="T85" fmla="*/ 1 h 669"/>
                  <a:gd name="T86" fmla="*/ 0 w 533"/>
                  <a:gd name="T87" fmla="*/ 1 h 669"/>
                  <a:gd name="T88" fmla="*/ 0 w 533"/>
                  <a:gd name="T89" fmla="*/ 1 h 669"/>
                  <a:gd name="T90" fmla="*/ 0 w 533"/>
                  <a:gd name="T91" fmla="*/ 1 h 669"/>
                  <a:gd name="T92" fmla="*/ 0 w 533"/>
                  <a:gd name="T93" fmla="*/ 1 h 669"/>
                  <a:gd name="T94" fmla="*/ 0 w 533"/>
                  <a:gd name="T95" fmla="*/ 1 h 669"/>
                  <a:gd name="T96" fmla="*/ 0 w 533"/>
                  <a:gd name="T97" fmla="*/ 1 h 669"/>
                  <a:gd name="T98" fmla="*/ 0 w 533"/>
                  <a:gd name="T99" fmla="*/ 1 h 669"/>
                  <a:gd name="T100" fmla="*/ 0 w 533"/>
                  <a:gd name="T101" fmla="*/ 1 h 669"/>
                  <a:gd name="T102" fmla="*/ 0 w 533"/>
                  <a:gd name="T103" fmla="*/ 1 h 669"/>
                  <a:gd name="T104" fmla="*/ 0 w 533"/>
                  <a:gd name="T105" fmla="*/ 1 h 669"/>
                  <a:gd name="T106" fmla="*/ 0 w 533"/>
                  <a:gd name="T107" fmla="*/ 1 h 669"/>
                  <a:gd name="T108" fmla="*/ 0 w 533"/>
                  <a:gd name="T109" fmla="*/ 1 h 669"/>
                  <a:gd name="T110" fmla="*/ 0 w 533"/>
                  <a:gd name="T111" fmla="*/ 1 h 669"/>
                  <a:gd name="T112" fmla="*/ 0 w 533"/>
                  <a:gd name="T113" fmla="*/ 1 h 669"/>
                  <a:gd name="T114" fmla="*/ 0 w 533"/>
                  <a:gd name="T115" fmla="*/ 1 h 669"/>
                  <a:gd name="T116" fmla="*/ 0 w 533"/>
                  <a:gd name="T117" fmla="*/ 1 h 669"/>
                  <a:gd name="T118" fmla="*/ 0 w 533"/>
                  <a:gd name="T119" fmla="*/ 1 h 66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33"/>
                  <a:gd name="T181" fmla="*/ 0 h 669"/>
                  <a:gd name="T182" fmla="*/ 533 w 533"/>
                  <a:gd name="T183" fmla="*/ 669 h 66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33" h="669">
                    <a:moveTo>
                      <a:pt x="134" y="473"/>
                    </a:moveTo>
                    <a:lnTo>
                      <a:pt x="133" y="471"/>
                    </a:lnTo>
                    <a:lnTo>
                      <a:pt x="129" y="457"/>
                    </a:lnTo>
                    <a:lnTo>
                      <a:pt x="111" y="401"/>
                    </a:lnTo>
                    <a:lnTo>
                      <a:pt x="88" y="343"/>
                    </a:lnTo>
                    <a:lnTo>
                      <a:pt x="82" y="332"/>
                    </a:lnTo>
                    <a:lnTo>
                      <a:pt x="75" y="324"/>
                    </a:lnTo>
                    <a:lnTo>
                      <a:pt x="59" y="306"/>
                    </a:lnTo>
                    <a:lnTo>
                      <a:pt x="24" y="275"/>
                    </a:lnTo>
                    <a:lnTo>
                      <a:pt x="1" y="259"/>
                    </a:lnTo>
                    <a:lnTo>
                      <a:pt x="0" y="258"/>
                    </a:lnTo>
                    <a:lnTo>
                      <a:pt x="6" y="240"/>
                    </a:lnTo>
                    <a:lnTo>
                      <a:pt x="21" y="203"/>
                    </a:lnTo>
                    <a:lnTo>
                      <a:pt x="47" y="130"/>
                    </a:lnTo>
                    <a:lnTo>
                      <a:pt x="74" y="57"/>
                    </a:lnTo>
                    <a:lnTo>
                      <a:pt x="81" y="39"/>
                    </a:lnTo>
                    <a:lnTo>
                      <a:pt x="111" y="36"/>
                    </a:lnTo>
                    <a:lnTo>
                      <a:pt x="171" y="29"/>
                    </a:lnTo>
                    <a:lnTo>
                      <a:pt x="291" y="16"/>
                    </a:lnTo>
                    <a:lnTo>
                      <a:pt x="412" y="4"/>
                    </a:lnTo>
                    <a:lnTo>
                      <a:pt x="442" y="0"/>
                    </a:lnTo>
                    <a:lnTo>
                      <a:pt x="441" y="3"/>
                    </a:lnTo>
                    <a:lnTo>
                      <a:pt x="442" y="19"/>
                    </a:lnTo>
                    <a:lnTo>
                      <a:pt x="447" y="81"/>
                    </a:lnTo>
                    <a:lnTo>
                      <a:pt x="454" y="113"/>
                    </a:lnTo>
                    <a:lnTo>
                      <a:pt x="467" y="140"/>
                    </a:lnTo>
                    <a:lnTo>
                      <a:pt x="475" y="149"/>
                    </a:lnTo>
                    <a:lnTo>
                      <a:pt x="483" y="157"/>
                    </a:lnTo>
                    <a:lnTo>
                      <a:pt x="498" y="178"/>
                    </a:lnTo>
                    <a:lnTo>
                      <a:pt x="510" y="201"/>
                    </a:lnTo>
                    <a:lnTo>
                      <a:pt x="527" y="242"/>
                    </a:lnTo>
                    <a:lnTo>
                      <a:pt x="533" y="254"/>
                    </a:lnTo>
                    <a:lnTo>
                      <a:pt x="532" y="254"/>
                    </a:lnTo>
                    <a:lnTo>
                      <a:pt x="528" y="254"/>
                    </a:lnTo>
                    <a:lnTo>
                      <a:pt x="522" y="255"/>
                    </a:lnTo>
                    <a:lnTo>
                      <a:pt x="513" y="260"/>
                    </a:lnTo>
                    <a:lnTo>
                      <a:pt x="502" y="271"/>
                    </a:lnTo>
                    <a:lnTo>
                      <a:pt x="490" y="289"/>
                    </a:lnTo>
                    <a:lnTo>
                      <a:pt x="484" y="302"/>
                    </a:lnTo>
                    <a:lnTo>
                      <a:pt x="476" y="320"/>
                    </a:lnTo>
                    <a:lnTo>
                      <a:pt x="457" y="373"/>
                    </a:lnTo>
                    <a:lnTo>
                      <a:pt x="413" y="508"/>
                    </a:lnTo>
                    <a:lnTo>
                      <a:pt x="387" y="601"/>
                    </a:lnTo>
                    <a:lnTo>
                      <a:pt x="386" y="606"/>
                    </a:lnTo>
                    <a:lnTo>
                      <a:pt x="382" y="612"/>
                    </a:lnTo>
                    <a:lnTo>
                      <a:pt x="373" y="622"/>
                    </a:lnTo>
                    <a:lnTo>
                      <a:pt x="357" y="644"/>
                    </a:lnTo>
                    <a:lnTo>
                      <a:pt x="341" y="664"/>
                    </a:lnTo>
                    <a:lnTo>
                      <a:pt x="338" y="669"/>
                    </a:lnTo>
                    <a:lnTo>
                      <a:pt x="332" y="668"/>
                    </a:lnTo>
                    <a:lnTo>
                      <a:pt x="320" y="666"/>
                    </a:lnTo>
                    <a:lnTo>
                      <a:pt x="296" y="662"/>
                    </a:lnTo>
                    <a:lnTo>
                      <a:pt x="273" y="657"/>
                    </a:lnTo>
                    <a:lnTo>
                      <a:pt x="268" y="655"/>
                    </a:lnTo>
                    <a:lnTo>
                      <a:pt x="257" y="640"/>
                    </a:lnTo>
                    <a:lnTo>
                      <a:pt x="235" y="610"/>
                    </a:lnTo>
                    <a:lnTo>
                      <a:pt x="190" y="549"/>
                    </a:lnTo>
                    <a:lnTo>
                      <a:pt x="145" y="488"/>
                    </a:lnTo>
                    <a:lnTo>
                      <a:pt x="134" y="47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Freeform 15"/>
              <p:cNvSpPr>
                <a:spLocks/>
              </p:cNvSpPr>
              <p:nvPr/>
            </p:nvSpPr>
            <p:spPr bwMode="auto">
              <a:xfrm>
                <a:off x="2350" y="1688"/>
                <a:ext cx="271" cy="514"/>
              </a:xfrm>
              <a:custGeom>
                <a:avLst/>
                <a:gdLst>
                  <a:gd name="T0" fmla="*/ 1 w 541"/>
                  <a:gd name="T1" fmla="*/ 1 h 1028"/>
                  <a:gd name="T2" fmla="*/ 1 w 541"/>
                  <a:gd name="T3" fmla="*/ 0 h 1028"/>
                  <a:gd name="T4" fmla="*/ 1 w 541"/>
                  <a:gd name="T5" fmla="*/ 1 h 1028"/>
                  <a:gd name="T6" fmla="*/ 1 w 541"/>
                  <a:gd name="T7" fmla="*/ 1 h 1028"/>
                  <a:gd name="T8" fmla="*/ 1 w 541"/>
                  <a:gd name="T9" fmla="*/ 1 h 1028"/>
                  <a:gd name="T10" fmla="*/ 1 w 541"/>
                  <a:gd name="T11" fmla="*/ 1 h 1028"/>
                  <a:gd name="T12" fmla="*/ 1 w 541"/>
                  <a:gd name="T13" fmla="*/ 1 h 1028"/>
                  <a:gd name="T14" fmla="*/ 1 w 541"/>
                  <a:gd name="T15" fmla="*/ 1 h 1028"/>
                  <a:gd name="T16" fmla="*/ 1 w 541"/>
                  <a:gd name="T17" fmla="*/ 1 h 1028"/>
                  <a:gd name="T18" fmla="*/ 1 w 541"/>
                  <a:gd name="T19" fmla="*/ 1 h 1028"/>
                  <a:gd name="T20" fmla="*/ 1 w 541"/>
                  <a:gd name="T21" fmla="*/ 1 h 1028"/>
                  <a:gd name="T22" fmla="*/ 1 w 541"/>
                  <a:gd name="T23" fmla="*/ 1 h 1028"/>
                  <a:gd name="T24" fmla="*/ 1 w 541"/>
                  <a:gd name="T25" fmla="*/ 1 h 1028"/>
                  <a:gd name="T26" fmla="*/ 1 w 541"/>
                  <a:gd name="T27" fmla="*/ 1 h 1028"/>
                  <a:gd name="T28" fmla="*/ 1 w 541"/>
                  <a:gd name="T29" fmla="*/ 1 h 1028"/>
                  <a:gd name="T30" fmla="*/ 1 w 541"/>
                  <a:gd name="T31" fmla="*/ 1 h 1028"/>
                  <a:gd name="T32" fmla="*/ 1 w 541"/>
                  <a:gd name="T33" fmla="*/ 1 h 1028"/>
                  <a:gd name="T34" fmla="*/ 1 w 541"/>
                  <a:gd name="T35" fmla="*/ 1 h 1028"/>
                  <a:gd name="T36" fmla="*/ 1 w 541"/>
                  <a:gd name="T37" fmla="*/ 1 h 1028"/>
                  <a:gd name="T38" fmla="*/ 1 w 541"/>
                  <a:gd name="T39" fmla="*/ 1 h 1028"/>
                  <a:gd name="T40" fmla="*/ 1 w 541"/>
                  <a:gd name="T41" fmla="*/ 1 h 1028"/>
                  <a:gd name="T42" fmla="*/ 1 w 541"/>
                  <a:gd name="T43" fmla="*/ 1 h 1028"/>
                  <a:gd name="T44" fmla="*/ 1 w 541"/>
                  <a:gd name="T45" fmla="*/ 1 h 1028"/>
                  <a:gd name="T46" fmla="*/ 1 w 541"/>
                  <a:gd name="T47" fmla="*/ 1 h 1028"/>
                  <a:gd name="T48" fmla="*/ 1 w 541"/>
                  <a:gd name="T49" fmla="*/ 1 h 1028"/>
                  <a:gd name="T50" fmla="*/ 1 w 541"/>
                  <a:gd name="T51" fmla="*/ 1 h 1028"/>
                  <a:gd name="T52" fmla="*/ 1 w 541"/>
                  <a:gd name="T53" fmla="*/ 1 h 1028"/>
                  <a:gd name="T54" fmla="*/ 1 w 541"/>
                  <a:gd name="T55" fmla="*/ 1 h 1028"/>
                  <a:gd name="T56" fmla="*/ 1 w 541"/>
                  <a:gd name="T57" fmla="*/ 1 h 1028"/>
                  <a:gd name="T58" fmla="*/ 1 w 541"/>
                  <a:gd name="T59" fmla="*/ 1 h 1028"/>
                  <a:gd name="T60" fmla="*/ 1 w 541"/>
                  <a:gd name="T61" fmla="*/ 1 h 1028"/>
                  <a:gd name="T62" fmla="*/ 1 w 541"/>
                  <a:gd name="T63" fmla="*/ 1 h 1028"/>
                  <a:gd name="T64" fmla="*/ 1 w 541"/>
                  <a:gd name="T65" fmla="*/ 1 h 1028"/>
                  <a:gd name="T66" fmla="*/ 1 w 541"/>
                  <a:gd name="T67" fmla="*/ 1 h 1028"/>
                  <a:gd name="T68" fmla="*/ 1 w 541"/>
                  <a:gd name="T69" fmla="*/ 1 h 1028"/>
                  <a:gd name="T70" fmla="*/ 1 w 541"/>
                  <a:gd name="T71" fmla="*/ 1 h 1028"/>
                  <a:gd name="T72" fmla="*/ 1 w 541"/>
                  <a:gd name="T73" fmla="*/ 1 h 1028"/>
                  <a:gd name="T74" fmla="*/ 1 w 541"/>
                  <a:gd name="T75" fmla="*/ 1 h 1028"/>
                  <a:gd name="T76" fmla="*/ 1 w 541"/>
                  <a:gd name="T77" fmla="*/ 1 h 1028"/>
                  <a:gd name="T78" fmla="*/ 1 w 541"/>
                  <a:gd name="T79" fmla="*/ 1 h 1028"/>
                  <a:gd name="T80" fmla="*/ 1 w 541"/>
                  <a:gd name="T81" fmla="*/ 1 h 1028"/>
                  <a:gd name="T82" fmla="*/ 1 w 541"/>
                  <a:gd name="T83" fmla="*/ 1 h 1028"/>
                  <a:gd name="T84" fmla="*/ 1 w 541"/>
                  <a:gd name="T85" fmla="*/ 1 h 1028"/>
                  <a:gd name="T86" fmla="*/ 1 w 541"/>
                  <a:gd name="T87" fmla="*/ 1 h 1028"/>
                  <a:gd name="T88" fmla="*/ 1 w 541"/>
                  <a:gd name="T89" fmla="*/ 1 h 1028"/>
                  <a:gd name="T90" fmla="*/ 1 w 541"/>
                  <a:gd name="T91" fmla="*/ 1 h 1028"/>
                  <a:gd name="T92" fmla="*/ 1 w 541"/>
                  <a:gd name="T93" fmla="*/ 1 h 1028"/>
                  <a:gd name="T94" fmla="*/ 1 w 541"/>
                  <a:gd name="T95" fmla="*/ 1 h 1028"/>
                  <a:gd name="T96" fmla="*/ 1 w 541"/>
                  <a:gd name="T97" fmla="*/ 1 h 1028"/>
                  <a:gd name="T98" fmla="*/ 1 w 541"/>
                  <a:gd name="T99" fmla="*/ 1 h 1028"/>
                  <a:gd name="T100" fmla="*/ 1 w 541"/>
                  <a:gd name="T101" fmla="*/ 1 h 1028"/>
                  <a:gd name="T102" fmla="*/ 1 w 541"/>
                  <a:gd name="T103" fmla="*/ 1 h 1028"/>
                  <a:gd name="T104" fmla="*/ 1 w 541"/>
                  <a:gd name="T105" fmla="*/ 1 h 1028"/>
                  <a:gd name="T106" fmla="*/ 1 w 541"/>
                  <a:gd name="T107" fmla="*/ 1 h 1028"/>
                  <a:gd name="T108" fmla="*/ 1 w 541"/>
                  <a:gd name="T109" fmla="*/ 1 h 102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41"/>
                  <a:gd name="T166" fmla="*/ 0 h 1028"/>
                  <a:gd name="T167" fmla="*/ 541 w 541"/>
                  <a:gd name="T168" fmla="*/ 1028 h 102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41" h="1028">
                    <a:moveTo>
                      <a:pt x="330" y="28"/>
                    </a:moveTo>
                    <a:lnTo>
                      <a:pt x="292" y="9"/>
                    </a:lnTo>
                    <a:lnTo>
                      <a:pt x="250" y="0"/>
                    </a:lnTo>
                    <a:lnTo>
                      <a:pt x="207" y="0"/>
                    </a:lnTo>
                    <a:lnTo>
                      <a:pt x="164" y="7"/>
                    </a:lnTo>
                    <a:lnTo>
                      <a:pt x="85" y="41"/>
                    </a:lnTo>
                    <a:lnTo>
                      <a:pt x="25" y="98"/>
                    </a:lnTo>
                    <a:lnTo>
                      <a:pt x="8" y="132"/>
                    </a:lnTo>
                    <a:lnTo>
                      <a:pt x="0" y="170"/>
                    </a:lnTo>
                    <a:lnTo>
                      <a:pt x="4" y="210"/>
                    </a:lnTo>
                    <a:lnTo>
                      <a:pt x="21" y="252"/>
                    </a:lnTo>
                    <a:lnTo>
                      <a:pt x="24" y="256"/>
                    </a:lnTo>
                    <a:lnTo>
                      <a:pt x="48" y="280"/>
                    </a:lnTo>
                    <a:lnTo>
                      <a:pt x="127" y="369"/>
                    </a:lnTo>
                    <a:lnTo>
                      <a:pt x="163" y="416"/>
                    </a:lnTo>
                    <a:lnTo>
                      <a:pt x="183" y="452"/>
                    </a:lnTo>
                    <a:lnTo>
                      <a:pt x="185" y="463"/>
                    </a:lnTo>
                    <a:lnTo>
                      <a:pt x="182" y="474"/>
                    </a:lnTo>
                    <a:lnTo>
                      <a:pt x="179" y="494"/>
                    </a:lnTo>
                    <a:lnTo>
                      <a:pt x="174" y="532"/>
                    </a:lnTo>
                    <a:lnTo>
                      <a:pt x="172" y="555"/>
                    </a:lnTo>
                    <a:lnTo>
                      <a:pt x="172" y="556"/>
                    </a:lnTo>
                    <a:lnTo>
                      <a:pt x="159" y="560"/>
                    </a:lnTo>
                    <a:lnTo>
                      <a:pt x="148" y="566"/>
                    </a:lnTo>
                    <a:lnTo>
                      <a:pt x="139" y="573"/>
                    </a:lnTo>
                    <a:lnTo>
                      <a:pt x="131" y="581"/>
                    </a:lnTo>
                    <a:lnTo>
                      <a:pt x="119" y="601"/>
                    </a:lnTo>
                    <a:lnTo>
                      <a:pt x="113" y="625"/>
                    </a:lnTo>
                    <a:lnTo>
                      <a:pt x="111" y="648"/>
                    </a:lnTo>
                    <a:lnTo>
                      <a:pt x="114" y="670"/>
                    </a:lnTo>
                    <a:lnTo>
                      <a:pt x="106" y="677"/>
                    </a:lnTo>
                    <a:lnTo>
                      <a:pt x="90" y="688"/>
                    </a:lnTo>
                    <a:lnTo>
                      <a:pt x="56" y="712"/>
                    </a:lnTo>
                    <a:lnTo>
                      <a:pt x="41" y="725"/>
                    </a:lnTo>
                    <a:lnTo>
                      <a:pt x="32" y="740"/>
                    </a:lnTo>
                    <a:lnTo>
                      <a:pt x="30" y="748"/>
                    </a:lnTo>
                    <a:lnTo>
                      <a:pt x="28" y="762"/>
                    </a:lnTo>
                    <a:lnTo>
                      <a:pt x="28" y="792"/>
                    </a:lnTo>
                    <a:lnTo>
                      <a:pt x="38" y="852"/>
                    </a:lnTo>
                    <a:lnTo>
                      <a:pt x="51" y="875"/>
                    </a:lnTo>
                    <a:lnTo>
                      <a:pt x="60" y="883"/>
                    </a:lnTo>
                    <a:lnTo>
                      <a:pt x="70" y="889"/>
                    </a:lnTo>
                    <a:lnTo>
                      <a:pt x="82" y="891"/>
                    </a:lnTo>
                    <a:lnTo>
                      <a:pt x="95" y="891"/>
                    </a:lnTo>
                    <a:lnTo>
                      <a:pt x="107" y="886"/>
                    </a:lnTo>
                    <a:lnTo>
                      <a:pt x="117" y="879"/>
                    </a:lnTo>
                    <a:lnTo>
                      <a:pt x="128" y="869"/>
                    </a:lnTo>
                    <a:lnTo>
                      <a:pt x="145" y="843"/>
                    </a:lnTo>
                    <a:lnTo>
                      <a:pt x="161" y="814"/>
                    </a:lnTo>
                    <a:lnTo>
                      <a:pt x="178" y="786"/>
                    </a:lnTo>
                    <a:lnTo>
                      <a:pt x="199" y="762"/>
                    </a:lnTo>
                    <a:lnTo>
                      <a:pt x="204" y="760"/>
                    </a:lnTo>
                    <a:lnTo>
                      <a:pt x="208" y="759"/>
                    </a:lnTo>
                    <a:lnTo>
                      <a:pt x="221" y="757"/>
                    </a:lnTo>
                    <a:lnTo>
                      <a:pt x="255" y="751"/>
                    </a:lnTo>
                    <a:lnTo>
                      <a:pt x="335" y="746"/>
                    </a:lnTo>
                    <a:lnTo>
                      <a:pt x="370" y="757"/>
                    </a:lnTo>
                    <a:lnTo>
                      <a:pt x="369" y="765"/>
                    </a:lnTo>
                    <a:lnTo>
                      <a:pt x="368" y="785"/>
                    </a:lnTo>
                    <a:lnTo>
                      <a:pt x="366" y="837"/>
                    </a:lnTo>
                    <a:lnTo>
                      <a:pt x="368" y="887"/>
                    </a:lnTo>
                    <a:lnTo>
                      <a:pt x="371" y="896"/>
                    </a:lnTo>
                    <a:lnTo>
                      <a:pt x="375" y="906"/>
                    </a:lnTo>
                    <a:lnTo>
                      <a:pt x="382" y="918"/>
                    </a:lnTo>
                    <a:lnTo>
                      <a:pt x="403" y="946"/>
                    </a:lnTo>
                    <a:lnTo>
                      <a:pt x="453" y="1002"/>
                    </a:lnTo>
                    <a:lnTo>
                      <a:pt x="479" y="1028"/>
                    </a:lnTo>
                    <a:lnTo>
                      <a:pt x="483" y="1028"/>
                    </a:lnTo>
                    <a:lnTo>
                      <a:pt x="494" y="1027"/>
                    </a:lnTo>
                    <a:lnTo>
                      <a:pt x="514" y="1026"/>
                    </a:lnTo>
                    <a:lnTo>
                      <a:pt x="523" y="1025"/>
                    </a:lnTo>
                    <a:lnTo>
                      <a:pt x="530" y="1021"/>
                    </a:lnTo>
                    <a:lnTo>
                      <a:pt x="534" y="1018"/>
                    </a:lnTo>
                    <a:lnTo>
                      <a:pt x="540" y="1004"/>
                    </a:lnTo>
                    <a:lnTo>
                      <a:pt x="541" y="987"/>
                    </a:lnTo>
                    <a:lnTo>
                      <a:pt x="537" y="969"/>
                    </a:lnTo>
                    <a:lnTo>
                      <a:pt x="529" y="950"/>
                    </a:lnTo>
                    <a:lnTo>
                      <a:pt x="506" y="908"/>
                    </a:lnTo>
                    <a:lnTo>
                      <a:pt x="462" y="827"/>
                    </a:lnTo>
                    <a:lnTo>
                      <a:pt x="460" y="792"/>
                    </a:lnTo>
                    <a:lnTo>
                      <a:pt x="463" y="782"/>
                    </a:lnTo>
                    <a:lnTo>
                      <a:pt x="474" y="760"/>
                    </a:lnTo>
                    <a:lnTo>
                      <a:pt x="489" y="740"/>
                    </a:lnTo>
                    <a:lnTo>
                      <a:pt x="518" y="712"/>
                    </a:lnTo>
                    <a:lnTo>
                      <a:pt x="527" y="704"/>
                    </a:lnTo>
                    <a:lnTo>
                      <a:pt x="522" y="701"/>
                    </a:lnTo>
                    <a:lnTo>
                      <a:pt x="494" y="673"/>
                    </a:lnTo>
                    <a:lnTo>
                      <a:pt x="395" y="574"/>
                    </a:lnTo>
                    <a:lnTo>
                      <a:pt x="352" y="521"/>
                    </a:lnTo>
                    <a:lnTo>
                      <a:pt x="326" y="479"/>
                    </a:lnTo>
                    <a:lnTo>
                      <a:pt x="325" y="463"/>
                    </a:lnTo>
                    <a:lnTo>
                      <a:pt x="329" y="453"/>
                    </a:lnTo>
                    <a:lnTo>
                      <a:pt x="336" y="445"/>
                    </a:lnTo>
                    <a:lnTo>
                      <a:pt x="345" y="438"/>
                    </a:lnTo>
                    <a:lnTo>
                      <a:pt x="356" y="433"/>
                    </a:lnTo>
                    <a:lnTo>
                      <a:pt x="379" y="427"/>
                    </a:lnTo>
                    <a:lnTo>
                      <a:pt x="401" y="425"/>
                    </a:lnTo>
                    <a:lnTo>
                      <a:pt x="418" y="424"/>
                    </a:lnTo>
                    <a:lnTo>
                      <a:pt x="425" y="424"/>
                    </a:lnTo>
                    <a:lnTo>
                      <a:pt x="427" y="406"/>
                    </a:lnTo>
                    <a:lnTo>
                      <a:pt x="431" y="369"/>
                    </a:lnTo>
                    <a:lnTo>
                      <a:pt x="439" y="296"/>
                    </a:lnTo>
                    <a:lnTo>
                      <a:pt x="447" y="222"/>
                    </a:lnTo>
                    <a:lnTo>
                      <a:pt x="450" y="203"/>
                    </a:lnTo>
                    <a:lnTo>
                      <a:pt x="448" y="201"/>
                    </a:lnTo>
                    <a:lnTo>
                      <a:pt x="437" y="181"/>
                    </a:lnTo>
                    <a:lnTo>
                      <a:pt x="394" y="108"/>
                    </a:lnTo>
                    <a:lnTo>
                      <a:pt x="341" y="38"/>
                    </a:lnTo>
                    <a:lnTo>
                      <a:pt x="330" y="28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Freeform 16"/>
              <p:cNvSpPr>
                <a:spLocks/>
              </p:cNvSpPr>
              <p:nvPr/>
            </p:nvSpPr>
            <p:spPr bwMode="auto">
              <a:xfrm>
                <a:off x="2748" y="1650"/>
                <a:ext cx="261" cy="542"/>
              </a:xfrm>
              <a:custGeom>
                <a:avLst/>
                <a:gdLst>
                  <a:gd name="T0" fmla="*/ 1 w 522"/>
                  <a:gd name="T1" fmla="*/ 0 h 1085"/>
                  <a:gd name="T2" fmla="*/ 1 w 522"/>
                  <a:gd name="T3" fmla="*/ 0 h 1085"/>
                  <a:gd name="T4" fmla="*/ 1 w 522"/>
                  <a:gd name="T5" fmla="*/ 0 h 1085"/>
                  <a:gd name="T6" fmla="*/ 1 w 522"/>
                  <a:gd name="T7" fmla="*/ 0 h 1085"/>
                  <a:gd name="T8" fmla="*/ 1 w 522"/>
                  <a:gd name="T9" fmla="*/ 0 h 1085"/>
                  <a:gd name="T10" fmla="*/ 1 w 522"/>
                  <a:gd name="T11" fmla="*/ 0 h 1085"/>
                  <a:gd name="T12" fmla="*/ 1 w 522"/>
                  <a:gd name="T13" fmla="*/ 0 h 1085"/>
                  <a:gd name="T14" fmla="*/ 1 w 522"/>
                  <a:gd name="T15" fmla="*/ 0 h 1085"/>
                  <a:gd name="T16" fmla="*/ 1 w 522"/>
                  <a:gd name="T17" fmla="*/ 0 h 1085"/>
                  <a:gd name="T18" fmla="*/ 1 w 522"/>
                  <a:gd name="T19" fmla="*/ 0 h 1085"/>
                  <a:gd name="T20" fmla="*/ 1 w 522"/>
                  <a:gd name="T21" fmla="*/ 0 h 1085"/>
                  <a:gd name="T22" fmla="*/ 1 w 522"/>
                  <a:gd name="T23" fmla="*/ 0 h 1085"/>
                  <a:gd name="T24" fmla="*/ 1 w 522"/>
                  <a:gd name="T25" fmla="*/ 0 h 1085"/>
                  <a:gd name="T26" fmla="*/ 1 w 522"/>
                  <a:gd name="T27" fmla="*/ 0 h 1085"/>
                  <a:gd name="T28" fmla="*/ 1 w 522"/>
                  <a:gd name="T29" fmla="*/ 0 h 1085"/>
                  <a:gd name="T30" fmla="*/ 1 w 522"/>
                  <a:gd name="T31" fmla="*/ 0 h 1085"/>
                  <a:gd name="T32" fmla="*/ 1 w 522"/>
                  <a:gd name="T33" fmla="*/ 0 h 1085"/>
                  <a:gd name="T34" fmla="*/ 1 w 522"/>
                  <a:gd name="T35" fmla="*/ 0 h 1085"/>
                  <a:gd name="T36" fmla="*/ 1 w 522"/>
                  <a:gd name="T37" fmla="*/ 0 h 1085"/>
                  <a:gd name="T38" fmla="*/ 1 w 522"/>
                  <a:gd name="T39" fmla="*/ 0 h 1085"/>
                  <a:gd name="T40" fmla="*/ 1 w 522"/>
                  <a:gd name="T41" fmla="*/ 0 h 1085"/>
                  <a:gd name="T42" fmla="*/ 1 w 522"/>
                  <a:gd name="T43" fmla="*/ 0 h 1085"/>
                  <a:gd name="T44" fmla="*/ 0 w 522"/>
                  <a:gd name="T45" fmla="*/ 0 h 1085"/>
                  <a:gd name="T46" fmla="*/ 1 w 522"/>
                  <a:gd name="T47" fmla="*/ 0 h 1085"/>
                  <a:gd name="T48" fmla="*/ 1 w 522"/>
                  <a:gd name="T49" fmla="*/ 0 h 1085"/>
                  <a:gd name="T50" fmla="*/ 1 w 522"/>
                  <a:gd name="T51" fmla="*/ 0 h 1085"/>
                  <a:gd name="T52" fmla="*/ 1 w 522"/>
                  <a:gd name="T53" fmla="*/ 0 h 1085"/>
                  <a:gd name="T54" fmla="*/ 1 w 522"/>
                  <a:gd name="T55" fmla="*/ 0 h 1085"/>
                  <a:gd name="T56" fmla="*/ 1 w 522"/>
                  <a:gd name="T57" fmla="*/ 0 h 1085"/>
                  <a:gd name="T58" fmla="*/ 1 w 522"/>
                  <a:gd name="T59" fmla="*/ 0 h 1085"/>
                  <a:gd name="T60" fmla="*/ 1 w 522"/>
                  <a:gd name="T61" fmla="*/ 0 h 1085"/>
                  <a:gd name="T62" fmla="*/ 1 w 522"/>
                  <a:gd name="T63" fmla="*/ 0 h 1085"/>
                  <a:gd name="T64" fmla="*/ 1 w 522"/>
                  <a:gd name="T65" fmla="*/ 0 h 1085"/>
                  <a:gd name="T66" fmla="*/ 1 w 522"/>
                  <a:gd name="T67" fmla="*/ 0 h 1085"/>
                  <a:gd name="T68" fmla="*/ 1 w 522"/>
                  <a:gd name="T69" fmla="*/ 0 h 1085"/>
                  <a:gd name="T70" fmla="*/ 1 w 522"/>
                  <a:gd name="T71" fmla="*/ 0 h 1085"/>
                  <a:gd name="T72" fmla="*/ 1 w 522"/>
                  <a:gd name="T73" fmla="*/ 0 h 1085"/>
                  <a:gd name="T74" fmla="*/ 1 w 522"/>
                  <a:gd name="T75" fmla="*/ 0 h 1085"/>
                  <a:gd name="T76" fmla="*/ 1 w 522"/>
                  <a:gd name="T77" fmla="*/ 0 h 1085"/>
                  <a:gd name="T78" fmla="*/ 1 w 522"/>
                  <a:gd name="T79" fmla="*/ 0 h 1085"/>
                  <a:gd name="T80" fmla="*/ 1 w 522"/>
                  <a:gd name="T81" fmla="*/ 0 h 1085"/>
                  <a:gd name="T82" fmla="*/ 1 w 522"/>
                  <a:gd name="T83" fmla="*/ 0 h 1085"/>
                  <a:gd name="T84" fmla="*/ 1 w 522"/>
                  <a:gd name="T85" fmla="*/ 0 h 1085"/>
                  <a:gd name="T86" fmla="*/ 1 w 522"/>
                  <a:gd name="T87" fmla="*/ 0 h 1085"/>
                  <a:gd name="T88" fmla="*/ 1 w 522"/>
                  <a:gd name="T89" fmla="*/ 0 h 108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22"/>
                  <a:gd name="T136" fmla="*/ 0 h 1085"/>
                  <a:gd name="T137" fmla="*/ 522 w 522"/>
                  <a:gd name="T138" fmla="*/ 1085 h 108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22" h="1085">
                    <a:moveTo>
                      <a:pt x="344" y="1"/>
                    </a:moveTo>
                    <a:lnTo>
                      <a:pt x="364" y="6"/>
                    </a:lnTo>
                    <a:lnTo>
                      <a:pt x="384" y="16"/>
                    </a:lnTo>
                    <a:lnTo>
                      <a:pt x="422" y="40"/>
                    </a:lnTo>
                    <a:lnTo>
                      <a:pt x="458" y="71"/>
                    </a:lnTo>
                    <a:lnTo>
                      <a:pt x="506" y="132"/>
                    </a:lnTo>
                    <a:lnTo>
                      <a:pt x="517" y="150"/>
                    </a:lnTo>
                    <a:lnTo>
                      <a:pt x="518" y="158"/>
                    </a:lnTo>
                    <a:lnTo>
                      <a:pt x="520" y="179"/>
                    </a:lnTo>
                    <a:lnTo>
                      <a:pt x="521" y="231"/>
                    </a:lnTo>
                    <a:lnTo>
                      <a:pt x="522" y="268"/>
                    </a:lnTo>
                    <a:lnTo>
                      <a:pt x="522" y="269"/>
                    </a:lnTo>
                    <a:lnTo>
                      <a:pt x="492" y="297"/>
                    </a:lnTo>
                    <a:lnTo>
                      <a:pt x="441" y="353"/>
                    </a:lnTo>
                    <a:lnTo>
                      <a:pt x="377" y="472"/>
                    </a:lnTo>
                    <a:lnTo>
                      <a:pt x="370" y="537"/>
                    </a:lnTo>
                    <a:lnTo>
                      <a:pt x="382" y="609"/>
                    </a:lnTo>
                    <a:lnTo>
                      <a:pt x="397" y="648"/>
                    </a:lnTo>
                    <a:lnTo>
                      <a:pt x="390" y="662"/>
                    </a:lnTo>
                    <a:lnTo>
                      <a:pt x="377" y="689"/>
                    </a:lnTo>
                    <a:lnTo>
                      <a:pt x="351" y="744"/>
                    </a:lnTo>
                    <a:lnTo>
                      <a:pt x="321" y="797"/>
                    </a:lnTo>
                    <a:lnTo>
                      <a:pt x="313" y="808"/>
                    </a:lnTo>
                    <a:lnTo>
                      <a:pt x="310" y="812"/>
                    </a:lnTo>
                    <a:lnTo>
                      <a:pt x="306" y="814"/>
                    </a:lnTo>
                    <a:lnTo>
                      <a:pt x="302" y="816"/>
                    </a:lnTo>
                    <a:lnTo>
                      <a:pt x="293" y="819"/>
                    </a:lnTo>
                    <a:lnTo>
                      <a:pt x="282" y="821"/>
                    </a:lnTo>
                    <a:lnTo>
                      <a:pt x="261" y="824"/>
                    </a:lnTo>
                    <a:lnTo>
                      <a:pt x="257" y="824"/>
                    </a:lnTo>
                    <a:lnTo>
                      <a:pt x="261" y="838"/>
                    </a:lnTo>
                    <a:lnTo>
                      <a:pt x="269" y="890"/>
                    </a:lnTo>
                    <a:lnTo>
                      <a:pt x="253" y="960"/>
                    </a:lnTo>
                    <a:lnTo>
                      <a:pt x="242" y="977"/>
                    </a:lnTo>
                    <a:lnTo>
                      <a:pt x="229" y="994"/>
                    </a:lnTo>
                    <a:lnTo>
                      <a:pt x="205" y="1026"/>
                    </a:lnTo>
                    <a:lnTo>
                      <a:pt x="166" y="1072"/>
                    </a:lnTo>
                    <a:lnTo>
                      <a:pt x="148" y="1084"/>
                    </a:lnTo>
                    <a:lnTo>
                      <a:pt x="140" y="1085"/>
                    </a:lnTo>
                    <a:lnTo>
                      <a:pt x="131" y="1084"/>
                    </a:lnTo>
                    <a:lnTo>
                      <a:pt x="123" y="1080"/>
                    </a:lnTo>
                    <a:lnTo>
                      <a:pt x="113" y="1071"/>
                    </a:lnTo>
                    <a:lnTo>
                      <a:pt x="101" y="1059"/>
                    </a:lnTo>
                    <a:lnTo>
                      <a:pt x="75" y="1026"/>
                    </a:lnTo>
                    <a:lnTo>
                      <a:pt x="23" y="949"/>
                    </a:lnTo>
                    <a:lnTo>
                      <a:pt x="0" y="909"/>
                    </a:lnTo>
                    <a:lnTo>
                      <a:pt x="2" y="910"/>
                    </a:lnTo>
                    <a:lnTo>
                      <a:pt x="18" y="917"/>
                    </a:lnTo>
                    <a:lnTo>
                      <a:pt x="77" y="937"/>
                    </a:lnTo>
                    <a:lnTo>
                      <a:pt x="108" y="942"/>
                    </a:lnTo>
                    <a:lnTo>
                      <a:pt x="120" y="942"/>
                    </a:lnTo>
                    <a:lnTo>
                      <a:pt x="131" y="940"/>
                    </a:lnTo>
                    <a:lnTo>
                      <a:pt x="138" y="934"/>
                    </a:lnTo>
                    <a:lnTo>
                      <a:pt x="151" y="914"/>
                    </a:lnTo>
                    <a:lnTo>
                      <a:pt x="169" y="875"/>
                    </a:lnTo>
                    <a:lnTo>
                      <a:pt x="177" y="837"/>
                    </a:lnTo>
                    <a:lnTo>
                      <a:pt x="173" y="803"/>
                    </a:lnTo>
                    <a:lnTo>
                      <a:pt x="156" y="770"/>
                    </a:lnTo>
                    <a:lnTo>
                      <a:pt x="124" y="741"/>
                    </a:lnTo>
                    <a:lnTo>
                      <a:pt x="103" y="727"/>
                    </a:lnTo>
                    <a:lnTo>
                      <a:pt x="111" y="718"/>
                    </a:lnTo>
                    <a:lnTo>
                      <a:pt x="128" y="699"/>
                    </a:lnTo>
                    <a:lnTo>
                      <a:pt x="163" y="660"/>
                    </a:lnTo>
                    <a:lnTo>
                      <a:pt x="197" y="622"/>
                    </a:lnTo>
                    <a:lnTo>
                      <a:pt x="206" y="611"/>
                    </a:lnTo>
                    <a:lnTo>
                      <a:pt x="206" y="609"/>
                    </a:lnTo>
                    <a:lnTo>
                      <a:pt x="212" y="592"/>
                    </a:lnTo>
                    <a:lnTo>
                      <a:pt x="230" y="533"/>
                    </a:lnTo>
                    <a:lnTo>
                      <a:pt x="233" y="505"/>
                    </a:lnTo>
                    <a:lnTo>
                      <a:pt x="232" y="494"/>
                    </a:lnTo>
                    <a:lnTo>
                      <a:pt x="231" y="490"/>
                    </a:lnTo>
                    <a:lnTo>
                      <a:pt x="229" y="486"/>
                    </a:lnTo>
                    <a:lnTo>
                      <a:pt x="226" y="484"/>
                    </a:lnTo>
                    <a:lnTo>
                      <a:pt x="223" y="482"/>
                    </a:lnTo>
                    <a:lnTo>
                      <a:pt x="214" y="482"/>
                    </a:lnTo>
                    <a:lnTo>
                      <a:pt x="189" y="482"/>
                    </a:lnTo>
                    <a:lnTo>
                      <a:pt x="133" y="491"/>
                    </a:lnTo>
                    <a:lnTo>
                      <a:pt x="97" y="498"/>
                    </a:lnTo>
                    <a:lnTo>
                      <a:pt x="96" y="498"/>
                    </a:lnTo>
                    <a:lnTo>
                      <a:pt x="90" y="481"/>
                    </a:lnTo>
                    <a:lnTo>
                      <a:pt x="80" y="445"/>
                    </a:lnTo>
                    <a:lnTo>
                      <a:pt x="58" y="376"/>
                    </a:lnTo>
                    <a:lnTo>
                      <a:pt x="37" y="307"/>
                    </a:lnTo>
                    <a:lnTo>
                      <a:pt x="32" y="290"/>
                    </a:lnTo>
                    <a:lnTo>
                      <a:pt x="46" y="256"/>
                    </a:lnTo>
                    <a:lnTo>
                      <a:pt x="78" y="185"/>
                    </a:lnTo>
                    <a:lnTo>
                      <a:pt x="163" y="59"/>
                    </a:lnTo>
                    <a:lnTo>
                      <a:pt x="223" y="18"/>
                    </a:lnTo>
                    <a:lnTo>
                      <a:pt x="299" y="0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2" name="Freeform 17"/>
              <p:cNvSpPr>
                <a:spLocks/>
              </p:cNvSpPr>
              <p:nvPr/>
            </p:nvSpPr>
            <p:spPr bwMode="auto">
              <a:xfrm>
                <a:off x="2727" y="1962"/>
                <a:ext cx="344" cy="1097"/>
              </a:xfrm>
              <a:custGeom>
                <a:avLst/>
                <a:gdLst>
                  <a:gd name="T0" fmla="*/ 1 w 688"/>
                  <a:gd name="T1" fmla="*/ 1 h 2194"/>
                  <a:gd name="T2" fmla="*/ 1 w 688"/>
                  <a:gd name="T3" fmla="*/ 1 h 2194"/>
                  <a:gd name="T4" fmla="*/ 1 w 688"/>
                  <a:gd name="T5" fmla="*/ 1 h 2194"/>
                  <a:gd name="T6" fmla="*/ 1 w 688"/>
                  <a:gd name="T7" fmla="*/ 1 h 2194"/>
                  <a:gd name="T8" fmla="*/ 1 w 688"/>
                  <a:gd name="T9" fmla="*/ 1 h 2194"/>
                  <a:gd name="T10" fmla="*/ 1 w 688"/>
                  <a:gd name="T11" fmla="*/ 1 h 2194"/>
                  <a:gd name="T12" fmla="*/ 1 w 688"/>
                  <a:gd name="T13" fmla="*/ 1 h 2194"/>
                  <a:gd name="T14" fmla="*/ 1 w 688"/>
                  <a:gd name="T15" fmla="*/ 1 h 2194"/>
                  <a:gd name="T16" fmla="*/ 1 w 688"/>
                  <a:gd name="T17" fmla="*/ 1 h 2194"/>
                  <a:gd name="T18" fmla="*/ 1 w 688"/>
                  <a:gd name="T19" fmla="*/ 1 h 2194"/>
                  <a:gd name="T20" fmla="*/ 1 w 688"/>
                  <a:gd name="T21" fmla="*/ 1 h 2194"/>
                  <a:gd name="T22" fmla="*/ 1 w 688"/>
                  <a:gd name="T23" fmla="*/ 1 h 2194"/>
                  <a:gd name="T24" fmla="*/ 1 w 688"/>
                  <a:gd name="T25" fmla="*/ 1 h 2194"/>
                  <a:gd name="T26" fmla="*/ 1 w 688"/>
                  <a:gd name="T27" fmla="*/ 1 h 2194"/>
                  <a:gd name="T28" fmla="*/ 1 w 688"/>
                  <a:gd name="T29" fmla="*/ 1 h 2194"/>
                  <a:gd name="T30" fmla="*/ 1 w 688"/>
                  <a:gd name="T31" fmla="*/ 1 h 2194"/>
                  <a:gd name="T32" fmla="*/ 1 w 688"/>
                  <a:gd name="T33" fmla="*/ 1 h 2194"/>
                  <a:gd name="T34" fmla="*/ 1 w 688"/>
                  <a:gd name="T35" fmla="*/ 1 h 2194"/>
                  <a:gd name="T36" fmla="*/ 1 w 688"/>
                  <a:gd name="T37" fmla="*/ 1 h 2194"/>
                  <a:gd name="T38" fmla="*/ 0 w 688"/>
                  <a:gd name="T39" fmla="*/ 1 h 2194"/>
                  <a:gd name="T40" fmla="*/ 1 w 688"/>
                  <a:gd name="T41" fmla="*/ 1 h 2194"/>
                  <a:gd name="T42" fmla="*/ 1 w 688"/>
                  <a:gd name="T43" fmla="*/ 1 h 2194"/>
                  <a:gd name="T44" fmla="*/ 1 w 688"/>
                  <a:gd name="T45" fmla="*/ 1 h 2194"/>
                  <a:gd name="T46" fmla="*/ 1 w 688"/>
                  <a:gd name="T47" fmla="*/ 1 h 2194"/>
                  <a:gd name="T48" fmla="*/ 1 w 688"/>
                  <a:gd name="T49" fmla="*/ 1 h 2194"/>
                  <a:gd name="T50" fmla="*/ 1 w 688"/>
                  <a:gd name="T51" fmla="*/ 1 h 2194"/>
                  <a:gd name="T52" fmla="*/ 1 w 688"/>
                  <a:gd name="T53" fmla="*/ 1 h 2194"/>
                  <a:gd name="T54" fmla="*/ 1 w 688"/>
                  <a:gd name="T55" fmla="*/ 1 h 2194"/>
                  <a:gd name="T56" fmla="*/ 1 w 688"/>
                  <a:gd name="T57" fmla="*/ 1 h 2194"/>
                  <a:gd name="T58" fmla="*/ 1 w 688"/>
                  <a:gd name="T59" fmla="*/ 1 h 2194"/>
                  <a:gd name="T60" fmla="*/ 1 w 688"/>
                  <a:gd name="T61" fmla="*/ 1 h 2194"/>
                  <a:gd name="T62" fmla="*/ 1 w 688"/>
                  <a:gd name="T63" fmla="*/ 1 h 2194"/>
                  <a:gd name="T64" fmla="*/ 1 w 688"/>
                  <a:gd name="T65" fmla="*/ 1 h 2194"/>
                  <a:gd name="T66" fmla="*/ 1 w 688"/>
                  <a:gd name="T67" fmla="*/ 1 h 2194"/>
                  <a:gd name="T68" fmla="*/ 1 w 688"/>
                  <a:gd name="T69" fmla="*/ 1 h 2194"/>
                  <a:gd name="T70" fmla="*/ 1 w 688"/>
                  <a:gd name="T71" fmla="*/ 1 h 2194"/>
                  <a:gd name="T72" fmla="*/ 1 w 688"/>
                  <a:gd name="T73" fmla="*/ 1 h 2194"/>
                  <a:gd name="T74" fmla="*/ 1 w 688"/>
                  <a:gd name="T75" fmla="*/ 1 h 2194"/>
                  <a:gd name="T76" fmla="*/ 1 w 688"/>
                  <a:gd name="T77" fmla="*/ 1 h 2194"/>
                  <a:gd name="T78" fmla="*/ 1 w 688"/>
                  <a:gd name="T79" fmla="*/ 1 h 2194"/>
                  <a:gd name="T80" fmla="*/ 1 w 688"/>
                  <a:gd name="T81" fmla="*/ 1 h 2194"/>
                  <a:gd name="T82" fmla="*/ 1 w 688"/>
                  <a:gd name="T83" fmla="*/ 1 h 2194"/>
                  <a:gd name="T84" fmla="*/ 1 w 688"/>
                  <a:gd name="T85" fmla="*/ 1 h 2194"/>
                  <a:gd name="T86" fmla="*/ 1 w 688"/>
                  <a:gd name="T87" fmla="*/ 1 h 2194"/>
                  <a:gd name="T88" fmla="*/ 1 w 688"/>
                  <a:gd name="T89" fmla="*/ 1 h 2194"/>
                  <a:gd name="T90" fmla="*/ 1 w 688"/>
                  <a:gd name="T91" fmla="*/ 1 h 2194"/>
                  <a:gd name="T92" fmla="*/ 1 w 688"/>
                  <a:gd name="T93" fmla="*/ 1 h 2194"/>
                  <a:gd name="T94" fmla="*/ 1 w 688"/>
                  <a:gd name="T95" fmla="*/ 1 h 2194"/>
                  <a:gd name="T96" fmla="*/ 1 w 688"/>
                  <a:gd name="T97" fmla="*/ 1 h 2194"/>
                  <a:gd name="T98" fmla="*/ 1 w 688"/>
                  <a:gd name="T99" fmla="*/ 1 h 2194"/>
                  <a:gd name="T100" fmla="*/ 1 w 688"/>
                  <a:gd name="T101" fmla="*/ 1 h 2194"/>
                  <a:gd name="T102" fmla="*/ 1 w 688"/>
                  <a:gd name="T103" fmla="*/ 1 h 2194"/>
                  <a:gd name="T104" fmla="*/ 1 w 688"/>
                  <a:gd name="T105" fmla="*/ 0 h 2194"/>
                  <a:gd name="T106" fmla="*/ 1 w 688"/>
                  <a:gd name="T107" fmla="*/ 1 h 2194"/>
                  <a:gd name="T108" fmla="*/ 1 w 688"/>
                  <a:gd name="T109" fmla="*/ 1 h 2194"/>
                  <a:gd name="T110" fmla="*/ 1 w 688"/>
                  <a:gd name="T111" fmla="*/ 1 h 2194"/>
                  <a:gd name="T112" fmla="*/ 1 w 688"/>
                  <a:gd name="T113" fmla="*/ 1 h 2194"/>
                  <a:gd name="T114" fmla="*/ 1 w 688"/>
                  <a:gd name="T115" fmla="*/ 1 h 21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8"/>
                  <a:gd name="T175" fmla="*/ 0 h 2194"/>
                  <a:gd name="T176" fmla="*/ 688 w 688"/>
                  <a:gd name="T177" fmla="*/ 2194 h 219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88" h="2194">
                    <a:moveTo>
                      <a:pt x="469" y="311"/>
                    </a:moveTo>
                    <a:lnTo>
                      <a:pt x="468" y="321"/>
                    </a:lnTo>
                    <a:lnTo>
                      <a:pt x="462" y="345"/>
                    </a:lnTo>
                    <a:lnTo>
                      <a:pt x="444" y="401"/>
                    </a:lnTo>
                    <a:lnTo>
                      <a:pt x="429" y="438"/>
                    </a:lnTo>
                    <a:lnTo>
                      <a:pt x="429" y="439"/>
                    </a:lnTo>
                    <a:lnTo>
                      <a:pt x="434" y="453"/>
                    </a:lnTo>
                    <a:lnTo>
                      <a:pt x="448" y="502"/>
                    </a:lnTo>
                    <a:lnTo>
                      <a:pt x="452" y="570"/>
                    </a:lnTo>
                    <a:lnTo>
                      <a:pt x="450" y="587"/>
                    </a:lnTo>
                    <a:lnTo>
                      <a:pt x="448" y="598"/>
                    </a:lnTo>
                    <a:lnTo>
                      <a:pt x="442" y="627"/>
                    </a:lnTo>
                    <a:lnTo>
                      <a:pt x="427" y="713"/>
                    </a:lnTo>
                    <a:lnTo>
                      <a:pt x="407" y="827"/>
                    </a:lnTo>
                    <a:lnTo>
                      <a:pt x="401" y="859"/>
                    </a:lnTo>
                    <a:lnTo>
                      <a:pt x="394" y="892"/>
                    </a:lnTo>
                    <a:lnTo>
                      <a:pt x="382" y="960"/>
                    </a:lnTo>
                    <a:lnTo>
                      <a:pt x="355" y="1100"/>
                    </a:lnTo>
                    <a:lnTo>
                      <a:pt x="326" y="1237"/>
                    </a:lnTo>
                    <a:lnTo>
                      <a:pt x="319" y="1268"/>
                    </a:lnTo>
                    <a:lnTo>
                      <a:pt x="311" y="1301"/>
                    </a:lnTo>
                    <a:lnTo>
                      <a:pt x="296" y="1364"/>
                    </a:lnTo>
                    <a:lnTo>
                      <a:pt x="265" y="1492"/>
                    </a:lnTo>
                    <a:lnTo>
                      <a:pt x="232" y="1611"/>
                    </a:lnTo>
                    <a:lnTo>
                      <a:pt x="225" y="1638"/>
                    </a:lnTo>
                    <a:lnTo>
                      <a:pt x="217" y="1665"/>
                    </a:lnTo>
                    <a:lnTo>
                      <a:pt x="203" y="1715"/>
                    </a:lnTo>
                    <a:lnTo>
                      <a:pt x="176" y="1796"/>
                    </a:lnTo>
                    <a:lnTo>
                      <a:pt x="154" y="1847"/>
                    </a:lnTo>
                    <a:lnTo>
                      <a:pt x="150" y="1854"/>
                    </a:lnTo>
                    <a:lnTo>
                      <a:pt x="139" y="1867"/>
                    </a:lnTo>
                    <a:lnTo>
                      <a:pt x="113" y="1900"/>
                    </a:lnTo>
                    <a:lnTo>
                      <a:pt x="53" y="1969"/>
                    </a:lnTo>
                    <a:lnTo>
                      <a:pt x="14" y="2014"/>
                    </a:lnTo>
                    <a:lnTo>
                      <a:pt x="13" y="2016"/>
                    </a:lnTo>
                    <a:lnTo>
                      <a:pt x="11" y="2026"/>
                    </a:lnTo>
                    <a:lnTo>
                      <a:pt x="9" y="2045"/>
                    </a:lnTo>
                    <a:lnTo>
                      <a:pt x="5" y="2084"/>
                    </a:lnTo>
                    <a:lnTo>
                      <a:pt x="1" y="2122"/>
                    </a:lnTo>
                    <a:lnTo>
                      <a:pt x="0" y="2132"/>
                    </a:lnTo>
                    <a:lnTo>
                      <a:pt x="0" y="2134"/>
                    </a:lnTo>
                    <a:lnTo>
                      <a:pt x="2" y="2142"/>
                    </a:lnTo>
                    <a:lnTo>
                      <a:pt x="16" y="2171"/>
                    </a:lnTo>
                    <a:lnTo>
                      <a:pt x="30" y="2185"/>
                    </a:lnTo>
                    <a:lnTo>
                      <a:pt x="53" y="2193"/>
                    </a:lnTo>
                    <a:lnTo>
                      <a:pt x="67" y="2194"/>
                    </a:lnTo>
                    <a:lnTo>
                      <a:pt x="81" y="2194"/>
                    </a:lnTo>
                    <a:lnTo>
                      <a:pt x="107" y="2188"/>
                    </a:lnTo>
                    <a:lnTo>
                      <a:pt x="132" y="2181"/>
                    </a:lnTo>
                    <a:lnTo>
                      <a:pt x="181" y="2171"/>
                    </a:lnTo>
                    <a:lnTo>
                      <a:pt x="224" y="2180"/>
                    </a:lnTo>
                    <a:lnTo>
                      <a:pt x="233" y="2184"/>
                    </a:lnTo>
                    <a:lnTo>
                      <a:pt x="254" y="2188"/>
                    </a:lnTo>
                    <a:lnTo>
                      <a:pt x="278" y="2189"/>
                    </a:lnTo>
                    <a:lnTo>
                      <a:pt x="328" y="2186"/>
                    </a:lnTo>
                    <a:lnTo>
                      <a:pt x="362" y="2184"/>
                    </a:lnTo>
                    <a:lnTo>
                      <a:pt x="362" y="2171"/>
                    </a:lnTo>
                    <a:lnTo>
                      <a:pt x="364" y="2145"/>
                    </a:lnTo>
                    <a:lnTo>
                      <a:pt x="367" y="2090"/>
                    </a:lnTo>
                    <a:lnTo>
                      <a:pt x="370" y="2035"/>
                    </a:lnTo>
                    <a:lnTo>
                      <a:pt x="371" y="2021"/>
                    </a:lnTo>
                    <a:lnTo>
                      <a:pt x="370" y="2017"/>
                    </a:lnTo>
                    <a:lnTo>
                      <a:pt x="364" y="1986"/>
                    </a:lnTo>
                    <a:lnTo>
                      <a:pt x="346" y="1861"/>
                    </a:lnTo>
                    <a:lnTo>
                      <a:pt x="337" y="1713"/>
                    </a:lnTo>
                    <a:lnTo>
                      <a:pt x="340" y="1681"/>
                    </a:lnTo>
                    <a:lnTo>
                      <a:pt x="343" y="1661"/>
                    </a:lnTo>
                    <a:lnTo>
                      <a:pt x="355" y="1593"/>
                    </a:lnTo>
                    <a:lnTo>
                      <a:pt x="401" y="1377"/>
                    </a:lnTo>
                    <a:lnTo>
                      <a:pt x="462" y="1097"/>
                    </a:lnTo>
                    <a:lnTo>
                      <a:pt x="480" y="1024"/>
                    </a:lnTo>
                    <a:lnTo>
                      <a:pt x="495" y="952"/>
                    </a:lnTo>
                    <a:lnTo>
                      <a:pt x="526" y="813"/>
                    </a:lnTo>
                    <a:lnTo>
                      <a:pt x="579" y="583"/>
                    </a:lnTo>
                    <a:lnTo>
                      <a:pt x="605" y="465"/>
                    </a:lnTo>
                    <a:lnTo>
                      <a:pt x="607" y="459"/>
                    </a:lnTo>
                    <a:lnTo>
                      <a:pt x="613" y="447"/>
                    </a:lnTo>
                    <a:lnTo>
                      <a:pt x="626" y="425"/>
                    </a:lnTo>
                    <a:lnTo>
                      <a:pt x="654" y="379"/>
                    </a:lnTo>
                    <a:lnTo>
                      <a:pt x="681" y="332"/>
                    </a:lnTo>
                    <a:lnTo>
                      <a:pt x="688" y="320"/>
                    </a:lnTo>
                    <a:lnTo>
                      <a:pt x="686" y="308"/>
                    </a:lnTo>
                    <a:lnTo>
                      <a:pt x="681" y="282"/>
                    </a:lnTo>
                    <a:lnTo>
                      <a:pt x="669" y="235"/>
                    </a:lnTo>
                    <a:lnTo>
                      <a:pt x="658" y="186"/>
                    </a:lnTo>
                    <a:lnTo>
                      <a:pt x="657" y="172"/>
                    </a:lnTo>
                    <a:lnTo>
                      <a:pt x="651" y="169"/>
                    </a:lnTo>
                    <a:lnTo>
                      <a:pt x="642" y="160"/>
                    </a:lnTo>
                    <a:lnTo>
                      <a:pt x="625" y="141"/>
                    </a:lnTo>
                    <a:lnTo>
                      <a:pt x="608" y="122"/>
                    </a:lnTo>
                    <a:lnTo>
                      <a:pt x="603" y="118"/>
                    </a:lnTo>
                    <a:lnTo>
                      <a:pt x="598" y="127"/>
                    </a:lnTo>
                    <a:lnTo>
                      <a:pt x="588" y="143"/>
                    </a:lnTo>
                    <a:lnTo>
                      <a:pt x="569" y="176"/>
                    </a:lnTo>
                    <a:lnTo>
                      <a:pt x="549" y="207"/>
                    </a:lnTo>
                    <a:lnTo>
                      <a:pt x="545" y="214"/>
                    </a:lnTo>
                    <a:lnTo>
                      <a:pt x="540" y="209"/>
                    </a:lnTo>
                    <a:lnTo>
                      <a:pt x="531" y="197"/>
                    </a:lnTo>
                    <a:lnTo>
                      <a:pt x="513" y="173"/>
                    </a:lnTo>
                    <a:lnTo>
                      <a:pt x="496" y="149"/>
                    </a:lnTo>
                    <a:lnTo>
                      <a:pt x="493" y="142"/>
                    </a:lnTo>
                    <a:lnTo>
                      <a:pt x="485" y="131"/>
                    </a:lnTo>
                    <a:lnTo>
                      <a:pt x="469" y="107"/>
                    </a:lnTo>
                    <a:lnTo>
                      <a:pt x="439" y="59"/>
                    </a:lnTo>
                    <a:lnTo>
                      <a:pt x="410" y="12"/>
                    </a:lnTo>
                    <a:lnTo>
                      <a:pt x="402" y="0"/>
                    </a:lnTo>
                    <a:lnTo>
                      <a:pt x="396" y="11"/>
                    </a:lnTo>
                    <a:lnTo>
                      <a:pt x="385" y="32"/>
                    </a:lnTo>
                    <a:lnTo>
                      <a:pt x="362" y="75"/>
                    </a:lnTo>
                    <a:lnTo>
                      <a:pt x="340" y="118"/>
                    </a:lnTo>
                    <a:lnTo>
                      <a:pt x="335" y="128"/>
                    </a:lnTo>
                    <a:lnTo>
                      <a:pt x="337" y="131"/>
                    </a:lnTo>
                    <a:lnTo>
                      <a:pt x="355" y="153"/>
                    </a:lnTo>
                    <a:lnTo>
                      <a:pt x="418" y="229"/>
                    </a:lnTo>
                    <a:lnTo>
                      <a:pt x="466" y="301"/>
                    </a:lnTo>
                    <a:lnTo>
                      <a:pt x="469" y="311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3" name="Freeform 18"/>
              <p:cNvSpPr>
                <a:spLocks/>
              </p:cNvSpPr>
              <p:nvPr/>
            </p:nvSpPr>
            <p:spPr bwMode="auto">
              <a:xfrm>
                <a:off x="2302" y="2033"/>
                <a:ext cx="264" cy="1023"/>
              </a:xfrm>
              <a:custGeom>
                <a:avLst/>
                <a:gdLst>
                  <a:gd name="T0" fmla="*/ 1 w 528"/>
                  <a:gd name="T1" fmla="*/ 0 h 2046"/>
                  <a:gd name="T2" fmla="*/ 1 w 528"/>
                  <a:gd name="T3" fmla="*/ 1 h 2046"/>
                  <a:gd name="T4" fmla="*/ 1 w 528"/>
                  <a:gd name="T5" fmla="*/ 1 h 2046"/>
                  <a:gd name="T6" fmla="*/ 1 w 528"/>
                  <a:gd name="T7" fmla="*/ 1 h 2046"/>
                  <a:gd name="T8" fmla="*/ 1 w 528"/>
                  <a:gd name="T9" fmla="*/ 1 h 2046"/>
                  <a:gd name="T10" fmla="*/ 1 w 528"/>
                  <a:gd name="T11" fmla="*/ 1 h 2046"/>
                  <a:gd name="T12" fmla="*/ 1 w 528"/>
                  <a:gd name="T13" fmla="*/ 1 h 2046"/>
                  <a:gd name="T14" fmla="*/ 1 w 528"/>
                  <a:gd name="T15" fmla="*/ 1 h 2046"/>
                  <a:gd name="T16" fmla="*/ 1 w 528"/>
                  <a:gd name="T17" fmla="*/ 1 h 2046"/>
                  <a:gd name="T18" fmla="*/ 1 w 528"/>
                  <a:gd name="T19" fmla="*/ 1 h 2046"/>
                  <a:gd name="T20" fmla="*/ 1 w 528"/>
                  <a:gd name="T21" fmla="*/ 1 h 2046"/>
                  <a:gd name="T22" fmla="*/ 1 w 528"/>
                  <a:gd name="T23" fmla="*/ 1 h 2046"/>
                  <a:gd name="T24" fmla="*/ 1 w 528"/>
                  <a:gd name="T25" fmla="*/ 1 h 2046"/>
                  <a:gd name="T26" fmla="*/ 1 w 528"/>
                  <a:gd name="T27" fmla="*/ 1 h 2046"/>
                  <a:gd name="T28" fmla="*/ 1 w 528"/>
                  <a:gd name="T29" fmla="*/ 1 h 2046"/>
                  <a:gd name="T30" fmla="*/ 1 w 528"/>
                  <a:gd name="T31" fmla="*/ 1 h 2046"/>
                  <a:gd name="T32" fmla="*/ 1 w 528"/>
                  <a:gd name="T33" fmla="*/ 1 h 2046"/>
                  <a:gd name="T34" fmla="*/ 1 w 528"/>
                  <a:gd name="T35" fmla="*/ 1 h 2046"/>
                  <a:gd name="T36" fmla="*/ 1 w 528"/>
                  <a:gd name="T37" fmla="*/ 1 h 2046"/>
                  <a:gd name="T38" fmla="*/ 1 w 528"/>
                  <a:gd name="T39" fmla="*/ 1 h 2046"/>
                  <a:gd name="T40" fmla="*/ 1 w 528"/>
                  <a:gd name="T41" fmla="*/ 1 h 2046"/>
                  <a:gd name="T42" fmla="*/ 1 w 528"/>
                  <a:gd name="T43" fmla="*/ 1 h 2046"/>
                  <a:gd name="T44" fmla="*/ 1 w 528"/>
                  <a:gd name="T45" fmla="*/ 1 h 2046"/>
                  <a:gd name="T46" fmla="*/ 1 w 528"/>
                  <a:gd name="T47" fmla="*/ 1 h 2046"/>
                  <a:gd name="T48" fmla="*/ 1 w 528"/>
                  <a:gd name="T49" fmla="*/ 1 h 2046"/>
                  <a:gd name="T50" fmla="*/ 1 w 528"/>
                  <a:gd name="T51" fmla="*/ 1 h 2046"/>
                  <a:gd name="T52" fmla="*/ 1 w 528"/>
                  <a:gd name="T53" fmla="*/ 1 h 2046"/>
                  <a:gd name="T54" fmla="*/ 1 w 528"/>
                  <a:gd name="T55" fmla="*/ 1 h 2046"/>
                  <a:gd name="T56" fmla="*/ 1 w 528"/>
                  <a:gd name="T57" fmla="*/ 1 h 2046"/>
                  <a:gd name="T58" fmla="*/ 1 w 528"/>
                  <a:gd name="T59" fmla="*/ 1 h 2046"/>
                  <a:gd name="T60" fmla="*/ 1 w 528"/>
                  <a:gd name="T61" fmla="*/ 1 h 2046"/>
                  <a:gd name="T62" fmla="*/ 1 w 528"/>
                  <a:gd name="T63" fmla="*/ 1 h 2046"/>
                  <a:gd name="T64" fmla="*/ 1 w 528"/>
                  <a:gd name="T65" fmla="*/ 1 h 2046"/>
                  <a:gd name="T66" fmla="*/ 1 w 528"/>
                  <a:gd name="T67" fmla="*/ 1 h 2046"/>
                  <a:gd name="T68" fmla="*/ 1 w 528"/>
                  <a:gd name="T69" fmla="*/ 1 h 2046"/>
                  <a:gd name="T70" fmla="*/ 1 w 528"/>
                  <a:gd name="T71" fmla="*/ 1 h 2046"/>
                  <a:gd name="T72" fmla="*/ 1 w 528"/>
                  <a:gd name="T73" fmla="*/ 1 h 2046"/>
                  <a:gd name="T74" fmla="*/ 1 w 528"/>
                  <a:gd name="T75" fmla="*/ 1 h 2046"/>
                  <a:gd name="T76" fmla="*/ 1 w 528"/>
                  <a:gd name="T77" fmla="*/ 1 h 2046"/>
                  <a:gd name="T78" fmla="*/ 1 w 528"/>
                  <a:gd name="T79" fmla="*/ 1 h 2046"/>
                  <a:gd name="T80" fmla="*/ 1 w 528"/>
                  <a:gd name="T81" fmla="*/ 1 h 2046"/>
                  <a:gd name="T82" fmla="*/ 1 w 528"/>
                  <a:gd name="T83" fmla="*/ 1 h 2046"/>
                  <a:gd name="T84" fmla="*/ 1 w 528"/>
                  <a:gd name="T85" fmla="*/ 1 h 2046"/>
                  <a:gd name="T86" fmla="*/ 1 w 528"/>
                  <a:gd name="T87" fmla="*/ 1 h 2046"/>
                  <a:gd name="T88" fmla="*/ 1 w 528"/>
                  <a:gd name="T89" fmla="*/ 1 h 2046"/>
                  <a:gd name="T90" fmla="*/ 1 w 528"/>
                  <a:gd name="T91" fmla="*/ 1 h 2046"/>
                  <a:gd name="T92" fmla="*/ 1 w 528"/>
                  <a:gd name="T93" fmla="*/ 1 h 2046"/>
                  <a:gd name="T94" fmla="*/ 1 w 528"/>
                  <a:gd name="T95" fmla="*/ 0 h 204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28"/>
                  <a:gd name="T145" fmla="*/ 0 h 2046"/>
                  <a:gd name="T146" fmla="*/ 528 w 528"/>
                  <a:gd name="T147" fmla="*/ 2046 h 204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28" h="2046">
                    <a:moveTo>
                      <a:pt x="113" y="0"/>
                    </a:moveTo>
                    <a:lnTo>
                      <a:pt x="111" y="0"/>
                    </a:lnTo>
                    <a:lnTo>
                      <a:pt x="104" y="0"/>
                    </a:lnTo>
                    <a:lnTo>
                      <a:pt x="73" y="10"/>
                    </a:lnTo>
                    <a:lnTo>
                      <a:pt x="55" y="22"/>
                    </a:lnTo>
                    <a:lnTo>
                      <a:pt x="39" y="43"/>
                    </a:lnTo>
                    <a:lnTo>
                      <a:pt x="33" y="57"/>
                    </a:lnTo>
                    <a:lnTo>
                      <a:pt x="27" y="74"/>
                    </a:lnTo>
                    <a:lnTo>
                      <a:pt x="16" y="107"/>
                    </a:lnTo>
                    <a:lnTo>
                      <a:pt x="2" y="172"/>
                    </a:lnTo>
                    <a:lnTo>
                      <a:pt x="0" y="222"/>
                    </a:lnTo>
                    <a:lnTo>
                      <a:pt x="2" y="230"/>
                    </a:lnTo>
                    <a:lnTo>
                      <a:pt x="4" y="239"/>
                    </a:lnTo>
                    <a:lnTo>
                      <a:pt x="12" y="253"/>
                    </a:lnTo>
                    <a:lnTo>
                      <a:pt x="22" y="268"/>
                    </a:lnTo>
                    <a:lnTo>
                      <a:pt x="44" y="309"/>
                    </a:lnTo>
                    <a:lnTo>
                      <a:pt x="57" y="357"/>
                    </a:lnTo>
                    <a:lnTo>
                      <a:pt x="58" y="372"/>
                    </a:lnTo>
                    <a:lnTo>
                      <a:pt x="65" y="433"/>
                    </a:lnTo>
                    <a:lnTo>
                      <a:pt x="87" y="648"/>
                    </a:lnTo>
                    <a:lnTo>
                      <a:pt x="114" y="936"/>
                    </a:lnTo>
                    <a:lnTo>
                      <a:pt x="122" y="1012"/>
                    </a:lnTo>
                    <a:lnTo>
                      <a:pt x="128" y="1088"/>
                    </a:lnTo>
                    <a:lnTo>
                      <a:pt x="141" y="1235"/>
                    </a:lnTo>
                    <a:lnTo>
                      <a:pt x="164" y="1479"/>
                    </a:lnTo>
                    <a:lnTo>
                      <a:pt x="176" y="1607"/>
                    </a:lnTo>
                    <a:lnTo>
                      <a:pt x="177" y="1612"/>
                    </a:lnTo>
                    <a:lnTo>
                      <a:pt x="177" y="1616"/>
                    </a:lnTo>
                    <a:lnTo>
                      <a:pt x="180" y="1637"/>
                    </a:lnTo>
                    <a:lnTo>
                      <a:pt x="186" y="1717"/>
                    </a:lnTo>
                    <a:lnTo>
                      <a:pt x="181" y="1792"/>
                    </a:lnTo>
                    <a:lnTo>
                      <a:pt x="177" y="1801"/>
                    </a:lnTo>
                    <a:lnTo>
                      <a:pt x="170" y="1809"/>
                    </a:lnTo>
                    <a:lnTo>
                      <a:pt x="156" y="1821"/>
                    </a:lnTo>
                    <a:lnTo>
                      <a:pt x="133" y="1848"/>
                    </a:lnTo>
                    <a:lnTo>
                      <a:pt x="126" y="1867"/>
                    </a:lnTo>
                    <a:lnTo>
                      <a:pt x="124" y="1893"/>
                    </a:lnTo>
                    <a:lnTo>
                      <a:pt x="126" y="1910"/>
                    </a:lnTo>
                    <a:lnTo>
                      <a:pt x="128" y="1927"/>
                    </a:lnTo>
                    <a:lnTo>
                      <a:pt x="135" y="1957"/>
                    </a:lnTo>
                    <a:lnTo>
                      <a:pt x="144" y="1979"/>
                    </a:lnTo>
                    <a:lnTo>
                      <a:pt x="156" y="1997"/>
                    </a:lnTo>
                    <a:lnTo>
                      <a:pt x="171" y="2008"/>
                    </a:lnTo>
                    <a:lnTo>
                      <a:pt x="190" y="2014"/>
                    </a:lnTo>
                    <a:lnTo>
                      <a:pt x="202" y="2014"/>
                    </a:lnTo>
                    <a:lnTo>
                      <a:pt x="218" y="2015"/>
                    </a:lnTo>
                    <a:lnTo>
                      <a:pt x="264" y="2021"/>
                    </a:lnTo>
                    <a:lnTo>
                      <a:pt x="385" y="2038"/>
                    </a:lnTo>
                    <a:lnTo>
                      <a:pt x="471" y="2046"/>
                    </a:lnTo>
                    <a:lnTo>
                      <a:pt x="477" y="2044"/>
                    </a:lnTo>
                    <a:lnTo>
                      <a:pt x="483" y="2034"/>
                    </a:lnTo>
                    <a:lnTo>
                      <a:pt x="494" y="2012"/>
                    </a:lnTo>
                    <a:lnTo>
                      <a:pt x="510" y="1964"/>
                    </a:lnTo>
                    <a:lnTo>
                      <a:pt x="524" y="1917"/>
                    </a:lnTo>
                    <a:lnTo>
                      <a:pt x="528" y="1904"/>
                    </a:lnTo>
                    <a:lnTo>
                      <a:pt x="524" y="1901"/>
                    </a:lnTo>
                    <a:lnTo>
                      <a:pt x="501" y="1878"/>
                    </a:lnTo>
                    <a:lnTo>
                      <a:pt x="421" y="1787"/>
                    </a:lnTo>
                    <a:lnTo>
                      <a:pt x="351" y="1688"/>
                    </a:lnTo>
                    <a:lnTo>
                      <a:pt x="344" y="1667"/>
                    </a:lnTo>
                    <a:lnTo>
                      <a:pt x="341" y="1656"/>
                    </a:lnTo>
                    <a:lnTo>
                      <a:pt x="334" y="1616"/>
                    </a:lnTo>
                    <a:lnTo>
                      <a:pt x="314" y="1484"/>
                    </a:lnTo>
                    <a:lnTo>
                      <a:pt x="289" y="1314"/>
                    </a:lnTo>
                    <a:lnTo>
                      <a:pt x="284" y="1269"/>
                    </a:lnTo>
                    <a:lnTo>
                      <a:pt x="277" y="1226"/>
                    </a:lnTo>
                    <a:lnTo>
                      <a:pt x="266" y="1141"/>
                    </a:lnTo>
                    <a:lnTo>
                      <a:pt x="247" y="1002"/>
                    </a:lnTo>
                    <a:lnTo>
                      <a:pt x="238" y="929"/>
                    </a:lnTo>
                    <a:lnTo>
                      <a:pt x="238" y="925"/>
                    </a:lnTo>
                    <a:lnTo>
                      <a:pt x="235" y="881"/>
                    </a:lnTo>
                    <a:lnTo>
                      <a:pt x="229" y="793"/>
                    </a:lnTo>
                    <a:lnTo>
                      <a:pt x="216" y="617"/>
                    </a:lnTo>
                    <a:lnTo>
                      <a:pt x="204" y="440"/>
                    </a:lnTo>
                    <a:lnTo>
                      <a:pt x="202" y="396"/>
                    </a:lnTo>
                    <a:lnTo>
                      <a:pt x="205" y="385"/>
                    </a:lnTo>
                    <a:lnTo>
                      <a:pt x="211" y="363"/>
                    </a:lnTo>
                    <a:lnTo>
                      <a:pt x="225" y="319"/>
                    </a:lnTo>
                    <a:lnTo>
                      <a:pt x="237" y="274"/>
                    </a:lnTo>
                    <a:lnTo>
                      <a:pt x="241" y="263"/>
                    </a:lnTo>
                    <a:lnTo>
                      <a:pt x="237" y="256"/>
                    </a:lnTo>
                    <a:lnTo>
                      <a:pt x="231" y="241"/>
                    </a:lnTo>
                    <a:lnTo>
                      <a:pt x="216" y="210"/>
                    </a:lnTo>
                    <a:lnTo>
                      <a:pt x="202" y="180"/>
                    </a:lnTo>
                    <a:lnTo>
                      <a:pt x="199" y="172"/>
                    </a:lnTo>
                    <a:lnTo>
                      <a:pt x="197" y="163"/>
                    </a:lnTo>
                    <a:lnTo>
                      <a:pt x="195" y="144"/>
                    </a:lnTo>
                    <a:lnTo>
                      <a:pt x="190" y="107"/>
                    </a:lnTo>
                    <a:lnTo>
                      <a:pt x="184" y="69"/>
                    </a:lnTo>
                    <a:lnTo>
                      <a:pt x="183" y="59"/>
                    </a:lnTo>
                    <a:lnTo>
                      <a:pt x="177" y="55"/>
                    </a:lnTo>
                    <a:lnTo>
                      <a:pt x="165" y="45"/>
                    </a:lnTo>
                    <a:lnTo>
                      <a:pt x="141" y="26"/>
                    </a:lnTo>
                    <a:lnTo>
                      <a:pt x="118" y="5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4" name="Freeform 19"/>
              <p:cNvSpPr>
                <a:spLocks/>
              </p:cNvSpPr>
              <p:nvPr/>
            </p:nvSpPr>
            <p:spPr bwMode="auto">
              <a:xfrm>
                <a:off x="2164" y="3065"/>
                <a:ext cx="391" cy="1092"/>
              </a:xfrm>
              <a:custGeom>
                <a:avLst/>
                <a:gdLst>
                  <a:gd name="T0" fmla="*/ 1 w 782"/>
                  <a:gd name="T1" fmla="*/ 1 h 2183"/>
                  <a:gd name="T2" fmla="*/ 1 w 782"/>
                  <a:gd name="T3" fmla="*/ 1 h 2183"/>
                  <a:gd name="T4" fmla="*/ 1 w 782"/>
                  <a:gd name="T5" fmla="*/ 1 h 2183"/>
                  <a:gd name="T6" fmla="*/ 1 w 782"/>
                  <a:gd name="T7" fmla="*/ 1 h 2183"/>
                  <a:gd name="T8" fmla="*/ 1 w 782"/>
                  <a:gd name="T9" fmla="*/ 1 h 2183"/>
                  <a:gd name="T10" fmla="*/ 1 w 782"/>
                  <a:gd name="T11" fmla="*/ 1 h 2183"/>
                  <a:gd name="T12" fmla="*/ 1 w 782"/>
                  <a:gd name="T13" fmla="*/ 1 h 2183"/>
                  <a:gd name="T14" fmla="*/ 1 w 782"/>
                  <a:gd name="T15" fmla="*/ 1 h 2183"/>
                  <a:gd name="T16" fmla="*/ 1 w 782"/>
                  <a:gd name="T17" fmla="*/ 1 h 2183"/>
                  <a:gd name="T18" fmla="*/ 1 w 782"/>
                  <a:gd name="T19" fmla="*/ 1 h 2183"/>
                  <a:gd name="T20" fmla="*/ 1 w 782"/>
                  <a:gd name="T21" fmla="*/ 1 h 2183"/>
                  <a:gd name="T22" fmla="*/ 1 w 782"/>
                  <a:gd name="T23" fmla="*/ 1 h 2183"/>
                  <a:gd name="T24" fmla="*/ 1 w 782"/>
                  <a:gd name="T25" fmla="*/ 1 h 2183"/>
                  <a:gd name="T26" fmla="*/ 1 w 782"/>
                  <a:gd name="T27" fmla="*/ 1 h 2183"/>
                  <a:gd name="T28" fmla="*/ 1 w 782"/>
                  <a:gd name="T29" fmla="*/ 1 h 2183"/>
                  <a:gd name="T30" fmla="*/ 1 w 782"/>
                  <a:gd name="T31" fmla="*/ 1 h 2183"/>
                  <a:gd name="T32" fmla="*/ 1 w 782"/>
                  <a:gd name="T33" fmla="*/ 1 h 2183"/>
                  <a:gd name="T34" fmla="*/ 1 w 782"/>
                  <a:gd name="T35" fmla="*/ 1 h 2183"/>
                  <a:gd name="T36" fmla="*/ 1 w 782"/>
                  <a:gd name="T37" fmla="*/ 1 h 2183"/>
                  <a:gd name="T38" fmla="*/ 1 w 782"/>
                  <a:gd name="T39" fmla="*/ 1 h 2183"/>
                  <a:gd name="T40" fmla="*/ 1 w 782"/>
                  <a:gd name="T41" fmla="*/ 1 h 2183"/>
                  <a:gd name="T42" fmla="*/ 1 w 782"/>
                  <a:gd name="T43" fmla="*/ 1 h 2183"/>
                  <a:gd name="T44" fmla="*/ 1 w 782"/>
                  <a:gd name="T45" fmla="*/ 1 h 2183"/>
                  <a:gd name="T46" fmla="*/ 1 w 782"/>
                  <a:gd name="T47" fmla="*/ 1 h 2183"/>
                  <a:gd name="T48" fmla="*/ 1 w 782"/>
                  <a:gd name="T49" fmla="*/ 1 h 2183"/>
                  <a:gd name="T50" fmla="*/ 1 w 782"/>
                  <a:gd name="T51" fmla="*/ 1 h 2183"/>
                  <a:gd name="T52" fmla="*/ 1 w 782"/>
                  <a:gd name="T53" fmla="*/ 1 h 2183"/>
                  <a:gd name="T54" fmla="*/ 1 w 782"/>
                  <a:gd name="T55" fmla="*/ 1 h 2183"/>
                  <a:gd name="T56" fmla="*/ 1 w 782"/>
                  <a:gd name="T57" fmla="*/ 1 h 2183"/>
                  <a:gd name="T58" fmla="*/ 1 w 782"/>
                  <a:gd name="T59" fmla="*/ 1 h 2183"/>
                  <a:gd name="T60" fmla="*/ 1 w 782"/>
                  <a:gd name="T61" fmla="*/ 1 h 2183"/>
                  <a:gd name="T62" fmla="*/ 1 w 782"/>
                  <a:gd name="T63" fmla="*/ 1 h 2183"/>
                  <a:gd name="T64" fmla="*/ 1 w 782"/>
                  <a:gd name="T65" fmla="*/ 1 h 2183"/>
                  <a:gd name="T66" fmla="*/ 1 w 782"/>
                  <a:gd name="T67" fmla="*/ 1 h 2183"/>
                  <a:gd name="T68" fmla="*/ 1 w 782"/>
                  <a:gd name="T69" fmla="*/ 1 h 2183"/>
                  <a:gd name="T70" fmla="*/ 1 w 782"/>
                  <a:gd name="T71" fmla="*/ 1 h 2183"/>
                  <a:gd name="T72" fmla="*/ 1 w 782"/>
                  <a:gd name="T73" fmla="*/ 1 h 2183"/>
                  <a:gd name="T74" fmla="*/ 1 w 782"/>
                  <a:gd name="T75" fmla="*/ 1 h 2183"/>
                  <a:gd name="T76" fmla="*/ 1 w 782"/>
                  <a:gd name="T77" fmla="*/ 1 h 2183"/>
                  <a:gd name="T78" fmla="*/ 1 w 782"/>
                  <a:gd name="T79" fmla="*/ 1 h 2183"/>
                  <a:gd name="T80" fmla="*/ 1 w 782"/>
                  <a:gd name="T81" fmla="*/ 1 h 2183"/>
                  <a:gd name="T82" fmla="*/ 1 w 782"/>
                  <a:gd name="T83" fmla="*/ 1 h 2183"/>
                  <a:gd name="T84" fmla="*/ 1 w 782"/>
                  <a:gd name="T85" fmla="*/ 1 h 2183"/>
                  <a:gd name="T86" fmla="*/ 1 w 782"/>
                  <a:gd name="T87" fmla="*/ 1 h 2183"/>
                  <a:gd name="T88" fmla="*/ 1 w 782"/>
                  <a:gd name="T89" fmla="*/ 1 h 2183"/>
                  <a:gd name="T90" fmla="*/ 1 w 782"/>
                  <a:gd name="T91" fmla="*/ 0 h 2183"/>
                  <a:gd name="T92" fmla="*/ 1 w 782"/>
                  <a:gd name="T93" fmla="*/ 1 h 2183"/>
                  <a:gd name="T94" fmla="*/ 1 w 782"/>
                  <a:gd name="T95" fmla="*/ 1 h 2183"/>
                  <a:gd name="T96" fmla="*/ 1 w 782"/>
                  <a:gd name="T97" fmla="*/ 1 h 2183"/>
                  <a:gd name="T98" fmla="*/ 1 w 782"/>
                  <a:gd name="T99" fmla="*/ 1 h 218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82"/>
                  <a:gd name="T151" fmla="*/ 0 h 2183"/>
                  <a:gd name="T152" fmla="*/ 782 w 782"/>
                  <a:gd name="T153" fmla="*/ 2183 h 218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82" h="2183">
                    <a:moveTo>
                      <a:pt x="395" y="123"/>
                    </a:moveTo>
                    <a:lnTo>
                      <a:pt x="394" y="127"/>
                    </a:lnTo>
                    <a:lnTo>
                      <a:pt x="396" y="131"/>
                    </a:lnTo>
                    <a:lnTo>
                      <a:pt x="399" y="136"/>
                    </a:lnTo>
                    <a:lnTo>
                      <a:pt x="407" y="147"/>
                    </a:lnTo>
                    <a:lnTo>
                      <a:pt x="436" y="176"/>
                    </a:lnTo>
                    <a:lnTo>
                      <a:pt x="503" y="257"/>
                    </a:lnTo>
                    <a:lnTo>
                      <a:pt x="532" y="352"/>
                    </a:lnTo>
                    <a:lnTo>
                      <a:pt x="532" y="371"/>
                    </a:lnTo>
                    <a:lnTo>
                      <a:pt x="533" y="426"/>
                    </a:lnTo>
                    <a:lnTo>
                      <a:pt x="540" y="591"/>
                    </a:lnTo>
                    <a:lnTo>
                      <a:pt x="550" y="796"/>
                    </a:lnTo>
                    <a:lnTo>
                      <a:pt x="553" y="848"/>
                    </a:lnTo>
                    <a:lnTo>
                      <a:pt x="555" y="900"/>
                    </a:lnTo>
                    <a:lnTo>
                      <a:pt x="561" y="1000"/>
                    </a:lnTo>
                    <a:lnTo>
                      <a:pt x="571" y="1164"/>
                    </a:lnTo>
                    <a:lnTo>
                      <a:pt x="575" y="1249"/>
                    </a:lnTo>
                    <a:lnTo>
                      <a:pt x="576" y="1252"/>
                    </a:lnTo>
                    <a:lnTo>
                      <a:pt x="573" y="1296"/>
                    </a:lnTo>
                    <a:lnTo>
                      <a:pt x="569" y="1382"/>
                    </a:lnTo>
                    <a:lnTo>
                      <a:pt x="561" y="1555"/>
                    </a:lnTo>
                    <a:lnTo>
                      <a:pt x="542" y="1727"/>
                    </a:lnTo>
                    <a:lnTo>
                      <a:pt x="534" y="1770"/>
                    </a:lnTo>
                    <a:lnTo>
                      <a:pt x="530" y="1780"/>
                    </a:lnTo>
                    <a:lnTo>
                      <a:pt x="520" y="1798"/>
                    </a:lnTo>
                    <a:lnTo>
                      <a:pt x="505" y="1813"/>
                    </a:lnTo>
                    <a:lnTo>
                      <a:pt x="486" y="1828"/>
                    </a:lnTo>
                    <a:lnTo>
                      <a:pt x="447" y="1852"/>
                    </a:lnTo>
                    <a:lnTo>
                      <a:pt x="438" y="1857"/>
                    </a:lnTo>
                    <a:lnTo>
                      <a:pt x="426" y="1863"/>
                    </a:lnTo>
                    <a:lnTo>
                      <a:pt x="401" y="1872"/>
                    </a:lnTo>
                    <a:lnTo>
                      <a:pt x="350" y="1886"/>
                    </a:lnTo>
                    <a:lnTo>
                      <a:pt x="298" y="1901"/>
                    </a:lnTo>
                    <a:lnTo>
                      <a:pt x="287" y="1905"/>
                    </a:lnTo>
                    <a:lnTo>
                      <a:pt x="271" y="1913"/>
                    </a:lnTo>
                    <a:lnTo>
                      <a:pt x="240" y="1930"/>
                    </a:lnTo>
                    <a:lnTo>
                      <a:pt x="181" y="1968"/>
                    </a:lnTo>
                    <a:lnTo>
                      <a:pt x="119" y="2001"/>
                    </a:lnTo>
                    <a:lnTo>
                      <a:pt x="103" y="2007"/>
                    </a:lnTo>
                    <a:lnTo>
                      <a:pt x="93" y="2010"/>
                    </a:lnTo>
                    <a:lnTo>
                      <a:pt x="82" y="2011"/>
                    </a:lnTo>
                    <a:lnTo>
                      <a:pt x="59" y="2010"/>
                    </a:lnTo>
                    <a:lnTo>
                      <a:pt x="14" y="2006"/>
                    </a:lnTo>
                    <a:lnTo>
                      <a:pt x="0" y="2014"/>
                    </a:lnTo>
                    <a:lnTo>
                      <a:pt x="5" y="2023"/>
                    </a:lnTo>
                    <a:lnTo>
                      <a:pt x="12" y="2031"/>
                    </a:lnTo>
                    <a:lnTo>
                      <a:pt x="20" y="2038"/>
                    </a:lnTo>
                    <a:lnTo>
                      <a:pt x="41" y="2049"/>
                    </a:lnTo>
                    <a:lnTo>
                      <a:pt x="66" y="2058"/>
                    </a:lnTo>
                    <a:lnTo>
                      <a:pt x="115" y="2069"/>
                    </a:lnTo>
                    <a:lnTo>
                      <a:pt x="127" y="2070"/>
                    </a:lnTo>
                    <a:lnTo>
                      <a:pt x="137" y="2072"/>
                    </a:lnTo>
                    <a:lnTo>
                      <a:pt x="159" y="2071"/>
                    </a:lnTo>
                    <a:lnTo>
                      <a:pt x="204" y="2065"/>
                    </a:lnTo>
                    <a:lnTo>
                      <a:pt x="248" y="2060"/>
                    </a:lnTo>
                    <a:lnTo>
                      <a:pt x="259" y="2059"/>
                    </a:lnTo>
                    <a:lnTo>
                      <a:pt x="273" y="2060"/>
                    </a:lnTo>
                    <a:lnTo>
                      <a:pt x="299" y="2057"/>
                    </a:lnTo>
                    <a:lnTo>
                      <a:pt x="354" y="2047"/>
                    </a:lnTo>
                    <a:lnTo>
                      <a:pt x="404" y="2047"/>
                    </a:lnTo>
                    <a:lnTo>
                      <a:pt x="417" y="2052"/>
                    </a:lnTo>
                    <a:lnTo>
                      <a:pt x="428" y="2058"/>
                    </a:lnTo>
                    <a:lnTo>
                      <a:pt x="437" y="2067"/>
                    </a:lnTo>
                    <a:lnTo>
                      <a:pt x="446" y="2077"/>
                    </a:lnTo>
                    <a:lnTo>
                      <a:pt x="462" y="2101"/>
                    </a:lnTo>
                    <a:lnTo>
                      <a:pt x="495" y="2153"/>
                    </a:lnTo>
                    <a:lnTo>
                      <a:pt x="524" y="2177"/>
                    </a:lnTo>
                    <a:lnTo>
                      <a:pt x="532" y="2180"/>
                    </a:lnTo>
                    <a:lnTo>
                      <a:pt x="551" y="2183"/>
                    </a:lnTo>
                    <a:lnTo>
                      <a:pt x="592" y="2182"/>
                    </a:lnTo>
                    <a:lnTo>
                      <a:pt x="609" y="2176"/>
                    </a:lnTo>
                    <a:lnTo>
                      <a:pt x="621" y="2165"/>
                    </a:lnTo>
                    <a:lnTo>
                      <a:pt x="625" y="2158"/>
                    </a:lnTo>
                    <a:lnTo>
                      <a:pt x="635" y="2126"/>
                    </a:lnTo>
                    <a:lnTo>
                      <a:pt x="644" y="2075"/>
                    </a:lnTo>
                    <a:lnTo>
                      <a:pt x="638" y="2038"/>
                    </a:lnTo>
                    <a:lnTo>
                      <a:pt x="625" y="2010"/>
                    </a:lnTo>
                    <a:lnTo>
                      <a:pt x="613" y="1985"/>
                    </a:lnTo>
                    <a:lnTo>
                      <a:pt x="606" y="1957"/>
                    </a:lnTo>
                    <a:lnTo>
                      <a:pt x="607" y="1940"/>
                    </a:lnTo>
                    <a:lnTo>
                      <a:pt x="609" y="1933"/>
                    </a:lnTo>
                    <a:lnTo>
                      <a:pt x="613" y="1927"/>
                    </a:lnTo>
                    <a:lnTo>
                      <a:pt x="618" y="1921"/>
                    </a:lnTo>
                    <a:lnTo>
                      <a:pt x="625" y="1916"/>
                    </a:lnTo>
                    <a:lnTo>
                      <a:pt x="640" y="1907"/>
                    </a:lnTo>
                    <a:lnTo>
                      <a:pt x="670" y="1886"/>
                    </a:lnTo>
                    <a:lnTo>
                      <a:pt x="679" y="1873"/>
                    </a:lnTo>
                    <a:lnTo>
                      <a:pt x="680" y="1866"/>
                    </a:lnTo>
                    <a:lnTo>
                      <a:pt x="680" y="1851"/>
                    </a:lnTo>
                    <a:lnTo>
                      <a:pt x="678" y="1835"/>
                    </a:lnTo>
                    <a:lnTo>
                      <a:pt x="669" y="1802"/>
                    </a:lnTo>
                    <a:lnTo>
                      <a:pt x="667" y="1779"/>
                    </a:lnTo>
                    <a:lnTo>
                      <a:pt x="667" y="1772"/>
                    </a:lnTo>
                    <a:lnTo>
                      <a:pt x="669" y="1758"/>
                    </a:lnTo>
                    <a:lnTo>
                      <a:pt x="676" y="1729"/>
                    </a:lnTo>
                    <a:lnTo>
                      <a:pt x="683" y="1700"/>
                    </a:lnTo>
                    <a:lnTo>
                      <a:pt x="685" y="1692"/>
                    </a:lnTo>
                    <a:lnTo>
                      <a:pt x="684" y="1688"/>
                    </a:lnTo>
                    <a:lnTo>
                      <a:pt x="677" y="1651"/>
                    </a:lnTo>
                    <a:lnTo>
                      <a:pt x="654" y="1514"/>
                    </a:lnTo>
                    <a:lnTo>
                      <a:pt x="635" y="1363"/>
                    </a:lnTo>
                    <a:lnTo>
                      <a:pt x="635" y="1333"/>
                    </a:lnTo>
                    <a:lnTo>
                      <a:pt x="635" y="1319"/>
                    </a:lnTo>
                    <a:lnTo>
                      <a:pt x="637" y="1282"/>
                    </a:lnTo>
                    <a:lnTo>
                      <a:pt x="646" y="1185"/>
                    </a:lnTo>
                    <a:lnTo>
                      <a:pt x="657" y="1066"/>
                    </a:lnTo>
                    <a:lnTo>
                      <a:pt x="660" y="1033"/>
                    </a:lnTo>
                    <a:lnTo>
                      <a:pt x="662" y="1001"/>
                    </a:lnTo>
                    <a:lnTo>
                      <a:pt x="667" y="933"/>
                    </a:lnTo>
                    <a:lnTo>
                      <a:pt x="676" y="799"/>
                    </a:lnTo>
                    <a:lnTo>
                      <a:pt x="681" y="675"/>
                    </a:lnTo>
                    <a:lnTo>
                      <a:pt x="682" y="647"/>
                    </a:lnTo>
                    <a:lnTo>
                      <a:pt x="682" y="602"/>
                    </a:lnTo>
                    <a:lnTo>
                      <a:pt x="685" y="512"/>
                    </a:lnTo>
                    <a:lnTo>
                      <a:pt x="708" y="333"/>
                    </a:lnTo>
                    <a:lnTo>
                      <a:pt x="760" y="161"/>
                    </a:lnTo>
                    <a:lnTo>
                      <a:pt x="779" y="119"/>
                    </a:lnTo>
                    <a:lnTo>
                      <a:pt x="778" y="113"/>
                    </a:lnTo>
                    <a:lnTo>
                      <a:pt x="779" y="100"/>
                    </a:lnTo>
                    <a:lnTo>
                      <a:pt x="782" y="71"/>
                    </a:lnTo>
                    <a:lnTo>
                      <a:pt x="780" y="59"/>
                    </a:lnTo>
                    <a:lnTo>
                      <a:pt x="778" y="54"/>
                    </a:lnTo>
                    <a:lnTo>
                      <a:pt x="774" y="50"/>
                    </a:lnTo>
                    <a:lnTo>
                      <a:pt x="770" y="46"/>
                    </a:lnTo>
                    <a:lnTo>
                      <a:pt x="760" y="43"/>
                    </a:lnTo>
                    <a:lnTo>
                      <a:pt x="751" y="42"/>
                    </a:lnTo>
                    <a:lnTo>
                      <a:pt x="741" y="42"/>
                    </a:lnTo>
                    <a:lnTo>
                      <a:pt x="720" y="46"/>
                    </a:lnTo>
                    <a:lnTo>
                      <a:pt x="677" y="56"/>
                    </a:lnTo>
                    <a:lnTo>
                      <a:pt x="648" y="56"/>
                    </a:lnTo>
                    <a:lnTo>
                      <a:pt x="640" y="54"/>
                    </a:lnTo>
                    <a:lnTo>
                      <a:pt x="635" y="50"/>
                    </a:lnTo>
                    <a:lnTo>
                      <a:pt x="630" y="45"/>
                    </a:lnTo>
                    <a:lnTo>
                      <a:pt x="621" y="33"/>
                    </a:lnTo>
                    <a:lnTo>
                      <a:pt x="613" y="21"/>
                    </a:lnTo>
                    <a:lnTo>
                      <a:pt x="604" y="9"/>
                    </a:lnTo>
                    <a:lnTo>
                      <a:pt x="594" y="2"/>
                    </a:lnTo>
                    <a:lnTo>
                      <a:pt x="589" y="0"/>
                    </a:lnTo>
                    <a:lnTo>
                      <a:pt x="575" y="0"/>
                    </a:lnTo>
                    <a:lnTo>
                      <a:pt x="547" y="1"/>
                    </a:lnTo>
                    <a:lnTo>
                      <a:pt x="490" y="10"/>
                    </a:lnTo>
                    <a:lnTo>
                      <a:pt x="434" y="25"/>
                    </a:lnTo>
                    <a:lnTo>
                      <a:pt x="420" y="28"/>
                    </a:lnTo>
                    <a:lnTo>
                      <a:pt x="413" y="31"/>
                    </a:lnTo>
                    <a:lnTo>
                      <a:pt x="408" y="36"/>
                    </a:lnTo>
                    <a:lnTo>
                      <a:pt x="405" y="42"/>
                    </a:lnTo>
                    <a:lnTo>
                      <a:pt x="403" y="50"/>
                    </a:lnTo>
                    <a:lnTo>
                      <a:pt x="399" y="67"/>
                    </a:lnTo>
                    <a:lnTo>
                      <a:pt x="398" y="88"/>
                    </a:lnTo>
                    <a:lnTo>
                      <a:pt x="397" y="107"/>
                    </a:lnTo>
                    <a:lnTo>
                      <a:pt x="395" y="12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5" name="Freeform 20"/>
              <p:cNvSpPr>
                <a:spLocks/>
              </p:cNvSpPr>
              <p:nvPr/>
            </p:nvSpPr>
            <p:spPr bwMode="auto">
              <a:xfrm>
                <a:off x="2349" y="3123"/>
                <a:ext cx="76" cy="853"/>
              </a:xfrm>
              <a:custGeom>
                <a:avLst/>
                <a:gdLst>
                  <a:gd name="T0" fmla="*/ 0 w 152"/>
                  <a:gd name="T1" fmla="*/ 1 h 1705"/>
                  <a:gd name="T2" fmla="*/ 1 w 152"/>
                  <a:gd name="T3" fmla="*/ 1 h 1705"/>
                  <a:gd name="T4" fmla="*/ 1 w 152"/>
                  <a:gd name="T5" fmla="*/ 1 h 1705"/>
                  <a:gd name="T6" fmla="*/ 1 w 152"/>
                  <a:gd name="T7" fmla="*/ 1 h 1705"/>
                  <a:gd name="T8" fmla="*/ 1 w 152"/>
                  <a:gd name="T9" fmla="*/ 1 h 1705"/>
                  <a:gd name="T10" fmla="*/ 1 w 152"/>
                  <a:gd name="T11" fmla="*/ 1 h 1705"/>
                  <a:gd name="T12" fmla="*/ 1 w 152"/>
                  <a:gd name="T13" fmla="*/ 1 h 1705"/>
                  <a:gd name="T14" fmla="*/ 1 w 152"/>
                  <a:gd name="T15" fmla="*/ 1 h 1705"/>
                  <a:gd name="T16" fmla="*/ 1 w 152"/>
                  <a:gd name="T17" fmla="*/ 1 h 1705"/>
                  <a:gd name="T18" fmla="*/ 1 w 152"/>
                  <a:gd name="T19" fmla="*/ 1 h 1705"/>
                  <a:gd name="T20" fmla="*/ 1 w 152"/>
                  <a:gd name="T21" fmla="*/ 1 h 1705"/>
                  <a:gd name="T22" fmla="*/ 1 w 152"/>
                  <a:gd name="T23" fmla="*/ 1 h 1705"/>
                  <a:gd name="T24" fmla="*/ 1 w 152"/>
                  <a:gd name="T25" fmla="*/ 1 h 1705"/>
                  <a:gd name="T26" fmla="*/ 1 w 152"/>
                  <a:gd name="T27" fmla="*/ 1 h 1705"/>
                  <a:gd name="T28" fmla="*/ 1 w 152"/>
                  <a:gd name="T29" fmla="*/ 1 h 1705"/>
                  <a:gd name="T30" fmla="*/ 1 w 152"/>
                  <a:gd name="T31" fmla="*/ 1 h 1705"/>
                  <a:gd name="T32" fmla="*/ 1 w 152"/>
                  <a:gd name="T33" fmla="*/ 1 h 1705"/>
                  <a:gd name="T34" fmla="*/ 1 w 152"/>
                  <a:gd name="T35" fmla="*/ 1 h 1705"/>
                  <a:gd name="T36" fmla="*/ 1 w 152"/>
                  <a:gd name="T37" fmla="*/ 1 h 1705"/>
                  <a:gd name="T38" fmla="*/ 1 w 152"/>
                  <a:gd name="T39" fmla="*/ 1 h 1705"/>
                  <a:gd name="T40" fmla="*/ 1 w 152"/>
                  <a:gd name="T41" fmla="*/ 1 h 1705"/>
                  <a:gd name="T42" fmla="*/ 1 w 152"/>
                  <a:gd name="T43" fmla="*/ 1 h 1705"/>
                  <a:gd name="T44" fmla="*/ 1 w 152"/>
                  <a:gd name="T45" fmla="*/ 1 h 1705"/>
                  <a:gd name="T46" fmla="*/ 1 w 152"/>
                  <a:gd name="T47" fmla="*/ 1 h 1705"/>
                  <a:gd name="T48" fmla="*/ 1 w 152"/>
                  <a:gd name="T49" fmla="*/ 1 h 1705"/>
                  <a:gd name="T50" fmla="*/ 1 w 152"/>
                  <a:gd name="T51" fmla="*/ 1 h 1705"/>
                  <a:gd name="T52" fmla="*/ 1 w 152"/>
                  <a:gd name="T53" fmla="*/ 1 h 1705"/>
                  <a:gd name="T54" fmla="*/ 1 w 152"/>
                  <a:gd name="T55" fmla="*/ 1 h 1705"/>
                  <a:gd name="T56" fmla="*/ 1 w 152"/>
                  <a:gd name="T57" fmla="*/ 1 h 1705"/>
                  <a:gd name="T58" fmla="*/ 1 w 152"/>
                  <a:gd name="T59" fmla="*/ 1 h 1705"/>
                  <a:gd name="T60" fmla="*/ 1 w 152"/>
                  <a:gd name="T61" fmla="*/ 1 h 1705"/>
                  <a:gd name="T62" fmla="*/ 1 w 152"/>
                  <a:gd name="T63" fmla="*/ 1 h 1705"/>
                  <a:gd name="T64" fmla="*/ 1 w 152"/>
                  <a:gd name="T65" fmla="*/ 1 h 1705"/>
                  <a:gd name="T66" fmla="*/ 1 w 152"/>
                  <a:gd name="T67" fmla="*/ 1 h 1705"/>
                  <a:gd name="T68" fmla="*/ 1 w 152"/>
                  <a:gd name="T69" fmla="*/ 1 h 1705"/>
                  <a:gd name="T70" fmla="*/ 1 w 152"/>
                  <a:gd name="T71" fmla="*/ 1 h 1705"/>
                  <a:gd name="T72" fmla="*/ 1 w 152"/>
                  <a:gd name="T73" fmla="*/ 1 h 1705"/>
                  <a:gd name="T74" fmla="*/ 1 w 152"/>
                  <a:gd name="T75" fmla="*/ 1 h 1705"/>
                  <a:gd name="T76" fmla="*/ 1 w 152"/>
                  <a:gd name="T77" fmla="*/ 1 h 1705"/>
                  <a:gd name="T78" fmla="*/ 1 w 152"/>
                  <a:gd name="T79" fmla="*/ 1 h 1705"/>
                  <a:gd name="T80" fmla="*/ 1 w 152"/>
                  <a:gd name="T81" fmla="*/ 1 h 1705"/>
                  <a:gd name="T82" fmla="*/ 1 w 152"/>
                  <a:gd name="T83" fmla="*/ 1 h 1705"/>
                  <a:gd name="T84" fmla="*/ 1 w 152"/>
                  <a:gd name="T85" fmla="*/ 1 h 1705"/>
                  <a:gd name="T86" fmla="*/ 1 w 152"/>
                  <a:gd name="T87" fmla="*/ 1 h 1705"/>
                  <a:gd name="T88" fmla="*/ 1 w 152"/>
                  <a:gd name="T89" fmla="*/ 1 h 1705"/>
                  <a:gd name="T90" fmla="*/ 1 w 152"/>
                  <a:gd name="T91" fmla="*/ 1 h 1705"/>
                  <a:gd name="T92" fmla="*/ 1 w 152"/>
                  <a:gd name="T93" fmla="*/ 1 h 1705"/>
                  <a:gd name="T94" fmla="*/ 1 w 152"/>
                  <a:gd name="T95" fmla="*/ 1 h 1705"/>
                  <a:gd name="T96" fmla="*/ 1 w 152"/>
                  <a:gd name="T97" fmla="*/ 1 h 1705"/>
                  <a:gd name="T98" fmla="*/ 1 w 152"/>
                  <a:gd name="T99" fmla="*/ 1 h 1705"/>
                  <a:gd name="T100" fmla="*/ 1 w 152"/>
                  <a:gd name="T101" fmla="*/ 0 h 1705"/>
                  <a:gd name="T102" fmla="*/ 1 w 152"/>
                  <a:gd name="T103" fmla="*/ 1 h 1705"/>
                  <a:gd name="T104" fmla="*/ 1 w 152"/>
                  <a:gd name="T105" fmla="*/ 1 h 1705"/>
                  <a:gd name="T106" fmla="*/ 1 w 152"/>
                  <a:gd name="T107" fmla="*/ 1 h 1705"/>
                  <a:gd name="T108" fmla="*/ 0 w 152"/>
                  <a:gd name="T109" fmla="*/ 1 h 1705"/>
                  <a:gd name="T110" fmla="*/ 0 w 152"/>
                  <a:gd name="T111" fmla="*/ 1 h 1705"/>
                  <a:gd name="T112" fmla="*/ 0 w 152"/>
                  <a:gd name="T113" fmla="*/ 1 h 170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52"/>
                  <a:gd name="T172" fmla="*/ 0 h 1705"/>
                  <a:gd name="T173" fmla="*/ 152 w 152"/>
                  <a:gd name="T174" fmla="*/ 1705 h 170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52" h="1705">
                    <a:moveTo>
                      <a:pt x="0" y="86"/>
                    </a:moveTo>
                    <a:lnTo>
                      <a:pt x="1" y="101"/>
                    </a:lnTo>
                    <a:lnTo>
                      <a:pt x="9" y="135"/>
                    </a:lnTo>
                    <a:lnTo>
                      <a:pt x="22" y="175"/>
                    </a:lnTo>
                    <a:lnTo>
                      <a:pt x="50" y="294"/>
                    </a:lnTo>
                    <a:lnTo>
                      <a:pt x="60" y="430"/>
                    </a:lnTo>
                    <a:lnTo>
                      <a:pt x="60" y="462"/>
                    </a:lnTo>
                    <a:lnTo>
                      <a:pt x="60" y="548"/>
                    </a:lnTo>
                    <a:lnTo>
                      <a:pt x="63" y="792"/>
                    </a:lnTo>
                    <a:lnTo>
                      <a:pt x="67" y="1084"/>
                    </a:lnTo>
                    <a:lnTo>
                      <a:pt x="68" y="1158"/>
                    </a:lnTo>
                    <a:lnTo>
                      <a:pt x="68" y="1231"/>
                    </a:lnTo>
                    <a:lnTo>
                      <a:pt x="69" y="1369"/>
                    </a:lnTo>
                    <a:lnTo>
                      <a:pt x="68" y="1590"/>
                    </a:lnTo>
                    <a:lnTo>
                      <a:pt x="67" y="1700"/>
                    </a:lnTo>
                    <a:lnTo>
                      <a:pt x="67" y="1705"/>
                    </a:lnTo>
                    <a:lnTo>
                      <a:pt x="73" y="1704"/>
                    </a:lnTo>
                    <a:lnTo>
                      <a:pt x="86" y="1701"/>
                    </a:lnTo>
                    <a:lnTo>
                      <a:pt x="115" y="1699"/>
                    </a:lnTo>
                    <a:lnTo>
                      <a:pt x="143" y="1695"/>
                    </a:lnTo>
                    <a:lnTo>
                      <a:pt x="150" y="1693"/>
                    </a:lnTo>
                    <a:lnTo>
                      <a:pt x="150" y="1691"/>
                    </a:lnTo>
                    <a:lnTo>
                      <a:pt x="151" y="1673"/>
                    </a:lnTo>
                    <a:lnTo>
                      <a:pt x="152" y="1593"/>
                    </a:lnTo>
                    <a:lnTo>
                      <a:pt x="147" y="1474"/>
                    </a:lnTo>
                    <a:lnTo>
                      <a:pt x="145" y="1442"/>
                    </a:lnTo>
                    <a:lnTo>
                      <a:pt x="143" y="1424"/>
                    </a:lnTo>
                    <a:lnTo>
                      <a:pt x="139" y="1374"/>
                    </a:lnTo>
                    <a:lnTo>
                      <a:pt x="131" y="1239"/>
                    </a:lnTo>
                    <a:lnTo>
                      <a:pt x="123" y="1080"/>
                    </a:lnTo>
                    <a:lnTo>
                      <a:pt x="121" y="1040"/>
                    </a:lnTo>
                    <a:lnTo>
                      <a:pt x="119" y="1000"/>
                    </a:lnTo>
                    <a:lnTo>
                      <a:pt x="116" y="925"/>
                    </a:lnTo>
                    <a:lnTo>
                      <a:pt x="111" y="802"/>
                    </a:lnTo>
                    <a:lnTo>
                      <a:pt x="109" y="739"/>
                    </a:lnTo>
                    <a:lnTo>
                      <a:pt x="109" y="736"/>
                    </a:lnTo>
                    <a:lnTo>
                      <a:pt x="108" y="693"/>
                    </a:lnTo>
                    <a:lnTo>
                      <a:pt x="108" y="607"/>
                    </a:lnTo>
                    <a:lnTo>
                      <a:pt x="107" y="436"/>
                    </a:lnTo>
                    <a:lnTo>
                      <a:pt x="106" y="266"/>
                    </a:lnTo>
                    <a:lnTo>
                      <a:pt x="106" y="222"/>
                    </a:lnTo>
                    <a:lnTo>
                      <a:pt x="108" y="212"/>
                    </a:lnTo>
                    <a:lnTo>
                      <a:pt x="112" y="192"/>
                    </a:lnTo>
                    <a:lnTo>
                      <a:pt x="121" y="149"/>
                    </a:lnTo>
                    <a:lnTo>
                      <a:pt x="131" y="108"/>
                    </a:lnTo>
                    <a:lnTo>
                      <a:pt x="134" y="97"/>
                    </a:lnTo>
                    <a:lnTo>
                      <a:pt x="126" y="89"/>
                    </a:lnTo>
                    <a:lnTo>
                      <a:pt x="110" y="73"/>
                    </a:lnTo>
                    <a:lnTo>
                      <a:pt x="79" y="41"/>
                    </a:lnTo>
                    <a:lnTo>
                      <a:pt x="49" y="8"/>
                    </a:lnTo>
                    <a:lnTo>
                      <a:pt x="41" y="0"/>
                    </a:lnTo>
                    <a:lnTo>
                      <a:pt x="40" y="1"/>
                    </a:lnTo>
                    <a:lnTo>
                      <a:pt x="34" y="6"/>
                    </a:lnTo>
                    <a:lnTo>
                      <a:pt x="15" y="29"/>
                    </a:lnTo>
                    <a:lnTo>
                      <a:pt x="0" y="73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6" name="Freeform 21"/>
              <p:cNvSpPr>
                <a:spLocks/>
              </p:cNvSpPr>
              <p:nvPr/>
            </p:nvSpPr>
            <p:spPr bwMode="auto">
              <a:xfrm>
                <a:off x="2693" y="3073"/>
                <a:ext cx="332" cy="1090"/>
              </a:xfrm>
              <a:custGeom>
                <a:avLst/>
                <a:gdLst>
                  <a:gd name="T0" fmla="*/ 1 w 664"/>
                  <a:gd name="T1" fmla="*/ 1 h 2179"/>
                  <a:gd name="T2" fmla="*/ 1 w 664"/>
                  <a:gd name="T3" fmla="*/ 1 h 2179"/>
                  <a:gd name="T4" fmla="*/ 1 w 664"/>
                  <a:gd name="T5" fmla="*/ 1 h 2179"/>
                  <a:gd name="T6" fmla="*/ 1 w 664"/>
                  <a:gd name="T7" fmla="*/ 1 h 2179"/>
                  <a:gd name="T8" fmla="*/ 1 w 664"/>
                  <a:gd name="T9" fmla="*/ 1 h 2179"/>
                  <a:gd name="T10" fmla="*/ 1 w 664"/>
                  <a:gd name="T11" fmla="*/ 1 h 2179"/>
                  <a:gd name="T12" fmla="*/ 1 w 664"/>
                  <a:gd name="T13" fmla="*/ 1 h 2179"/>
                  <a:gd name="T14" fmla="*/ 1 w 664"/>
                  <a:gd name="T15" fmla="*/ 1 h 2179"/>
                  <a:gd name="T16" fmla="*/ 1 w 664"/>
                  <a:gd name="T17" fmla="*/ 1 h 2179"/>
                  <a:gd name="T18" fmla="*/ 1 w 664"/>
                  <a:gd name="T19" fmla="*/ 1 h 2179"/>
                  <a:gd name="T20" fmla="*/ 1 w 664"/>
                  <a:gd name="T21" fmla="*/ 1 h 2179"/>
                  <a:gd name="T22" fmla="*/ 1 w 664"/>
                  <a:gd name="T23" fmla="*/ 1 h 2179"/>
                  <a:gd name="T24" fmla="*/ 1 w 664"/>
                  <a:gd name="T25" fmla="*/ 1 h 2179"/>
                  <a:gd name="T26" fmla="*/ 0 w 664"/>
                  <a:gd name="T27" fmla="*/ 1 h 2179"/>
                  <a:gd name="T28" fmla="*/ 1 w 664"/>
                  <a:gd name="T29" fmla="*/ 1 h 2179"/>
                  <a:gd name="T30" fmla="*/ 1 w 664"/>
                  <a:gd name="T31" fmla="*/ 1 h 2179"/>
                  <a:gd name="T32" fmla="*/ 1 w 664"/>
                  <a:gd name="T33" fmla="*/ 1 h 2179"/>
                  <a:gd name="T34" fmla="*/ 1 w 664"/>
                  <a:gd name="T35" fmla="*/ 1 h 2179"/>
                  <a:gd name="T36" fmla="*/ 1 w 664"/>
                  <a:gd name="T37" fmla="*/ 1 h 2179"/>
                  <a:gd name="T38" fmla="*/ 1 w 664"/>
                  <a:gd name="T39" fmla="*/ 1 h 2179"/>
                  <a:gd name="T40" fmla="*/ 1 w 664"/>
                  <a:gd name="T41" fmla="*/ 1 h 2179"/>
                  <a:gd name="T42" fmla="*/ 1 w 664"/>
                  <a:gd name="T43" fmla="*/ 1 h 2179"/>
                  <a:gd name="T44" fmla="*/ 1 w 664"/>
                  <a:gd name="T45" fmla="*/ 1 h 2179"/>
                  <a:gd name="T46" fmla="*/ 1 w 664"/>
                  <a:gd name="T47" fmla="*/ 1 h 2179"/>
                  <a:gd name="T48" fmla="*/ 1 w 664"/>
                  <a:gd name="T49" fmla="*/ 1 h 2179"/>
                  <a:gd name="T50" fmla="*/ 1 w 664"/>
                  <a:gd name="T51" fmla="*/ 1 h 2179"/>
                  <a:gd name="T52" fmla="*/ 1 w 664"/>
                  <a:gd name="T53" fmla="*/ 1 h 2179"/>
                  <a:gd name="T54" fmla="*/ 1 w 664"/>
                  <a:gd name="T55" fmla="*/ 1 h 2179"/>
                  <a:gd name="T56" fmla="*/ 1 w 664"/>
                  <a:gd name="T57" fmla="*/ 1 h 2179"/>
                  <a:gd name="T58" fmla="*/ 1 w 664"/>
                  <a:gd name="T59" fmla="*/ 1 h 2179"/>
                  <a:gd name="T60" fmla="*/ 1 w 664"/>
                  <a:gd name="T61" fmla="*/ 1 h 2179"/>
                  <a:gd name="T62" fmla="*/ 1 w 664"/>
                  <a:gd name="T63" fmla="*/ 1 h 2179"/>
                  <a:gd name="T64" fmla="*/ 1 w 664"/>
                  <a:gd name="T65" fmla="*/ 1 h 2179"/>
                  <a:gd name="T66" fmla="*/ 1 w 664"/>
                  <a:gd name="T67" fmla="*/ 1 h 2179"/>
                  <a:gd name="T68" fmla="*/ 1 w 664"/>
                  <a:gd name="T69" fmla="*/ 1 h 2179"/>
                  <a:gd name="T70" fmla="*/ 1 w 664"/>
                  <a:gd name="T71" fmla="*/ 1 h 2179"/>
                  <a:gd name="T72" fmla="*/ 1 w 664"/>
                  <a:gd name="T73" fmla="*/ 1 h 2179"/>
                  <a:gd name="T74" fmla="*/ 1 w 664"/>
                  <a:gd name="T75" fmla="*/ 1 h 2179"/>
                  <a:gd name="T76" fmla="*/ 1 w 664"/>
                  <a:gd name="T77" fmla="*/ 1 h 2179"/>
                  <a:gd name="T78" fmla="*/ 1 w 664"/>
                  <a:gd name="T79" fmla="*/ 1 h 2179"/>
                  <a:gd name="T80" fmla="*/ 1 w 664"/>
                  <a:gd name="T81" fmla="*/ 1 h 2179"/>
                  <a:gd name="T82" fmla="*/ 1 w 664"/>
                  <a:gd name="T83" fmla="*/ 1 h 2179"/>
                  <a:gd name="T84" fmla="*/ 1 w 664"/>
                  <a:gd name="T85" fmla="*/ 1 h 2179"/>
                  <a:gd name="T86" fmla="*/ 1 w 664"/>
                  <a:gd name="T87" fmla="*/ 1 h 2179"/>
                  <a:gd name="T88" fmla="*/ 1 w 664"/>
                  <a:gd name="T89" fmla="*/ 1 h 21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64"/>
                  <a:gd name="T136" fmla="*/ 0 h 2179"/>
                  <a:gd name="T137" fmla="*/ 664 w 664"/>
                  <a:gd name="T138" fmla="*/ 2179 h 21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64" h="2179">
                    <a:moveTo>
                      <a:pt x="61" y="118"/>
                    </a:moveTo>
                    <a:lnTo>
                      <a:pt x="68" y="129"/>
                    </a:lnTo>
                    <a:lnTo>
                      <a:pt x="89" y="173"/>
                    </a:lnTo>
                    <a:lnTo>
                      <a:pt x="106" y="249"/>
                    </a:lnTo>
                    <a:lnTo>
                      <a:pt x="107" y="272"/>
                    </a:lnTo>
                    <a:lnTo>
                      <a:pt x="106" y="288"/>
                    </a:lnTo>
                    <a:lnTo>
                      <a:pt x="105" y="330"/>
                    </a:lnTo>
                    <a:lnTo>
                      <a:pt x="98" y="457"/>
                    </a:lnTo>
                    <a:lnTo>
                      <a:pt x="91" y="617"/>
                    </a:lnTo>
                    <a:lnTo>
                      <a:pt x="90" y="658"/>
                    </a:lnTo>
                    <a:lnTo>
                      <a:pt x="87" y="733"/>
                    </a:lnTo>
                    <a:lnTo>
                      <a:pt x="84" y="884"/>
                    </a:lnTo>
                    <a:lnTo>
                      <a:pt x="78" y="1189"/>
                    </a:lnTo>
                    <a:lnTo>
                      <a:pt x="50" y="1491"/>
                    </a:lnTo>
                    <a:lnTo>
                      <a:pt x="38" y="1565"/>
                    </a:lnTo>
                    <a:lnTo>
                      <a:pt x="37" y="1583"/>
                    </a:lnTo>
                    <a:lnTo>
                      <a:pt x="31" y="1618"/>
                    </a:lnTo>
                    <a:lnTo>
                      <a:pt x="20" y="1690"/>
                    </a:lnTo>
                    <a:lnTo>
                      <a:pt x="26" y="1719"/>
                    </a:lnTo>
                    <a:lnTo>
                      <a:pt x="36" y="1731"/>
                    </a:lnTo>
                    <a:lnTo>
                      <a:pt x="48" y="1739"/>
                    </a:lnTo>
                    <a:lnTo>
                      <a:pt x="66" y="1744"/>
                    </a:lnTo>
                    <a:lnTo>
                      <a:pt x="73" y="1751"/>
                    </a:lnTo>
                    <a:lnTo>
                      <a:pt x="76" y="1759"/>
                    </a:lnTo>
                    <a:lnTo>
                      <a:pt x="76" y="1769"/>
                    </a:lnTo>
                    <a:lnTo>
                      <a:pt x="73" y="1779"/>
                    </a:lnTo>
                    <a:lnTo>
                      <a:pt x="68" y="1790"/>
                    </a:lnTo>
                    <a:lnTo>
                      <a:pt x="55" y="1815"/>
                    </a:lnTo>
                    <a:lnTo>
                      <a:pt x="31" y="1863"/>
                    </a:lnTo>
                    <a:lnTo>
                      <a:pt x="30" y="1874"/>
                    </a:lnTo>
                    <a:lnTo>
                      <a:pt x="30" y="1878"/>
                    </a:lnTo>
                    <a:lnTo>
                      <a:pt x="31" y="1881"/>
                    </a:lnTo>
                    <a:lnTo>
                      <a:pt x="33" y="1885"/>
                    </a:lnTo>
                    <a:lnTo>
                      <a:pt x="38" y="1891"/>
                    </a:lnTo>
                    <a:lnTo>
                      <a:pt x="44" y="1898"/>
                    </a:lnTo>
                    <a:lnTo>
                      <a:pt x="49" y="1904"/>
                    </a:lnTo>
                    <a:lnTo>
                      <a:pt x="52" y="1910"/>
                    </a:lnTo>
                    <a:lnTo>
                      <a:pt x="53" y="1913"/>
                    </a:lnTo>
                    <a:lnTo>
                      <a:pt x="51" y="1924"/>
                    </a:lnTo>
                    <a:lnTo>
                      <a:pt x="46" y="1941"/>
                    </a:lnTo>
                    <a:lnTo>
                      <a:pt x="31" y="1993"/>
                    </a:lnTo>
                    <a:lnTo>
                      <a:pt x="0" y="2117"/>
                    </a:lnTo>
                    <a:lnTo>
                      <a:pt x="19" y="2179"/>
                    </a:lnTo>
                    <a:lnTo>
                      <a:pt x="30" y="2178"/>
                    </a:lnTo>
                    <a:lnTo>
                      <a:pt x="43" y="2175"/>
                    </a:lnTo>
                    <a:lnTo>
                      <a:pt x="75" y="2163"/>
                    </a:lnTo>
                    <a:lnTo>
                      <a:pt x="142" y="2133"/>
                    </a:lnTo>
                    <a:lnTo>
                      <a:pt x="174" y="2116"/>
                    </a:lnTo>
                    <a:lnTo>
                      <a:pt x="181" y="2109"/>
                    </a:lnTo>
                    <a:lnTo>
                      <a:pt x="193" y="2093"/>
                    </a:lnTo>
                    <a:lnTo>
                      <a:pt x="217" y="2059"/>
                    </a:lnTo>
                    <a:lnTo>
                      <a:pt x="231" y="2046"/>
                    </a:lnTo>
                    <a:lnTo>
                      <a:pt x="246" y="2037"/>
                    </a:lnTo>
                    <a:lnTo>
                      <a:pt x="257" y="2034"/>
                    </a:lnTo>
                    <a:lnTo>
                      <a:pt x="267" y="2036"/>
                    </a:lnTo>
                    <a:lnTo>
                      <a:pt x="276" y="2038"/>
                    </a:lnTo>
                    <a:lnTo>
                      <a:pt x="285" y="2043"/>
                    </a:lnTo>
                    <a:lnTo>
                      <a:pt x="303" y="2055"/>
                    </a:lnTo>
                    <a:lnTo>
                      <a:pt x="320" y="2070"/>
                    </a:lnTo>
                    <a:lnTo>
                      <a:pt x="356" y="2095"/>
                    </a:lnTo>
                    <a:lnTo>
                      <a:pt x="366" y="2097"/>
                    </a:lnTo>
                    <a:lnTo>
                      <a:pt x="376" y="2086"/>
                    </a:lnTo>
                    <a:lnTo>
                      <a:pt x="389" y="2078"/>
                    </a:lnTo>
                    <a:lnTo>
                      <a:pt x="403" y="2073"/>
                    </a:lnTo>
                    <a:lnTo>
                      <a:pt x="417" y="2071"/>
                    </a:lnTo>
                    <a:lnTo>
                      <a:pt x="431" y="2071"/>
                    </a:lnTo>
                    <a:lnTo>
                      <a:pt x="458" y="2077"/>
                    </a:lnTo>
                    <a:lnTo>
                      <a:pt x="483" y="2085"/>
                    </a:lnTo>
                    <a:lnTo>
                      <a:pt x="499" y="2091"/>
                    </a:lnTo>
                    <a:lnTo>
                      <a:pt x="504" y="2091"/>
                    </a:lnTo>
                    <a:lnTo>
                      <a:pt x="518" y="2092"/>
                    </a:lnTo>
                    <a:lnTo>
                      <a:pt x="556" y="2093"/>
                    </a:lnTo>
                    <a:lnTo>
                      <a:pt x="632" y="2091"/>
                    </a:lnTo>
                    <a:lnTo>
                      <a:pt x="657" y="2086"/>
                    </a:lnTo>
                    <a:lnTo>
                      <a:pt x="661" y="2085"/>
                    </a:lnTo>
                    <a:lnTo>
                      <a:pt x="663" y="2082"/>
                    </a:lnTo>
                    <a:lnTo>
                      <a:pt x="664" y="2081"/>
                    </a:lnTo>
                    <a:lnTo>
                      <a:pt x="664" y="2080"/>
                    </a:lnTo>
                    <a:lnTo>
                      <a:pt x="664" y="2078"/>
                    </a:lnTo>
                    <a:lnTo>
                      <a:pt x="663" y="2075"/>
                    </a:lnTo>
                    <a:lnTo>
                      <a:pt x="661" y="2073"/>
                    </a:lnTo>
                    <a:lnTo>
                      <a:pt x="658" y="2069"/>
                    </a:lnTo>
                    <a:lnTo>
                      <a:pt x="630" y="2047"/>
                    </a:lnTo>
                    <a:lnTo>
                      <a:pt x="568" y="2008"/>
                    </a:lnTo>
                    <a:lnTo>
                      <a:pt x="433" y="1947"/>
                    </a:lnTo>
                    <a:lnTo>
                      <a:pt x="300" y="1881"/>
                    </a:lnTo>
                    <a:lnTo>
                      <a:pt x="271" y="1860"/>
                    </a:lnTo>
                    <a:lnTo>
                      <a:pt x="263" y="1854"/>
                    </a:lnTo>
                    <a:lnTo>
                      <a:pt x="248" y="1839"/>
                    </a:lnTo>
                    <a:lnTo>
                      <a:pt x="238" y="1822"/>
                    </a:lnTo>
                    <a:lnTo>
                      <a:pt x="223" y="1783"/>
                    </a:lnTo>
                    <a:lnTo>
                      <a:pt x="217" y="1754"/>
                    </a:lnTo>
                    <a:lnTo>
                      <a:pt x="211" y="1724"/>
                    </a:lnTo>
                    <a:lnTo>
                      <a:pt x="201" y="1665"/>
                    </a:lnTo>
                    <a:lnTo>
                      <a:pt x="185" y="1545"/>
                    </a:lnTo>
                    <a:lnTo>
                      <a:pt x="170" y="1425"/>
                    </a:lnTo>
                    <a:lnTo>
                      <a:pt x="167" y="1395"/>
                    </a:lnTo>
                    <a:lnTo>
                      <a:pt x="167" y="1391"/>
                    </a:lnTo>
                    <a:lnTo>
                      <a:pt x="167" y="1356"/>
                    </a:lnTo>
                    <a:lnTo>
                      <a:pt x="170" y="1204"/>
                    </a:lnTo>
                    <a:lnTo>
                      <a:pt x="175" y="983"/>
                    </a:lnTo>
                    <a:lnTo>
                      <a:pt x="178" y="923"/>
                    </a:lnTo>
                    <a:lnTo>
                      <a:pt x="180" y="863"/>
                    </a:lnTo>
                    <a:lnTo>
                      <a:pt x="185" y="744"/>
                    </a:lnTo>
                    <a:lnTo>
                      <a:pt x="198" y="534"/>
                    </a:lnTo>
                    <a:lnTo>
                      <a:pt x="215" y="403"/>
                    </a:lnTo>
                    <a:lnTo>
                      <a:pt x="220" y="388"/>
                    </a:lnTo>
                    <a:lnTo>
                      <a:pt x="232" y="366"/>
                    </a:lnTo>
                    <a:lnTo>
                      <a:pt x="268" y="307"/>
                    </a:lnTo>
                    <a:lnTo>
                      <a:pt x="357" y="174"/>
                    </a:lnTo>
                    <a:lnTo>
                      <a:pt x="417" y="89"/>
                    </a:lnTo>
                    <a:lnTo>
                      <a:pt x="421" y="84"/>
                    </a:lnTo>
                    <a:lnTo>
                      <a:pt x="419" y="80"/>
                    </a:lnTo>
                    <a:lnTo>
                      <a:pt x="417" y="71"/>
                    </a:lnTo>
                    <a:lnTo>
                      <a:pt x="414" y="52"/>
                    </a:lnTo>
                    <a:lnTo>
                      <a:pt x="411" y="44"/>
                    </a:lnTo>
                    <a:lnTo>
                      <a:pt x="406" y="38"/>
                    </a:lnTo>
                    <a:lnTo>
                      <a:pt x="403" y="35"/>
                    </a:lnTo>
                    <a:lnTo>
                      <a:pt x="391" y="30"/>
                    </a:lnTo>
                    <a:lnTo>
                      <a:pt x="369" y="22"/>
                    </a:lnTo>
                    <a:lnTo>
                      <a:pt x="321" y="9"/>
                    </a:lnTo>
                    <a:lnTo>
                      <a:pt x="274" y="3"/>
                    </a:lnTo>
                    <a:lnTo>
                      <a:pt x="262" y="2"/>
                    </a:lnTo>
                    <a:lnTo>
                      <a:pt x="245" y="2"/>
                    </a:lnTo>
                    <a:lnTo>
                      <a:pt x="214" y="0"/>
                    </a:lnTo>
                    <a:lnTo>
                      <a:pt x="151" y="1"/>
                    </a:lnTo>
                    <a:lnTo>
                      <a:pt x="92" y="15"/>
                    </a:lnTo>
                    <a:lnTo>
                      <a:pt x="79" y="21"/>
                    </a:lnTo>
                    <a:lnTo>
                      <a:pt x="72" y="26"/>
                    </a:lnTo>
                    <a:lnTo>
                      <a:pt x="67" y="32"/>
                    </a:lnTo>
                    <a:lnTo>
                      <a:pt x="64" y="38"/>
                    </a:lnTo>
                    <a:lnTo>
                      <a:pt x="62" y="46"/>
                    </a:lnTo>
                    <a:lnTo>
                      <a:pt x="61" y="64"/>
                    </a:lnTo>
                    <a:lnTo>
                      <a:pt x="61" y="82"/>
                    </a:lnTo>
                    <a:lnTo>
                      <a:pt x="62" y="101"/>
                    </a:lnTo>
                    <a:lnTo>
                      <a:pt x="61" y="118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7" name="Freeform 22"/>
              <p:cNvSpPr>
                <a:spLocks/>
              </p:cNvSpPr>
              <p:nvPr/>
            </p:nvSpPr>
            <p:spPr bwMode="auto">
              <a:xfrm>
                <a:off x="2778" y="3118"/>
                <a:ext cx="137" cy="827"/>
              </a:xfrm>
              <a:custGeom>
                <a:avLst/>
                <a:gdLst>
                  <a:gd name="T0" fmla="*/ 1 w 273"/>
                  <a:gd name="T1" fmla="*/ 0 h 1655"/>
                  <a:gd name="T2" fmla="*/ 1 w 273"/>
                  <a:gd name="T3" fmla="*/ 0 h 1655"/>
                  <a:gd name="T4" fmla="*/ 1 w 273"/>
                  <a:gd name="T5" fmla="*/ 0 h 1655"/>
                  <a:gd name="T6" fmla="*/ 1 w 273"/>
                  <a:gd name="T7" fmla="*/ 0 h 1655"/>
                  <a:gd name="T8" fmla="*/ 1 w 273"/>
                  <a:gd name="T9" fmla="*/ 0 h 1655"/>
                  <a:gd name="T10" fmla="*/ 1 w 273"/>
                  <a:gd name="T11" fmla="*/ 0 h 1655"/>
                  <a:gd name="T12" fmla="*/ 1 w 273"/>
                  <a:gd name="T13" fmla="*/ 0 h 1655"/>
                  <a:gd name="T14" fmla="*/ 1 w 273"/>
                  <a:gd name="T15" fmla="*/ 0 h 1655"/>
                  <a:gd name="T16" fmla="*/ 1 w 273"/>
                  <a:gd name="T17" fmla="*/ 0 h 1655"/>
                  <a:gd name="T18" fmla="*/ 1 w 273"/>
                  <a:gd name="T19" fmla="*/ 0 h 1655"/>
                  <a:gd name="T20" fmla="*/ 1 w 273"/>
                  <a:gd name="T21" fmla="*/ 0 h 1655"/>
                  <a:gd name="T22" fmla="*/ 1 w 273"/>
                  <a:gd name="T23" fmla="*/ 0 h 1655"/>
                  <a:gd name="T24" fmla="*/ 1 w 273"/>
                  <a:gd name="T25" fmla="*/ 0 h 1655"/>
                  <a:gd name="T26" fmla="*/ 1 w 273"/>
                  <a:gd name="T27" fmla="*/ 0 h 1655"/>
                  <a:gd name="T28" fmla="*/ 1 w 273"/>
                  <a:gd name="T29" fmla="*/ 0 h 1655"/>
                  <a:gd name="T30" fmla="*/ 1 w 273"/>
                  <a:gd name="T31" fmla="*/ 0 h 1655"/>
                  <a:gd name="T32" fmla="*/ 1 w 273"/>
                  <a:gd name="T33" fmla="*/ 0 h 1655"/>
                  <a:gd name="T34" fmla="*/ 1 w 273"/>
                  <a:gd name="T35" fmla="*/ 0 h 1655"/>
                  <a:gd name="T36" fmla="*/ 1 w 273"/>
                  <a:gd name="T37" fmla="*/ 0 h 1655"/>
                  <a:gd name="T38" fmla="*/ 0 w 273"/>
                  <a:gd name="T39" fmla="*/ 0 h 1655"/>
                  <a:gd name="T40" fmla="*/ 0 w 273"/>
                  <a:gd name="T41" fmla="*/ 0 h 1655"/>
                  <a:gd name="T42" fmla="*/ 1 w 273"/>
                  <a:gd name="T43" fmla="*/ 0 h 1655"/>
                  <a:gd name="T44" fmla="*/ 1 w 273"/>
                  <a:gd name="T45" fmla="*/ 0 h 1655"/>
                  <a:gd name="T46" fmla="*/ 1 w 273"/>
                  <a:gd name="T47" fmla="*/ 0 h 1655"/>
                  <a:gd name="T48" fmla="*/ 1 w 273"/>
                  <a:gd name="T49" fmla="*/ 0 h 1655"/>
                  <a:gd name="T50" fmla="*/ 1 w 273"/>
                  <a:gd name="T51" fmla="*/ 0 h 1655"/>
                  <a:gd name="T52" fmla="*/ 1 w 273"/>
                  <a:gd name="T53" fmla="*/ 0 h 1655"/>
                  <a:gd name="T54" fmla="*/ 1 w 273"/>
                  <a:gd name="T55" fmla="*/ 0 h 1655"/>
                  <a:gd name="T56" fmla="*/ 1 w 273"/>
                  <a:gd name="T57" fmla="*/ 0 h 1655"/>
                  <a:gd name="T58" fmla="*/ 1 w 273"/>
                  <a:gd name="T59" fmla="*/ 0 h 1655"/>
                  <a:gd name="T60" fmla="*/ 1 w 273"/>
                  <a:gd name="T61" fmla="*/ 0 h 1655"/>
                  <a:gd name="T62" fmla="*/ 1 w 273"/>
                  <a:gd name="T63" fmla="*/ 0 h 1655"/>
                  <a:gd name="T64" fmla="*/ 1 w 273"/>
                  <a:gd name="T65" fmla="*/ 0 h 1655"/>
                  <a:gd name="T66" fmla="*/ 1 w 273"/>
                  <a:gd name="T67" fmla="*/ 0 h 1655"/>
                  <a:gd name="T68" fmla="*/ 1 w 273"/>
                  <a:gd name="T69" fmla="*/ 0 h 1655"/>
                  <a:gd name="T70" fmla="*/ 1 w 273"/>
                  <a:gd name="T71" fmla="*/ 0 h 1655"/>
                  <a:gd name="T72" fmla="*/ 1 w 273"/>
                  <a:gd name="T73" fmla="*/ 0 h 1655"/>
                  <a:gd name="T74" fmla="*/ 1 w 273"/>
                  <a:gd name="T75" fmla="*/ 0 h 1655"/>
                  <a:gd name="T76" fmla="*/ 1 w 273"/>
                  <a:gd name="T77" fmla="*/ 0 h 1655"/>
                  <a:gd name="T78" fmla="*/ 1 w 273"/>
                  <a:gd name="T79" fmla="*/ 0 h 1655"/>
                  <a:gd name="T80" fmla="*/ 1 w 273"/>
                  <a:gd name="T81" fmla="*/ 0 h 1655"/>
                  <a:gd name="T82" fmla="*/ 1 w 273"/>
                  <a:gd name="T83" fmla="*/ 0 h 1655"/>
                  <a:gd name="T84" fmla="*/ 1 w 273"/>
                  <a:gd name="T85" fmla="*/ 0 h 1655"/>
                  <a:gd name="T86" fmla="*/ 1 w 273"/>
                  <a:gd name="T87" fmla="*/ 0 h 1655"/>
                  <a:gd name="T88" fmla="*/ 1 w 273"/>
                  <a:gd name="T89" fmla="*/ 0 h 1655"/>
                  <a:gd name="T90" fmla="*/ 1 w 273"/>
                  <a:gd name="T91" fmla="*/ 0 h 1655"/>
                  <a:gd name="T92" fmla="*/ 1 w 273"/>
                  <a:gd name="T93" fmla="*/ 0 h 1655"/>
                  <a:gd name="T94" fmla="*/ 1 w 273"/>
                  <a:gd name="T95" fmla="*/ 0 h 1655"/>
                  <a:gd name="T96" fmla="*/ 1 w 273"/>
                  <a:gd name="T97" fmla="*/ 0 h 1655"/>
                  <a:gd name="T98" fmla="*/ 1 w 273"/>
                  <a:gd name="T99" fmla="*/ 0 h 1655"/>
                  <a:gd name="T100" fmla="*/ 1 w 273"/>
                  <a:gd name="T101" fmla="*/ 0 h 1655"/>
                  <a:gd name="T102" fmla="*/ 1 w 273"/>
                  <a:gd name="T103" fmla="*/ 0 h 1655"/>
                  <a:gd name="T104" fmla="*/ 1 w 273"/>
                  <a:gd name="T105" fmla="*/ 0 h 1655"/>
                  <a:gd name="T106" fmla="*/ 1 w 273"/>
                  <a:gd name="T107" fmla="*/ 0 h 1655"/>
                  <a:gd name="T108" fmla="*/ 1 w 273"/>
                  <a:gd name="T109" fmla="*/ 0 h 1655"/>
                  <a:gd name="T110" fmla="*/ 1 w 273"/>
                  <a:gd name="T111" fmla="*/ 0 h 1655"/>
                  <a:gd name="T112" fmla="*/ 1 w 273"/>
                  <a:gd name="T113" fmla="*/ 0 h 1655"/>
                  <a:gd name="T114" fmla="*/ 1 w 273"/>
                  <a:gd name="T115" fmla="*/ 0 h 1655"/>
                  <a:gd name="T116" fmla="*/ 1 w 273"/>
                  <a:gd name="T117" fmla="*/ 0 h 1655"/>
                  <a:gd name="T118" fmla="*/ 1 w 273"/>
                  <a:gd name="T119" fmla="*/ 0 h 1655"/>
                  <a:gd name="T120" fmla="*/ 1 w 273"/>
                  <a:gd name="T121" fmla="*/ 0 h 1655"/>
                  <a:gd name="T122" fmla="*/ 1 w 273"/>
                  <a:gd name="T123" fmla="*/ 0 h 16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73"/>
                  <a:gd name="T187" fmla="*/ 0 h 1655"/>
                  <a:gd name="T188" fmla="*/ 273 w 273"/>
                  <a:gd name="T189" fmla="*/ 1655 h 165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73" h="1655">
                    <a:moveTo>
                      <a:pt x="135" y="315"/>
                    </a:moveTo>
                    <a:lnTo>
                      <a:pt x="134" y="326"/>
                    </a:lnTo>
                    <a:lnTo>
                      <a:pt x="133" y="359"/>
                    </a:lnTo>
                    <a:lnTo>
                      <a:pt x="127" y="463"/>
                    </a:lnTo>
                    <a:lnTo>
                      <a:pt x="116" y="599"/>
                    </a:lnTo>
                    <a:lnTo>
                      <a:pt x="114" y="634"/>
                    </a:lnTo>
                    <a:lnTo>
                      <a:pt x="111" y="672"/>
                    </a:lnTo>
                    <a:lnTo>
                      <a:pt x="105" y="743"/>
                    </a:lnTo>
                    <a:lnTo>
                      <a:pt x="94" y="872"/>
                    </a:lnTo>
                    <a:lnTo>
                      <a:pt x="86" y="964"/>
                    </a:lnTo>
                    <a:lnTo>
                      <a:pt x="85" y="978"/>
                    </a:lnTo>
                    <a:lnTo>
                      <a:pt x="83" y="992"/>
                    </a:lnTo>
                    <a:lnTo>
                      <a:pt x="78" y="1030"/>
                    </a:lnTo>
                    <a:lnTo>
                      <a:pt x="63" y="1140"/>
                    </a:lnTo>
                    <a:lnTo>
                      <a:pt x="44" y="1271"/>
                    </a:lnTo>
                    <a:lnTo>
                      <a:pt x="40" y="1303"/>
                    </a:lnTo>
                    <a:lnTo>
                      <a:pt x="35" y="1336"/>
                    </a:lnTo>
                    <a:lnTo>
                      <a:pt x="25" y="1399"/>
                    </a:lnTo>
                    <a:lnTo>
                      <a:pt x="9" y="1503"/>
                    </a:lnTo>
                    <a:lnTo>
                      <a:pt x="0" y="1555"/>
                    </a:lnTo>
                    <a:lnTo>
                      <a:pt x="0" y="1557"/>
                    </a:lnTo>
                    <a:lnTo>
                      <a:pt x="4" y="1567"/>
                    </a:lnTo>
                    <a:lnTo>
                      <a:pt x="13" y="1583"/>
                    </a:lnTo>
                    <a:lnTo>
                      <a:pt x="30" y="1615"/>
                    </a:lnTo>
                    <a:lnTo>
                      <a:pt x="46" y="1648"/>
                    </a:lnTo>
                    <a:lnTo>
                      <a:pt x="50" y="1655"/>
                    </a:lnTo>
                    <a:lnTo>
                      <a:pt x="54" y="1615"/>
                    </a:lnTo>
                    <a:lnTo>
                      <a:pt x="64" y="1534"/>
                    </a:lnTo>
                    <a:lnTo>
                      <a:pt x="85" y="1373"/>
                    </a:lnTo>
                    <a:lnTo>
                      <a:pt x="104" y="1212"/>
                    </a:lnTo>
                    <a:lnTo>
                      <a:pt x="109" y="1171"/>
                    </a:lnTo>
                    <a:lnTo>
                      <a:pt x="113" y="1132"/>
                    </a:lnTo>
                    <a:lnTo>
                      <a:pt x="123" y="1051"/>
                    </a:lnTo>
                    <a:lnTo>
                      <a:pt x="143" y="889"/>
                    </a:lnTo>
                    <a:lnTo>
                      <a:pt x="164" y="727"/>
                    </a:lnTo>
                    <a:lnTo>
                      <a:pt x="169" y="687"/>
                    </a:lnTo>
                    <a:lnTo>
                      <a:pt x="173" y="643"/>
                    </a:lnTo>
                    <a:lnTo>
                      <a:pt x="183" y="555"/>
                    </a:lnTo>
                    <a:lnTo>
                      <a:pt x="203" y="380"/>
                    </a:lnTo>
                    <a:lnTo>
                      <a:pt x="223" y="204"/>
                    </a:lnTo>
                    <a:lnTo>
                      <a:pt x="229" y="159"/>
                    </a:lnTo>
                    <a:lnTo>
                      <a:pt x="232" y="156"/>
                    </a:lnTo>
                    <a:lnTo>
                      <a:pt x="239" y="149"/>
                    </a:lnTo>
                    <a:lnTo>
                      <a:pt x="254" y="134"/>
                    </a:lnTo>
                    <a:lnTo>
                      <a:pt x="269" y="120"/>
                    </a:lnTo>
                    <a:lnTo>
                      <a:pt x="273" y="115"/>
                    </a:lnTo>
                    <a:lnTo>
                      <a:pt x="270" y="106"/>
                    </a:lnTo>
                    <a:lnTo>
                      <a:pt x="264" y="87"/>
                    </a:lnTo>
                    <a:lnTo>
                      <a:pt x="252" y="49"/>
                    </a:lnTo>
                    <a:lnTo>
                      <a:pt x="240" y="10"/>
                    </a:lnTo>
                    <a:lnTo>
                      <a:pt x="238" y="0"/>
                    </a:lnTo>
                    <a:lnTo>
                      <a:pt x="231" y="5"/>
                    </a:lnTo>
                    <a:lnTo>
                      <a:pt x="216" y="14"/>
                    </a:lnTo>
                    <a:lnTo>
                      <a:pt x="189" y="34"/>
                    </a:lnTo>
                    <a:lnTo>
                      <a:pt x="162" y="55"/>
                    </a:lnTo>
                    <a:lnTo>
                      <a:pt x="156" y="59"/>
                    </a:lnTo>
                    <a:lnTo>
                      <a:pt x="155" y="63"/>
                    </a:lnTo>
                    <a:lnTo>
                      <a:pt x="151" y="90"/>
                    </a:lnTo>
                    <a:lnTo>
                      <a:pt x="142" y="190"/>
                    </a:lnTo>
                    <a:lnTo>
                      <a:pt x="135" y="296"/>
                    </a:lnTo>
                    <a:lnTo>
                      <a:pt x="135" y="315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8" name="Freeform 23"/>
              <p:cNvSpPr>
                <a:spLocks/>
              </p:cNvSpPr>
              <p:nvPr/>
            </p:nvSpPr>
            <p:spPr bwMode="auto">
              <a:xfrm>
                <a:off x="2217" y="754"/>
                <a:ext cx="237" cy="96"/>
              </a:xfrm>
              <a:custGeom>
                <a:avLst/>
                <a:gdLst>
                  <a:gd name="T0" fmla="*/ 0 w 476"/>
                  <a:gd name="T1" fmla="*/ 0 h 191"/>
                  <a:gd name="T2" fmla="*/ 0 w 476"/>
                  <a:gd name="T3" fmla="*/ 1 h 191"/>
                  <a:gd name="T4" fmla="*/ 0 w 476"/>
                  <a:gd name="T5" fmla="*/ 1 h 191"/>
                  <a:gd name="T6" fmla="*/ 0 w 476"/>
                  <a:gd name="T7" fmla="*/ 1 h 191"/>
                  <a:gd name="T8" fmla="*/ 0 w 476"/>
                  <a:gd name="T9" fmla="*/ 1 h 191"/>
                  <a:gd name="T10" fmla="*/ 0 w 476"/>
                  <a:gd name="T11" fmla="*/ 1 h 191"/>
                  <a:gd name="T12" fmla="*/ 0 w 476"/>
                  <a:gd name="T13" fmla="*/ 1 h 191"/>
                  <a:gd name="T14" fmla="*/ 0 w 476"/>
                  <a:gd name="T15" fmla="*/ 1 h 191"/>
                  <a:gd name="T16" fmla="*/ 0 w 476"/>
                  <a:gd name="T17" fmla="*/ 1 h 191"/>
                  <a:gd name="T18" fmla="*/ 0 w 476"/>
                  <a:gd name="T19" fmla="*/ 1 h 191"/>
                  <a:gd name="T20" fmla="*/ 0 w 476"/>
                  <a:gd name="T21" fmla="*/ 1 h 191"/>
                  <a:gd name="T22" fmla="*/ 0 w 476"/>
                  <a:gd name="T23" fmla="*/ 1 h 191"/>
                  <a:gd name="T24" fmla="*/ 0 w 476"/>
                  <a:gd name="T25" fmla="*/ 1 h 191"/>
                  <a:gd name="T26" fmla="*/ 0 w 476"/>
                  <a:gd name="T27" fmla="*/ 1 h 191"/>
                  <a:gd name="T28" fmla="*/ 0 w 476"/>
                  <a:gd name="T29" fmla="*/ 1 h 191"/>
                  <a:gd name="T30" fmla="*/ 0 w 476"/>
                  <a:gd name="T31" fmla="*/ 1 h 191"/>
                  <a:gd name="T32" fmla="*/ 0 w 476"/>
                  <a:gd name="T33" fmla="*/ 1 h 191"/>
                  <a:gd name="T34" fmla="*/ 0 w 476"/>
                  <a:gd name="T35" fmla="*/ 1 h 191"/>
                  <a:gd name="T36" fmla="*/ 0 w 476"/>
                  <a:gd name="T37" fmla="*/ 1 h 191"/>
                  <a:gd name="T38" fmla="*/ 0 w 476"/>
                  <a:gd name="T39" fmla="*/ 1 h 191"/>
                  <a:gd name="T40" fmla="*/ 0 w 476"/>
                  <a:gd name="T41" fmla="*/ 1 h 191"/>
                  <a:gd name="T42" fmla="*/ 0 w 476"/>
                  <a:gd name="T43" fmla="*/ 1 h 191"/>
                  <a:gd name="T44" fmla="*/ 0 w 476"/>
                  <a:gd name="T45" fmla="*/ 1 h 191"/>
                  <a:gd name="T46" fmla="*/ 0 w 476"/>
                  <a:gd name="T47" fmla="*/ 1 h 191"/>
                  <a:gd name="T48" fmla="*/ 0 w 476"/>
                  <a:gd name="T49" fmla="*/ 1 h 191"/>
                  <a:gd name="T50" fmla="*/ 0 w 476"/>
                  <a:gd name="T51" fmla="*/ 1 h 191"/>
                  <a:gd name="T52" fmla="*/ 0 w 476"/>
                  <a:gd name="T53" fmla="*/ 1 h 191"/>
                  <a:gd name="T54" fmla="*/ 0 w 476"/>
                  <a:gd name="T55" fmla="*/ 1 h 191"/>
                  <a:gd name="T56" fmla="*/ 0 w 476"/>
                  <a:gd name="T57" fmla="*/ 1 h 191"/>
                  <a:gd name="T58" fmla="*/ 0 w 476"/>
                  <a:gd name="T59" fmla="*/ 1 h 191"/>
                  <a:gd name="T60" fmla="*/ 0 w 476"/>
                  <a:gd name="T61" fmla="*/ 1 h 191"/>
                  <a:gd name="T62" fmla="*/ 0 w 476"/>
                  <a:gd name="T63" fmla="*/ 1 h 191"/>
                  <a:gd name="T64" fmla="*/ 0 w 476"/>
                  <a:gd name="T65" fmla="*/ 1 h 191"/>
                  <a:gd name="T66" fmla="*/ 0 w 476"/>
                  <a:gd name="T67" fmla="*/ 1 h 191"/>
                  <a:gd name="T68" fmla="*/ 0 w 476"/>
                  <a:gd name="T69" fmla="*/ 1 h 191"/>
                  <a:gd name="T70" fmla="*/ 0 w 476"/>
                  <a:gd name="T71" fmla="*/ 1 h 191"/>
                  <a:gd name="T72" fmla="*/ 0 w 476"/>
                  <a:gd name="T73" fmla="*/ 1 h 191"/>
                  <a:gd name="T74" fmla="*/ 0 w 476"/>
                  <a:gd name="T75" fmla="*/ 1 h 191"/>
                  <a:gd name="T76" fmla="*/ 0 w 476"/>
                  <a:gd name="T77" fmla="*/ 1 h 191"/>
                  <a:gd name="T78" fmla="*/ 0 w 476"/>
                  <a:gd name="T79" fmla="*/ 1 h 191"/>
                  <a:gd name="T80" fmla="*/ 0 w 476"/>
                  <a:gd name="T81" fmla="*/ 1 h 191"/>
                  <a:gd name="T82" fmla="*/ 0 w 476"/>
                  <a:gd name="T83" fmla="*/ 1 h 191"/>
                  <a:gd name="T84" fmla="*/ 0 w 476"/>
                  <a:gd name="T85" fmla="*/ 1 h 191"/>
                  <a:gd name="T86" fmla="*/ 0 w 476"/>
                  <a:gd name="T87" fmla="*/ 1 h 191"/>
                  <a:gd name="T88" fmla="*/ 0 w 476"/>
                  <a:gd name="T89" fmla="*/ 1 h 191"/>
                  <a:gd name="T90" fmla="*/ 0 w 476"/>
                  <a:gd name="T91" fmla="*/ 1 h 191"/>
                  <a:gd name="T92" fmla="*/ 0 w 476"/>
                  <a:gd name="T93" fmla="*/ 1 h 191"/>
                  <a:gd name="T94" fmla="*/ 0 w 476"/>
                  <a:gd name="T95" fmla="*/ 1 h 191"/>
                  <a:gd name="T96" fmla="*/ 0 w 476"/>
                  <a:gd name="T97" fmla="*/ 1 h 191"/>
                  <a:gd name="T98" fmla="*/ 0 w 476"/>
                  <a:gd name="T99" fmla="*/ 1 h 191"/>
                  <a:gd name="T100" fmla="*/ 0 w 476"/>
                  <a:gd name="T101" fmla="*/ 1 h 191"/>
                  <a:gd name="T102" fmla="*/ 0 w 476"/>
                  <a:gd name="T103" fmla="*/ 1 h 191"/>
                  <a:gd name="T104" fmla="*/ 0 w 476"/>
                  <a:gd name="T105" fmla="*/ 1 h 191"/>
                  <a:gd name="T106" fmla="*/ 0 w 476"/>
                  <a:gd name="T107" fmla="*/ 1 h 191"/>
                  <a:gd name="T108" fmla="*/ 0 w 476"/>
                  <a:gd name="T109" fmla="*/ 0 h 191"/>
                  <a:gd name="T110" fmla="*/ 0 w 476"/>
                  <a:gd name="T111" fmla="*/ 0 h 1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76"/>
                  <a:gd name="T169" fmla="*/ 0 h 191"/>
                  <a:gd name="T170" fmla="*/ 476 w 476"/>
                  <a:gd name="T171" fmla="*/ 191 h 1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76" h="191">
                    <a:moveTo>
                      <a:pt x="288" y="0"/>
                    </a:moveTo>
                    <a:lnTo>
                      <a:pt x="266" y="1"/>
                    </a:lnTo>
                    <a:lnTo>
                      <a:pt x="223" y="3"/>
                    </a:lnTo>
                    <a:lnTo>
                      <a:pt x="150" y="11"/>
                    </a:lnTo>
                    <a:lnTo>
                      <a:pt x="95" y="24"/>
                    </a:lnTo>
                    <a:lnTo>
                      <a:pt x="84" y="28"/>
                    </a:lnTo>
                    <a:lnTo>
                      <a:pt x="73" y="34"/>
                    </a:lnTo>
                    <a:lnTo>
                      <a:pt x="51" y="46"/>
                    </a:lnTo>
                    <a:lnTo>
                      <a:pt x="12" y="78"/>
                    </a:lnTo>
                    <a:lnTo>
                      <a:pt x="2" y="93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2" y="105"/>
                    </a:lnTo>
                    <a:lnTo>
                      <a:pt x="4" y="107"/>
                    </a:lnTo>
                    <a:lnTo>
                      <a:pt x="7" y="109"/>
                    </a:lnTo>
                    <a:lnTo>
                      <a:pt x="13" y="114"/>
                    </a:lnTo>
                    <a:lnTo>
                      <a:pt x="32" y="125"/>
                    </a:lnTo>
                    <a:lnTo>
                      <a:pt x="72" y="147"/>
                    </a:lnTo>
                    <a:lnTo>
                      <a:pt x="98" y="161"/>
                    </a:lnTo>
                    <a:lnTo>
                      <a:pt x="100" y="161"/>
                    </a:lnTo>
                    <a:lnTo>
                      <a:pt x="117" y="164"/>
                    </a:lnTo>
                    <a:lnTo>
                      <a:pt x="153" y="169"/>
                    </a:lnTo>
                    <a:lnTo>
                      <a:pt x="224" y="179"/>
                    </a:lnTo>
                    <a:lnTo>
                      <a:pt x="297" y="189"/>
                    </a:lnTo>
                    <a:lnTo>
                      <a:pt x="316" y="191"/>
                    </a:lnTo>
                    <a:lnTo>
                      <a:pt x="320" y="188"/>
                    </a:lnTo>
                    <a:lnTo>
                      <a:pt x="329" y="182"/>
                    </a:lnTo>
                    <a:lnTo>
                      <a:pt x="346" y="170"/>
                    </a:lnTo>
                    <a:lnTo>
                      <a:pt x="364" y="158"/>
                    </a:lnTo>
                    <a:lnTo>
                      <a:pt x="369" y="155"/>
                    </a:lnTo>
                    <a:lnTo>
                      <a:pt x="351" y="147"/>
                    </a:lnTo>
                    <a:lnTo>
                      <a:pt x="315" y="130"/>
                    </a:lnTo>
                    <a:lnTo>
                      <a:pt x="243" y="96"/>
                    </a:lnTo>
                    <a:lnTo>
                      <a:pt x="171" y="62"/>
                    </a:lnTo>
                    <a:lnTo>
                      <a:pt x="153" y="53"/>
                    </a:lnTo>
                    <a:lnTo>
                      <a:pt x="164" y="53"/>
                    </a:lnTo>
                    <a:lnTo>
                      <a:pt x="187" y="53"/>
                    </a:lnTo>
                    <a:lnTo>
                      <a:pt x="231" y="51"/>
                    </a:lnTo>
                    <a:lnTo>
                      <a:pt x="277" y="51"/>
                    </a:lnTo>
                    <a:lnTo>
                      <a:pt x="289" y="50"/>
                    </a:lnTo>
                    <a:lnTo>
                      <a:pt x="298" y="51"/>
                    </a:lnTo>
                    <a:lnTo>
                      <a:pt x="319" y="53"/>
                    </a:lnTo>
                    <a:lnTo>
                      <a:pt x="358" y="55"/>
                    </a:lnTo>
                    <a:lnTo>
                      <a:pt x="397" y="58"/>
                    </a:lnTo>
                    <a:lnTo>
                      <a:pt x="407" y="58"/>
                    </a:lnTo>
                    <a:lnTo>
                      <a:pt x="412" y="56"/>
                    </a:lnTo>
                    <a:lnTo>
                      <a:pt x="424" y="51"/>
                    </a:lnTo>
                    <a:lnTo>
                      <a:pt x="446" y="43"/>
                    </a:lnTo>
                    <a:lnTo>
                      <a:pt x="470" y="36"/>
                    </a:lnTo>
                    <a:lnTo>
                      <a:pt x="476" y="34"/>
                    </a:lnTo>
                    <a:lnTo>
                      <a:pt x="474" y="34"/>
                    </a:lnTo>
                    <a:lnTo>
                      <a:pt x="458" y="29"/>
                    </a:lnTo>
                    <a:lnTo>
                      <a:pt x="397" y="13"/>
                    </a:lnTo>
                    <a:lnTo>
                      <a:pt x="310" y="1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9" name="Freeform 24"/>
              <p:cNvSpPr>
                <a:spLocks/>
              </p:cNvSpPr>
              <p:nvPr/>
            </p:nvSpPr>
            <p:spPr bwMode="auto">
              <a:xfrm>
                <a:off x="2245" y="777"/>
                <a:ext cx="240" cy="496"/>
              </a:xfrm>
              <a:custGeom>
                <a:avLst/>
                <a:gdLst>
                  <a:gd name="T0" fmla="*/ 0 w 481"/>
                  <a:gd name="T1" fmla="*/ 1 h 992"/>
                  <a:gd name="T2" fmla="*/ 0 w 481"/>
                  <a:gd name="T3" fmla="*/ 1 h 992"/>
                  <a:gd name="T4" fmla="*/ 0 w 481"/>
                  <a:gd name="T5" fmla="*/ 1 h 992"/>
                  <a:gd name="T6" fmla="*/ 0 w 481"/>
                  <a:gd name="T7" fmla="*/ 1 h 992"/>
                  <a:gd name="T8" fmla="*/ 0 w 481"/>
                  <a:gd name="T9" fmla="*/ 1 h 992"/>
                  <a:gd name="T10" fmla="*/ 0 w 481"/>
                  <a:gd name="T11" fmla="*/ 1 h 992"/>
                  <a:gd name="T12" fmla="*/ 0 w 481"/>
                  <a:gd name="T13" fmla="*/ 1 h 992"/>
                  <a:gd name="T14" fmla="*/ 0 w 481"/>
                  <a:gd name="T15" fmla="*/ 1 h 992"/>
                  <a:gd name="T16" fmla="*/ 0 w 481"/>
                  <a:gd name="T17" fmla="*/ 1 h 992"/>
                  <a:gd name="T18" fmla="*/ 0 w 481"/>
                  <a:gd name="T19" fmla="*/ 0 h 992"/>
                  <a:gd name="T20" fmla="*/ 0 w 481"/>
                  <a:gd name="T21" fmla="*/ 1 h 992"/>
                  <a:gd name="T22" fmla="*/ 0 w 481"/>
                  <a:gd name="T23" fmla="*/ 1 h 992"/>
                  <a:gd name="T24" fmla="*/ 0 w 481"/>
                  <a:gd name="T25" fmla="*/ 1 h 992"/>
                  <a:gd name="T26" fmla="*/ 0 w 481"/>
                  <a:gd name="T27" fmla="*/ 1 h 992"/>
                  <a:gd name="T28" fmla="*/ 0 w 481"/>
                  <a:gd name="T29" fmla="*/ 1 h 992"/>
                  <a:gd name="T30" fmla="*/ 0 w 481"/>
                  <a:gd name="T31" fmla="*/ 1 h 992"/>
                  <a:gd name="T32" fmla="*/ 0 w 481"/>
                  <a:gd name="T33" fmla="*/ 1 h 992"/>
                  <a:gd name="T34" fmla="*/ 0 w 481"/>
                  <a:gd name="T35" fmla="*/ 1 h 992"/>
                  <a:gd name="T36" fmla="*/ 0 w 481"/>
                  <a:gd name="T37" fmla="*/ 1 h 992"/>
                  <a:gd name="T38" fmla="*/ 0 w 481"/>
                  <a:gd name="T39" fmla="*/ 1 h 992"/>
                  <a:gd name="T40" fmla="*/ 0 w 481"/>
                  <a:gd name="T41" fmla="*/ 1 h 992"/>
                  <a:gd name="T42" fmla="*/ 0 w 481"/>
                  <a:gd name="T43" fmla="*/ 1 h 992"/>
                  <a:gd name="T44" fmla="*/ 0 w 481"/>
                  <a:gd name="T45" fmla="*/ 1 h 992"/>
                  <a:gd name="T46" fmla="*/ 0 w 481"/>
                  <a:gd name="T47" fmla="*/ 1 h 992"/>
                  <a:gd name="T48" fmla="*/ 0 w 481"/>
                  <a:gd name="T49" fmla="*/ 1 h 992"/>
                  <a:gd name="T50" fmla="*/ 0 w 481"/>
                  <a:gd name="T51" fmla="*/ 1 h 992"/>
                  <a:gd name="T52" fmla="*/ 0 w 481"/>
                  <a:gd name="T53" fmla="*/ 1 h 992"/>
                  <a:gd name="T54" fmla="*/ 0 w 481"/>
                  <a:gd name="T55" fmla="*/ 1 h 992"/>
                  <a:gd name="T56" fmla="*/ 0 w 481"/>
                  <a:gd name="T57" fmla="*/ 1 h 992"/>
                  <a:gd name="T58" fmla="*/ 0 w 481"/>
                  <a:gd name="T59" fmla="*/ 1 h 992"/>
                  <a:gd name="T60" fmla="*/ 0 w 481"/>
                  <a:gd name="T61" fmla="*/ 1 h 992"/>
                  <a:gd name="T62" fmla="*/ 0 w 481"/>
                  <a:gd name="T63" fmla="*/ 1 h 992"/>
                  <a:gd name="T64" fmla="*/ 0 w 481"/>
                  <a:gd name="T65" fmla="*/ 1 h 992"/>
                  <a:gd name="T66" fmla="*/ 0 w 481"/>
                  <a:gd name="T67" fmla="*/ 1 h 992"/>
                  <a:gd name="T68" fmla="*/ 0 w 481"/>
                  <a:gd name="T69" fmla="*/ 1 h 992"/>
                  <a:gd name="T70" fmla="*/ 0 w 481"/>
                  <a:gd name="T71" fmla="*/ 1 h 992"/>
                  <a:gd name="T72" fmla="*/ 0 w 481"/>
                  <a:gd name="T73" fmla="*/ 1 h 992"/>
                  <a:gd name="T74" fmla="*/ 0 w 481"/>
                  <a:gd name="T75" fmla="*/ 1 h 992"/>
                  <a:gd name="T76" fmla="*/ 0 w 481"/>
                  <a:gd name="T77" fmla="*/ 1 h 992"/>
                  <a:gd name="T78" fmla="*/ 0 w 481"/>
                  <a:gd name="T79" fmla="*/ 1 h 992"/>
                  <a:gd name="T80" fmla="*/ 0 w 481"/>
                  <a:gd name="T81" fmla="*/ 1 h 992"/>
                  <a:gd name="T82" fmla="*/ 0 w 481"/>
                  <a:gd name="T83" fmla="*/ 1 h 992"/>
                  <a:gd name="T84" fmla="*/ 0 w 481"/>
                  <a:gd name="T85" fmla="*/ 1 h 992"/>
                  <a:gd name="T86" fmla="*/ 0 w 481"/>
                  <a:gd name="T87" fmla="*/ 1 h 992"/>
                  <a:gd name="T88" fmla="*/ 0 w 481"/>
                  <a:gd name="T89" fmla="*/ 1 h 992"/>
                  <a:gd name="T90" fmla="*/ 0 w 481"/>
                  <a:gd name="T91" fmla="*/ 1 h 992"/>
                  <a:gd name="T92" fmla="*/ 0 w 481"/>
                  <a:gd name="T93" fmla="*/ 1 h 992"/>
                  <a:gd name="T94" fmla="*/ 0 w 481"/>
                  <a:gd name="T95" fmla="*/ 1 h 992"/>
                  <a:gd name="T96" fmla="*/ 0 w 481"/>
                  <a:gd name="T97" fmla="*/ 1 h 992"/>
                  <a:gd name="T98" fmla="*/ 0 w 481"/>
                  <a:gd name="T99" fmla="*/ 1 h 99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81"/>
                  <a:gd name="T151" fmla="*/ 0 h 992"/>
                  <a:gd name="T152" fmla="*/ 481 w 481"/>
                  <a:gd name="T153" fmla="*/ 992 h 99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81" h="992">
                    <a:moveTo>
                      <a:pt x="0" y="160"/>
                    </a:moveTo>
                    <a:lnTo>
                      <a:pt x="0" y="154"/>
                    </a:lnTo>
                    <a:lnTo>
                      <a:pt x="3" y="148"/>
                    </a:lnTo>
                    <a:lnTo>
                      <a:pt x="6" y="143"/>
                    </a:lnTo>
                    <a:lnTo>
                      <a:pt x="11" y="139"/>
                    </a:lnTo>
                    <a:lnTo>
                      <a:pt x="22" y="130"/>
                    </a:lnTo>
                    <a:lnTo>
                      <a:pt x="37" y="123"/>
                    </a:lnTo>
                    <a:lnTo>
                      <a:pt x="51" y="117"/>
                    </a:lnTo>
                    <a:lnTo>
                      <a:pt x="64" y="112"/>
                    </a:lnTo>
                    <a:lnTo>
                      <a:pt x="79" y="108"/>
                    </a:lnTo>
                    <a:lnTo>
                      <a:pt x="112" y="101"/>
                    </a:lnTo>
                    <a:lnTo>
                      <a:pt x="177" y="90"/>
                    </a:lnTo>
                    <a:lnTo>
                      <a:pt x="241" y="77"/>
                    </a:lnTo>
                    <a:lnTo>
                      <a:pt x="258" y="72"/>
                    </a:lnTo>
                    <a:lnTo>
                      <a:pt x="270" y="68"/>
                    </a:lnTo>
                    <a:lnTo>
                      <a:pt x="294" y="55"/>
                    </a:lnTo>
                    <a:lnTo>
                      <a:pt x="340" y="27"/>
                    </a:lnTo>
                    <a:lnTo>
                      <a:pt x="388" y="3"/>
                    </a:lnTo>
                    <a:lnTo>
                      <a:pt x="401" y="0"/>
                    </a:lnTo>
                    <a:lnTo>
                      <a:pt x="407" y="0"/>
                    </a:lnTo>
                    <a:lnTo>
                      <a:pt x="412" y="0"/>
                    </a:lnTo>
                    <a:lnTo>
                      <a:pt x="423" y="3"/>
                    </a:lnTo>
                    <a:lnTo>
                      <a:pt x="433" y="9"/>
                    </a:lnTo>
                    <a:lnTo>
                      <a:pt x="442" y="17"/>
                    </a:lnTo>
                    <a:lnTo>
                      <a:pt x="449" y="25"/>
                    </a:lnTo>
                    <a:lnTo>
                      <a:pt x="453" y="34"/>
                    </a:lnTo>
                    <a:lnTo>
                      <a:pt x="460" y="64"/>
                    </a:lnTo>
                    <a:lnTo>
                      <a:pt x="471" y="126"/>
                    </a:lnTo>
                    <a:lnTo>
                      <a:pt x="481" y="250"/>
                    </a:lnTo>
                    <a:lnTo>
                      <a:pt x="478" y="373"/>
                    </a:lnTo>
                    <a:lnTo>
                      <a:pt x="476" y="404"/>
                    </a:lnTo>
                    <a:lnTo>
                      <a:pt x="473" y="429"/>
                    </a:lnTo>
                    <a:lnTo>
                      <a:pt x="467" y="480"/>
                    </a:lnTo>
                    <a:lnTo>
                      <a:pt x="448" y="578"/>
                    </a:lnTo>
                    <a:lnTo>
                      <a:pt x="423" y="676"/>
                    </a:lnTo>
                    <a:lnTo>
                      <a:pt x="416" y="700"/>
                    </a:lnTo>
                    <a:lnTo>
                      <a:pt x="413" y="707"/>
                    </a:lnTo>
                    <a:lnTo>
                      <a:pt x="407" y="721"/>
                    </a:lnTo>
                    <a:lnTo>
                      <a:pt x="388" y="747"/>
                    </a:lnTo>
                    <a:lnTo>
                      <a:pt x="366" y="771"/>
                    </a:lnTo>
                    <a:lnTo>
                      <a:pt x="360" y="775"/>
                    </a:lnTo>
                    <a:lnTo>
                      <a:pt x="354" y="779"/>
                    </a:lnTo>
                    <a:lnTo>
                      <a:pt x="348" y="782"/>
                    </a:lnTo>
                    <a:lnTo>
                      <a:pt x="334" y="785"/>
                    </a:lnTo>
                    <a:lnTo>
                      <a:pt x="319" y="787"/>
                    </a:lnTo>
                    <a:lnTo>
                      <a:pt x="292" y="793"/>
                    </a:lnTo>
                    <a:lnTo>
                      <a:pt x="283" y="800"/>
                    </a:lnTo>
                    <a:lnTo>
                      <a:pt x="272" y="815"/>
                    </a:lnTo>
                    <a:lnTo>
                      <a:pt x="252" y="846"/>
                    </a:lnTo>
                    <a:lnTo>
                      <a:pt x="219" y="910"/>
                    </a:lnTo>
                    <a:lnTo>
                      <a:pt x="190" y="976"/>
                    </a:lnTo>
                    <a:lnTo>
                      <a:pt x="181" y="992"/>
                    </a:lnTo>
                    <a:lnTo>
                      <a:pt x="176" y="986"/>
                    </a:lnTo>
                    <a:lnTo>
                      <a:pt x="163" y="960"/>
                    </a:lnTo>
                    <a:lnTo>
                      <a:pt x="158" y="920"/>
                    </a:lnTo>
                    <a:lnTo>
                      <a:pt x="161" y="908"/>
                    </a:lnTo>
                    <a:lnTo>
                      <a:pt x="164" y="897"/>
                    </a:lnTo>
                    <a:lnTo>
                      <a:pt x="177" y="869"/>
                    </a:lnTo>
                    <a:lnTo>
                      <a:pt x="211" y="809"/>
                    </a:lnTo>
                    <a:lnTo>
                      <a:pt x="234" y="772"/>
                    </a:lnTo>
                    <a:lnTo>
                      <a:pt x="236" y="770"/>
                    </a:lnTo>
                    <a:lnTo>
                      <a:pt x="234" y="772"/>
                    </a:lnTo>
                    <a:lnTo>
                      <a:pt x="226" y="785"/>
                    </a:lnTo>
                    <a:lnTo>
                      <a:pt x="196" y="830"/>
                    </a:lnTo>
                    <a:lnTo>
                      <a:pt x="173" y="866"/>
                    </a:lnTo>
                    <a:lnTo>
                      <a:pt x="172" y="867"/>
                    </a:lnTo>
                    <a:lnTo>
                      <a:pt x="171" y="850"/>
                    </a:lnTo>
                    <a:lnTo>
                      <a:pt x="171" y="819"/>
                    </a:lnTo>
                    <a:lnTo>
                      <a:pt x="174" y="774"/>
                    </a:lnTo>
                    <a:lnTo>
                      <a:pt x="186" y="733"/>
                    </a:lnTo>
                    <a:lnTo>
                      <a:pt x="190" y="721"/>
                    </a:lnTo>
                    <a:lnTo>
                      <a:pt x="187" y="719"/>
                    </a:lnTo>
                    <a:lnTo>
                      <a:pt x="185" y="715"/>
                    </a:lnTo>
                    <a:lnTo>
                      <a:pt x="182" y="711"/>
                    </a:lnTo>
                    <a:lnTo>
                      <a:pt x="181" y="706"/>
                    </a:lnTo>
                    <a:lnTo>
                      <a:pt x="181" y="696"/>
                    </a:lnTo>
                    <a:lnTo>
                      <a:pt x="184" y="674"/>
                    </a:lnTo>
                    <a:lnTo>
                      <a:pt x="185" y="665"/>
                    </a:lnTo>
                    <a:lnTo>
                      <a:pt x="185" y="657"/>
                    </a:lnTo>
                    <a:lnTo>
                      <a:pt x="188" y="643"/>
                    </a:lnTo>
                    <a:lnTo>
                      <a:pt x="196" y="614"/>
                    </a:lnTo>
                    <a:lnTo>
                      <a:pt x="200" y="586"/>
                    </a:lnTo>
                    <a:lnTo>
                      <a:pt x="200" y="577"/>
                    </a:lnTo>
                    <a:lnTo>
                      <a:pt x="197" y="558"/>
                    </a:lnTo>
                    <a:lnTo>
                      <a:pt x="190" y="517"/>
                    </a:lnTo>
                    <a:lnTo>
                      <a:pt x="168" y="437"/>
                    </a:lnTo>
                    <a:lnTo>
                      <a:pt x="139" y="360"/>
                    </a:lnTo>
                    <a:lnTo>
                      <a:pt x="131" y="341"/>
                    </a:lnTo>
                    <a:lnTo>
                      <a:pt x="128" y="337"/>
                    </a:lnTo>
                    <a:lnTo>
                      <a:pt x="124" y="332"/>
                    </a:lnTo>
                    <a:lnTo>
                      <a:pt x="120" y="329"/>
                    </a:lnTo>
                    <a:lnTo>
                      <a:pt x="109" y="323"/>
                    </a:lnTo>
                    <a:lnTo>
                      <a:pt x="96" y="318"/>
                    </a:lnTo>
                    <a:lnTo>
                      <a:pt x="73" y="304"/>
                    </a:lnTo>
                    <a:lnTo>
                      <a:pt x="70" y="299"/>
                    </a:lnTo>
                    <a:lnTo>
                      <a:pt x="62" y="289"/>
                    </a:lnTo>
                    <a:lnTo>
                      <a:pt x="46" y="268"/>
                    </a:lnTo>
                    <a:lnTo>
                      <a:pt x="17" y="221"/>
                    </a:lnTo>
                    <a:lnTo>
                      <a:pt x="0" y="17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0" name="Freeform 25"/>
              <p:cNvSpPr>
                <a:spLocks/>
              </p:cNvSpPr>
              <p:nvPr/>
            </p:nvSpPr>
            <p:spPr bwMode="auto">
              <a:xfrm>
                <a:off x="2803" y="741"/>
                <a:ext cx="270" cy="396"/>
              </a:xfrm>
              <a:custGeom>
                <a:avLst/>
                <a:gdLst>
                  <a:gd name="T0" fmla="*/ 1 w 540"/>
                  <a:gd name="T1" fmla="*/ 0 h 793"/>
                  <a:gd name="T2" fmla="*/ 1 w 540"/>
                  <a:gd name="T3" fmla="*/ 0 h 793"/>
                  <a:gd name="T4" fmla="*/ 1 w 540"/>
                  <a:gd name="T5" fmla="*/ 0 h 793"/>
                  <a:gd name="T6" fmla="*/ 1 w 540"/>
                  <a:gd name="T7" fmla="*/ 0 h 793"/>
                  <a:gd name="T8" fmla="*/ 1 w 540"/>
                  <a:gd name="T9" fmla="*/ 0 h 793"/>
                  <a:gd name="T10" fmla="*/ 1 w 540"/>
                  <a:gd name="T11" fmla="*/ 0 h 793"/>
                  <a:gd name="T12" fmla="*/ 1 w 540"/>
                  <a:gd name="T13" fmla="*/ 0 h 793"/>
                  <a:gd name="T14" fmla="*/ 1 w 540"/>
                  <a:gd name="T15" fmla="*/ 0 h 793"/>
                  <a:gd name="T16" fmla="*/ 1 w 540"/>
                  <a:gd name="T17" fmla="*/ 0 h 793"/>
                  <a:gd name="T18" fmla="*/ 1 w 540"/>
                  <a:gd name="T19" fmla="*/ 0 h 793"/>
                  <a:gd name="T20" fmla="*/ 1 w 540"/>
                  <a:gd name="T21" fmla="*/ 0 h 793"/>
                  <a:gd name="T22" fmla="*/ 1 w 540"/>
                  <a:gd name="T23" fmla="*/ 0 h 793"/>
                  <a:gd name="T24" fmla="*/ 1 w 540"/>
                  <a:gd name="T25" fmla="*/ 0 h 793"/>
                  <a:gd name="T26" fmla="*/ 1 w 540"/>
                  <a:gd name="T27" fmla="*/ 0 h 793"/>
                  <a:gd name="T28" fmla="*/ 1 w 540"/>
                  <a:gd name="T29" fmla="*/ 0 h 793"/>
                  <a:gd name="T30" fmla="*/ 1 w 540"/>
                  <a:gd name="T31" fmla="*/ 0 h 793"/>
                  <a:gd name="T32" fmla="*/ 1 w 540"/>
                  <a:gd name="T33" fmla="*/ 0 h 793"/>
                  <a:gd name="T34" fmla="*/ 1 w 540"/>
                  <a:gd name="T35" fmla="*/ 0 h 793"/>
                  <a:gd name="T36" fmla="*/ 1 w 540"/>
                  <a:gd name="T37" fmla="*/ 0 h 793"/>
                  <a:gd name="T38" fmla="*/ 1 w 540"/>
                  <a:gd name="T39" fmla="*/ 0 h 793"/>
                  <a:gd name="T40" fmla="*/ 1 w 540"/>
                  <a:gd name="T41" fmla="*/ 0 h 793"/>
                  <a:gd name="T42" fmla="*/ 1 w 540"/>
                  <a:gd name="T43" fmla="*/ 0 h 793"/>
                  <a:gd name="T44" fmla="*/ 1 w 540"/>
                  <a:gd name="T45" fmla="*/ 0 h 793"/>
                  <a:gd name="T46" fmla="*/ 1 w 540"/>
                  <a:gd name="T47" fmla="*/ 0 h 793"/>
                  <a:gd name="T48" fmla="*/ 1 w 540"/>
                  <a:gd name="T49" fmla="*/ 0 h 793"/>
                  <a:gd name="T50" fmla="*/ 1 w 540"/>
                  <a:gd name="T51" fmla="*/ 0 h 793"/>
                  <a:gd name="T52" fmla="*/ 1 w 540"/>
                  <a:gd name="T53" fmla="*/ 0 h 793"/>
                  <a:gd name="T54" fmla="*/ 1 w 540"/>
                  <a:gd name="T55" fmla="*/ 0 h 793"/>
                  <a:gd name="T56" fmla="*/ 1 w 540"/>
                  <a:gd name="T57" fmla="*/ 0 h 793"/>
                  <a:gd name="T58" fmla="*/ 1 w 540"/>
                  <a:gd name="T59" fmla="*/ 0 h 793"/>
                  <a:gd name="T60" fmla="*/ 1 w 540"/>
                  <a:gd name="T61" fmla="*/ 0 h 793"/>
                  <a:gd name="T62" fmla="*/ 1 w 540"/>
                  <a:gd name="T63" fmla="*/ 0 h 793"/>
                  <a:gd name="T64" fmla="*/ 1 w 540"/>
                  <a:gd name="T65" fmla="*/ 0 h 793"/>
                  <a:gd name="T66" fmla="*/ 1 w 540"/>
                  <a:gd name="T67" fmla="*/ 0 h 793"/>
                  <a:gd name="T68" fmla="*/ 1 w 540"/>
                  <a:gd name="T69" fmla="*/ 0 h 793"/>
                  <a:gd name="T70" fmla="*/ 1 w 540"/>
                  <a:gd name="T71" fmla="*/ 0 h 793"/>
                  <a:gd name="T72" fmla="*/ 1 w 540"/>
                  <a:gd name="T73" fmla="*/ 0 h 793"/>
                  <a:gd name="T74" fmla="*/ 1 w 540"/>
                  <a:gd name="T75" fmla="*/ 0 h 793"/>
                  <a:gd name="T76" fmla="*/ 1 w 540"/>
                  <a:gd name="T77" fmla="*/ 0 h 793"/>
                  <a:gd name="T78" fmla="*/ 1 w 540"/>
                  <a:gd name="T79" fmla="*/ 0 h 793"/>
                  <a:gd name="T80" fmla="*/ 1 w 540"/>
                  <a:gd name="T81" fmla="*/ 0 h 793"/>
                  <a:gd name="T82" fmla="*/ 1 w 540"/>
                  <a:gd name="T83" fmla="*/ 0 h 793"/>
                  <a:gd name="T84" fmla="*/ 1 w 540"/>
                  <a:gd name="T85" fmla="*/ 0 h 793"/>
                  <a:gd name="T86" fmla="*/ 1 w 540"/>
                  <a:gd name="T87" fmla="*/ 0 h 793"/>
                  <a:gd name="T88" fmla="*/ 1 w 540"/>
                  <a:gd name="T89" fmla="*/ 0 h 793"/>
                  <a:gd name="T90" fmla="*/ 1 w 540"/>
                  <a:gd name="T91" fmla="*/ 0 h 793"/>
                  <a:gd name="T92" fmla="*/ 1 w 540"/>
                  <a:gd name="T93" fmla="*/ 0 h 793"/>
                  <a:gd name="T94" fmla="*/ 0 w 540"/>
                  <a:gd name="T95" fmla="*/ 0 h 793"/>
                  <a:gd name="T96" fmla="*/ 1 w 540"/>
                  <a:gd name="T97" fmla="*/ 0 h 793"/>
                  <a:gd name="T98" fmla="*/ 1 w 540"/>
                  <a:gd name="T99" fmla="*/ 0 h 793"/>
                  <a:gd name="T100" fmla="*/ 1 w 540"/>
                  <a:gd name="T101" fmla="*/ 0 h 793"/>
                  <a:gd name="T102" fmla="*/ 1 w 540"/>
                  <a:gd name="T103" fmla="*/ 0 h 793"/>
                  <a:gd name="T104" fmla="*/ 1 w 540"/>
                  <a:gd name="T105" fmla="*/ 0 h 793"/>
                  <a:gd name="T106" fmla="*/ 1 w 540"/>
                  <a:gd name="T107" fmla="*/ 0 h 793"/>
                  <a:gd name="T108" fmla="*/ 1 w 540"/>
                  <a:gd name="T109" fmla="*/ 0 h 793"/>
                  <a:gd name="T110" fmla="*/ 1 w 540"/>
                  <a:gd name="T111" fmla="*/ 0 h 793"/>
                  <a:gd name="T112" fmla="*/ 1 w 540"/>
                  <a:gd name="T113" fmla="*/ 0 h 793"/>
                  <a:gd name="T114" fmla="*/ 1 w 540"/>
                  <a:gd name="T115" fmla="*/ 0 h 793"/>
                  <a:gd name="T116" fmla="*/ 1 w 540"/>
                  <a:gd name="T117" fmla="*/ 0 h 79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40"/>
                  <a:gd name="T178" fmla="*/ 0 h 793"/>
                  <a:gd name="T179" fmla="*/ 540 w 540"/>
                  <a:gd name="T180" fmla="*/ 793 h 79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40" h="793">
                    <a:moveTo>
                      <a:pt x="286" y="7"/>
                    </a:moveTo>
                    <a:lnTo>
                      <a:pt x="299" y="8"/>
                    </a:lnTo>
                    <a:lnTo>
                      <a:pt x="325" y="7"/>
                    </a:lnTo>
                    <a:lnTo>
                      <a:pt x="378" y="4"/>
                    </a:lnTo>
                    <a:lnTo>
                      <a:pt x="431" y="1"/>
                    </a:lnTo>
                    <a:lnTo>
                      <a:pt x="444" y="0"/>
                    </a:lnTo>
                    <a:lnTo>
                      <a:pt x="451" y="8"/>
                    </a:lnTo>
                    <a:lnTo>
                      <a:pt x="467" y="20"/>
                    </a:lnTo>
                    <a:lnTo>
                      <a:pt x="500" y="47"/>
                    </a:lnTo>
                    <a:lnTo>
                      <a:pt x="532" y="72"/>
                    </a:lnTo>
                    <a:lnTo>
                      <a:pt x="540" y="78"/>
                    </a:lnTo>
                    <a:lnTo>
                      <a:pt x="530" y="83"/>
                    </a:lnTo>
                    <a:lnTo>
                      <a:pt x="512" y="90"/>
                    </a:lnTo>
                    <a:lnTo>
                      <a:pt x="473" y="103"/>
                    </a:lnTo>
                    <a:lnTo>
                      <a:pt x="435" y="117"/>
                    </a:lnTo>
                    <a:lnTo>
                      <a:pt x="426" y="120"/>
                    </a:lnTo>
                    <a:lnTo>
                      <a:pt x="433" y="124"/>
                    </a:lnTo>
                    <a:lnTo>
                      <a:pt x="449" y="131"/>
                    </a:lnTo>
                    <a:lnTo>
                      <a:pt x="482" y="145"/>
                    </a:lnTo>
                    <a:lnTo>
                      <a:pt x="513" y="161"/>
                    </a:lnTo>
                    <a:lnTo>
                      <a:pt x="521" y="164"/>
                    </a:lnTo>
                    <a:lnTo>
                      <a:pt x="519" y="188"/>
                    </a:lnTo>
                    <a:lnTo>
                      <a:pt x="513" y="233"/>
                    </a:lnTo>
                    <a:lnTo>
                      <a:pt x="502" y="273"/>
                    </a:lnTo>
                    <a:lnTo>
                      <a:pt x="482" y="307"/>
                    </a:lnTo>
                    <a:lnTo>
                      <a:pt x="451" y="334"/>
                    </a:lnTo>
                    <a:lnTo>
                      <a:pt x="410" y="352"/>
                    </a:lnTo>
                    <a:lnTo>
                      <a:pt x="383" y="357"/>
                    </a:lnTo>
                    <a:lnTo>
                      <a:pt x="369" y="391"/>
                    </a:lnTo>
                    <a:lnTo>
                      <a:pt x="342" y="456"/>
                    </a:lnTo>
                    <a:lnTo>
                      <a:pt x="286" y="588"/>
                    </a:lnTo>
                    <a:lnTo>
                      <a:pt x="229" y="721"/>
                    </a:lnTo>
                    <a:lnTo>
                      <a:pt x="216" y="753"/>
                    </a:lnTo>
                    <a:lnTo>
                      <a:pt x="209" y="757"/>
                    </a:lnTo>
                    <a:lnTo>
                      <a:pt x="197" y="763"/>
                    </a:lnTo>
                    <a:lnTo>
                      <a:pt x="172" y="777"/>
                    </a:lnTo>
                    <a:lnTo>
                      <a:pt x="148" y="790"/>
                    </a:lnTo>
                    <a:lnTo>
                      <a:pt x="142" y="793"/>
                    </a:lnTo>
                    <a:lnTo>
                      <a:pt x="136" y="785"/>
                    </a:lnTo>
                    <a:lnTo>
                      <a:pt x="124" y="769"/>
                    </a:lnTo>
                    <a:lnTo>
                      <a:pt x="99" y="735"/>
                    </a:lnTo>
                    <a:lnTo>
                      <a:pt x="75" y="702"/>
                    </a:lnTo>
                    <a:lnTo>
                      <a:pt x="69" y="693"/>
                    </a:lnTo>
                    <a:lnTo>
                      <a:pt x="61" y="648"/>
                    </a:lnTo>
                    <a:lnTo>
                      <a:pt x="47" y="558"/>
                    </a:lnTo>
                    <a:lnTo>
                      <a:pt x="19" y="378"/>
                    </a:lnTo>
                    <a:lnTo>
                      <a:pt x="2" y="197"/>
                    </a:lnTo>
                    <a:lnTo>
                      <a:pt x="0" y="151"/>
                    </a:lnTo>
                    <a:lnTo>
                      <a:pt x="3" y="144"/>
                    </a:lnTo>
                    <a:lnTo>
                      <a:pt x="11" y="128"/>
                    </a:lnTo>
                    <a:lnTo>
                      <a:pt x="32" y="95"/>
                    </a:lnTo>
                    <a:lnTo>
                      <a:pt x="50" y="61"/>
                    </a:lnTo>
                    <a:lnTo>
                      <a:pt x="54" y="53"/>
                    </a:lnTo>
                    <a:lnTo>
                      <a:pt x="73" y="49"/>
                    </a:lnTo>
                    <a:lnTo>
                      <a:pt x="108" y="41"/>
                    </a:lnTo>
                    <a:lnTo>
                      <a:pt x="167" y="24"/>
                    </a:lnTo>
                    <a:lnTo>
                      <a:pt x="255" y="10"/>
                    </a:lnTo>
                    <a:lnTo>
                      <a:pt x="286" y="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1" name="Freeform 26"/>
              <p:cNvSpPr>
                <a:spLocks/>
              </p:cNvSpPr>
              <p:nvPr/>
            </p:nvSpPr>
            <p:spPr bwMode="auto">
              <a:xfrm>
                <a:off x="2145" y="856"/>
                <a:ext cx="150" cy="648"/>
              </a:xfrm>
              <a:custGeom>
                <a:avLst/>
                <a:gdLst>
                  <a:gd name="T0" fmla="*/ 1 w 299"/>
                  <a:gd name="T1" fmla="*/ 1 h 1295"/>
                  <a:gd name="T2" fmla="*/ 1 w 299"/>
                  <a:gd name="T3" fmla="*/ 1 h 1295"/>
                  <a:gd name="T4" fmla="*/ 1 w 299"/>
                  <a:gd name="T5" fmla="*/ 1 h 1295"/>
                  <a:gd name="T6" fmla="*/ 1 w 299"/>
                  <a:gd name="T7" fmla="*/ 1 h 1295"/>
                  <a:gd name="T8" fmla="*/ 1 w 299"/>
                  <a:gd name="T9" fmla="*/ 1 h 1295"/>
                  <a:gd name="T10" fmla="*/ 1 w 299"/>
                  <a:gd name="T11" fmla="*/ 1 h 1295"/>
                  <a:gd name="T12" fmla="*/ 1 w 299"/>
                  <a:gd name="T13" fmla="*/ 1 h 1295"/>
                  <a:gd name="T14" fmla="*/ 0 w 299"/>
                  <a:gd name="T15" fmla="*/ 1 h 1295"/>
                  <a:gd name="T16" fmla="*/ 1 w 299"/>
                  <a:gd name="T17" fmla="*/ 1 h 1295"/>
                  <a:gd name="T18" fmla="*/ 1 w 299"/>
                  <a:gd name="T19" fmla="*/ 1 h 1295"/>
                  <a:gd name="T20" fmla="*/ 1 w 299"/>
                  <a:gd name="T21" fmla="*/ 1 h 1295"/>
                  <a:gd name="T22" fmla="*/ 1 w 299"/>
                  <a:gd name="T23" fmla="*/ 1 h 1295"/>
                  <a:gd name="T24" fmla="*/ 1 w 299"/>
                  <a:gd name="T25" fmla="*/ 1 h 1295"/>
                  <a:gd name="T26" fmla="*/ 1 w 299"/>
                  <a:gd name="T27" fmla="*/ 1 h 1295"/>
                  <a:gd name="T28" fmla="*/ 1 w 299"/>
                  <a:gd name="T29" fmla="*/ 1 h 1295"/>
                  <a:gd name="T30" fmla="*/ 1 w 299"/>
                  <a:gd name="T31" fmla="*/ 1 h 1295"/>
                  <a:gd name="T32" fmla="*/ 1 w 299"/>
                  <a:gd name="T33" fmla="*/ 1 h 1295"/>
                  <a:gd name="T34" fmla="*/ 1 w 299"/>
                  <a:gd name="T35" fmla="*/ 1 h 1295"/>
                  <a:gd name="T36" fmla="*/ 1 w 299"/>
                  <a:gd name="T37" fmla="*/ 1 h 1295"/>
                  <a:gd name="T38" fmla="*/ 1 w 299"/>
                  <a:gd name="T39" fmla="*/ 1 h 1295"/>
                  <a:gd name="T40" fmla="*/ 1 w 299"/>
                  <a:gd name="T41" fmla="*/ 1 h 1295"/>
                  <a:gd name="T42" fmla="*/ 1 w 299"/>
                  <a:gd name="T43" fmla="*/ 1 h 1295"/>
                  <a:gd name="T44" fmla="*/ 1 w 299"/>
                  <a:gd name="T45" fmla="*/ 1 h 1295"/>
                  <a:gd name="T46" fmla="*/ 1 w 299"/>
                  <a:gd name="T47" fmla="*/ 1 h 1295"/>
                  <a:gd name="T48" fmla="*/ 1 w 299"/>
                  <a:gd name="T49" fmla="*/ 1 h 1295"/>
                  <a:gd name="T50" fmla="*/ 1 w 299"/>
                  <a:gd name="T51" fmla="*/ 1 h 1295"/>
                  <a:gd name="T52" fmla="*/ 1 w 299"/>
                  <a:gd name="T53" fmla="*/ 1 h 1295"/>
                  <a:gd name="T54" fmla="*/ 1 w 299"/>
                  <a:gd name="T55" fmla="*/ 1 h 1295"/>
                  <a:gd name="T56" fmla="*/ 1 w 299"/>
                  <a:gd name="T57" fmla="*/ 1 h 1295"/>
                  <a:gd name="T58" fmla="*/ 1 w 299"/>
                  <a:gd name="T59" fmla="*/ 1 h 1295"/>
                  <a:gd name="T60" fmla="*/ 1 w 299"/>
                  <a:gd name="T61" fmla="*/ 1 h 1295"/>
                  <a:gd name="T62" fmla="*/ 1 w 299"/>
                  <a:gd name="T63" fmla="*/ 0 h 1295"/>
                  <a:gd name="T64" fmla="*/ 1 w 299"/>
                  <a:gd name="T65" fmla="*/ 1 h 1295"/>
                  <a:gd name="T66" fmla="*/ 1 w 299"/>
                  <a:gd name="T67" fmla="*/ 1 h 1295"/>
                  <a:gd name="T68" fmla="*/ 1 w 299"/>
                  <a:gd name="T69" fmla="*/ 1 h 12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9"/>
                  <a:gd name="T106" fmla="*/ 0 h 1295"/>
                  <a:gd name="T107" fmla="*/ 299 w 299"/>
                  <a:gd name="T108" fmla="*/ 1295 h 12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9" h="1295">
                    <a:moveTo>
                      <a:pt x="122" y="37"/>
                    </a:moveTo>
                    <a:lnTo>
                      <a:pt x="117" y="54"/>
                    </a:lnTo>
                    <a:lnTo>
                      <a:pt x="115" y="80"/>
                    </a:lnTo>
                    <a:lnTo>
                      <a:pt x="118" y="151"/>
                    </a:lnTo>
                    <a:lnTo>
                      <a:pt x="131" y="343"/>
                    </a:lnTo>
                    <a:lnTo>
                      <a:pt x="126" y="530"/>
                    </a:lnTo>
                    <a:lnTo>
                      <a:pt x="118" y="574"/>
                    </a:lnTo>
                    <a:lnTo>
                      <a:pt x="103" y="670"/>
                    </a:lnTo>
                    <a:lnTo>
                      <a:pt x="75" y="868"/>
                    </a:lnTo>
                    <a:lnTo>
                      <a:pt x="59" y="987"/>
                    </a:lnTo>
                    <a:lnTo>
                      <a:pt x="59" y="993"/>
                    </a:lnTo>
                    <a:lnTo>
                      <a:pt x="54" y="1013"/>
                    </a:lnTo>
                    <a:lnTo>
                      <a:pt x="44" y="1053"/>
                    </a:lnTo>
                    <a:lnTo>
                      <a:pt x="24" y="1134"/>
                    </a:lnTo>
                    <a:lnTo>
                      <a:pt x="4" y="1214"/>
                    </a:lnTo>
                    <a:lnTo>
                      <a:pt x="0" y="1234"/>
                    </a:lnTo>
                    <a:lnTo>
                      <a:pt x="5" y="1239"/>
                    </a:lnTo>
                    <a:lnTo>
                      <a:pt x="17" y="1248"/>
                    </a:lnTo>
                    <a:lnTo>
                      <a:pt x="37" y="1267"/>
                    </a:lnTo>
                    <a:lnTo>
                      <a:pt x="57" y="1285"/>
                    </a:lnTo>
                    <a:lnTo>
                      <a:pt x="62" y="1289"/>
                    </a:lnTo>
                    <a:lnTo>
                      <a:pt x="62" y="1287"/>
                    </a:lnTo>
                    <a:lnTo>
                      <a:pt x="67" y="1270"/>
                    </a:lnTo>
                    <a:lnTo>
                      <a:pt x="91" y="1214"/>
                    </a:lnTo>
                    <a:lnTo>
                      <a:pt x="106" y="1190"/>
                    </a:lnTo>
                    <a:lnTo>
                      <a:pt x="114" y="1183"/>
                    </a:lnTo>
                    <a:lnTo>
                      <a:pt x="123" y="1179"/>
                    </a:lnTo>
                    <a:lnTo>
                      <a:pt x="132" y="1180"/>
                    </a:lnTo>
                    <a:lnTo>
                      <a:pt x="141" y="1186"/>
                    </a:lnTo>
                    <a:lnTo>
                      <a:pt x="151" y="1195"/>
                    </a:lnTo>
                    <a:lnTo>
                      <a:pt x="174" y="1218"/>
                    </a:lnTo>
                    <a:lnTo>
                      <a:pt x="212" y="1269"/>
                    </a:lnTo>
                    <a:lnTo>
                      <a:pt x="230" y="1295"/>
                    </a:lnTo>
                    <a:lnTo>
                      <a:pt x="233" y="1291"/>
                    </a:lnTo>
                    <a:lnTo>
                      <a:pt x="242" y="1284"/>
                    </a:lnTo>
                    <a:lnTo>
                      <a:pt x="259" y="1270"/>
                    </a:lnTo>
                    <a:lnTo>
                      <a:pt x="276" y="1256"/>
                    </a:lnTo>
                    <a:lnTo>
                      <a:pt x="281" y="1252"/>
                    </a:lnTo>
                    <a:lnTo>
                      <a:pt x="279" y="1250"/>
                    </a:lnTo>
                    <a:lnTo>
                      <a:pt x="267" y="1231"/>
                    </a:lnTo>
                    <a:lnTo>
                      <a:pt x="226" y="1157"/>
                    </a:lnTo>
                    <a:lnTo>
                      <a:pt x="190" y="1074"/>
                    </a:lnTo>
                    <a:lnTo>
                      <a:pt x="187" y="1056"/>
                    </a:lnTo>
                    <a:lnTo>
                      <a:pt x="186" y="1045"/>
                    </a:lnTo>
                    <a:lnTo>
                      <a:pt x="186" y="1003"/>
                    </a:lnTo>
                    <a:lnTo>
                      <a:pt x="192" y="863"/>
                    </a:lnTo>
                    <a:lnTo>
                      <a:pt x="206" y="675"/>
                    </a:lnTo>
                    <a:lnTo>
                      <a:pt x="211" y="625"/>
                    </a:lnTo>
                    <a:lnTo>
                      <a:pt x="215" y="575"/>
                    </a:lnTo>
                    <a:lnTo>
                      <a:pt x="224" y="477"/>
                    </a:lnTo>
                    <a:lnTo>
                      <a:pt x="241" y="315"/>
                    </a:lnTo>
                    <a:lnTo>
                      <a:pt x="249" y="230"/>
                    </a:lnTo>
                    <a:lnTo>
                      <a:pt x="250" y="225"/>
                    </a:lnTo>
                    <a:lnTo>
                      <a:pt x="254" y="219"/>
                    </a:lnTo>
                    <a:lnTo>
                      <a:pt x="262" y="207"/>
                    </a:lnTo>
                    <a:lnTo>
                      <a:pt x="278" y="182"/>
                    </a:lnTo>
                    <a:lnTo>
                      <a:pt x="294" y="158"/>
                    </a:lnTo>
                    <a:lnTo>
                      <a:pt x="299" y="150"/>
                    </a:lnTo>
                    <a:lnTo>
                      <a:pt x="291" y="138"/>
                    </a:lnTo>
                    <a:lnTo>
                      <a:pt x="277" y="113"/>
                    </a:lnTo>
                    <a:lnTo>
                      <a:pt x="249" y="62"/>
                    </a:lnTo>
                    <a:lnTo>
                      <a:pt x="220" y="13"/>
                    </a:lnTo>
                    <a:lnTo>
                      <a:pt x="214" y="0"/>
                    </a:lnTo>
                    <a:lnTo>
                      <a:pt x="212" y="0"/>
                    </a:lnTo>
                    <a:lnTo>
                      <a:pt x="203" y="0"/>
                    </a:lnTo>
                    <a:lnTo>
                      <a:pt x="167" y="4"/>
                    </a:lnTo>
                    <a:lnTo>
                      <a:pt x="146" y="13"/>
                    </a:lnTo>
                    <a:lnTo>
                      <a:pt x="128" y="27"/>
                    </a:lnTo>
                    <a:lnTo>
                      <a:pt x="122" y="3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2" name="Freeform 27"/>
              <p:cNvSpPr>
                <a:spLocks/>
              </p:cNvSpPr>
              <p:nvPr/>
            </p:nvSpPr>
            <p:spPr bwMode="auto">
              <a:xfrm>
                <a:off x="1966" y="1535"/>
                <a:ext cx="215" cy="529"/>
              </a:xfrm>
              <a:custGeom>
                <a:avLst/>
                <a:gdLst>
                  <a:gd name="T0" fmla="*/ 0 w 431"/>
                  <a:gd name="T1" fmla="*/ 1 h 1058"/>
                  <a:gd name="T2" fmla="*/ 0 w 431"/>
                  <a:gd name="T3" fmla="*/ 1 h 1058"/>
                  <a:gd name="T4" fmla="*/ 0 w 431"/>
                  <a:gd name="T5" fmla="*/ 1 h 1058"/>
                  <a:gd name="T6" fmla="*/ 0 w 431"/>
                  <a:gd name="T7" fmla="*/ 1 h 1058"/>
                  <a:gd name="T8" fmla="*/ 0 w 431"/>
                  <a:gd name="T9" fmla="*/ 1 h 1058"/>
                  <a:gd name="T10" fmla="*/ 0 w 431"/>
                  <a:gd name="T11" fmla="*/ 1 h 1058"/>
                  <a:gd name="T12" fmla="*/ 0 w 431"/>
                  <a:gd name="T13" fmla="*/ 1 h 1058"/>
                  <a:gd name="T14" fmla="*/ 0 w 431"/>
                  <a:gd name="T15" fmla="*/ 1 h 1058"/>
                  <a:gd name="T16" fmla="*/ 0 w 431"/>
                  <a:gd name="T17" fmla="*/ 1 h 1058"/>
                  <a:gd name="T18" fmla="*/ 0 w 431"/>
                  <a:gd name="T19" fmla="*/ 1 h 1058"/>
                  <a:gd name="T20" fmla="*/ 0 w 431"/>
                  <a:gd name="T21" fmla="*/ 1 h 1058"/>
                  <a:gd name="T22" fmla="*/ 0 w 431"/>
                  <a:gd name="T23" fmla="*/ 1 h 1058"/>
                  <a:gd name="T24" fmla="*/ 0 w 431"/>
                  <a:gd name="T25" fmla="*/ 1 h 1058"/>
                  <a:gd name="T26" fmla="*/ 0 w 431"/>
                  <a:gd name="T27" fmla="*/ 1 h 1058"/>
                  <a:gd name="T28" fmla="*/ 0 w 431"/>
                  <a:gd name="T29" fmla="*/ 1 h 1058"/>
                  <a:gd name="T30" fmla="*/ 0 w 431"/>
                  <a:gd name="T31" fmla="*/ 1 h 1058"/>
                  <a:gd name="T32" fmla="*/ 0 w 431"/>
                  <a:gd name="T33" fmla="*/ 1 h 1058"/>
                  <a:gd name="T34" fmla="*/ 0 w 431"/>
                  <a:gd name="T35" fmla="*/ 1 h 1058"/>
                  <a:gd name="T36" fmla="*/ 0 w 431"/>
                  <a:gd name="T37" fmla="*/ 1 h 1058"/>
                  <a:gd name="T38" fmla="*/ 0 w 431"/>
                  <a:gd name="T39" fmla="*/ 1 h 1058"/>
                  <a:gd name="T40" fmla="*/ 0 w 431"/>
                  <a:gd name="T41" fmla="*/ 1 h 1058"/>
                  <a:gd name="T42" fmla="*/ 0 w 431"/>
                  <a:gd name="T43" fmla="*/ 1 h 1058"/>
                  <a:gd name="T44" fmla="*/ 0 w 431"/>
                  <a:gd name="T45" fmla="*/ 1 h 1058"/>
                  <a:gd name="T46" fmla="*/ 0 w 431"/>
                  <a:gd name="T47" fmla="*/ 1 h 1058"/>
                  <a:gd name="T48" fmla="*/ 0 w 431"/>
                  <a:gd name="T49" fmla="*/ 1 h 1058"/>
                  <a:gd name="T50" fmla="*/ 0 w 431"/>
                  <a:gd name="T51" fmla="*/ 1 h 1058"/>
                  <a:gd name="T52" fmla="*/ 0 w 431"/>
                  <a:gd name="T53" fmla="*/ 1 h 1058"/>
                  <a:gd name="T54" fmla="*/ 0 w 431"/>
                  <a:gd name="T55" fmla="*/ 1 h 1058"/>
                  <a:gd name="T56" fmla="*/ 0 w 431"/>
                  <a:gd name="T57" fmla="*/ 1 h 1058"/>
                  <a:gd name="T58" fmla="*/ 0 w 431"/>
                  <a:gd name="T59" fmla="*/ 1 h 1058"/>
                  <a:gd name="T60" fmla="*/ 0 w 431"/>
                  <a:gd name="T61" fmla="*/ 1 h 1058"/>
                  <a:gd name="T62" fmla="*/ 0 w 431"/>
                  <a:gd name="T63" fmla="*/ 1 h 1058"/>
                  <a:gd name="T64" fmla="*/ 0 w 431"/>
                  <a:gd name="T65" fmla="*/ 1 h 1058"/>
                  <a:gd name="T66" fmla="*/ 0 w 431"/>
                  <a:gd name="T67" fmla="*/ 1 h 1058"/>
                  <a:gd name="T68" fmla="*/ 0 w 431"/>
                  <a:gd name="T69" fmla="*/ 1 h 1058"/>
                  <a:gd name="T70" fmla="*/ 0 w 431"/>
                  <a:gd name="T71" fmla="*/ 1 h 1058"/>
                  <a:gd name="T72" fmla="*/ 0 w 431"/>
                  <a:gd name="T73" fmla="*/ 1 h 1058"/>
                  <a:gd name="T74" fmla="*/ 0 w 431"/>
                  <a:gd name="T75" fmla="*/ 1 h 1058"/>
                  <a:gd name="T76" fmla="*/ 0 w 431"/>
                  <a:gd name="T77" fmla="*/ 1 h 1058"/>
                  <a:gd name="T78" fmla="*/ 0 w 431"/>
                  <a:gd name="T79" fmla="*/ 1 h 1058"/>
                  <a:gd name="T80" fmla="*/ 0 w 431"/>
                  <a:gd name="T81" fmla="*/ 1 h 1058"/>
                  <a:gd name="T82" fmla="*/ 0 w 431"/>
                  <a:gd name="T83" fmla="*/ 1 h 1058"/>
                  <a:gd name="T84" fmla="*/ 0 w 431"/>
                  <a:gd name="T85" fmla="*/ 1 h 1058"/>
                  <a:gd name="T86" fmla="*/ 0 w 431"/>
                  <a:gd name="T87" fmla="*/ 1 h 1058"/>
                  <a:gd name="T88" fmla="*/ 0 w 431"/>
                  <a:gd name="T89" fmla="*/ 1 h 1058"/>
                  <a:gd name="T90" fmla="*/ 0 w 431"/>
                  <a:gd name="T91" fmla="*/ 1 h 1058"/>
                  <a:gd name="T92" fmla="*/ 0 w 431"/>
                  <a:gd name="T93" fmla="*/ 1 h 1058"/>
                  <a:gd name="T94" fmla="*/ 0 w 431"/>
                  <a:gd name="T95" fmla="*/ 1 h 1058"/>
                  <a:gd name="T96" fmla="*/ 0 w 431"/>
                  <a:gd name="T97" fmla="*/ 1 h 1058"/>
                  <a:gd name="T98" fmla="*/ 0 w 431"/>
                  <a:gd name="T99" fmla="*/ 0 h 1058"/>
                  <a:gd name="T100" fmla="*/ 0 w 431"/>
                  <a:gd name="T101" fmla="*/ 1 h 1058"/>
                  <a:gd name="T102" fmla="*/ 0 w 431"/>
                  <a:gd name="T103" fmla="*/ 1 h 1058"/>
                  <a:gd name="T104" fmla="*/ 0 w 431"/>
                  <a:gd name="T105" fmla="*/ 1 h 1058"/>
                  <a:gd name="T106" fmla="*/ 0 w 431"/>
                  <a:gd name="T107" fmla="*/ 1 h 1058"/>
                  <a:gd name="T108" fmla="*/ 0 w 431"/>
                  <a:gd name="T109" fmla="*/ 1 h 1058"/>
                  <a:gd name="T110" fmla="*/ 0 w 431"/>
                  <a:gd name="T111" fmla="*/ 1 h 105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31"/>
                  <a:gd name="T169" fmla="*/ 0 h 1058"/>
                  <a:gd name="T170" fmla="*/ 431 w 431"/>
                  <a:gd name="T171" fmla="*/ 1058 h 105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31" h="1058">
                    <a:moveTo>
                      <a:pt x="418" y="19"/>
                    </a:moveTo>
                    <a:lnTo>
                      <a:pt x="419" y="27"/>
                    </a:lnTo>
                    <a:lnTo>
                      <a:pt x="421" y="42"/>
                    </a:lnTo>
                    <a:lnTo>
                      <a:pt x="425" y="73"/>
                    </a:lnTo>
                    <a:lnTo>
                      <a:pt x="429" y="106"/>
                    </a:lnTo>
                    <a:lnTo>
                      <a:pt x="431" y="113"/>
                    </a:lnTo>
                    <a:lnTo>
                      <a:pt x="428" y="120"/>
                    </a:lnTo>
                    <a:lnTo>
                      <a:pt x="411" y="165"/>
                    </a:lnTo>
                    <a:lnTo>
                      <a:pt x="348" y="335"/>
                    </a:lnTo>
                    <a:lnTo>
                      <a:pt x="283" y="506"/>
                    </a:lnTo>
                    <a:lnTo>
                      <a:pt x="273" y="534"/>
                    </a:lnTo>
                    <a:lnTo>
                      <a:pt x="263" y="561"/>
                    </a:lnTo>
                    <a:lnTo>
                      <a:pt x="242" y="616"/>
                    </a:lnTo>
                    <a:lnTo>
                      <a:pt x="203" y="735"/>
                    </a:lnTo>
                    <a:lnTo>
                      <a:pt x="177" y="836"/>
                    </a:lnTo>
                    <a:lnTo>
                      <a:pt x="175" y="855"/>
                    </a:lnTo>
                    <a:lnTo>
                      <a:pt x="172" y="874"/>
                    </a:lnTo>
                    <a:lnTo>
                      <a:pt x="169" y="916"/>
                    </a:lnTo>
                    <a:lnTo>
                      <a:pt x="166" y="1004"/>
                    </a:lnTo>
                    <a:lnTo>
                      <a:pt x="166" y="1056"/>
                    </a:lnTo>
                    <a:lnTo>
                      <a:pt x="167" y="1058"/>
                    </a:lnTo>
                    <a:lnTo>
                      <a:pt x="160" y="1058"/>
                    </a:lnTo>
                    <a:lnTo>
                      <a:pt x="146" y="1058"/>
                    </a:lnTo>
                    <a:lnTo>
                      <a:pt x="120" y="1058"/>
                    </a:lnTo>
                    <a:lnTo>
                      <a:pt x="94" y="1058"/>
                    </a:lnTo>
                    <a:lnTo>
                      <a:pt x="88" y="1057"/>
                    </a:lnTo>
                    <a:lnTo>
                      <a:pt x="81" y="1056"/>
                    </a:lnTo>
                    <a:lnTo>
                      <a:pt x="66" y="1054"/>
                    </a:lnTo>
                    <a:lnTo>
                      <a:pt x="39" y="1049"/>
                    </a:lnTo>
                    <a:lnTo>
                      <a:pt x="11" y="1045"/>
                    </a:lnTo>
                    <a:lnTo>
                      <a:pt x="5" y="1044"/>
                    </a:lnTo>
                    <a:lnTo>
                      <a:pt x="3" y="1034"/>
                    </a:lnTo>
                    <a:lnTo>
                      <a:pt x="0" y="996"/>
                    </a:lnTo>
                    <a:lnTo>
                      <a:pt x="10" y="944"/>
                    </a:lnTo>
                    <a:lnTo>
                      <a:pt x="15" y="930"/>
                    </a:lnTo>
                    <a:lnTo>
                      <a:pt x="36" y="880"/>
                    </a:lnTo>
                    <a:lnTo>
                      <a:pt x="81" y="781"/>
                    </a:lnTo>
                    <a:lnTo>
                      <a:pt x="170" y="579"/>
                    </a:lnTo>
                    <a:lnTo>
                      <a:pt x="258" y="378"/>
                    </a:lnTo>
                    <a:lnTo>
                      <a:pt x="280" y="328"/>
                    </a:lnTo>
                    <a:lnTo>
                      <a:pt x="286" y="308"/>
                    </a:lnTo>
                    <a:lnTo>
                      <a:pt x="300" y="268"/>
                    </a:lnTo>
                    <a:lnTo>
                      <a:pt x="325" y="189"/>
                    </a:lnTo>
                    <a:lnTo>
                      <a:pt x="351" y="110"/>
                    </a:lnTo>
                    <a:lnTo>
                      <a:pt x="358" y="90"/>
                    </a:lnTo>
                    <a:lnTo>
                      <a:pt x="357" y="82"/>
                    </a:lnTo>
                    <a:lnTo>
                      <a:pt x="355" y="67"/>
                    </a:lnTo>
                    <a:lnTo>
                      <a:pt x="351" y="38"/>
                    </a:lnTo>
                    <a:lnTo>
                      <a:pt x="347" y="8"/>
                    </a:lnTo>
                    <a:lnTo>
                      <a:pt x="347" y="0"/>
                    </a:lnTo>
                    <a:lnTo>
                      <a:pt x="352" y="2"/>
                    </a:lnTo>
                    <a:lnTo>
                      <a:pt x="364" y="5"/>
                    </a:lnTo>
                    <a:lnTo>
                      <a:pt x="389" y="11"/>
                    </a:lnTo>
                    <a:lnTo>
                      <a:pt x="412" y="18"/>
                    </a:lnTo>
                    <a:lnTo>
                      <a:pt x="418" y="19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3" name="Freeform 28"/>
              <p:cNvSpPr>
                <a:spLocks/>
              </p:cNvSpPr>
              <p:nvPr/>
            </p:nvSpPr>
            <p:spPr bwMode="auto">
              <a:xfrm>
                <a:off x="2033" y="1457"/>
                <a:ext cx="215" cy="632"/>
              </a:xfrm>
              <a:custGeom>
                <a:avLst/>
                <a:gdLst>
                  <a:gd name="T0" fmla="*/ 1 w 430"/>
                  <a:gd name="T1" fmla="*/ 0 h 1265"/>
                  <a:gd name="T2" fmla="*/ 1 w 430"/>
                  <a:gd name="T3" fmla="*/ 0 h 1265"/>
                  <a:gd name="T4" fmla="*/ 1 w 430"/>
                  <a:gd name="T5" fmla="*/ 0 h 1265"/>
                  <a:gd name="T6" fmla="*/ 1 w 430"/>
                  <a:gd name="T7" fmla="*/ 0 h 1265"/>
                  <a:gd name="T8" fmla="*/ 1 w 430"/>
                  <a:gd name="T9" fmla="*/ 0 h 1265"/>
                  <a:gd name="T10" fmla="*/ 1 w 430"/>
                  <a:gd name="T11" fmla="*/ 0 h 1265"/>
                  <a:gd name="T12" fmla="*/ 1 w 430"/>
                  <a:gd name="T13" fmla="*/ 0 h 1265"/>
                  <a:gd name="T14" fmla="*/ 1 w 430"/>
                  <a:gd name="T15" fmla="*/ 0 h 1265"/>
                  <a:gd name="T16" fmla="*/ 1 w 430"/>
                  <a:gd name="T17" fmla="*/ 0 h 1265"/>
                  <a:gd name="T18" fmla="*/ 1 w 430"/>
                  <a:gd name="T19" fmla="*/ 0 h 1265"/>
                  <a:gd name="T20" fmla="*/ 1 w 430"/>
                  <a:gd name="T21" fmla="*/ 0 h 1265"/>
                  <a:gd name="T22" fmla="*/ 1 w 430"/>
                  <a:gd name="T23" fmla="*/ 0 h 1265"/>
                  <a:gd name="T24" fmla="*/ 1 w 430"/>
                  <a:gd name="T25" fmla="*/ 0 h 1265"/>
                  <a:gd name="T26" fmla="*/ 1 w 430"/>
                  <a:gd name="T27" fmla="*/ 0 h 1265"/>
                  <a:gd name="T28" fmla="*/ 1 w 430"/>
                  <a:gd name="T29" fmla="*/ 0 h 1265"/>
                  <a:gd name="T30" fmla="*/ 0 w 430"/>
                  <a:gd name="T31" fmla="*/ 0 h 1265"/>
                  <a:gd name="T32" fmla="*/ 1 w 430"/>
                  <a:gd name="T33" fmla="*/ 0 h 1265"/>
                  <a:gd name="T34" fmla="*/ 1 w 430"/>
                  <a:gd name="T35" fmla="*/ 0 h 1265"/>
                  <a:gd name="T36" fmla="*/ 1 w 430"/>
                  <a:gd name="T37" fmla="*/ 0 h 1265"/>
                  <a:gd name="T38" fmla="*/ 1 w 430"/>
                  <a:gd name="T39" fmla="*/ 0 h 1265"/>
                  <a:gd name="T40" fmla="*/ 1 w 430"/>
                  <a:gd name="T41" fmla="*/ 0 h 1265"/>
                  <a:gd name="T42" fmla="*/ 1 w 430"/>
                  <a:gd name="T43" fmla="*/ 0 h 1265"/>
                  <a:gd name="T44" fmla="*/ 1 w 430"/>
                  <a:gd name="T45" fmla="*/ 0 h 1265"/>
                  <a:gd name="T46" fmla="*/ 1 w 430"/>
                  <a:gd name="T47" fmla="*/ 0 h 1265"/>
                  <a:gd name="T48" fmla="*/ 1 w 430"/>
                  <a:gd name="T49" fmla="*/ 0 h 1265"/>
                  <a:gd name="T50" fmla="*/ 1 w 430"/>
                  <a:gd name="T51" fmla="*/ 0 h 1265"/>
                  <a:gd name="T52" fmla="*/ 1 w 430"/>
                  <a:gd name="T53" fmla="*/ 0 h 1265"/>
                  <a:gd name="T54" fmla="*/ 1 w 430"/>
                  <a:gd name="T55" fmla="*/ 0 h 1265"/>
                  <a:gd name="T56" fmla="*/ 1 w 430"/>
                  <a:gd name="T57" fmla="*/ 0 h 1265"/>
                  <a:gd name="T58" fmla="*/ 1 w 430"/>
                  <a:gd name="T59" fmla="*/ 0 h 1265"/>
                  <a:gd name="T60" fmla="*/ 1 w 430"/>
                  <a:gd name="T61" fmla="*/ 0 h 1265"/>
                  <a:gd name="T62" fmla="*/ 1 w 430"/>
                  <a:gd name="T63" fmla="*/ 0 h 1265"/>
                  <a:gd name="T64" fmla="*/ 1 w 430"/>
                  <a:gd name="T65" fmla="*/ 0 h 1265"/>
                  <a:gd name="T66" fmla="*/ 1 w 430"/>
                  <a:gd name="T67" fmla="*/ 0 h 1265"/>
                  <a:gd name="T68" fmla="*/ 1 w 430"/>
                  <a:gd name="T69" fmla="*/ 0 h 1265"/>
                  <a:gd name="T70" fmla="*/ 1 w 430"/>
                  <a:gd name="T71" fmla="*/ 0 h 1265"/>
                  <a:gd name="T72" fmla="*/ 1 w 430"/>
                  <a:gd name="T73" fmla="*/ 0 h 1265"/>
                  <a:gd name="T74" fmla="*/ 1 w 430"/>
                  <a:gd name="T75" fmla="*/ 0 h 1265"/>
                  <a:gd name="T76" fmla="*/ 1 w 430"/>
                  <a:gd name="T77" fmla="*/ 0 h 1265"/>
                  <a:gd name="T78" fmla="*/ 1 w 430"/>
                  <a:gd name="T79" fmla="*/ 0 h 1265"/>
                  <a:gd name="T80" fmla="*/ 1 w 430"/>
                  <a:gd name="T81" fmla="*/ 0 h 1265"/>
                  <a:gd name="T82" fmla="*/ 1 w 430"/>
                  <a:gd name="T83" fmla="*/ 0 h 1265"/>
                  <a:gd name="T84" fmla="*/ 1 w 430"/>
                  <a:gd name="T85" fmla="*/ 0 h 1265"/>
                  <a:gd name="T86" fmla="*/ 1 w 430"/>
                  <a:gd name="T87" fmla="*/ 0 h 1265"/>
                  <a:gd name="T88" fmla="*/ 1 w 430"/>
                  <a:gd name="T89" fmla="*/ 0 h 1265"/>
                  <a:gd name="T90" fmla="*/ 1 w 430"/>
                  <a:gd name="T91" fmla="*/ 0 h 1265"/>
                  <a:gd name="T92" fmla="*/ 1 w 430"/>
                  <a:gd name="T93" fmla="*/ 0 h 1265"/>
                  <a:gd name="T94" fmla="*/ 1 w 430"/>
                  <a:gd name="T95" fmla="*/ 0 h 1265"/>
                  <a:gd name="T96" fmla="*/ 1 w 430"/>
                  <a:gd name="T97" fmla="*/ 0 h 1265"/>
                  <a:gd name="T98" fmla="*/ 1 w 430"/>
                  <a:gd name="T99" fmla="*/ 0 h 1265"/>
                  <a:gd name="T100" fmla="*/ 1 w 430"/>
                  <a:gd name="T101" fmla="*/ 0 h 1265"/>
                  <a:gd name="T102" fmla="*/ 1 w 430"/>
                  <a:gd name="T103" fmla="*/ 0 h 1265"/>
                  <a:gd name="T104" fmla="*/ 1 w 430"/>
                  <a:gd name="T105" fmla="*/ 0 h 1265"/>
                  <a:gd name="T106" fmla="*/ 1 w 430"/>
                  <a:gd name="T107" fmla="*/ 0 h 1265"/>
                  <a:gd name="T108" fmla="*/ 1 w 430"/>
                  <a:gd name="T109" fmla="*/ 0 h 1265"/>
                  <a:gd name="T110" fmla="*/ 1 w 430"/>
                  <a:gd name="T111" fmla="*/ 0 h 1265"/>
                  <a:gd name="T112" fmla="*/ 1 w 430"/>
                  <a:gd name="T113" fmla="*/ 0 h 1265"/>
                  <a:gd name="T114" fmla="*/ 1 w 430"/>
                  <a:gd name="T115" fmla="*/ 0 h 1265"/>
                  <a:gd name="T116" fmla="*/ 1 w 430"/>
                  <a:gd name="T117" fmla="*/ 0 h 1265"/>
                  <a:gd name="T118" fmla="*/ 1 w 430"/>
                  <a:gd name="T119" fmla="*/ 0 h 1265"/>
                  <a:gd name="T120" fmla="*/ 1 w 430"/>
                  <a:gd name="T121" fmla="*/ 0 h 1265"/>
                  <a:gd name="T122" fmla="*/ 1 w 430"/>
                  <a:gd name="T123" fmla="*/ 0 h 1265"/>
                  <a:gd name="T124" fmla="*/ 1 w 430"/>
                  <a:gd name="T125" fmla="*/ 0 h 126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30"/>
                  <a:gd name="T190" fmla="*/ 0 h 1265"/>
                  <a:gd name="T191" fmla="*/ 430 w 430"/>
                  <a:gd name="T192" fmla="*/ 1265 h 126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30" h="1265">
                    <a:moveTo>
                      <a:pt x="311" y="193"/>
                    </a:moveTo>
                    <a:lnTo>
                      <a:pt x="308" y="203"/>
                    </a:lnTo>
                    <a:lnTo>
                      <a:pt x="300" y="241"/>
                    </a:lnTo>
                    <a:lnTo>
                      <a:pt x="270" y="373"/>
                    </a:lnTo>
                    <a:lnTo>
                      <a:pt x="227" y="548"/>
                    </a:lnTo>
                    <a:lnTo>
                      <a:pt x="216" y="594"/>
                    </a:lnTo>
                    <a:lnTo>
                      <a:pt x="204" y="641"/>
                    </a:lnTo>
                    <a:lnTo>
                      <a:pt x="182" y="729"/>
                    </a:lnTo>
                    <a:lnTo>
                      <a:pt x="144" y="877"/>
                    </a:lnTo>
                    <a:lnTo>
                      <a:pt x="125" y="954"/>
                    </a:lnTo>
                    <a:lnTo>
                      <a:pt x="125" y="957"/>
                    </a:lnTo>
                    <a:lnTo>
                      <a:pt x="115" y="979"/>
                    </a:lnTo>
                    <a:lnTo>
                      <a:pt x="95" y="1023"/>
                    </a:lnTo>
                    <a:lnTo>
                      <a:pt x="51" y="1114"/>
                    </a:lnTo>
                    <a:lnTo>
                      <a:pt x="9" y="1203"/>
                    </a:lnTo>
                    <a:lnTo>
                      <a:pt x="0" y="1224"/>
                    </a:lnTo>
                    <a:lnTo>
                      <a:pt x="2" y="1229"/>
                    </a:lnTo>
                    <a:lnTo>
                      <a:pt x="6" y="1233"/>
                    </a:lnTo>
                    <a:lnTo>
                      <a:pt x="15" y="1239"/>
                    </a:lnTo>
                    <a:lnTo>
                      <a:pt x="24" y="1244"/>
                    </a:lnTo>
                    <a:lnTo>
                      <a:pt x="41" y="1256"/>
                    </a:lnTo>
                    <a:lnTo>
                      <a:pt x="48" y="1265"/>
                    </a:lnTo>
                    <a:lnTo>
                      <a:pt x="53" y="1264"/>
                    </a:lnTo>
                    <a:lnTo>
                      <a:pt x="62" y="1261"/>
                    </a:lnTo>
                    <a:lnTo>
                      <a:pt x="70" y="1256"/>
                    </a:lnTo>
                    <a:lnTo>
                      <a:pt x="77" y="1249"/>
                    </a:lnTo>
                    <a:lnTo>
                      <a:pt x="92" y="1235"/>
                    </a:lnTo>
                    <a:lnTo>
                      <a:pt x="97" y="1230"/>
                    </a:lnTo>
                    <a:lnTo>
                      <a:pt x="96" y="1224"/>
                    </a:lnTo>
                    <a:lnTo>
                      <a:pt x="95" y="1212"/>
                    </a:lnTo>
                    <a:lnTo>
                      <a:pt x="94" y="1188"/>
                    </a:lnTo>
                    <a:lnTo>
                      <a:pt x="93" y="1163"/>
                    </a:lnTo>
                    <a:lnTo>
                      <a:pt x="93" y="1155"/>
                    </a:lnTo>
                    <a:lnTo>
                      <a:pt x="95" y="1150"/>
                    </a:lnTo>
                    <a:lnTo>
                      <a:pt x="117" y="1110"/>
                    </a:lnTo>
                    <a:lnTo>
                      <a:pt x="194" y="946"/>
                    </a:lnTo>
                    <a:lnTo>
                      <a:pt x="269" y="738"/>
                    </a:lnTo>
                    <a:lnTo>
                      <a:pt x="281" y="688"/>
                    </a:lnTo>
                    <a:lnTo>
                      <a:pt x="290" y="641"/>
                    </a:lnTo>
                    <a:lnTo>
                      <a:pt x="312" y="543"/>
                    </a:lnTo>
                    <a:lnTo>
                      <a:pt x="361" y="349"/>
                    </a:lnTo>
                    <a:lnTo>
                      <a:pt x="416" y="156"/>
                    </a:lnTo>
                    <a:lnTo>
                      <a:pt x="430" y="108"/>
                    </a:lnTo>
                    <a:lnTo>
                      <a:pt x="429" y="102"/>
                    </a:lnTo>
                    <a:lnTo>
                      <a:pt x="428" y="88"/>
                    </a:lnTo>
                    <a:lnTo>
                      <a:pt x="426" y="62"/>
                    </a:lnTo>
                    <a:lnTo>
                      <a:pt x="424" y="35"/>
                    </a:lnTo>
                    <a:lnTo>
                      <a:pt x="424" y="28"/>
                    </a:lnTo>
                    <a:lnTo>
                      <a:pt x="417" y="26"/>
                    </a:lnTo>
                    <a:lnTo>
                      <a:pt x="405" y="22"/>
                    </a:lnTo>
                    <a:lnTo>
                      <a:pt x="380" y="12"/>
                    </a:lnTo>
                    <a:lnTo>
                      <a:pt x="356" y="3"/>
                    </a:lnTo>
                    <a:lnTo>
                      <a:pt x="350" y="0"/>
                    </a:lnTo>
                    <a:lnTo>
                      <a:pt x="347" y="4"/>
                    </a:lnTo>
                    <a:lnTo>
                      <a:pt x="341" y="11"/>
                    </a:lnTo>
                    <a:lnTo>
                      <a:pt x="330" y="26"/>
                    </a:lnTo>
                    <a:lnTo>
                      <a:pt x="318" y="40"/>
                    </a:lnTo>
                    <a:lnTo>
                      <a:pt x="316" y="43"/>
                    </a:lnTo>
                    <a:lnTo>
                      <a:pt x="315" y="59"/>
                    </a:lnTo>
                    <a:lnTo>
                      <a:pt x="315" y="115"/>
                    </a:lnTo>
                    <a:lnTo>
                      <a:pt x="312" y="180"/>
                    </a:lnTo>
                    <a:lnTo>
                      <a:pt x="311" y="193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29"/>
              <p:cNvSpPr>
                <a:spLocks/>
              </p:cNvSpPr>
              <p:nvPr/>
            </p:nvSpPr>
            <p:spPr bwMode="auto">
              <a:xfrm>
                <a:off x="3021" y="826"/>
                <a:ext cx="179" cy="661"/>
              </a:xfrm>
              <a:custGeom>
                <a:avLst/>
                <a:gdLst>
                  <a:gd name="T0" fmla="*/ 1 w 357"/>
                  <a:gd name="T1" fmla="*/ 1 h 1321"/>
                  <a:gd name="T2" fmla="*/ 1 w 357"/>
                  <a:gd name="T3" fmla="*/ 1 h 1321"/>
                  <a:gd name="T4" fmla="*/ 1 w 357"/>
                  <a:gd name="T5" fmla="*/ 1 h 1321"/>
                  <a:gd name="T6" fmla="*/ 1 w 357"/>
                  <a:gd name="T7" fmla="*/ 1 h 1321"/>
                  <a:gd name="T8" fmla="*/ 1 w 357"/>
                  <a:gd name="T9" fmla="*/ 1 h 1321"/>
                  <a:gd name="T10" fmla="*/ 1 w 357"/>
                  <a:gd name="T11" fmla="*/ 1 h 1321"/>
                  <a:gd name="T12" fmla="*/ 1 w 357"/>
                  <a:gd name="T13" fmla="*/ 1 h 1321"/>
                  <a:gd name="T14" fmla="*/ 1 w 357"/>
                  <a:gd name="T15" fmla="*/ 1 h 1321"/>
                  <a:gd name="T16" fmla="*/ 1 w 357"/>
                  <a:gd name="T17" fmla="*/ 1 h 1321"/>
                  <a:gd name="T18" fmla="*/ 1 w 357"/>
                  <a:gd name="T19" fmla="*/ 1 h 1321"/>
                  <a:gd name="T20" fmla="*/ 1 w 357"/>
                  <a:gd name="T21" fmla="*/ 1 h 1321"/>
                  <a:gd name="T22" fmla="*/ 1 w 357"/>
                  <a:gd name="T23" fmla="*/ 1 h 1321"/>
                  <a:gd name="T24" fmla="*/ 1 w 357"/>
                  <a:gd name="T25" fmla="*/ 1 h 1321"/>
                  <a:gd name="T26" fmla="*/ 1 w 357"/>
                  <a:gd name="T27" fmla="*/ 1 h 1321"/>
                  <a:gd name="T28" fmla="*/ 1 w 357"/>
                  <a:gd name="T29" fmla="*/ 1 h 1321"/>
                  <a:gd name="T30" fmla="*/ 1 w 357"/>
                  <a:gd name="T31" fmla="*/ 1 h 1321"/>
                  <a:gd name="T32" fmla="*/ 1 w 357"/>
                  <a:gd name="T33" fmla="*/ 1 h 1321"/>
                  <a:gd name="T34" fmla="*/ 1 w 357"/>
                  <a:gd name="T35" fmla="*/ 1 h 1321"/>
                  <a:gd name="T36" fmla="*/ 1 w 357"/>
                  <a:gd name="T37" fmla="*/ 1 h 1321"/>
                  <a:gd name="T38" fmla="*/ 1 w 357"/>
                  <a:gd name="T39" fmla="*/ 1 h 1321"/>
                  <a:gd name="T40" fmla="*/ 1 w 357"/>
                  <a:gd name="T41" fmla="*/ 1 h 1321"/>
                  <a:gd name="T42" fmla="*/ 1 w 357"/>
                  <a:gd name="T43" fmla="*/ 1 h 1321"/>
                  <a:gd name="T44" fmla="*/ 1 w 357"/>
                  <a:gd name="T45" fmla="*/ 1 h 1321"/>
                  <a:gd name="T46" fmla="*/ 1 w 357"/>
                  <a:gd name="T47" fmla="*/ 1 h 1321"/>
                  <a:gd name="T48" fmla="*/ 1 w 357"/>
                  <a:gd name="T49" fmla="*/ 1 h 1321"/>
                  <a:gd name="T50" fmla="*/ 1 w 357"/>
                  <a:gd name="T51" fmla="*/ 1 h 1321"/>
                  <a:gd name="T52" fmla="*/ 1 w 357"/>
                  <a:gd name="T53" fmla="*/ 1 h 1321"/>
                  <a:gd name="T54" fmla="*/ 1 w 357"/>
                  <a:gd name="T55" fmla="*/ 1 h 1321"/>
                  <a:gd name="T56" fmla="*/ 1 w 357"/>
                  <a:gd name="T57" fmla="*/ 1 h 1321"/>
                  <a:gd name="T58" fmla="*/ 1 w 357"/>
                  <a:gd name="T59" fmla="*/ 1 h 1321"/>
                  <a:gd name="T60" fmla="*/ 1 w 357"/>
                  <a:gd name="T61" fmla="*/ 1 h 1321"/>
                  <a:gd name="T62" fmla="*/ 1 w 357"/>
                  <a:gd name="T63" fmla="*/ 1 h 1321"/>
                  <a:gd name="T64" fmla="*/ 1 w 357"/>
                  <a:gd name="T65" fmla="*/ 1 h 1321"/>
                  <a:gd name="T66" fmla="*/ 1 w 357"/>
                  <a:gd name="T67" fmla="*/ 1 h 1321"/>
                  <a:gd name="T68" fmla="*/ 1 w 357"/>
                  <a:gd name="T69" fmla="*/ 1 h 1321"/>
                  <a:gd name="T70" fmla="*/ 1 w 357"/>
                  <a:gd name="T71" fmla="*/ 1 h 1321"/>
                  <a:gd name="T72" fmla="*/ 1 w 357"/>
                  <a:gd name="T73" fmla="*/ 1 h 1321"/>
                  <a:gd name="T74" fmla="*/ 1 w 357"/>
                  <a:gd name="T75" fmla="*/ 1 h 1321"/>
                  <a:gd name="T76" fmla="*/ 1 w 357"/>
                  <a:gd name="T77" fmla="*/ 1 h 1321"/>
                  <a:gd name="T78" fmla="*/ 1 w 357"/>
                  <a:gd name="T79" fmla="*/ 1 h 1321"/>
                  <a:gd name="T80" fmla="*/ 1 w 357"/>
                  <a:gd name="T81" fmla="*/ 1 h 1321"/>
                  <a:gd name="T82" fmla="*/ 1 w 357"/>
                  <a:gd name="T83" fmla="*/ 1 h 1321"/>
                  <a:gd name="T84" fmla="*/ 1 w 357"/>
                  <a:gd name="T85" fmla="*/ 1 h 1321"/>
                  <a:gd name="T86" fmla="*/ 1 w 357"/>
                  <a:gd name="T87" fmla="*/ 1 h 1321"/>
                  <a:gd name="T88" fmla="*/ 1 w 357"/>
                  <a:gd name="T89" fmla="*/ 1 h 1321"/>
                  <a:gd name="T90" fmla="*/ 1 w 357"/>
                  <a:gd name="T91" fmla="*/ 1 h 1321"/>
                  <a:gd name="T92" fmla="*/ 1 w 357"/>
                  <a:gd name="T93" fmla="*/ 1 h 1321"/>
                  <a:gd name="T94" fmla="*/ 1 w 357"/>
                  <a:gd name="T95" fmla="*/ 1 h 1321"/>
                  <a:gd name="T96" fmla="*/ 1 w 357"/>
                  <a:gd name="T97" fmla="*/ 1 h 1321"/>
                  <a:gd name="T98" fmla="*/ 1 w 357"/>
                  <a:gd name="T99" fmla="*/ 1 h 1321"/>
                  <a:gd name="T100" fmla="*/ 1 w 357"/>
                  <a:gd name="T101" fmla="*/ 1 h 1321"/>
                  <a:gd name="T102" fmla="*/ 0 w 357"/>
                  <a:gd name="T103" fmla="*/ 1 h 1321"/>
                  <a:gd name="T104" fmla="*/ 1 w 357"/>
                  <a:gd name="T105" fmla="*/ 1 h 1321"/>
                  <a:gd name="T106" fmla="*/ 1 w 357"/>
                  <a:gd name="T107" fmla="*/ 1 h 1321"/>
                  <a:gd name="T108" fmla="*/ 1 w 357"/>
                  <a:gd name="T109" fmla="*/ 1 h 1321"/>
                  <a:gd name="T110" fmla="*/ 1 w 357"/>
                  <a:gd name="T111" fmla="*/ 0 h 1321"/>
                  <a:gd name="T112" fmla="*/ 1 w 357"/>
                  <a:gd name="T113" fmla="*/ 1 h 1321"/>
                  <a:gd name="T114" fmla="*/ 1 w 357"/>
                  <a:gd name="T115" fmla="*/ 1 h 1321"/>
                  <a:gd name="T116" fmla="*/ 1 w 357"/>
                  <a:gd name="T117" fmla="*/ 1 h 132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57"/>
                  <a:gd name="T178" fmla="*/ 0 h 1321"/>
                  <a:gd name="T179" fmla="*/ 357 w 357"/>
                  <a:gd name="T180" fmla="*/ 1321 h 132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57" h="1321">
                    <a:moveTo>
                      <a:pt x="189" y="16"/>
                    </a:moveTo>
                    <a:lnTo>
                      <a:pt x="188" y="26"/>
                    </a:lnTo>
                    <a:lnTo>
                      <a:pt x="188" y="90"/>
                    </a:lnTo>
                    <a:lnTo>
                      <a:pt x="188" y="323"/>
                    </a:lnTo>
                    <a:lnTo>
                      <a:pt x="188" y="541"/>
                    </a:lnTo>
                    <a:lnTo>
                      <a:pt x="189" y="570"/>
                    </a:lnTo>
                    <a:lnTo>
                      <a:pt x="190" y="584"/>
                    </a:lnTo>
                    <a:lnTo>
                      <a:pt x="197" y="626"/>
                    </a:lnTo>
                    <a:lnTo>
                      <a:pt x="225" y="751"/>
                    </a:lnTo>
                    <a:lnTo>
                      <a:pt x="264" y="908"/>
                    </a:lnTo>
                    <a:lnTo>
                      <a:pt x="275" y="947"/>
                    </a:lnTo>
                    <a:lnTo>
                      <a:pt x="285" y="988"/>
                    </a:lnTo>
                    <a:lnTo>
                      <a:pt x="304" y="1064"/>
                    </a:lnTo>
                    <a:lnTo>
                      <a:pt x="338" y="1190"/>
                    </a:lnTo>
                    <a:lnTo>
                      <a:pt x="356" y="1255"/>
                    </a:lnTo>
                    <a:lnTo>
                      <a:pt x="357" y="1258"/>
                    </a:lnTo>
                    <a:lnTo>
                      <a:pt x="352" y="1263"/>
                    </a:lnTo>
                    <a:lnTo>
                      <a:pt x="343" y="1271"/>
                    </a:lnTo>
                    <a:lnTo>
                      <a:pt x="326" y="1288"/>
                    </a:lnTo>
                    <a:lnTo>
                      <a:pt x="310" y="1305"/>
                    </a:lnTo>
                    <a:lnTo>
                      <a:pt x="307" y="1309"/>
                    </a:lnTo>
                    <a:lnTo>
                      <a:pt x="293" y="1281"/>
                    </a:lnTo>
                    <a:lnTo>
                      <a:pt x="263" y="1245"/>
                    </a:lnTo>
                    <a:lnTo>
                      <a:pt x="246" y="1237"/>
                    </a:lnTo>
                    <a:lnTo>
                      <a:pt x="230" y="1234"/>
                    </a:lnTo>
                    <a:lnTo>
                      <a:pt x="214" y="1236"/>
                    </a:lnTo>
                    <a:lnTo>
                      <a:pt x="197" y="1243"/>
                    </a:lnTo>
                    <a:lnTo>
                      <a:pt x="179" y="1253"/>
                    </a:lnTo>
                    <a:lnTo>
                      <a:pt x="146" y="1284"/>
                    </a:lnTo>
                    <a:lnTo>
                      <a:pt x="115" y="1321"/>
                    </a:lnTo>
                    <a:lnTo>
                      <a:pt x="110" y="1319"/>
                    </a:lnTo>
                    <a:lnTo>
                      <a:pt x="103" y="1317"/>
                    </a:lnTo>
                    <a:lnTo>
                      <a:pt x="97" y="1316"/>
                    </a:lnTo>
                    <a:lnTo>
                      <a:pt x="91" y="1314"/>
                    </a:lnTo>
                    <a:lnTo>
                      <a:pt x="85" y="1309"/>
                    </a:lnTo>
                    <a:lnTo>
                      <a:pt x="76" y="1299"/>
                    </a:lnTo>
                    <a:lnTo>
                      <a:pt x="71" y="1291"/>
                    </a:lnTo>
                    <a:lnTo>
                      <a:pt x="76" y="1283"/>
                    </a:lnTo>
                    <a:lnTo>
                      <a:pt x="88" y="1264"/>
                    </a:lnTo>
                    <a:lnTo>
                      <a:pt x="110" y="1219"/>
                    </a:lnTo>
                    <a:lnTo>
                      <a:pt x="129" y="1159"/>
                    </a:lnTo>
                    <a:lnTo>
                      <a:pt x="133" y="1141"/>
                    </a:lnTo>
                    <a:lnTo>
                      <a:pt x="135" y="1118"/>
                    </a:lnTo>
                    <a:lnTo>
                      <a:pt x="137" y="1052"/>
                    </a:lnTo>
                    <a:lnTo>
                      <a:pt x="132" y="868"/>
                    </a:lnTo>
                    <a:lnTo>
                      <a:pt x="119" y="688"/>
                    </a:lnTo>
                    <a:lnTo>
                      <a:pt x="116" y="652"/>
                    </a:lnTo>
                    <a:lnTo>
                      <a:pt x="108" y="605"/>
                    </a:lnTo>
                    <a:lnTo>
                      <a:pt x="91" y="508"/>
                    </a:lnTo>
                    <a:lnTo>
                      <a:pt x="49" y="316"/>
                    </a:lnTo>
                    <a:lnTo>
                      <a:pt x="7" y="122"/>
                    </a:lnTo>
                    <a:lnTo>
                      <a:pt x="0" y="74"/>
                    </a:lnTo>
                    <a:lnTo>
                      <a:pt x="13" y="62"/>
                    </a:lnTo>
                    <a:lnTo>
                      <a:pt x="42" y="38"/>
                    </a:lnTo>
                    <a:lnTo>
                      <a:pt x="101" y="5"/>
                    </a:lnTo>
                    <a:lnTo>
                      <a:pt x="135" y="0"/>
                    </a:lnTo>
                    <a:lnTo>
                      <a:pt x="169" y="7"/>
                    </a:lnTo>
                    <a:lnTo>
                      <a:pt x="189" y="16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5" name="Freeform 30"/>
              <p:cNvSpPr>
                <a:spLocks/>
              </p:cNvSpPr>
              <p:nvPr/>
            </p:nvSpPr>
            <p:spPr bwMode="auto">
              <a:xfrm>
                <a:off x="3082" y="1451"/>
                <a:ext cx="223" cy="618"/>
              </a:xfrm>
              <a:custGeom>
                <a:avLst/>
                <a:gdLst>
                  <a:gd name="T0" fmla="*/ 1 w 445"/>
                  <a:gd name="T1" fmla="*/ 1 h 1236"/>
                  <a:gd name="T2" fmla="*/ 1 w 445"/>
                  <a:gd name="T3" fmla="*/ 1 h 1236"/>
                  <a:gd name="T4" fmla="*/ 1 w 445"/>
                  <a:gd name="T5" fmla="*/ 1 h 1236"/>
                  <a:gd name="T6" fmla="*/ 1 w 445"/>
                  <a:gd name="T7" fmla="*/ 1 h 1236"/>
                  <a:gd name="T8" fmla="*/ 1 w 445"/>
                  <a:gd name="T9" fmla="*/ 1 h 1236"/>
                  <a:gd name="T10" fmla="*/ 1 w 445"/>
                  <a:gd name="T11" fmla="*/ 1 h 1236"/>
                  <a:gd name="T12" fmla="*/ 1 w 445"/>
                  <a:gd name="T13" fmla="*/ 1 h 1236"/>
                  <a:gd name="T14" fmla="*/ 1 w 445"/>
                  <a:gd name="T15" fmla="*/ 1 h 1236"/>
                  <a:gd name="T16" fmla="*/ 1 w 445"/>
                  <a:gd name="T17" fmla="*/ 1 h 1236"/>
                  <a:gd name="T18" fmla="*/ 1 w 445"/>
                  <a:gd name="T19" fmla="*/ 1 h 1236"/>
                  <a:gd name="T20" fmla="*/ 1 w 445"/>
                  <a:gd name="T21" fmla="*/ 1 h 1236"/>
                  <a:gd name="T22" fmla="*/ 1 w 445"/>
                  <a:gd name="T23" fmla="*/ 1 h 1236"/>
                  <a:gd name="T24" fmla="*/ 1 w 445"/>
                  <a:gd name="T25" fmla="*/ 1 h 1236"/>
                  <a:gd name="T26" fmla="*/ 1 w 445"/>
                  <a:gd name="T27" fmla="*/ 1 h 1236"/>
                  <a:gd name="T28" fmla="*/ 1 w 445"/>
                  <a:gd name="T29" fmla="*/ 1 h 1236"/>
                  <a:gd name="T30" fmla="*/ 1 w 445"/>
                  <a:gd name="T31" fmla="*/ 1 h 1236"/>
                  <a:gd name="T32" fmla="*/ 1 w 445"/>
                  <a:gd name="T33" fmla="*/ 1 h 1236"/>
                  <a:gd name="T34" fmla="*/ 1 w 445"/>
                  <a:gd name="T35" fmla="*/ 1 h 1236"/>
                  <a:gd name="T36" fmla="*/ 1 w 445"/>
                  <a:gd name="T37" fmla="*/ 1 h 1236"/>
                  <a:gd name="T38" fmla="*/ 1 w 445"/>
                  <a:gd name="T39" fmla="*/ 1 h 1236"/>
                  <a:gd name="T40" fmla="*/ 1 w 445"/>
                  <a:gd name="T41" fmla="*/ 1 h 1236"/>
                  <a:gd name="T42" fmla="*/ 1 w 445"/>
                  <a:gd name="T43" fmla="*/ 1 h 1236"/>
                  <a:gd name="T44" fmla="*/ 1 w 445"/>
                  <a:gd name="T45" fmla="*/ 1 h 1236"/>
                  <a:gd name="T46" fmla="*/ 1 w 445"/>
                  <a:gd name="T47" fmla="*/ 1 h 1236"/>
                  <a:gd name="T48" fmla="*/ 1 w 445"/>
                  <a:gd name="T49" fmla="*/ 1 h 1236"/>
                  <a:gd name="T50" fmla="*/ 1 w 445"/>
                  <a:gd name="T51" fmla="*/ 1 h 1236"/>
                  <a:gd name="T52" fmla="*/ 1 w 445"/>
                  <a:gd name="T53" fmla="*/ 1 h 1236"/>
                  <a:gd name="T54" fmla="*/ 1 w 445"/>
                  <a:gd name="T55" fmla="*/ 1 h 1236"/>
                  <a:gd name="T56" fmla="*/ 1 w 445"/>
                  <a:gd name="T57" fmla="*/ 1 h 1236"/>
                  <a:gd name="T58" fmla="*/ 1 w 445"/>
                  <a:gd name="T59" fmla="*/ 1 h 1236"/>
                  <a:gd name="T60" fmla="*/ 1 w 445"/>
                  <a:gd name="T61" fmla="*/ 1 h 1236"/>
                  <a:gd name="T62" fmla="*/ 1 w 445"/>
                  <a:gd name="T63" fmla="*/ 1 h 1236"/>
                  <a:gd name="T64" fmla="*/ 1 w 445"/>
                  <a:gd name="T65" fmla="*/ 1 h 12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45"/>
                  <a:gd name="T100" fmla="*/ 0 h 1236"/>
                  <a:gd name="T101" fmla="*/ 445 w 445"/>
                  <a:gd name="T102" fmla="*/ 1236 h 12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45" h="1236">
                    <a:moveTo>
                      <a:pt x="34" y="127"/>
                    </a:moveTo>
                    <a:lnTo>
                      <a:pt x="33" y="121"/>
                    </a:lnTo>
                    <a:lnTo>
                      <a:pt x="29" y="104"/>
                    </a:lnTo>
                    <a:lnTo>
                      <a:pt x="17" y="70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8" y="46"/>
                    </a:lnTo>
                    <a:lnTo>
                      <a:pt x="21" y="38"/>
                    </a:lnTo>
                    <a:lnTo>
                      <a:pt x="67" y="10"/>
                    </a:lnTo>
                    <a:lnTo>
                      <a:pt x="92" y="1"/>
                    </a:lnTo>
                    <a:lnTo>
                      <a:pt x="104" y="0"/>
                    </a:lnTo>
                    <a:lnTo>
                      <a:pt x="114" y="1"/>
                    </a:lnTo>
                    <a:lnTo>
                      <a:pt x="122" y="5"/>
                    </a:lnTo>
                    <a:lnTo>
                      <a:pt x="128" y="14"/>
                    </a:lnTo>
                    <a:lnTo>
                      <a:pt x="135" y="28"/>
                    </a:lnTo>
                    <a:lnTo>
                      <a:pt x="151" y="64"/>
                    </a:lnTo>
                    <a:lnTo>
                      <a:pt x="174" y="154"/>
                    </a:lnTo>
                    <a:lnTo>
                      <a:pt x="185" y="224"/>
                    </a:lnTo>
                    <a:lnTo>
                      <a:pt x="185" y="233"/>
                    </a:lnTo>
                    <a:lnTo>
                      <a:pt x="186" y="245"/>
                    </a:lnTo>
                    <a:lnTo>
                      <a:pt x="191" y="285"/>
                    </a:lnTo>
                    <a:lnTo>
                      <a:pt x="213" y="400"/>
                    </a:lnTo>
                    <a:lnTo>
                      <a:pt x="240" y="542"/>
                    </a:lnTo>
                    <a:lnTo>
                      <a:pt x="246" y="579"/>
                    </a:lnTo>
                    <a:lnTo>
                      <a:pt x="259" y="649"/>
                    </a:lnTo>
                    <a:lnTo>
                      <a:pt x="282" y="764"/>
                    </a:lnTo>
                    <a:lnTo>
                      <a:pt x="295" y="824"/>
                    </a:lnTo>
                    <a:lnTo>
                      <a:pt x="296" y="826"/>
                    </a:lnTo>
                    <a:lnTo>
                      <a:pt x="308" y="853"/>
                    </a:lnTo>
                    <a:lnTo>
                      <a:pt x="332" y="908"/>
                    </a:lnTo>
                    <a:lnTo>
                      <a:pt x="382" y="1017"/>
                    </a:lnTo>
                    <a:lnTo>
                      <a:pt x="431" y="1126"/>
                    </a:lnTo>
                    <a:lnTo>
                      <a:pt x="445" y="1152"/>
                    </a:lnTo>
                    <a:lnTo>
                      <a:pt x="443" y="1159"/>
                    </a:lnTo>
                    <a:lnTo>
                      <a:pt x="441" y="1174"/>
                    </a:lnTo>
                    <a:lnTo>
                      <a:pt x="437" y="1201"/>
                    </a:lnTo>
                    <a:lnTo>
                      <a:pt x="431" y="1229"/>
                    </a:lnTo>
                    <a:lnTo>
                      <a:pt x="430" y="1236"/>
                    </a:lnTo>
                    <a:lnTo>
                      <a:pt x="427" y="1235"/>
                    </a:lnTo>
                    <a:lnTo>
                      <a:pt x="423" y="1232"/>
                    </a:lnTo>
                    <a:lnTo>
                      <a:pt x="414" y="1226"/>
                    </a:lnTo>
                    <a:lnTo>
                      <a:pt x="406" y="1220"/>
                    </a:lnTo>
                    <a:lnTo>
                      <a:pt x="404" y="1218"/>
                    </a:lnTo>
                    <a:lnTo>
                      <a:pt x="402" y="1209"/>
                    </a:lnTo>
                    <a:lnTo>
                      <a:pt x="392" y="1174"/>
                    </a:lnTo>
                    <a:lnTo>
                      <a:pt x="374" y="1122"/>
                    </a:lnTo>
                    <a:lnTo>
                      <a:pt x="368" y="1108"/>
                    </a:lnTo>
                    <a:lnTo>
                      <a:pt x="338" y="1047"/>
                    </a:lnTo>
                    <a:lnTo>
                      <a:pt x="285" y="924"/>
                    </a:lnTo>
                    <a:lnTo>
                      <a:pt x="199" y="676"/>
                    </a:lnTo>
                    <a:lnTo>
                      <a:pt x="124" y="422"/>
                    </a:lnTo>
                    <a:lnTo>
                      <a:pt x="106" y="357"/>
                    </a:lnTo>
                    <a:lnTo>
                      <a:pt x="98" y="345"/>
                    </a:lnTo>
                    <a:lnTo>
                      <a:pt x="81" y="317"/>
                    </a:lnTo>
                    <a:lnTo>
                      <a:pt x="44" y="260"/>
                    </a:lnTo>
                    <a:lnTo>
                      <a:pt x="11" y="205"/>
                    </a:lnTo>
                    <a:lnTo>
                      <a:pt x="4" y="192"/>
                    </a:lnTo>
                    <a:lnTo>
                      <a:pt x="1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4" y="168"/>
                    </a:lnTo>
                    <a:lnTo>
                      <a:pt x="8" y="163"/>
                    </a:lnTo>
                    <a:lnTo>
                      <a:pt x="17" y="154"/>
                    </a:lnTo>
                    <a:lnTo>
                      <a:pt x="26" y="145"/>
                    </a:lnTo>
                    <a:lnTo>
                      <a:pt x="32" y="134"/>
                    </a:lnTo>
                    <a:lnTo>
                      <a:pt x="34" y="127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6" name="Freeform 31"/>
              <p:cNvSpPr>
                <a:spLocks/>
              </p:cNvSpPr>
              <p:nvPr/>
            </p:nvSpPr>
            <p:spPr bwMode="auto">
              <a:xfrm>
                <a:off x="3152" y="1506"/>
                <a:ext cx="228" cy="561"/>
              </a:xfrm>
              <a:custGeom>
                <a:avLst/>
                <a:gdLst>
                  <a:gd name="T0" fmla="*/ 1 w 456"/>
                  <a:gd name="T1" fmla="*/ 0 h 1122"/>
                  <a:gd name="T2" fmla="*/ 1 w 456"/>
                  <a:gd name="T3" fmla="*/ 1 h 1122"/>
                  <a:gd name="T4" fmla="*/ 1 w 456"/>
                  <a:gd name="T5" fmla="*/ 1 h 1122"/>
                  <a:gd name="T6" fmla="*/ 1 w 456"/>
                  <a:gd name="T7" fmla="*/ 1 h 1122"/>
                  <a:gd name="T8" fmla="*/ 1 w 456"/>
                  <a:gd name="T9" fmla="*/ 1 h 1122"/>
                  <a:gd name="T10" fmla="*/ 1 w 456"/>
                  <a:gd name="T11" fmla="*/ 1 h 1122"/>
                  <a:gd name="T12" fmla="*/ 1 w 456"/>
                  <a:gd name="T13" fmla="*/ 1 h 1122"/>
                  <a:gd name="T14" fmla="*/ 1 w 456"/>
                  <a:gd name="T15" fmla="*/ 1 h 1122"/>
                  <a:gd name="T16" fmla="*/ 1 w 456"/>
                  <a:gd name="T17" fmla="*/ 1 h 1122"/>
                  <a:gd name="T18" fmla="*/ 1 w 456"/>
                  <a:gd name="T19" fmla="*/ 1 h 1122"/>
                  <a:gd name="T20" fmla="*/ 1 w 456"/>
                  <a:gd name="T21" fmla="*/ 1 h 1122"/>
                  <a:gd name="T22" fmla="*/ 1 w 456"/>
                  <a:gd name="T23" fmla="*/ 1 h 1122"/>
                  <a:gd name="T24" fmla="*/ 1 w 456"/>
                  <a:gd name="T25" fmla="*/ 1 h 1122"/>
                  <a:gd name="T26" fmla="*/ 1 w 456"/>
                  <a:gd name="T27" fmla="*/ 1 h 1122"/>
                  <a:gd name="T28" fmla="*/ 1 w 456"/>
                  <a:gd name="T29" fmla="*/ 1 h 1122"/>
                  <a:gd name="T30" fmla="*/ 1 w 456"/>
                  <a:gd name="T31" fmla="*/ 1 h 1122"/>
                  <a:gd name="T32" fmla="*/ 1 w 456"/>
                  <a:gd name="T33" fmla="*/ 1 h 1122"/>
                  <a:gd name="T34" fmla="*/ 1 w 456"/>
                  <a:gd name="T35" fmla="*/ 1 h 1122"/>
                  <a:gd name="T36" fmla="*/ 1 w 456"/>
                  <a:gd name="T37" fmla="*/ 1 h 1122"/>
                  <a:gd name="T38" fmla="*/ 1 w 456"/>
                  <a:gd name="T39" fmla="*/ 1 h 1122"/>
                  <a:gd name="T40" fmla="*/ 1 w 456"/>
                  <a:gd name="T41" fmla="*/ 1 h 1122"/>
                  <a:gd name="T42" fmla="*/ 1 w 456"/>
                  <a:gd name="T43" fmla="*/ 1 h 1122"/>
                  <a:gd name="T44" fmla="*/ 1 w 456"/>
                  <a:gd name="T45" fmla="*/ 1 h 1122"/>
                  <a:gd name="T46" fmla="*/ 1 w 456"/>
                  <a:gd name="T47" fmla="*/ 1 h 1122"/>
                  <a:gd name="T48" fmla="*/ 1 w 456"/>
                  <a:gd name="T49" fmla="*/ 1 h 1122"/>
                  <a:gd name="T50" fmla="*/ 1 w 456"/>
                  <a:gd name="T51" fmla="*/ 1 h 1122"/>
                  <a:gd name="T52" fmla="*/ 1 w 456"/>
                  <a:gd name="T53" fmla="*/ 1 h 1122"/>
                  <a:gd name="T54" fmla="*/ 1 w 456"/>
                  <a:gd name="T55" fmla="*/ 1 h 1122"/>
                  <a:gd name="T56" fmla="*/ 1 w 456"/>
                  <a:gd name="T57" fmla="*/ 1 h 1122"/>
                  <a:gd name="T58" fmla="*/ 1 w 456"/>
                  <a:gd name="T59" fmla="*/ 1 h 1122"/>
                  <a:gd name="T60" fmla="*/ 1 w 456"/>
                  <a:gd name="T61" fmla="*/ 1 h 1122"/>
                  <a:gd name="T62" fmla="*/ 1 w 456"/>
                  <a:gd name="T63" fmla="*/ 1 h 1122"/>
                  <a:gd name="T64" fmla="*/ 1 w 456"/>
                  <a:gd name="T65" fmla="*/ 1 h 1122"/>
                  <a:gd name="T66" fmla="*/ 1 w 456"/>
                  <a:gd name="T67" fmla="*/ 1 h 1122"/>
                  <a:gd name="T68" fmla="*/ 1 w 456"/>
                  <a:gd name="T69" fmla="*/ 1 h 1122"/>
                  <a:gd name="T70" fmla="*/ 0 w 456"/>
                  <a:gd name="T71" fmla="*/ 1 h 1122"/>
                  <a:gd name="T72" fmla="*/ 1 w 456"/>
                  <a:gd name="T73" fmla="*/ 1 h 1122"/>
                  <a:gd name="T74" fmla="*/ 1 w 456"/>
                  <a:gd name="T75" fmla="*/ 1 h 1122"/>
                  <a:gd name="T76" fmla="*/ 1 w 456"/>
                  <a:gd name="T77" fmla="*/ 1 h 1122"/>
                  <a:gd name="T78" fmla="*/ 1 w 456"/>
                  <a:gd name="T79" fmla="*/ 1 h 1122"/>
                  <a:gd name="T80" fmla="*/ 1 w 456"/>
                  <a:gd name="T81" fmla="*/ 0 h 1122"/>
                  <a:gd name="T82" fmla="*/ 1 w 456"/>
                  <a:gd name="T83" fmla="*/ 0 h 1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6"/>
                  <a:gd name="T127" fmla="*/ 0 h 1122"/>
                  <a:gd name="T128" fmla="*/ 456 w 456"/>
                  <a:gd name="T129" fmla="*/ 1122 h 1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6" h="1122">
                    <a:moveTo>
                      <a:pt x="102" y="0"/>
                    </a:moveTo>
                    <a:lnTo>
                      <a:pt x="101" y="10"/>
                    </a:lnTo>
                    <a:lnTo>
                      <a:pt x="101" y="29"/>
                    </a:lnTo>
                    <a:lnTo>
                      <a:pt x="100" y="66"/>
                    </a:lnTo>
                    <a:lnTo>
                      <a:pt x="100" y="103"/>
                    </a:lnTo>
                    <a:lnTo>
                      <a:pt x="100" y="112"/>
                    </a:lnTo>
                    <a:lnTo>
                      <a:pt x="129" y="186"/>
                    </a:lnTo>
                    <a:lnTo>
                      <a:pt x="188" y="332"/>
                    </a:lnTo>
                    <a:lnTo>
                      <a:pt x="307" y="627"/>
                    </a:lnTo>
                    <a:lnTo>
                      <a:pt x="425" y="921"/>
                    </a:lnTo>
                    <a:lnTo>
                      <a:pt x="456" y="994"/>
                    </a:lnTo>
                    <a:lnTo>
                      <a:pt x="455" y="1002"/>
                    </a:lnTo>
                    <a:lnTo>
                      <a:pt x="455" y="1016"/>
                    </a:lnTo>
                    <a:lnTo>
                      <a:pt x="455" y="1045"/>
                    </a:lnTo>
                    <a:lnTo>
                      <a:pt x="455" y="1075"/>
                    </a:lnTo>
                    <a:lnTo>
                      <a:pt x="455" y="1082"/>
                    </a:lnTo>
                    <a:lnTo>
                      <a:pt x="441" y="1082"/>
                    </a:lnTo>
                    <a:lnTo>
                      <a:pt x="415" y="1083"/>
                    </a:lnTo>
                    <a:lnTo>
                      <a:pt x="360" y="1092"/>
                    </a:lnTo>
                    <a:lnTo>
                      <a:pt x="305" y="1115"/>
                    </a:lnTo>
                    <a:lnTo>
                      <a:pt x="291" y="1122"/>
                    </a:lnTo>
                    <a:lnTo>
                      <a:pt x="292" y="1115"/>
                    </a:lnTo>
                    <a:lnTo>
                      <a:pt x="296" y="1090"/>
                    </a:lnTo>
                    <a:lnTo>
                      <a:pt x="299" y="998"/>
                    </a:lnTo>
                    <a:lnTo>
                      <a:pt x="286" y="870"/>
                    </a:lnTo>
                    <a:lnTo>
                      <a:pt x="280" y="834"/>
                    </a:lnTo>
                    <a:lnTo>
                      <a:pt x="269" y="794"/>
                    </a:lnTo>
                    <a:lnTo>
                      <a:pt x="237" y="699"/>
                    </a:lnTo>
                    <a:lnTo>
                      <a:pt x="151" y="495"/>
                    </a:lnTo>
                    <a:lnTo>
                      <a:pt x="91" y="368"/>
                    </a:lnTo>
                    <a:lnTo>
                      <a:pt x="88" y="361"/>
                    </a:lnTo>
                    <a:lnTo>
                      <a:pt x="80" y="334"/>
                    </a:lnTo>
                    <a:lnTo>
                      <a:pt x="65" y="279"/>
                    </a:lnTo>
                    <a:lnTo>
                      <a:pt x="36" y="169"/>
                    </a:lnTo>
                    <a:lnTo>
                      <a:pt x="7" y="58"/>
                    </a:lnTo>
                    <a:lnTo>
                      <a:pt x="0" y="30"/>
                    </a:lnTo>
                    <a:lnTo>
                      <a:pt x="8" y="28"/>
                    </a:lnTo>
                    <a:lnTo>
                      <a:pt x="25" y="23"/>
                    </a:lnTo>
                    <a:lnTo>
                      <a:pt x="59" y="13"/>
                    </a:lnTo>
                    <a:lnTo>
                      <a:pt x="93" y="3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E3D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7" name="Freeform 32"/>
              <p:cNvSpPr>
                <a:spLocks/>
              </p:cNvSpPr>
              <p:nvPr/>
            </p:nvSpPr>
            <p:spPr bwMode="auto">
              <a:xfrm>
                <a:off x="2520" y="1940"/>
                <a:ext cx="172" cy="273"/>
              </a:xfrm>
              <a:custGeom>
                <a:avLst/>
                <a:gdLst>
                  <a:gd name="T0" fmla="*/ 1 w 344"/>
                  <a:gd name="T1" fmla="*/ 1 h 545"/>
                  <a:gd name="T2" fmla="*/ 1 w 344"/>
                  <a:gd name="T3" fmla="*/ 1 h 545"/>
                  <a:gd name="T4" fmla="*/ 1 w 344"/>
                  <a:gd name="T5" fmla="*/ 1 h 545"/>
                  <a:gd name="T6" fmla="*/ 1 w 344"/>
                  <a:gd name="T7" fmla="*/ 1 h 545"/>
                  <a:gd name="T8" fmla="*/ 1 w 344"/>
                  <a:gd name="T9" fmla="*/ 1 h 545"/>
                  <a:gd name="T10" fmla="*/ 1 w 344"/>
                  <a:gd name="T11" fmla="*/ 1 h 545"/>
                  <a:gd name="T12" fmla="*/ 1 w 344"/>
                  <a:gd name="T13" fmla="*/ 1 h 545"/>
                  <a:gd name="T14" fmla="*/ 1 w 344"/>
                  <a:gd name="T15" fmla="*/ 1 h 545"/>
                  <a:gd name="T16" fmla="*/ 1 w 344"/>
                  <a:gd name="T17" fmla="*/ 1 h 545"/>
                  <a:gd name="T18" fmla="*/ 1 w 344"/>
                  <a:gd name="T19" fmla="*/ 1 h 545"/>
                  <a:gd name="T20" fmla="*/ 1 w 344"/>
                  <a:gd name="T21" fmla="*/ 1 h 545"/>
                  <a:gd name="T22" fmla="*/ 1 w 344"/>
                  <a:gd name="T23" fmla="*/ 1 h 545"/>
                  <a:gd name="T24" fmla="*/ 1 w 344"/>
                  <a:gd name="T25" fmla="*/ 1 h 545"/>
                  <a:gd name="T26" fmla="*/ 1 w 344"/>
                  <a:gd name="T27" fmla="*/ 1 h 545"/>
                  <a:gd name="T28" fmla="*/ 1 w 344"/>
                  <a:gd name="T29" fmla="*/ 1 h 545"/>
                  <a:gd name="T30" fmla="*/ 1 w 344"/>
                  <a:gd name="T31" fmla="*/ 1 h 545"/>
                  <a:gd name="T32" fmla="*/ 1 w 344"/>
                  <a:gd name="T33" fmla="*/ 1 h 545"/>
                  <a:gd name="T34" fmla="*/ 1 w 344"/>
                  <a:gd name="T35" fmla="*/ 1 h 545"/>
                  <a:gd name="T36" fmla="*/ 1 w 344"/>
                  <a:gd name="T37" fmla="*/ 1 h 545"/>
                  <a:gd name="T38" fmla="*/ 1 w 344"/>
                  <a:gd name="T39" fmla="*/ 1 h 545"/>
                  <a:gd name="T40" fmla="*/ 1 w 344"/>
                  <a:gd name="T41" fmla="*/ 1 h 545"/>
                  <a:gd name="T42" fmla="*/ 1 w 344"/>
                  <a:gd name="T43" fmla="*/ 1 h 545"/>
                  <a:gd name="T44" fmla="*/ 1 w 344"/>
                  <a:gd name="T45" fmla="*/ 1 h 545"/>
                  <a:gd name="T46" fmla="*/ 1 w 344"/>
                  <a:gd name="T47" fmla="*/ 1 h 545"/>
                  <a:gd name="T48" fmla="*/ 1 w 344"/>
                  <a:gd name="T49" fmla="*/ 1 h 545"/>
                  <a:gd name="T50" fmla="*/ 1 w 344"/>
                  <a:gd name="T51" fmla="*/ 1 h 545"/>
                  <a:gd name="T52" fmla="*/ 1 w 344"/>
                  <a:gd name="T53" fmla="*/ 1 h 545"/>
                  <a:gd name="T54" fmla="*/ 1 w 344"/>
                  <a:gd name="T55" fmla="*/ 1 h 545"/>
                  <a:gd name="T56" fmla="*/ 1 w 344"/>
                  <a:gd name="T57" fmla="*/ 1 h 545"/>
                  <a:gd name="T58" fmla="*/ 1 w 344"/>
                  <a:gd name="T59" fmla="*/ 1 h 545"/>
                  <a:gd name="T60" fmla="*/ 1 w 344"/>
                  <a:gd name="T61" fmla="*/ 1 h 545"/>
                  <a:gd name="T62" fmla="*/ 1 w 344"/>
                  <a:gd name="T63" fmla="*/ 1 h 545"/>
                  <a:gd name="T64" fmla="*/ 1 w 344"/>
                  <a:gd name="T65" fmla="*/ 1 h 545"/>
                  <a:gd name="T66" fmla="*/ 1 w 344"/>
                  <a:gd name="T67" fmla="*/ 1 h 545"/>
                  <a:gd name="T68" fmla="*/ 1 w 344"/>
                  <a:gd name="T69" fmla="*/ 1 h 545"/>
                  <a:gd name="T70" fmla="*/ 1 w 344"/>
                  <a:gd name="T71" fmla="*/ 1 h 545"/>
                  <a:gd name="T72" fmla="*/ 1 w 344"/>
                  <a:gd name="T73" fmla="*/ 1 h 545"/>
                  <a:gd name="T74" fmla="*/ 1 w 344"/>
                  <a:gd name="T75" fmla="*/ 1 h 545"/>
                  <a:gd name="T76" fmla="*/ 1 w 344"/>
                  <a:gd name="T77" fmla="*/ 1 h 545"/>
                  <a:gd name="T78" fmla="*/ 0 w 344"/>
                  <a:gd name="T79" fmla="*/ 0 h 545"/>
                  <a:gd name="T80" fmla="*/ 1 w 344"/>
                  <a:gd name="T81" fmla="*/ 1 h 545"/>
                  <a:gd name="T82" fmla="*/ 1 w 344"/>
                  <a:gd name="T83" fmla="*/ 1 h 545"/>
                  <a:gd name="T84" fmla="*/ 1 w 344"/>
                  <a:gd name="T85" fmla="*/ 1 h 54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4"/>
                  <a:gd name="T130" fmla="*/ 0 h 545"/>
                  <a:gd name="T131" fmla="*/ 344 w 344"/>
                  <a:gd name="T132" fmla="*/ 545 h 54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4" h="545">
                    <a:moveTo>
                      <a:pt x="167" y="216"/>
                    </a:moveTo>
                    <a:lnTo>
                      <a:pt x="172" y="221"/>
                    </a:lnTo>
                    <a:lnTo>
                      <a:pt x="184" y="229"/>
                    </a:lnTo>
                    <a:lnTo>
                      <a:pt x="199" y="236"/>
                    </a:lnTo>
                    <a:lnTo>
                      <a:pt x="226" y="249"/>
                    </a:lnTo>
                    <a:lnTo>
                      <a:pt x="237" y="263"/>
                    </a:lnTo>
                    <a:lnTo>
                      <a:pt x="238" y="275"/>
                    </a:lnTo>
                    <a:lnTo>
                      <a:pt x="238" y="295"/>
                    </a:lnTo>
                    <a:lnTo>
                      <a:pt x="233" y="316"/>
                    </a:lnTo>
                    <a:lnTo>
                      <a:pt x="217" y="359"/>
                    </a:lnTo>
                    <a:lnTo>
                      <a:pt x="207" y="390"/>
                    </a:lnTo>
                    <a:lnTo>
                      <a:pt x="200" y="385"/>
                    </a:lnTo>
                    <a:lnTo>
                      <a:pt x="179" y="367"/>
                    </a:lnTo>
                    <a:lnTo>
                      <a:pt x="156" y="342"/>
                    </a:lnTo>
                    <a:lnTo>
                      <a:pt x="152" y="336"/>
                    </a:lnTo>
                    <a:lnTo>
                      <a:pt x="147" y="330"/>
                    </a:lnTo>
                    <a:lnTo>
                      <a:pt x="145" y="321"/>
                    </a:lnTo>
                    <a:lnTo>
                      <a:pt x="142" y="301"/>
                    </a:lnTo>
                    <a:lnTo>
                      <a:pt x="141" y="260"/>
                    </a:lnTo>
                    <a:lnTo>
                      <a:pt x="143" y="240"/>
                    </a:lnTo>
                    <a:lnTo>
                      <a:pt x="128" y="249"/>
                    </a:lnTo>
                    <a:lnTo>
                      <a:pt x="118" y="262"/>
                    </a:lnTo>
                    <a:lnTo>
                      <a:pt x="111" y="278"/>
                    </a:lnTo>
                    <a:lnTo>
                      <a:pt x="107" y="295"/>
                    </a:lnTo>
                    <a:lnTo>
                      <a:pt x="106" y="314"/>
                    </a:lnTo>
                    <a:lnTo>
                      <a:pt x="110" y="356"/>
                    </a:lnTo>
                    <a:lnTo>
                      <a:pt x="122" y="395"/>
                    </a:lnTo>
                    <a:lnTo>
                      <a:pt x="138" y="429"/>
                    </a:lnTo>
                    <a:lnTo>
                      <a:pt x="148" y="442"/>
                    </a:lnTo>
                    <a:lnTo>
                      <a:pt x="153" y="447"/>
                    </a:lnTo>
                    <a:lnTo>
                      <a:pt x="162" y="456"/>
                    </a:lnTo>
                    <a:lnTo>
                      <a:pt x="182" y="473"/>
                    </a:lnTo>
                    <a:lnTo>
                      <a:pt x="189" y="483"/>
                    </a:lnTo>
                    <a:lnTo>
                      <a:pt x="193" y="493"/>
                    </a:lnTo>
                    <a:lnTo>
                      <a:pt x="194" y="499"/>
                    </a:lnTo>
                    <a:lnTo>
                      <a:pt x="193" y="503"/>
                    </a:lnTo>
                    <a:lnTo>
                      <a:pt x="191" y="506"/>
                    </a:lnTo>
                    <a:lnTo>
                      <a:pt x="188" y="508"/>
                    </a:lnTo>
                    <a:lnTo>
                      <a:pt x="184" y="509"/>
                    </a:lnTo>
                    <a:lnTo>
                      <a:pt x="180" y="511"/>
                    </a:lnTo>
                    <a:lnTo>
                      <a:pt x="170" y="512"/>
                    </a:lnTo>
                    <a:lnTo>
                      <a:pt x="148" y="514"/>
                    </a:lnTo>
                    <a:lnTo>
                      <a:pt x="144" y="514"/>
                    </a:lnTo>
                    <a:lnTo>
                      <a:pt x="152" y="522"/>
                    </a:lnTo>
                    <a:lnTo>
                      <a:pt x="180" y="540"/>
                    </a:lnTo>
                    <a:lnTo>
                      <a:pt x="197" y="545"/>
                    </a:lnTo>
                    <a:lnTo>
                      <a:pt x="206" y="545"/>
                    </a:lnTo>
                    <a:lnTo>
                      <a:pt x="214" y="543"/>
                    </a:lnTo>
                    <a:lnTo>
                      <a:pt x="223" y="538"/>
                    </a:lnTo>
                    <a:lnTo>
                      <a:pt x="232" y="529"/>
                    </a:lnTo>
                    <a:lnTo>
                      <a:pt x="240" y="515"/>
                    </a:lnTo>
                    <a:lnTo>
                      <a:pt x="259" y="477"/>
                    </a:lnTo>
                    <a:lnTo>
                      <a:pt x="293" y="391"/>
                    </a:lnTo>
                    <a:lnTo>
                      <a:pt x="309" y="347"/>
                    </a:lnTo>
                    <a:lnTo>
                      <a:pt x="312" y="345"/>
                    </a:lnTo>
                    <a:lnTo>
                      <a:pt x="320" y="339"/>
                    </a:lnTo>
                    <a:lnTo>
                      <a:pt x="336" y="328"/>
                    </a:lnTo>
                    <a:lnTo>
                      <a:pt x="342" y="322"/>
                    </a:lnTo>
                    <a:lnTo>
                      <a:pt x="343" y="319"/>
                    </a:lnTo>
                    <a:lnTo>
                      <a:pt x="344" y="316"/>
                    </a:lnTo>
                    <a:lnTo>
                      <a:pt x="344" y="312"/>
                    </a:lnTo>
                    <a:lnTo>
                      <a:pt x="340" y="305"/>
                    </a:lnTo>
                    <a:lnTo>
                      <a:pt x="335" y="298"/>
                    </a:lnTo>
                    <a:lnTo>
                      <a:pt x="322" y="286"/>
                    </a:lnTo>
                    <a:lnTo>
                      <a:pt x="308" y="275"/>
                    </a:lnTo>
                    <a:lnTo>
                      <a:pt x="280" y="252"/>
                    </a:lnTo>
                    <a:lnTo>
                      <a:pt x="271" y="237"/>
                    </a:lnTo>
                    <a:lnTo>
                      <a:pt x="270" y="234"/>
                    </a:lnTo>
                    <a:lnTo>
                      <a:pt x="271" y="231"/>
                    </a:lnTo>
                    <a:lnTo>
                      <a:pt x="273" y="227"/>
                    </a:lnTo>
                    <a:lnTo>
                      <a:pt x="276" y="224"/>
                    </a:lnTo>
                    <a:lnTo>
                      <a:pt x="284" y="217"/>
                    </a:lnTo>
                    <a:lnTo>
                      <a:pt x="290" y="211"/>
                    </a:lnTo>
                    <a:lnTo>
                      <a:pt x="295" y="206"/>
                    </a:lnTo>
                    <a:lnTo>
                      <a:pt x="294" y="201"/>
                    </a:lnTo>
                    <a:lnTo>
                      <a:pt x="274" y="186"/>
                    </a:lnTo>
                    <a:lnTo>
                      <a:pt x="232" y="157"/>
                    </a:lnTo>
                    <a:lnTo>
                      <a:pt x="135" y="94"/>
                    </a:lnTo>
                    <a:lnTo>
                      <a:pt x="28" y="21"/>
                    </a:lnTo>
                    <a:lnTo>
                      <a:pt x="0" y="0"/>
                    </a:lnTo>
                    <a:lnTo>
                      <a:pt x="7" y="17"/>
                    </a:lnTo>
                    <a:lnTo>
                      <a:pt x="28" y="54"/>
                    </a:lnTo>
                    <a:lnTo>
                      <a:pt x="89" y="132"/>
                    </a:lnTo>
                    <a:lnTo>
                      <a:pt x="153" y="202"/>
                    </a:lnTo>
                    <a:lnTo>
                      <a:pt x="167" y="21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8" name="Freeform 33"/>
              <p:cNvSpPr>
                <a:spLocks/>
              </p:cNvSpPr>
              <p:nvPr/>
            </p:nvSpPr>
            <p:spPr bwMode="auto">
              <a:xfrm>
                <a:off x="2731" y="1988"/>
                <a:ext cx="109" cy="165"/>
              </a:xfrm>
              <a:custGeom>
                <a:avLst/>
                <a:gdLst>
                  <a:gd name="T0" fmla="*/ 1 w 218"/>
                  <a:gd name="T1" fmla="*/ 0 h 331"/>
                  <a:gd name="T2" fmla="*/ 1 w 218"/>
                  <a:gd name="T3" fmla="*/ 0 h 331"/>
                  <a:gd name="T4" fmla="*/ 1 w 218"/>
                  <a:gd name="T5" fmla="*/ 0 h 331"/>
                  <a:gd name="T6" fmla="*/ 1 w 218"/>
                  <a:gd name="T7" fmla="*/ 0 h 331"/>
                  <a:gd name="T8" fmla="*/ 1 w 218"/>
                  <a:gd name="T9" fmla="*/ 0 h 331"/>
                  <a:gd name="T10" fmla="*/ 1 w 218"/>
                  <a:gd name="T11" fmla="*/ 0 h 331"/>
                  <a:gd name="T12" fmla="*/ 1 w 218"/>
                  <a:gd name="T13" fmla="*/ 0 h 331"/>
                  <a:gd name="T14" fmla="*/ 1 w 218"/>
                  <a:gd name="T15" fmla="*/ 0 h 331"/>
                  <a:gd name="T16" fmla="*/ 1 w 218"/>
                  <a:gd name="T17" fmla="*/ 0 h 331"/>
                  <a:gd name="T18" fmla="*/ 1 w 218"/>
                  <a:gd name="T19" fmla="*/ 0 h 331"/>
                  <a:gd name="T20" fmla="*/ 1 w 218"/>
                  <a:gd name="T21" fmla="*/ 0 h 331"/>
                  <a:gd name="T22" fmla="*/ 1 w 218"/>
                  <a:gd name="T23" fmla="*/ 0 h 331"/>
                  <a:gd name="T24" fmla="*/ 1 w 218"/>
                  <a:gd name="T25" fmla="*/ 0 h 331"/>
                  <a:gd name="T26" fmla="*/ 1 w 218"/>
                  <a:gd name="T27" fmla="*/ 0 h 331"/>
                  <a:gd name="T28" fmla="*/ 1 w 218"/>
                  <a:gd name="T29" fmla="*/ 0 h 331"/>
                  <a:gd name="T30" fmla="*/ 1 w 218"/>
                  <a:gd name="T31" fmla="*/ 0 h 331"/>
                  <a:gd name="T32" fmla="*/ 1 w 218"/>
                  <a:gd name="T33" fmla="*/ 0 h 331"/>
                  <a:gd name="T34" fmla="*/ 1 w 218"/>
                  <a:gd name="T35" fmla="*/ 0 h 331"/>
                  <a:gd name="T36" fmla="*/ 1 w 218"/>
                  <a:gd name="T37" fmla="*/ 0 h 331"/>
                  <a:gd name="T38" fmla="*/ 1 w 218"/>
                  <a:gd name="T39" fmla="*/ 0 h 331"/>
                  <a:gd name="T40" fmla="*/ 1 w 218"/>
                  <a:gd name="T41" fmla="*/ 0 h 331"/>
                  <a:gd name="T42" fmla="*/ 1 w 218"/>
                  <a:gd name="T43" fmla="*/ 0 h 331"/>
                  <a:gd name="T44" fmla="*/ 1 w 218"/>
                  <a:gd name="T45" fmla="*/ 0 h 331"/>
                  <a:gd name="T46" fmla="*/ 1 w 218"/>
                  <a:gd name="T47" fmla="*/ 0 h 331"/>
                  <a:gd name="T48" fmla="*/ 1 w 218"/>
                  <a:gd name="T49" fmla="*/ 0 h 331"/>
                  <a:gd name="T50" fmla="*/ 1 w 218"/>
                  <a:gd name="T51" fmla="*/ 0 h 331"/>
                  <a:gd name="T52" fmla="*/ 1 w 218"/>
                  <a:gd name="T53" fmla="*/ 0 h 331"/>
                  <a:gd name="T54" fmla="*/ 0 w 218"/>
                  <a:gd name="T55" fmla="*/ 0 h 331"/>
                  <a:gd name="T56" fmla="*/ 1 w 218"/>
                  <a:gd name="T57" fmla="*/ 0 h 331"/>
                  <a:gd name="T58" fmla="*/ 1 w 218"/>
                  <a:gd name="T59" fmla="*/ 0 h 331"/>
                  <a:gd name="T60" fmla="*/ 1 w 218"/>
                  <a:gd name="T61" fmla="*/ 0 h 331"/>
                  <a:gd name="T62" fmla="*/ 1 w 218"/>
                  <a:gd name="T63" fmla="*/ 0 h 331"/>
                  <a:gd name="T64" fmla="*/ 1 w 218"/>
                  <a:gd name="T65" fmla="*/ 0 h 331"/>
                  <a:gd name="T66" fmla="*/ 1 w 218"/>
                  <a:gd name="T67" fmla="*/ 0 h 331"/>
                  <a:gd name="T68" fmla="*/ 1 w 218"/>
                  <a:gd name="T69" fmla="*/ 0 h 331"/>
                  <a:gd name="T70" fmla="*/ 1 w 218"/>
                  <a:gd name="T71" fmla="*/ 0 h 3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18"/>
                  <a:gd name="T109" fmla="*/ 0 h 331"/>
                  <a:gd name="T110" fmla="*/ 218 w 218"/>
                  <a:gd name="T111" fmla="*/ 331 h 3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18" h="331">
                    <a:moveTo>
                      <a:pt x="39" y="37"/>
                    </a:moveTo>
                    <a:lnTo>
                      <a:pt x="42" y="37"/>
                    </a:lnTo>
                    <a:lnTo>
                      <a:pt x="63" y="32"/>
                    </a:lnTo>
                    <a:lnTo>
                      <a:pt x="136" y="14"/>
                    </a:lnTo>
                    <a:lnTo>
                      <a:pt x="192" y="1"/>
                    </a:lnTo>
                    <a:lnTo>
                      <a:pt x="196" y="0"/>
                    </a:lnTo>
                    <a:lnTo>
                      <a:pt x="199" y="3"/>
                    </a:lnTo>
                    <a:lnTo>
                      <a:pt x="201" y="7"/>
                    </a:lnTo>
                    <a:lnTo>
                      <a:pt x="201" y="12"/>
                    </a:lnTo>
                    <a:lnTo>
                      <a:pt x="199" y="17"/>
                    </a:lnTo>
                    <a:lnTo>
                      <a:pt x="196" y="23"/>
                    </a:lnTo>
                    <a:lnTo>
                      <a:pt x="187" y="35"/>
                    </a:lnTo>
                    <a:lnTo>
                      <a:pt x="168" y="59"/>
                    </a:lnTo>
                    <a:lnTo>
                      <a:pt x="166" y="64"/>
                    </a:lnTo>
                    <a:lnTo>
                      <a:pt x="164" y="66"/>
                    </a:lnTo>
                    <a:lnTo>
                      <a:pt x="151" y="73"/>
                    </a:lnTo>
                    <a:lnTo>
                      <a:pt x="108" y="103"/>
                    </a:lnTo>
                    <a:lnTo>
                      <a:pt x="87" y="120"/>
                    </a:lnTo>
                    <a:lnTo>
                      <a:pt x="74" y="137"/>
                    </a:lnTo>
                    <a:lnTo>
                      <a:pt x="73" y="143"/>
                    </a:lnTo>
                    <a:lnTo>
                      <a:pt x="74" y="150"/>
                    </a:lnTo>
                    <a:lnTo>
                      <a:pt x="78" y="159"/>
                    </a:lnTo>
                    <a:lnTo>
                      <a:pt x="83" y="168"/>
                    </a:lnTo>
                    <a:lnTo>
                      <a:pt x="99" y="190"/>
                    </a:lnTo>
                    <a:lnTo>
                      <a:pt x="133" y="227"/>
                    </a:lnTo>
                    <a:lnTo>
                      <a:pt x="144" y="238"/>
                    </a:lnTo>
                    <a:lnTo>
                      <a:pt x="156" y="236"/>
                    </a:lnTo>
                    <a:lnTo>
                      <a:pt x="167" y="230"/>
                    </a:lnTo>
                    <a:lnTo>
                      <a:pt x="176" y="220"/>
                    </a:lnTo>
                    <a:lnTo>
                      <a:pt x="182" y="208"/>
                    </a:lnTo>
                    <a:lnTo>
                      <a:pt x="187" y="195"/>
                    </a:lnTo>
                    <a:lnTo>
                      <a:pt x="192" y="163"/>
                    </a:lnTo>
                    <a:lnTo>
                      <a:pt x="192" y="132"/>
                    </a:lnTo>
                    <a:lnTo>
                      <a:pt x="191" y="105"/>
                    </a:lnTo>
                    <a:lnTo>
                      <a:pt x="190" y="94"/>
                    </a:lnTo>
                    <a:lnTo>
                      <a:pt x="195" y="98"/>
                    </a:lnTo>
                    <a:lnTo>
                      <a:pt x="199" y="102"/>
                    </a:lnTo>
                    <a:lnTo>
                      <a:pt x="203" y="107"/>
                    </a:lnTo>
                    <a:lnTo>
                      <a:pt x="207" y="113"/>
                    </a:lnTo>
                    <a:lnTo>
                      <a:pt x="212" y="128"/>
                    </a:lnTo>
                    <a:lnTo>
                      <a:pt x="216" y="147"/>
                    </a:lnTo>
                    <a:lnTo>
                      <a:pt x="218" y="190"/>
                    </a:lnTo>
                    <a:lnTo>
                      <a:pt x="207" y="271"/>
                    </a:lnTo>
                    <a:lnTo>
                      <a:pt x="197" y="293"/>
                    </a:lnTo>
                    <a:lnTo>
                      <a:pt x="189" y="301"/>
                    </a:lnTo>
                    <a:lnTo>
                      <a:pt x="175" y="316"/>
                    </a:lnTo>
                    <a:lnTo>
                      <a:pt x="158" y="327"/>
                    </a:lnTo>
                    <a:lnTo>
                      <a:pt x="141" y="331"/>
                    </a:lnTo>
                    <a:lnTo>
                      <a:pt x="121" y="326"/>
                    </a:lnTo>
                    <a:lnTo>
                      <a:pt x="96" y="309"/>
                    </a:lnTo>
                    <a:lnTo>
                      <a:pt x="83" y="296"/>
                    </a:lnTo>
                    <a:lnTo>
                      <a:pt x="77" y="291"/>
                    </a:lnTo>
                    <a:lnTo>
                      <a:pt x="62" y="273"/>
                    </a:lnTo>
                    <a:lnTo>
                      <a:pt x="25" y="228"/>
                    </a:lnTo>
                    <a:lnTo>
                      <a:pt x="1" y="198"/>
                    </a:lnTo>
                    <a:lnTo>
                      <a:pt x="0" y="196"/>
                    </a:lnTo>
                    <a:lnTo>
                      <a:pt x="4" y="189"/>
                    </a:lnTo>
                    <a:lnTo>
                      <a:pt x="12" y="175"/>
                    </a:lnTo>
                    <a:lnTo>
                      <a:pt x="30" y="145"/>
                    </a:lnTo>
                    <a:lnTo>
                      <a:pt x="45" y="116"/>
                    </a:lnTo>
                    <a:lnTo>
                      <a:pt x="49" y="108"/>
                    </a:lnTo>
                    <a:lnTo>
                      <a:pt x="47" y="103"/>
                    </a:lnTo>
                    <a:lnTo>
                      <a:pt x="46" y="100"/>
                    </a:lnTo>
                    <a:lnTo>
                      <a:pt x="44" y="98"/>
                    </a:lnTo>
                    <a:lnTo>
                      <a:pt x="38" y="92"/>
                    </a:lnTo>
                    <a:lnTo>
                      <a:pt x="25" y="84"/>
                    </a:lnTo>
                    <a:lnTo>
                      <a:pt x="21" y="79"/>
                    </a:lnTo>
                    <a:lnTo>
                      <a:pt x="21" y="74"/>
                    </a:lnTo>
                    <a:lnTo>
                      <a:pt x="24" y="56"/>
                    </a:lnTo>
                    <a:lnTo>
                      <a:pt x="29" y="47"/>
                    </a:lnTo>
                    <a:lnTo>
                      <a:pt x="35" y="40"/>
                    </a:lnTo>
                    <a:lnTo>
                      <a:pt x="39" y="3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9" name="Freeform 34"/>
              <p:cNvSpPr>
                <a:spLocks/>
              </p:cNvSpPr>
              <p:nvPr/>
            </p:nvSpPr>
            <p:spPr bwMode="auto">
              <a:xfrm>
                <a:off x="2804" y="2026"/>
                <a:ext cx="111" cy="169"/>
              </a:xfrm>
              <a:custGeom>
                <a:avLst/>
                <a:gdLst>
                  <a:gd name="T0" fmla="*/ 1 w 221"/>
                  <a:gd name="T1" fmla="*/ 0 h 339"/>
                  <a:gd name="T2" fmla="*/ 1 w 221"/>
                  <a:gd name="T3" fmla="*/ 0 h 339"/>
                  <a:gd name="T4" fmla="*/ 1 w 221"/>
                  <a:gd name="T5" fmla="*/ 0 h 339"/>
                  <a:gd name="T6" fmla="*/ 1 w 221"/>
                  <a:gd name="T7" fmla="*/ 0 h 339"/>
                  <a:gd name="T8" fmla="*/ 1 w 221"/>
                  <a:gd name="T9" fmla="*/ 0 h 339"/>
                  <a:gd name="T10" fmla="*/ 1 w 221"/>
                  <a:gd name="T11" fmla="*/ 0 h 339"/>
                  <a:gd name="T12" fmla="*/ 1 w 221"/>
                  <a:gd name="T13" fmla="*/ 0 h 339"/>
                  <a:gd name="T14" fmla="*/ 1 w 221"/>
                  <a:gd name="T15" fmla="*/ 0 h 339"/>
                  <a:gd name="T16" fmla="*/ 1 w 221"/>
                  <a:gd name="T17" fmla="*/ 0 h 339"/>
                  <a:gd name="T18" fmla="*/ 1 w 221"/>
                  <a:gd name="T19" fmla="*/ 0 h 339"/>
                  <a:gd name="T20" fmla="*/ 1 w 221"/>
                  <a:gd name="T21" fmla="*/ 0 h 339"/>
                  <a:gd name="T22" fmla="*/ 1 w 221"/>
                  <a:gd name="T23" fmla="*/ 0 h 339"/>
                  <a:gd name="T24" fmla="*/ 1 w 221"/>
                  <a:gd name="T25" fmla="*/ 0 h 339"/>
                  <a:gd name="T26" fmla="*/ 1 w 221"/>
                  <a:gd name="T27" fmla="*/ 0 h 339"/>
                  <a:gd name="T28" fmla="*/ 1 w 221"/>
                  <a:gd name="T29" fmla="*/ 0 h 339"/>
                  <a:gd name="T30" fmla="*/ 1 w 221"/>
                  <a:gd name="T31" fmla="*/ 0 h 339"/>
                  <a:gd name="T32" fmla="*/ 1 w 221"/>
                  <a:gd name="T33" fmla="*/ 0 h 339"/>
                  <a:gd name="T34" fmla="*/ 1 w 221"/>
                  <a:gd name="T35" fmla="*/ 0 h 339"/>
                  <a:gd name="T36" fmla="*/ 1 w 221"/>
                  <a:gd name="T37" fmla="*/ 0 h 339"/>
                  <a:gd name="T38" fmla="*/ 1 w 221"/>
                  <a:gd name="T39" fmla="*/ 0 h 339"/>
                  <a:gd name="T40" fmla="*/ 1 w 221"/>
                  <a:gd name="T41" fmla="*/ 0 h 339"/>
                  <a:gd name="T42" fmla="*/ 1 w 221"/>
                  <a:gd name="T43" fmla="*/ 0 h 339"/>
                  <a:gd name="T44" fmla="*/ 1 w 221"/>
                  <a:gd name="T45" fmla="*/ 0 h 339"/>
                  <a:gd name="T46" fmla="*/ 1 w 221"/>
                  <a:gd name="T47" fmla="*/ 0 h 339"/>
                  <a:gd name="T48" fmla="*/ 1 w 221"/>
                  <a:gd name="T49" fmla="*/ 0 h 339"/>
                  <a:gd name="T50" fmla="*/ 1 w 221"/>
                  <a:gd name="T51" fmla="*/ 0 h 339"/>
                  <a:gd name="T52" fmla="*/ 1 w 221"/>
                  <a:gd name="T53" fmla="*/ 0 h 339"/>
                  <a:gd name="T54" fmla="*/ 1 w 221"/>
                  <a:gd name="T55" fmla="*/ 0 h 339"/>
                  <a:gd name="T56" fmla="*/ 0 w 221"/>
                  <a:gd name="T57" fmla="*/ 0 h 339"/>
                  <a:gd name="T58" fmla="*/ 1 w 221"/>
                  <a:gd name="T59" fmla="*/ 0 h 339"/>
                  <a:gd name="T60" fmla="*/ 1 w 221"/>
                  <a:gd name="T61" fmla="*/ 0 h 339"/>
                  <a:gd name="T62" fmla="*/ 1 w 221"/>
                  <a:gd name="T63" fmla="*/ 0 h 33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1"/>
                  <a:gd name="T97" fmla="*/ 0 h 339"/>
                  <a:gd name="T98" fmla="*/ 221 w 221"/>
                  <a:gd name="T99" fmla="*/ 339 h 33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1" h="339">
                    <a:moveTo>
                      <a:pt x="79" y="268"/>
                    </a:moveTo>
                    <a:lnTo>
                      <a:pt x="84" y="258"/>
                    </a:lnTo>
                    <a:lnTo>
                      <a:pt x="98" y="238"/>
                    </a:lnTo>
                    <a:lnTo>
                      <a:pt x="125" y="203"/>
                    </a:lnTo>
                    <a:lnTo>
                      <a:pt x="135" y="187"/>
                    </a:lnTo>
                    <a:lnTo>
                      <a:pt x="140" y="172"/>
                    </a:lnTo>
                    <a:lnTo>
                      <a:pt x="141" y="165"/>
                    </a:lnTo>
                    <a:lnTo>
                      <a:pt x="139" y="160"/>
                    </a:lnTo>
                    <a:lnTo>
                      <a:pt x="137" y="155"/>
                    </a:lnTo>
                    <a:lnTo>
                      <a:pt x="131" y="146"/>
                    </a:lnTo>
                    <a:lnTo>
                      <a:pt x="124" y="137"/>
                    </a:lnTo>
                    <a:lnTo>
                      <a:pt x="119" y="126"/>
                    </a:lnTo>
                    <a:lnTo>
                      <a:pt x="117" y="113"/>
                    </a:lnTo>
                    <a:lnTo>
                      <a:pt x="120" y="93"/>
                    </a:lnTo>
                    <a:lnTo>
                      <a:pt x="124" y="83"/>
                    </a:lnTo>
                    <a:lnTo>
                      <a:pt x="136" y="61"/>
                    </a:lnTo>
                    <a:lnTo>
                      <a:pt x="167" y="23"/>
                    </a:lnTo>
                    <a:lnTo>
                      <a:pt x="188" y="1"/>
                    </a:lnTo>
                    <a:lnTo>
                      <a:pt x="190" y="0"/>
                    </a:lnTo>
                    <a:lnTo>
                      <a:pt x="189" y="5"/>
                    </a:lnTo>
                    <a:lnTo>
                      <a:pt x="188" y="15"/>
                    </a:lnTo>
                    <a:lnTo>
                      <a:pt x="186" y="34"/>
                    </a:lnTo>
                    <a:lnTo>
                      <a:pt x="183" y="53"/>
                    </a:lnTo>
                    <a:lnTo>
                      <a:pt x="183" y="57"/>
                    </a:lnTo>
                    <a:lnTo>
                      <a:pt x="186" y="54"/>
                    </a:lnTo>
                    <a:lnTo>
                      <a:pt x="192" y="48"/>
                    </a:lnTo>
                    <a:lnTo>
                      <a:pt x="205" y="35"/>
                    </a:lnTo>
                    <a:lnTo>
                      <a:pt x="217" y="23"/>
                    </a:lnTo>
                    <a:lnTo>
                      <a:pt x="221" y="18"/>
                    </a:lnTo>
                    <a:lnTo>
                      <a:pt x="219" y="23"/>
                    </a:lnTo>
                    <a:lnTo>
                      <a:pt x="217" y="31"/>
                    </a:lnTo>
                    <a:lnTo>
                      <a:pt x="212" y="46"/>
                    </a:lnTo>
                    <a:lnTo>
                      <a:pt x="206" y="62"/>
                    </a:lnTo>
                    <a:lnTo>
                      <a:pt x="205" y="65"/>
                    </a:lnTo>
                    <a:lnTo>
                      <a:pt x="201" y="69"/>
                    </a:lnTo>
                    <a:lnTo>
                      <a:pt x="193" y="76"/>
                    </a:lnTo>
                    <a:lnTo>
                      <a:pt x="177" y="90"/>
                    </a:lnTo>
                    <a:lnTo>
                      <a:pt x="160" y="105"/>
                    </a:lnTo>
                    <a:lnTo>
                      <a:pt x="156" y="108"/>
                    </a:lnTo>
                    <a:lnTo>
                      <a:pt x="157" y="116"/>
                    </a:lnTo>
                    <a:lnTo>
                      <a:pt x="161" y="131"/>
                    </a:lnTo>
                    <a:lnTo>
                      <a:pt x="168" y="161"/>
                    </a:lnTo>
                    <a:lnTo>
                      <a:pt x="175" y="192"/>
                    </a:lnTo>
                    <a:lnTo>
                      <a:pt x="178" y="199"/>
                    </a:lnTo>
                    <a:lnTo>
                      <a:pt x="170" y="210"/>
                    </a:lnTo>
                    <a:lnTo>
                      <a:pt x="156" y="230"/>
                    </a:lnTo>
                    <a:lnTo>
                      <a:pt x="130" y="272"/>
                    </a:lnTo>
                    <a:lnTo>
                      <a:pt x="104" y="314"/>
                    </a:lnTo>
                    <a:lnTo>
                      <a:pt x="97" y="324"/>
                    </a:lnTo>
                    <a:lnTo>
                      <a:pt x="96" y="326"/>
                    </a:lnTo>
                    <a:lnTo>
                      <a:pt x="92" y="328"/>
                    </a:lnTo>
                    <a:lnTo>
                      <a:pt x="75" y="336"/>
                    </a:lnTo>
                    <a:lnTo>
                      <a:pt x="52" y="339"/>
                    </a:lnTo>
                    <a:lnTo>
                      <a:pt x="47" y="338"/>
                    </a:lnTo>
                    <a:lnTo>
                      <a:pt x="41" y="337"/>
                    </a:lnTo>
                    <a:lnTo>
                      <a:pt x="30" y="334"/>
                    </a:lnTo>
                    <a:lnTo>
                      <a:pt x="10" y="327"/>
                    </a:lnTo>
                    <a:lnTo>
                      <a:pt x="0" y="323"/>
                    </a:lnTo>
                    <a:lnTo>
                      <a:pt x="0" y="322"/>
                    </a:lnTo>
                    <a:lnTo>
                      <a:pt x="1" y="322"/>
                    </a:lnTo>
                    <a:lnTo>
                      <a:pt x="8" y="320"/>
                    </a:lnTo>
                    <a:lnTo>
                      <a:pt x="39" y="306"/>
                    </a:lnTo>
                    <a:lnTo>
                      <a:pt x="72" y="278"/>
                    </a:lnTo>
                    <a:lnTo>
                      <a:pt x="79" y="26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0" name="Freeform 35"/>
              <p:cNvSpPr>
                <a:spLocks/>
              </p:cNvSpPr>
              <p:nvPr/>
            </p:nvSpPr>
            <p:spPr bwMode="auto">
              <a:xfrm>
                <a:off x="2350" y="1780"/>
                <a:ext cx="98" cy="184"/>
              </a:xfrm>
              <a:custGeom>
                <a:avLst/>
                <a:gdLst>
                  <a:gd name="T0" fmla="*/ 0 w 197"/>
                  <a:gd name="T1" fmla="*/ 1 h 368"/>
                  <a:gd name="T2" fmla="*/ 0 w 197"/>
                  <a:gd name="T3" fmla="*/ 1 h 368"/>
                  <a:gd name="T4" fmla="*/ 0 w 197"/>
                  <a:gd name="T5" fmla="*/ 1 h 368"/>
                  <a:gd name="T6" fmla="*/ 0 w 197"/>
                  <a:gd name="T7" fmla="*/ 1 h 368"/>
                  <a:gd name="T8" fmla="*/ 0 w 197"/>
                  <a:gd name="T9" fmla="*/ 1 h 368"/>
                  <a:gd name="T10" fmla="*/ 0 w 197"/>
                  <a:gd name="T11" fmla="*/ 1 h 368"/>
                  <a:gd name="T12" fmla="*/ 0 w 197"/>
                  <a:gd name="T13" fmla="*/ 1 h 368"/>
                  <a:gd name="T14" fmla="*/ 0 w 197"/>
                  <a:gd name="T15" fmla="*/ 1 h 368"/>
                  <a:gd name="T16" fmla="*/ 0 w 197"/>
                  <a:gd name="T17" fmla="*/ 1 h 368"/>
                  <a:gd name="T18" fmla="*/ 0 w 197"/>
                  <a:gd name="T19" fmla="*/ 1 h 368"/>
                  <a:gd name="T20" fmla="*/ 0 w 197"/>
                  <a:gd name="T21" fmla="*/ 1 h 368"/>
                  <a:gd name="T22" fmla="*/ 0 w 197"/>
                  <a:gd name="T23" fmla="*/ 1 h 368"/>
                  <a:gd name="T24" fmla="*/ 0 w 197"/>
                  <a:gd name="T25" fmla="*/ 1 h 368"/>
                  <a:gd name="T26" fmla="*/ 0 w 197"/>
                  <a:gd name="T27" fmla="*/ 1 h 368"/>
                  <a:gd name="T28" fmla="*/ 0 w 197"/>
                  <a:gd name="T29" fmla="*/ 1 h 368"/>
                  <a:gd name="T30" fmla="*/ 0 w 197"/>
                  <a:gd name="T31" fmla="*/ 1 h 368"/>
                  <a:gd name="T32" fmla="*/ 0 w 197"/>
                  <a:gd name="T33" fmla="*/ 1 h 368"/>
                  <a:gd name="T34" fmla="*/ 0 w 197"/>
                  <a:gd name="T35" fmla="*/ 1 h 368"/>
                  <a:gd name="T36" fmla="*/ 0 w 197"/>
                  <a:gd name="T37" fmla="*/ 1 h 368"/>
                  <a:gd name="T38" fmla="*/ 0 w 197"/>
                  <a:gd name="T39" fmla="*/ 0 h 368"/>
                  <a:gd name="T40" fmla="*/ 0 w 197"/>
                  <a:gd name="T41" fmla="*/ 1 h 368"/>
                  <a:gd name="T42" fmla="*/ 0 w 197"/>
                  <a:gd name="T43" fmla="*/ 1 h 368"/>
                  <a:gd name="T44" fmla="*/ 0 w 197"/>
                  <a:gd name="T45" fmla="*/ 1 h 368"/>
                  <a:gd name="T46" fmla="*/ 0 w 197"/>
                  <a:gd name="T47" fmla="*/ 1 h 368"/>
                  <a:gd name="T48" fmla="*/ 0 w 197"/>
                  <a:gd name="T49" fmla="*/ 1 h 368"/>
                  <a:gd name="T50" fmla="*/ 0 w 197"/>
                  <a:gd name="T51" fmla="*/ 1 h 3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7"/>
                  <a:gd name="T79" fmla="*/ 0 h 368"/>
                  <a:gd name="T80" fmla="*/ 197 w 197"/>
                  <a:gd name="T81" fmla="*/ 368 h 3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7" h="368">
                    <a:moveTo>
                      <a:pt x="35" y="139"/>
                    </a:moveTo>
                    <a:lnTo>
                      <a:pt x="60" y="155"/>
                    </a:lnTo>
                    <a:lnTo>
                      <a:pt x="100" y="186"/>
                    </a:lnTo>
                    <a:lnTo>
                      <a:pt x="148" y="252"/>
                    </a:lnTo>
                    <a:lnTo>
                      <a:pt x="165" y="340"/>
                    </a:lnTo>
                    <a:lnTo>
                      <a:pt x="167" y="368"/>
                    </a:lnTo>
                    <a:lnTo>
                      <a:pt x="183" y="343"/>
                    </a:lnTo>
                    <a:lnTo>
                      <a:pt x="192" y="319"/>
                    </a:lnTo>
                    <a:lnTo>
                      <a:pt x="197" y="296"/>
                    </a:lnTo>
                    <a:lnTo>
                      <a:pt x="194" y="271"/>
                    </a:lnTo>
                    <a:lnTo>
                      <a:pt x="188" y="248"/>
                    </a:lnTo>
                    <a:lnTo>
                      <a:pt x="178" y="226"/>
                    </a:lnTo>
                    <a:lnTo>
                      <a:pt x="149" y="181"/>
                    </a:lnTo>
                    <a:lnTo>
                      <a:pt x="112" y="139"/>
                    </a:lnTo>
                    <a:lnTo>
                      <a:pt x="75" y="98"/>
                    </a:lnTo>
                    <a:lnTo>
                      <a:pt x="67" y="91"/>
                    </a:lnTo>
                    <a:lnTo>
                      <a:pt x="54" y="79"/>
                    </a:lnTo>
                    <a:lnTo>
                      <a:pt x="31" y="53"/>
                    </a:lnTo>
                    <a:lnTo>
                      <a:pt x="6" y="14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3" y="47"/>
                    </a:lnTo>
                    <a:lnTo>
                      <a:pt x="15" y="92"/>
                    </a:lnTo>
                    <a:lnTo>
                      <a:pt x="30" y="128"/>
                    </a:lnTo>
                    <a:lnTo>
                      <a:pt x="35" y="13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1" name="Freeform 36"/>
              <p:cNvSpPr>
                <a:spLocks/>
              </p:cNvSpPr>
              <p:nvPr/>
            </p:nvSpPr>
            <p:spPr bwMode="auto">
              <a:xfrm>
                <a:off x="2476" y="1704"/>
                <a:ext cx="74" cy="145"/>
              </a:xfrm>
              <a:custGeom>
                <a:avLst/>
                <a:gdLst>
                  <a:gd name="T0" fmla="*/ 1 w 148"/>
                  <a:gd name="T1" fmla="*/ 1 h 290"/>
                  <a:gd name="T2" fmla="*/ 1 w 148"/>
                  <a:gd name="T3" fmla="*/ 1 h 290"/>
                  <a:gd name="T4" fmla="*/ 1 w 148"/>
                  <a:gd name="T5" fmla="*/ 1 h 290"/>
                  <a:gd name="T6" fmla="*/ 1 w 148"/>
                  <a:gd name="T7" fmla="*/ 1 h 290"/>
                  <a:gd name="T8" fmla="*/ 1 w 148"/>
                  <a:gd name="T9" fmla="*/ 1 h 290"/>
                  <a:gd name="T10" fmla="*/ 1 w 148"/>
                  <a:gd name="T11" fmla="*/ 1 h 290"/>
                  <a:gd name="T12" fmla="*/ 1 w 148"/>
                  <a:gd name="T13" fmla="*/ 1 h 290"/>
                  <a:gd name="T14" fmla="*/ 1 w 148"/>
                  <a:gd name="T15" fmla="*/ 1 h 290"/>
                  <a:gd name="T16" fmla="*/ 1 w 148"/>
                  <a:gd name="T17" fmla="*/ 1 h 290"/>
                  <a:gd name="T18" fmla="*/ 1 w 148"/>
                  <a:gd name="T19" fmla="*/ 1 h 290"/>
                  <a:gd name="T20" fmla="*/ 1 w 148"/>
                  <a:gd name="T21" fmla="*/ 1 h 290"/>
                  <a:gd name="T22" fmla="*/ 1 w 148"/>
                  <a:gd name="T23" fmla="*/ 1 h 290"/>
                  <a:gd name="T24" fmla="*/ 1 w 148"/>
                  <a:gd name="T25" fmla="*/ 1 h 290"/>
                  <a:gd name="T26" fmla="*/ 1 w 148"/>
                  <a:gd name="T27" fmla="*/ 1 h 290"/>
                  <a:gd name="T28" fmla="*/ 1 w 148"/>
                  <a:gd name="T29" fmla="*/ 1 h 290"/>
                  <a:gd name="T30" fmla="*/ 1 w 148"/>
                  <a:gd name="T31" fmla="*/ 1 h 290"/>
                  <a:gd name="T32" fmla="*/ 1 w 148"/>
                  <a:gd name="T33" fmla="*/ 1 h 290"/>
                  <a:gd name="T34" fmla="*/ 1 w 148"/>
                  <a:gd name="T35" fmla="*/ 1 h 290"/>
                  <a:gd name="T36" fmla="*/ 1 w 148"/>
                  <a:gd name="T37" fmla="*/ 1 h 290"/>
                  <a:gd name="T38" fmla="*/ 1 w 148"/>
                  <a:gd name="T39" fmla="*/ 1 h 290"/>
                  <a:gd name="T40" fmla="*/ 1 w 148"/>
                  <a:gd name="T41" fmla="*/ 1 h 290"/>
                  <a:gd name="T42" fmla="*/ 1 w 148"/>
                  <a:gd name="T43" fmla="*/ 1 h 290"/>
                  <a:gd name="T44" fmla="*/ 1 w 148"/>
                  <a:gd name="T45" fmla="*/ 1 h 290"/>
                  <a:gd name="T46" fmla="*/ 1 w 148"/>
                  <a:gd name="T47" fmla="*/ 1 h 290"/>
                  <a:gd name="T48" fmla="*/ 1 w 148"/>
                  <a:gd name="T49" fmla="*/ 1 h 290"/>
                  <a:gd name="T50" fmla="*/ 0 w 148"/>
                  <a:gd name="T51" fmla="*/ 1 h 290"/>
                  <a:gd name="T52" fmla="*/ 0 w 148"/>
                  <a:gd name="T53" fmla="*/ 0 h 290"/>
                  <a:gd name="T54" fmla="*/ 1 w 148"/>
                  <a:gd name="T55" fmla="*/ 1 h 290"/>
                  <a:gd name="T56" fmla="*/ 1 w 148"/>
                  <a:gd name="T57" fmla="*/ 1 h 290"/>
                  <a:gd name="T58" fmla="*/ 1 w 148"/>
                  <a:gd name="T59" fmla="*/ 1 h 290"/>
                  <a:gd name="T60" fmla="*/ 1 w 148"/>
                  <a:gd name="T61" fmla="*/ 1 h 290"/>
                  <a:gd name="T62" fmla="*/ 1 w 148"/>
                  <a:gd name="T63" fmla="*/ 1 h 290"/>
                  <a:gd name="T64" fmla="*/ 1 w 148"/>
                  <a:gd name="T65" fmla="*/ 1 h 290"/>
                  <a:gd name="T66" fmla="*/ 1 w 148"/>
                  <a:gd name="T67" fmla="*/ 1 h 290"/>
                  <a:gd name="T68" fmla="*/ 1 w 148"/>
                  <a:gd name="T69" fmla="*/ 1 h 290"/>
                  <a:gd name="T70" fmla="*/ 1 w 148"/>
                  <a:gd name="T71" fmla="*/ 1 h 290"/>
                  <a:gd name="T72" fmla="*/ 1 w 148"/>
                  <a:gd name="T73" fmla="*/ 1 h 2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48"/>
                  <a:gd name="T112" fmla="*/ 0 h 290"/>
                  <a:gd name="T113" fmla="*/ 148 w 148"/>
                  <a:gd name="T114" fmla="*/ 290 h 2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48" h="290">
                    <a:moveTo>
                      <a:pt x="104" y="201"/>
                    </a:moveTo>
                    <a:lnTo>
                      <a:pt x="107" y="204"/>
                    </a:lnTo>
                    <a:lnTo>
                      <a:pt x="116" y="210"/>
                    </a:lnTo>
                    <a:lnTo>
                      <a:pt x="134" y="220"/>
                    </a:lnTo>
                    <a:lnTo>
                      <a:pt x="142" y="226"/>
                    </a:lnTo>
                    <a:lnTo>
                      <a:pt x="146" y="233"/>
                    </a:lnTo>
                    <a:lnTo>
                      <a:pt x="148" y="237"/>
                    </a:lnTo>
                    <a:lnTo>
                      <a:pt x="148" y="242"/>
                    </a:lnTo>
                    <a:lnTo>
                      <a:pt x="148" y="254"/>
                    </a:lnTo>
                    <a:lnTo>
                      <a:pt x="145" y="266"/>
                    </a:lnTo>
                    <a:lnTo>
                      <a:pt x="140" y="277"/>
                    </a:lnTo>
                    <a:lnTo>
                      <a:pt x="133" y="286"/>
                    </a:lnTo>
                    <a:lnTo>
                      <a:pt x="129" y="289"/>
                    </a:lnTo>
                    <a:lnTo>
                      <a:pt x="124" y="290"/>
                    </a:lnTo>
                    <a:lnTo>
                      <a:pt x="120" y="290"/>
                    </a:lnTo>
                    <a:lnTo>
                      <a:pt x="104" y="273"/>
                    </a:lnTo>
                    <a:lnTo>
                      <a:pt x="91" y="254"/>
                    </a:lnTo>
                    <a:lnTo>
                      <a:pt x="81" y="233"/>
                    </a:lnTo>
                    <a:lnTo>
                      <a:pt x="69" y="186"/>
                    </a:lnTo>
                    <a:lnTo>
                      <a:pt x="62" y="140"/>
                    </a:lnTo>
                    <a:lnTo>
                      <a:pt x="49" y="67"/>
                    </a:lnTo>
                    <a:lnTo>
                      <a:pt x="43" y="57"/>
                    </a:lnTo>
                    <a:lnTo>
                      <a:pt x="39" y="52"/>
                    </a:lnTo>
                    <a:lnTo>
                      <a:pt x="30" y="42"/>
                    </a:lnTo>
                    <a:lnTo>
                      <a:pt x="11" y="17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3"/>
                    </a:lnTo>
                    <a:lnTo>
                      <a:pt x="39" y="11"/>
                    </a:lnTo>
                    <a:lnTo>
                      <a:pt x="54" y="24"/>
                    </a:lnTo>
                    <a:lnTo>
                      <a:pt x="66" y="40"/>
                    </a:lnTo>
                    <a:lnTo>
                      <a:pt x="75" y="60"/>
                    </a:lnTo>
                    <a:lnTo>
                      <a:pt x="88" y="102"/>
                    </a:lnTo>
                    <a:lnTo>
                      <a:pt x="97" y="147"/>
                    </a:lnTo>
                    <a:lnTo>
                      <a:pt x="102" y="186"/>
                    </a:lnTo>
                    <a:lnTo>
                      <a:pt x="104" y="20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2" name="Freeform 37"/>
              <p:cNvSpPr>
                <a:spLocks/>
              </p:cNvSpPr>
              <p:nvPr/>
            </p:nvSpPr>
            <p:spPr bwMode="auto">
              <a:xfrm>
                <a:off x="2812" y="1675"/>
                <a:ext cx="123" cy="256"/>
              </a:xfrm>
              <a:custGeom>
                <a:avLst/>
                <a:gdLst>
                  <a:gd name="T0" fmla="*/ 0 w 247"/>
                  <a:gd name="T1" fmla="*/ 0 h 513"/>
                  <a:gd name="T2" fmla="*/ 0 w 247"/>
                  <a:gd name="T3" fmla="*/ 0 h 513"/>
                  <a:gd name="T4" fmla="*/ 0 w 247"/>
                  <a:gd name="T5" fmla="*/ 0 h 513"/>
                  <a:gd name="T6" fmla="*/ 0 w 247"/>
                  <a:gd name="T7" fmla="*/ 0 h 513"/>
                  <a:gd name="T8" fmla="*/ 0 w 247"/>
                  <a:gd name="T9" fmla="*/ 0 h 513"/>
                  <a:gd name="T10" fmla="*/ 0 w 247"/>
                  <a:gd name="T11" fmla="*/ 0 h 513"/>
                  <a:gd name="T12" fmla="*/ 0 w 247"/>
                  <a:gd name="T13" fmla="*/ 0 h 513"/>
                  <a:gd name="T14" fmla="*/ 0 w 247"/>
                  <a:gd name="T15" fmla="*/ 0 h 513"/>
                  <a:gd name="T16" fmla="*/ 0 w 247"/>
                  <a:gd name="T17" fmla="*/ 0 h 513"/>
                  <a:gd name="T18" fmla="*/ 0 w 247"/>
                  <a:gd name="T19" fmla="*/ 0 h 513"/>
                  <a:gd name="T20" fmla="*/ 0 w 247"/>
                  <a:gd name="T21" fmla="*/ 0 h 513"/>
                  <a:gd name="T22" fmla="*/ 0 w 247"/>
                  <a:gd name="T23" fmla="*/ 0 h 513"/>
                  <a:gd name="T24" fmla="*/ 0 w 247"/>
                  <a:gd name="T25" fmla="*/ 0 h 513"/>
                  <a:gd name="T26" fmla="*/ 0 w 247"/>
                  <a:gd name="T27" fmla="*/ 0 h 513"/>
                  <a:gd name="T28" fmla="*/ 0 w 247"/>
                  <a:gd name="T29" fmla="*/ 0 h 513"/>
                  <a:gd name="T30" fmla="*/ 0 w 247"/>
                  <a:gd name="T31" fmla="*/ 0 h 513"/>
                  <a:gd name="T32" fmla="*/ 0 w 247"/>
                  <a:gd name="T33" fmla="*/ 0 h 513"/>
                  <a:gd name="T34" fmla="*/ 0 w 247"/>
                  <a:gd name="T35" fmla="*/ 0 h 513"/>
                  <a:gd name="T36" fmla="*/ 0 w 247"/>
                  <a:gd name="T37" fmla="*/ 0 h 513"/>
                  <a:gd name="T38" fmla="*/ 0 w 247"/>
                  <a:gd name="T39" fmla="*/ 0 h 513"/>
                  <a:gd name="T40" fmla="*/ 0 w 247"/>
                  <a:gd name="T41" fmla="*/ 0 h 513"/>
                  <a:gd name="T42" fmla="*/ 0 w 247"/>
                  <a:gd name="T43" fmla="*/ 0 h 513"/>
                  <a:gd name="T44" fmla="*/ 0 w 247"/>
                  <a:gd name="T45" fmla="*/ 0 h 513"/>
                  <a:gd name="T46" fmla="*/ 0 w 247"/>
                  <a:gd name="T47" fmla="*/ 0 h 513"/>
                  <a:gd name="T48" fmla="*/ 0 w 247"/>
                  <a:gd name="T49" fmla="*/ 0 h 513"/>
                  <a:gd name="T50" fmla="*/ 0 w 247"/>
                  <a:gd name="T51" fmla="*/ 0 h 513"/>
                  <a:gd name="T52" fmla="*/ 0 w 247"/>
                  <a:gd name="T53" fmla="*/ 0 h 513"/>
                  <a:gd name="T54" fmla="*/ 0 w 247"/>
                  <a:gd name="T55" fmla="*/ 0 h 513"/>
                  <a:gd name="T56" fmla="*/ 0 w 247"/>
                  <a:gd name="T57" fmla="*/ 0 h 513"/>
                  <a:gd name="T58" fmla="*/ 0 w 247"/>
                  <a:gd name="T59" fmla="*/ 0 h 513"/>
                  <a:gd name="T60" fmla="*/ 0 w 247"/>
                  <a:gd name="T61" fmla="*/ 0 h 513"/>
                  <a:gd name="T62" fmla="*/ 0 w 247"/>
                  <a:gd name="T63" fmla="*/ 0 h 513"/>
                  <a:gd name="T64" fmla="*/ 0 w 247"/>
                  <a:gd name="T65" fmla="*/ 0 h 513"/>
                  <a:gd name="T66" fmla="*/ 0 w 247"/>
                  <a:gd name="T67" fmla="*/ 0 h 513"/>
                  <a:gd name="T68" fmla="*/ 0 w 247"/>
                  <a:gd name="T69" fmla="*/ 0 h 513"/>
                  <a:gd name="T70" fmla="*/ 0 w 247"/>
                  <a:gd name="T71" fmla="*/ 0 h 513"/>
                  <a:gd name="T72" fmla="*/ 0 w 247"/>
                  <a:gd name="T73" fmla="*/ 0 h 513"/>
                  <a:gd name="T74" fmla="*/ 0 w 247"/>
                  <a:gd name="T75" fmla="*/ 0 h 513"/>
                  <a:gd name="T76" fmla="*/ 0 w 247"/>
                  <a:gd name="T77" fmla="*/ 0 h 513"/>
                  <a:gd name="T78" fmla="*/ 0 w 247"/>
                  <a:gd name="T79" fmla="*/ 0 h 513"/>
                  <a:gd name="T80" fmla="*/ 0 w 247"/>
                  <a:gd name="T81" fmla="*/ 0 h 513"/>
                  <a:gd name="T82" fmla="*/ 0 w 247"/>
                  <a:gd name="T83" fmla="*/ 0 h 513"/>
                  <a:gd name="T84" fmla="*/ 0 w 247"/>
                  <a:gd name="T85" fmla="*/ 0 h 513"/>
                  <a:gd name="T86" fmla="*/ 0 w 247"/>
                  <a:gd name="T87" fmla="*/ 0 h 513"/>
                  <a:gd name="T88" fmla="*/ 0 w 247"/>
                  <a:gd name="T89" fmla="*/ 0 h 51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7"/>
                  <a:gd name="T136" fmla="*/ 0 h 513"/>
                  <a:gd name="T137" fmla="*/ 247 w 247"/>
                  <a:gd name="T138" fmla="*/ 513 h 51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7" h="513">
                    <a:moveTo>
                      <a:pt x="24" y="142"/>
                    </a:moveTo>
                    <a:lnTo>
                      <a:pt x="22" y="157"/>
                    </a:lnTo>
                    <a:lnTo>
                      <a:pt x="17" y="192"/>
                    </a:lnTo>
                    <a:lnTo>
                      <a:pt x="6" y="271"/>
                    </a:lnTo>
                    <a:lnTo>
                      <a:pt x="0" y="320"/>
                    </a:lnTo>
                    <a:lnTo>
                      <a:pt x="0" y="322"/>
                    </a:lnTo>
                    <a:lnTo>
                      <a:pt x="14" y="326"/>
                    </a:lnTo>
                    <a:lnTo>
                      <a:pt x="24" y="331"/>
                    </a:lnTo>
                    <a:lnTo>
                      <a:pt x="32" y="337"/>
                    </a:lnTo>
                    <a:lnTo>
                      <a:pt x="37" y="346"/>
                    </a:lnTo>
                    <a:lnTo>
                      <a:pt x="41" y="356"/>
                    </a:lnTo>
                    <a:lnTo>
                      <a:pt x="43" y="366"/>
                    </a:lnTo>
                    <a:lnTo>
                      <a:pt x="43" y="388"/>
                    </a:lnTo>
                    <a:lnTo>
                      <a:pt x="40" y="410"/>
                    </a:lnTo>
                    <a:lnTo>
                      <a:pt x="37" y="431"/>
                    </a:lnTo>
                    <a:lnTo>
                      <a:pt x="47" y="425"/>
                    </a:lnTo>
                    <a:lnTo>
                      <a:pt x="80" y="407"/>
                    </a:lnTo>
                    <a:lnTo>
                      <a:pt x="97" y="401"/>
                    </a:lnTo>
                    <a:lnTo>
                      <a:pt x="104" y="399"/>
                    </a:lnTo>
                    <a:lnTo>
                      <a:pt x="109" y="399"/>
                    </a:lnTo>
                    <a:lnTo>
                      <a:pt x="113" y="401"/>
                    </a:lnTo>
                    <a:lnTo>
                      <a:pt x="114" y="407"/>
                    </a:lnTo>
                    <a:lnTo>
                      <a:pt x="115" y="415"/>
                    </a:lnTo>
                    <a:lnTo>
                      <a:pt x="116" y="437"/>
                    </a:lnTo>
                    <a:lnTo>
                      <a:pt x="115" y="487"/>
                    </a:lnTo>
                    <a:lnTo>
                      <a:pt x="115" y="513"/>
                    </a:lnTo>
                    <a:lnTo>
                      <a:pt x="118" y="511"/>
                    </a:lnTo>
                    <a:lnTo>
                      <a:pt x="125" y="505"/>
                    </a:lnTo>
                    <a:lnTo>
                      <a:pt x="139" y="494"/>
                    </a:lnTo>
                    <a:lnTo>
                      <a:pt x="154" y="483"/>
                    </a:lnTo>
                    <a:lnTo>
                      <a:pt x="158" y="480"/>
                    </a:lnTo>
                    <a:lnTo>
                      <a:pt x="158" y="442"/>
                    </a:lnTo>
                    <a:lnTo>
                      <a:pt x="156" y="358"/>
                    </a:lnTo>
                    <a:lnTo>
                      <a:pt x="160" y="182"/>
                    </a:lnTo>
                    <a:lnTo>
                      <a:pt x="180" y="100"/>
                    </a:lnTo>
                    <a:lnTo>
                      <a:pt x="217" y="29"/>
                    </a:lnTo>
                    <a:lnTo>
                      <a:pt x="247" y="0"/>
                    </a:lnTo>
                    <a:lnTo>
                      <a:pt x="219" y="1"/>
                    </a:lnTo>
                    <a:lnTo>
                      <a:pt x="169" y="5"/>
                    </a:lnTo>
                    <a:lnTo>
                      <a:pt x="122" y="16"/>
                    </a:lnTo>
                    <a:lnTo>
                      <a:pt x="81" y="38"/>
                    </a:lnTo>
                    <a:lnTo>
                      <a:pt x="50" y="70"/>
                    </a:lnTo>
                    <a:lnTo>
                      <a:pt x="30" y="115"/>
                    </a:lnTo>
                    <a:lnTo>
                      <a:pt x="24" y="14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3" name="Freeform 38"/>
              <p:cNvSpPr>
                <a:spLocks/>
              </p:cNvSpPr>
              <p:nvPr/>
            </p:nvSpPr>
            <p:spPr bwMode="auto">
              <a:xfrm>
                <a:off x="2914" y="1668"/>
                <a:ext cx="105" cy="289"/>
              </a:xfrm>
              <a:custGeom>
                <a:avLst/>
                <a:gdLst>
                  <a:gd name="T0" fmla="*/ 1 w 210"/>
                  <a:gd name="T1" fmla="*/ 1 h 577"/>
                  <a:gd name="T2" fmla="*/ 1 w 210"/>
                  <a:gd name="T3" fmla="*/ 1 h 577"/>
                  <a:gd name="T4" fmla="*/ 1 w 210"/>
                  <a:gd name="T5" fmla="*/ 1 h 577"/>
                  <a:gd name="T6" fmla="*/ 1 w 210"/>
                  <a:gd name="T7" fmla="*/ 1 h 577"/>
                  <a:gd name="T8" fmla="*/ 1 w 210"/>
                  <a:gd name="T9" fmla="*/ 1 h 577"/>
                  <a:gd name="T10" fmla="*/ 1 w 210"/>
                  <a:gd name="T11" fmla="*/ 1 h 577"/>
                  <a:gd name="T12" fmla="*/ 1 w 210"/>
                  <a:gd name="T13" fmla="*/ 1 h 577"/>
                  <a:gd name="T14" fmla="*/ 1 w 210"/>
                  <a:gd name="T15" fmla="*/ 1 h 577"/>
                  <a:gd name="T16" fmla="*/ 1 w 210"/>
                  <a:gd name="T17" fmla="*/ 1 h 577"/>
                  <a:gd name="T18" fmla="*/ 0 w 210"/>
                  <a:gd name="T19" fmla="*/ 1 h 577"/>
                  <a:gd name="T20" fmla="*/ 0 w 210"/>
                  <a:gd name="T21" fmla="*/ 1 h 577"/>
                  <a:gd name="T22" fmla="*/ 1 w 210"/>
                  <a:gd name="T23" fmla="*/ 1 h 577"/>
                  <a:gd name="T24" fmla="*/ 1 w 210"/>
                  <a:gd name="T25" fmla="*/ 1 h 577"/>
                  <a:gd name="T26" fmla="*/ 1 w 210"/>
                  <a:gd name="T27" fmla="*/ 1 h 577"/>
                  <a:gd name="T28" fmla="*/ 1 w 210"/>
                  <a:gd name="T29" fmla="*/ 1 h 577"/>
                  <a:gd name="T30" fmla="*/ 1 w 210"/>
                  <a:gd name="T31" fmla="*/ 1 h 577"/>
                  <a:gd name="T32" fmla="*/ 1 w 210"/>
                  <a:gd name="T33" fmla="*/ 1 h 577"/>
                  <a:gd name="T34" fmla="*/ 1 w 210"/>
                  <a:gd name="T35" fmla="*/ 1 h 577"/>
                  <a:gd name="T36" fmla="*/ 1 w 210"/>
                  <a:gd name="T37" fmla="*/ 1 h 577"/>
                  <a:gd name="T38" fmla="*/ 1 w 210"/>
                  <a:gd name="T39" fmla="*/ 1 h 577"/>
                  <a:gd name="T40" fmla="*/ 1 w 210"/>
                  <a:gd name="T41" fmla="*/ 0 h 577"/>
                  <a:gd name="T42" fmla="*/ 1 w 210"/>
                  <a:gd name="T43" fmla="*/ 1 h 577"/>
                  <a:gd name="T44" fmla="*/ 1 w 210"/>
                  <a:gd name="T45" fmla="*/ 1 h 577"/>
                  <a:gd name="T46" fmla="*/ 1 w 210"/>
                  <a:gd name="T47" fmla="*/ 1 h 577"/>
                  <a:gd name="T48" fmla="*/ 1 w 210"/>
                  <a:gd name="T49" fmla="*/ 1 h 577"/>
                  <a:gd name="T50" fmla="*/ 1 w 210"/>
                  <a:gd name="T51" fmla="*/ 1 h 577"/>
                  <a:gd name="T52" fmla="*/ 1 w 210"/>
                  <a:gd name="T53" fmla="*/ 1 h 577"/>
                  <a:gd name="T54" fmla="*/ 1 w 210"/>
                  <a:gd name="T55" fmla="*/ 1 h 577"/>
                  <a:gd name="T56" fmla="*/ 1 w 210"/>
                  <a:gd name="T57" fmla="*/ 1 h 57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10"/>
                  <a:gd name="T88" fmla="*/ 0 h 577"/>
                  <a:gd name="T89" fmla="*/ 210 w 210"/>
                  <a:gd name="T90" fmla="*/ 577 h 57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10" h="577">
                    <a:moveTo>
                      <a:pt x="210" y="238"/>
                    </a:moveTo>
                    <a:lnTo>
                      <a:pt x="191" y="261"/>
                    </a:lnTo>
                    <a:lnTo>
                      <a:pt x="151" y="312"/>
                    </a:lnTo>
                    <a:lnTo>
                      <a:pt x="77" y="425"/>
                    </a:lnTo>
                    <a:lnTo>
                      <a:pt x="53" y="485"/>
                    </a:lnTo>
                    <a:lnTo>
                      <a:pt x="43" y="547"/>
                    </a:lnTo>
                    <a:lnTo>
                      <a:pt x="46" y="577"/>
                    </a:lnTo>
                    <a:lnTo>
                      <a:pt x="38" y="569"/>
                    </a:lnTo>
                    <a:lnTo>
                      <a:pt x="15" y="535"/>
                    </a:lnTo>
                    <a:lnTo>
                      <a:pt x="0" y="484"/>
                    </a:lnTo>
                    <a:lnTo>
                      <a:pt x="0" y="469"/>
                    </a:lnTo>
                    <a:lnTo>
                      <a:pt x="4" y="453"/>
                    </a:lnTo>
                    <a:lnTo>
                      <a:pt x="14" y="431"/>
                    </a:lnTo>
                    <a:lnTo>
                      <a:pt x="48" y="377"/>
                    </a:lnTo>
                    <a:lnTo>
                      <a:pt x="131" y="264"/>
                    </a:lnTo>
                    <a:lnTo>
                      <a:pt x="175" y="210"/>
                    </a:lnTo>
                    <a:lnTo>
                      <a:pt x="172" y="186"/>
                    </a:lnTo>
                    <a:lnTo>
                      <a:pt x="167" y="145"/>
                    </a:lnTo>
                    <a:lnTo>
                      <a:pt x="145" y="82"/>
                    </a:lnTo>
                    <a:lnTo>
                      <a:pt x="101" y="19"/>
                    </a:lnTo>
                    <a:lnTo>
                      <a:pt x="86" y="0"/>
                    </a:lnTo>
                    <a:lnTo>
                      <a:pt x="108" y="16"/>
                    </a:lnTo>
                    <a:lnTo>
                      <a:pt x="143" y="47"/>
                    </a:lnTo>
                    <a:lnTo>
                      <a:pt x="169" y="82"/>
                    </a:lnTo>
                    <a:lnTo>
                      <a:pt x="188" y="120"/>
                    </a:lnTo>
                    <a:lnTo>
                      <a:pt x="200" y="163"/>
                    </a:lnTo>
                    <a:lnTo>
                      <a:pt x="207" y="212"/>
                    </a:lnTo>
                    <a:lnTo>
                      <a:pt x="210" y="23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4" name="Freeform 39"/>
              <p:cNvSpPr>
                <a:spLocks/>
              </p:cNvSpPr>
              <p:nvPr/>
            </p:nvSpPr>
            <p:spPr bwMode="auto">
              <a:xfrm>
                <a:off x="2922" y="1974"/>
                <a:ext cx="87" cy="174"/>
              </a:xfrm>
              <a:custGeom>
                <a:avLst/>
                <a:gdLst>
                  <a:gd name="T0" fmla="*/ 0 w 176"/>
                  <a:gd name="T1" fmla="*/ 1 h 348"/>
                  <a:gd name="T2" fmla="*/ 0 w 176"/>
                  <a:gd name="T3" fmla="*/ 1 h 348"/>
                  <a:gd name="T4" fmla="*/ 0 w 176"/>
                  <a:gd name="T5" fmla="*/ 1 h 348"/>
                  <a:gd name="T6" fmla="*/ 0 w 176"/>
                  <a:gd name="T7" fmla="*/ 1 h 348"/>
                  <a:gd name="T8" fmla="*/ 0 w 176"/>
                  <a:gd name="T9" fmla="*/ 1 h 348"/>
                  <a:gd name="T10" fmla="*/ 0 w 176"/>
                  <a:gd name="T11" fmla="*/ 1 h 348"/>
                  <a:gd name="T12" fmla="*/ 0 w 176"/>
                  <a:gd name="T13" fmla="*/ 1 h 348"/>
                  <a:gd name="T14" fmla="*/ 0 w 176"/>
                  <a:gd name="T15" fmla="*/ 1 h 348"/>
                  <a:gd name="T16" fmla="*/ 0 w 176"/>
                  <a:gd name="T17" fmla="*/ 1 h 348"/>
                  <a:gd name="T18" fmla="*/ 0 w 176"/>
                  <a:gd name="T19" fmla="*/ 1 h 348"/>
                  <a:gd name="T20" fmla="*/ 0 w 176"/>
                  <a:gd name="T21" fmla="*/ 1 h 348"/>
                  <a:gd name="T22" fmla="*/ 0 w 176"/>
                  <a:gd name="T23" fmla="*/ 1 h 348"/>
                  <a:gd name="T24" fmla="*/ 0 w 176"/>
                  <a:gd name="T25" fmla="*/ 1 h 348"/>
                  <a:gd name="T26" fmla="*/ 0 w 176"/>
                  <a:gd name="T27" fmla="*/ 1 h 348"/>
                  <a:gd name="T28" fmla="*/ 0 w 176"/>
                  <a:gd name="T29" fmla="*/ 1 h 348"/>
                  <a:gd name="T30" fmla="*/ 0 w 176"/>
                  <a:gd name="T31" fmla="*/ 1 h 348"/>
                  <a:gd name="T32" fmla="*/ 0 w 176"/>
                  <a:gd name="T33" fmla="*/ 1 h 348"/>
                  <a:gd name="T34" fmla="*/ 0 w 176"/>
                  <a:gd name="T35" fmla="*/ 1 h 348"/>
                  <a:gd name="T36" fmla="*/ 0 w 176"/>
                  <a:gd name="T37" fmla="*/ 1 h 348"/>
                  <a:gd name="T38" fmla="*/ 0 w 176"/>
                  <a:gd name="T39" fmla="*/ 1 h 348"/>
                  <a:gd name="T40" fmla="*/ 0 w 176"/>
                  <a:gd name="T41" fmla="*/ 1 h 348"/>
                  <a:gd name="T42" fmla="*/ 0 w 176"/>
                  <a:gd name="T43" fmla="*/ 1 h 348"/>
                  <a:gd name="T44" fmla="*/ 0 w 176"/>
                  <a:gd name="T45" fmla="*/ 1 h 348"/>
                  <a:gd name="T46" fmla="*/ 0 w 176"/>
                  <a:gd name="T47" fmla="*/ 1 h 348"/>
                  <a:gd name="T48" fmla="*/ 0 w 176"/>
                  <a:gd name="T49" fmla="*/ 1 h 348"/>
                  <a:gd name="T50" fmla="*/ 0 w 176"/>
                  <a:gd name="T51" fmla="*/ 1 h 348"/>
                  <a:gd name="T52" fmla="*/ 0 w 176"/>
                  <a:gd name="T53" fmla="*/ 1 h 348"/>
                  <a:gd name="T54" fmla="*/ 0 w 176"/>
                  <a:gd name="T55" fmla="*/ 1 h 348"/>
                  <a:gd name="T56" fmla="*/ 0 w 176"/>
                  <a:gd name="T57" fmla="*/ 1 h 348"/>
                  <a:gd name="T58" fmla="*/ 0 w 176"/>
                  <a:gd name="T59" fmla="*/ 1 h 348"/>
                  <a:gd name="T60" fmla="*/ 0 w 176"/>
                  <a:gd name="T61" fmla="*/ 0 h 348"/>
                  <a:gd name="T62" fmla="*/ 0 w 176"/>
                  <a:gd name="T63" fmla="*/ 1 h 348"/>
                  <a:gd name="T64" fmla="*/ 0 w 176"/>
                  <a:gd name="T65" fmla="*/ 1 h 348"/>
                  <a:gd name="T66" fmla="*/ 0 w 176"/>
                  <a:gd name="T67" fmla="*/ 1 h 348"/>
                  <a:gd name="T68" fmla="*/ 0 w 176"/>
                  <a:gd name="T69" fmla="*/ 1 h 348"/>
                  <a:gd name="T70" fmla="*/ 0 w 176"/>
                  <a:gd name="T71" fmla="*/ 1 h 34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76"/>
                  <a:gd name="T109" fmla="*/ 0 h 348"/>
                  <a:gd name="T110" fmla="*/ 176 w 176"/>
                  <a:gd name="T111" fmla="*/ 348 h 34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76" h="348">
                    <a:moveTo>
                      <a:pt x="55" y="59"/>
                    </a:moveTo>
                    <a:lnTo>
                      <a:pt x="59" y="62"/>
                    </a:lnTo>
                    <a:lnTo>
                      <a:pt x="63" y="66"/>
                    </a:lnTo>
                    <a:lnTo>
                      <a:pt x="66" y="71"/>
                    </a:lnTo>
                    <a:lnTo>
                      <a:pt x="68" y="77"/>
                    </a:lnTo>
                    <a:lnTo>
                      <a:pt x="70" y="90"/>
                    </a:lnTo>
                    <a:lnTo>
                      <a:pt x="71" y="104"/>
                    </a:lnTo>
                    <a:lnTo>
                      <a:pt x="70" y="114"/>
                    </a:lnTo>
                    <a:lnTo>
                      <a:pt x="70" y="117"/>
                    </a:lnTo>
                    <a:lnTo>
                      <a:pt x="64" y="123"/>
                    </a:lnTo>
                    <a:lnTo>
                      <a:pt x="52" y="135"/>
                    </a:lnTo>
                    <a:lnTo>
                      <a:pt x="30" y="156"/>
                    </a:lnTo>
                    <a:lnTo>
                      <a:pt x="7" y="178"/>
                    </a:lnTo>
                    <a:lnTo>
                      <a:pt x="2" y="183"/>
                    </a:lnTo>
                    <a:lnTo>
                      <a:pt x="8" y="191"/>
                    </a:lnTo>
                    <a:lnTo>
                      <a:pt x="31" y="218"/>
                    </a:lnTo>
                    <a:lnTo>
                      <a:pt x="53" y="249"/>
                    </a:lnTo>
                    <a:lnTo>
                      <a:pt x="57" y="256"/>
                    </a:lnTo>
                    <a:lnTo>
                      <a:pt x="59" y="264"/>
                    </a:lnTo>
                    <a:lnTo>
                      <a:pt x="63" y="282"/>
                    </a:lnTo>
                    <a:lnTo>
                      <a:pt x="64" y="302"/>
                    </a:lnTo>
                    <a:lnTo>
                      <a:pt x="64" y="338"/>
                    </a:lnTo>
                    <a:lnTo>
                      <a:pt x="64" y="348"/>
                    </a:lnTo>
                    <a:lnTo>
                      <a:pt x="66" y="341"/>
                    </a:lnTo>
                    <a:lnTo>
                      <a:pt x="72" y="313"/>
                    </a:lnTo>
                    <a:lnTo>
                      <a:pt x="76" y="275"/>
                    </a:lnTo>
                    <a:lnTo>
                      <a:pt x="76" y="265"/>
                    </a:lnTo>
                    <a:lnTo>
                      <a:pt x="74" y="256"/>
                    </a:lnTo>
                    <a:lnTo>
                      <a:pt x="71" y="237"/>
                    </a:lnTo>
                    <a:lnTo>
                      <a:pt x="64" y="199"/>
                    </a:lnTo>
                    <a:lnTo>
                      <a:pt x="60" y="178"/>
                    </a:lnTo>
                    <a:lnTo>
                      <a:pt x="60" y="176"/>
                    </a:lnTo>
                    <a:lnTo>
                      <a:pt x="63" y="172"/>
                    </a:lnTo>
                    <a:lnTo>
                      <a:pt x="75" y="159"/>
                    </a:lnTo>
                    <a:lnTo>
                      <a:pt x="84" y="154"/>
                    </a:lnTo>
                    <a:lnTo>
                      <a:pt x="96" y="152"/>
                    </a:lnTo>
                    <a:lnTo>
                      <a:pt x="103" y="153"/>
                    </a:lnTo>
                    <a:lnTo>
                      <a:pt x="109" y="156"/>
                    </a:lnTo>
                    <a:lnTo>
                      <a:pt x="116" y="161"/>
                    </a:lnTo>
                    <a:lnTo>
                      <a:pt x="132" y="174"/>
                    </a:lnTo>
                    <a:lnTo>
                      <a:pt x="159" y="205"/>
                    </a:lnTo>
                    <a:lnTo>
                      <a:pt x="173" y="220"/>
                    </a:lnTo>
                    <a:lnTo>
                      <a:pt x="173" y="217"/>
                    </a:lnTo>
                    <a:lnTo>
                      <a:pt x="173" y="209"/>
                    </a:lnTo>
                    <a:lnTo>
                      <a:pt x="175" y="194"/>
                    </a:lnTo>
                    <a:lnTo>
                      <a:pt x="175" y="180"/>
                    </a:lnTo>
                    <a:lnTo>
                      <a:pt x="176" y="176"/>
                    </a:lnTo>
                    <a:lnTo>
                      <a:pt x="171" y="170"/>
                    </a:lnTo>
                    <a:lnTo>
                      <a:pt x="161" y="156"/>
                    </a:lnTo>
                    <a:lnTo>
                      <a:pt x="142" y="130"/>
                    </a:lnTo>
                    <a:lnTo>
                      <a:pt x="122" y="101"/>
                    </a:lnTo>
                    <a:lnTo>
                      <a:pt x="118" y="94"/>
                    </a:lnTo>
                    <a:lnTo>
                      <a:pt x="116" y="89"/>
                    </a:lnTo>
                    <a:lnTo>
                      <a:pt x="114" y="79"/>
                    </a:lnTo>
                    <a:lnTo>
                      <a:pt x="109" y="59"/>
                    </a:lnTo>
                    <a:lnTo>
                      <a:pt x="104" y="37"/>
                    </a:lnTo>
                    <a:lnTo>
                      <a:pt x="103" y="31"/>
                    </a:lnTo>
                    <a:lnTo>
                      <a:pt x="98" y="29"/>
                    </a:lnTo>
                    <a:lnTo>
                      <a:pt x="88" y="23"/>
                    </a:lnTo>
                    <a:lnTo>
                      <a:pt x="69" y="13"/>
                    </a:lnTo>
                    <a:lnTo>
                      <a:pt x="49" y="3"/>
                    </a:lnTo>
                    <a:lnTo>
                      <a:pt x="45" y="0"/>
                    </a:lnTo>
                    <a:lnTo>
                      <a:pt x="41" y="9"/>
                    </a:lnTo>
                    <a:lnTo>
                      <a:pt x="34" y="26"/>
                    </a:lnTo>
                    <a:lnTo>
                      <a:pt x="19" y="62"/>
                    </a:lnTo>
                    <a:lnTo>
                      <a:pt x="3" y="97"/>
                    </a:lnTo>
                    <a:lnTo>
                      <a:pt x="0" y="105"/>
                    </a:lnTo>
                    <a:lnTo>
                      <a:pt x="5" y="9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9" y="60"/>
                    </a:lnTo>
                    <a:lnTo>
                      <a:pt x="55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5" name="Freeform 40"/>
              <p:cNvSpPr>
                <a:spLocks/>
              </p:cNvSpPr>
              <p:nvPr/>
            </p:nvSpPr>
            <p:spPr bwMode="auto">
              <a:xfrm>
                <a:off x="2926" y="2136"/>
                <a:ext cx="79" cy="253"/>
              </a:xfrm>
              <a:custGeom>
                <a:avLst/>
                <a:gdLst>
                  <a:gd name="T0" fmla="*/ 0 w 159"/>
                  <a:gd name="T1" fmla="*/ 1 h 506"/>
                  <a:gd name="T2" fmla="*/ 0 w 159"/>
                  <a:gd name="T3" fmla="*/ 1 h 506"/>
                  <a:gd name="T4" fmla="*/ 0 w 159"/>
                  <a:gd name="T5" fmla="*/ 1 h 506"/>
                  <a:gd name="T6" fmla="*/ 0 w 159"/>
                  <a:gd name="T7" fmla="*/ 1 h 506"/>
                  <a:gd name="T8" fmla="*/ 0 w 159"/>
                  <a:gd name="T9" fmla="*/ 1 h 506"/>
                  <a:gd name="T10" fmla="*/ 0 w 159"/>
                  <a:gd name="T11" fmla="*/ 1 h 506"/>
                  <a:gd name="T12" fmla="*/ 0 w 159"/>
                  <a:gd name="T13" fmla="*/ 1 h 506"/>
                  <a:gd name="T14" fmla="*/ 0 w 159"/>
                  <a:gd name="T15" fmla="*/ 1 h 506"/>
                  <a:gd name="T16" fmla="*/ 0 w 159"/>
                  <a:gd name="T17" fmla="*/ 1 h 506"/>
                  <a:gd name="T18" fmla="*/ 0 w 159"/>
                  <a:gd name="T19" fmla="*/ 1 h 506"/>
                  <a:gd name="T20" fmla="*/ 0 w 159"/>
                  <a:gd name="T21" fmla="*/ 1 h 506"/>
                  <a:gd name="T22" fmla="*/ 0 w 159"/>
                  <a:gd name="T23" fmla="*/ 1 h 506"/>
                  <a:gd name="T24" fmla="*/ 0 w 159"/>
                  <a:gd name="T25" fmla="*/ 1 h 506"/>
                  <a:gd name="T26" fmla="*/ 0 w 159"/>
                  <a:gd name="T27" fmla="*/ 1 h 506"/>
                  <a:gd name="T28" fmla="*/ 0 w 159"/>
                  <a:gd name="T29" fmla="*/ 1 h 506"/>
                  <a:gd name="T30" fmla="*/ 0 w 159"/>
                  <a:gd name="T31" fmla="*/ 1 h 506"/>
                  <a:gd name="T32" fmla="*/ 0 w 159"/>
                  <a:gd name="T33" fmla="*/ 1 h 506"/>
                  <a:gd name="T34" fmla="*/ 0 w 159"/>
                  <a:gd name="T35" fmla="*/ 1 h 506"/>
                  <a:gd name="T36" fmla="*/ 0 w 159"/>
                  <a:gd name="T37" fmla="*/ 1 h 506"/>
                  <a:gd name="T38" fmla="*/ 0 w 159"/>
                  <a:gd name="T39" fmla="*/ 1 h 506"/>
                  <a:gd name="T40" fmla="*/ 0 w 159"/>
                  <a:gd name="T41" fmla="*/ 1 h 506"/>
                  <a:gd name="T42" fmla="*/ 0 w 159"/>
                  <a:gd name="T43" fmla="*/ 1 h 506"/>
                  <a:gd name="T44" fmla="*/ 0 w 159"/>
                  <a:gd name="T45" fmla="*/ 1 h 506"/>
                  <a:gd name="T46" fmla="*/ 0 w 159"/>
                  <a:gd name="T47" fmla="*/ 1 h 506"/>
                  <a:gd name="T48" fmla="*/ 0 w 159"/>
                  <a:gd name="T49" fmla="*/ 0 h 506"/>
                  <a:gd name="T50" fmla="*/ 0 w 159"/>
                  <a:gd name="T51" fmla="*/ 1 h 506"/>
                  <a:gd name="T52" fmla="*/ 0 w 159"/>
                  <a:gd name="T53" fmla="*/ 1 h 506"/>
                  <a:gd name="T54" fmla="*/ 0 w 159"/>
                  <a:gd name="T55" fmla="*/ 1 h 506"/>
                  <a:gd name="T56" fmla="*/ 0 w 159"/>
                  <a:gd name="T57" fmla="*/ 1 h 506"/>
                  <a:gd name="T58" fmla="*/ 0 w 159"/>
                  <a:gd name="T59" fmla="*/ 1 h 506"/>
                  <a:gd name="T60" fmla="*/ 0 w 159"/>
                  <a:gd name="T61" fmla="*/ 1 h 506"/>
                  <a:gd name="T62" fmla="*/ 0 w 159"/>
                  <a:gd name="T63" fmla="*/ 1 h 506"/>
                  <a:gd name="T64" fmla="*/ 0 w 159"/>
                  <a:gd name="T65" fmla="*/ 1 h 506"/>
                  <a:gd name="T66" fmla="*/ 0 w 159"/>
                  <a:gd name="T67" fmla="*/ 1 h 5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59"/>
                  <a:gd name="T103" fmla="*/ 0 h 506"/>
                  <a:gd name="T104" fmla="*/ 159 w 159"/>
                  <a:gd name="T105" fmla="*/ 506 h 5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59" h="506">
                    <a:moveTo>
                      <a:pt x="73" y="108"/>
                    </a:moveTo>
                    <a:lnTo>
                      <a:pt x="69" y="111"/>
                    </a:lnTo>
                    <a:lnTo>
                      <a:pt x="65" y="112"/>
                    </a:lnTo>
                    <a:lnTo>
                      <a:pt x="57" y="114"/>
                    </a:lnTo>
                    <a:lnTo>
                      <a:pt x="49" y="114"/>
                    </a:lnTo>
                    <a:lnTo>
                      <a:pt x="37" y="112"/>
                    </a:lnTo>
                    <a:lnTo>
                      <a:pt x="36" y="111"/>
                    </a:lnTo>
                    <a:lnTo>
                      <a:pt x="36" y="141"/>
                    </a:lnTo>
                    <a:lnTo>
                      <a:pt x="35" y="198"/>
                    </a:lnTo>
                    <a:lnTo>
                      <a:pt x="23" y="313"/>
                    </a:lnTo>
                    <a:lnTo>
                      <a:pt x="4" y="461"/>
                    </a:lnTo>
                    <a:lnTo>
                      <a:pt x="0" y="506"/>
                    </a:lnTo>
                    <a:lnTo>
                      <a:pt x="13" y="445"/>
                    </a:lnTo>
                    <a:lnTo>
                      <a:pt x="32" y="354"/>
                    </a:lnTo>
                    <a:lnTo>
                      <a:pt x="54" y="257"/>
                    </a:lnTo>
                    <a:lnTo>
                      <a:pt x="66" y="189"/>
                    </a:lnTo>
                    <a:lnTo>
                      <a:pt x="70" y="164"/>
                    </a:lnTo>
                    <a:lnTo>
                      <a:pt x="72" y="158"/>
                    </a:lnTo>
                    <a:lnTo>
                      <a:pt x="75" y="154"/>
                    </a:lnTo>
                    <a:lnTo>
                      <a:pt x="79" y="151"/>
                    </a:lnTo>
                    <a:lnTo>
                      <a:pt x="83" y="151"/>
                    </a:lnTo>
                    <a:lnTo>
                      <a:pt x="87" y="152"/>
                    </a:lnTo>
                    <a:lnTo>
                      <a:pt x="91" y="154"/>
                    </a:lnTo>
                    <a:lnTo>
                      <a:pt x="94" y="157"/>
                    </a:lnTo>
                    <a:lnTo>
                      <a:pt x="103" y="166"/>
                    </a:lnTo>
                    <a:lnTo>
                      <a:pt x="112" y="178"/>
                    </a:lnTo>
                    <a:lnTo>
                      <a:pt x="117" y="184"/>
                    </a:lnTo>
                    <a:lnTo>
                      <a:pt x="117" y="183"/>
                    </a:lnTo>
                    <a:lnTo>
                      <a:pt x="118" y="169"/>
                    </a:lnTo>
                    <a:lnTo>
                      <a:pt x="121" y="125"/>
                    </a:lnTo>
                    <a:lnTo>
                      <a:pt x="124" y="88"/>
                    </a:lnTo>
                    <a:lnTo>
                      <a:pt x="125" y="84"/>
                    </a:lnTo>
                    <a:lnTo>
                      <a:pt x="125" y="82"/>
                    </a:lnTo>
                    <a:lnTo>
                      <a:pt x="127" y="77"/>
                    </a:lnTo>
                    <a:lnTo>
                      <a:pt x="133" y="62"/>
                    </a:lnTo>
                    <a:lnTo>
                      <a:pt x="149" y="25"/>
                    </a:lnTo>
                    <a:lnTo>
                      <a:pt x="159" y="6"/>
                    </a:lnTo>
                    <a:lnTo>
                      <a:pt x="155" y="8"/>
                    </a:lnTo>
                    <a:lnTo>
                      <a:pt x="146" y="13"/>
                    </a:lnTo>
                    <a:lnTo>
                      <a:pt x="130" y="22"/>
                    </a:lnTo>
                    <a:lnTo>
                      <a:pt x="114" y="27"/>
                    </a:lnTo>
                    <a:lnTo>
                      <a:pt x="110" y="26"/>
                    </a:lnTo>
                    <a:lnTo>
                      <a:pt x="107" y="26"/>
                    </a:lnTo>
                    <a:lnTo>
                      <a:pt x="106" y="24"/>
                    </a:lnTo>
                    <a:lnTo>
                      <a:pt x="105" y="22"/>
                    </a:lnTo>
                    <a:lnTo>
                      <a:pt x="104" y="19"/>
                    </a:lnTo>
                    <a:lnTo>
                      <a:pt x="103" y="12"/>
                    </a:lnTo>
                    <a:lnTo>
                      <a:pt x="103" y="6"/>
                    </a:lnTo>
                    <a:lnTo>
                      <a:pt x="101" y="2"/>
                    </a:lnTo>
                    <a:lnTo>
                      <a:pt x="99" y="0"/>
                    </a:lnTo>
                    <a:lnTo>
                      <a:pt x="88" y="4"/>
                    </a:lnTo>
                    <a:lnTo>
                      <a:pt x="70" y="10"/>
                    </a:lnTo>
                    <a:lnTo>
                      <a:pt x="61" y="16"/>
                    </a:lnTo>
                    <a:lnTo>
                      <a:pt x="59" y="17"/>
                    </a:lnTo>
                    <a:lnTo>
                      <a:pt x="58" y="19"/>
                    </a:lnTo>
                    <a:lnTo>
                      <a:pt x="58" y="20"/>
                    </a:lnTo>
                    <a:lnTo>
                      <a:pt x="59" y="22"/>
                    </a:lnTo>
                    <a:lnTo>
                      <a:pt x="61" y="24"/>
                    </a:lnTo>
                    <a:lnTo>
                      <a:pt x="62" y="26"/>
                    </a:lnTo>
                    <a:lnTo>
                      <a:pt x="68" y="31"/>
                    </a:lnTo>
                    <a:lnTo>
                      <a:pt x="85" y="41"/>
                    </a:lnTo>
                    <a:lnTo>
                      <a:pt x="91" y="43"/>
                    </a:lnTo>
                    <a:lnTo>
                      <a:pt x="90" y="45"/>
                    </a:lnTo>
                    <a:lnTo>
                      <a:pt x="90" y="52"/>
                    </a:lnTo>
                    <a:lnTo>
                      <a:pt x="85" y="78"/>
                    </a:lnTo>
                    <a:lnTo>
                      <a:pt x="76" y="105"/>
                    </a:lnTo>
                    <a:lnTo>
                      <a:pt x="73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6" name="Freeform 41"/>
              <p:cNvSpPr>
                <a:spLocks/>
              </p:cNvSpPr>
              <p:nvPr/>
            </p:nvSpPr>
            <p:spPr bwMode="auto">
              <a:xfrm>
                <a:off x="2844" y="2020"/>
                <a:ext cx="227" cy="1051"/>
              </a:xfrm>
              <a:custGeom>
                <a:avLst/>
                <a:gdLst>
                  <a:gd name="T0" fmla="*/ 1 w 454"/>
                  <a:gd name="T1" fmla="*/ 0 h 2103"/>
                  <a:gd name="T2" fmla="*/ 1 w 454"/>
                  <a:gd name="T3" fmla="*/ 0 h 2103"/>
                  <a:gd name="T4" fmla="*/ 1 w 454"/>
                  <a:gd name="T5" fmla="*/ 0 h 2103"/>
                  <a:gd name="T6" fmla="*/ 1 w 454"/>
                  <a:gd name="T7" fmla="*/ 0 h 2103"/>
                  <a:gd name="T8" fmla="*/ 1 w 454"/>
                  <a:gd name="T9" fmla="*/ 0 h 2103"/>
                  <a:gd name="T10" fmla="*/ 1 w 454"/>
                  <a:gd name="T11" fmla="*/ 0 h 2103"/>
                  <a:gd name="T12" fmla="*/ 1 w 454"/>
                  <a:gd name="T13" fmla="*/ 0 h 2103"/>
                  <a:gd name="T14" fmla="*/ 1 w 454"/>
                  <a:gd name="T15" fmla="*/ 0 h 2103"/>
                  <a:gd name="T16" fmla="*/ 1 w 454"/>
                  <a:gd name="T17" fmla="*/ 0 h 2103"/>
                  <a:gd name="T18" fmla="*/ 1 w 454"/>
                  <a:gd name="T19" fmla="*/ 0 h 2103"/>
                  <a:gd name="T20" fmla="*/ 1 w 454"/>
                  <a:gd name="T21" fmla="*/ 0 h 2103"/>
                  <a:gd name="T22" fmla="*/ 1 w 454"/>
                  <a:gd name="T23" fmla="*/ 0 h 2103"/>
                  <a:gd name="T24" fmla="*/ 1 w 454"/>
                  <a:gd name="T25" fmla="*/ 0 h 2103"/>
                  <a:gd name="T26" fmla="*/ 1 w 454"/>
                  <a:gd name="T27" fmla="*/ 0 h 2103"/>
                  <a:gd name="T28" fmla="*/ 1 w 454"/>
                  <a:gd name="T29" fmla="*/ 0 h 2103"/>
                  <a:gd name="T30" fmla="*/ 1 w 454"/>
                  <a:gd name="T31" fmla="*/ 0 h 2103"/>
                  <a:gd name="T32" fmla="*/ 1 w 454"/>
                  <a:gd name="T33" fmla="*/ 0 h 2103"/>
                  <a:gd name="T34" fmla="*/ 1 w 454"/>
                  <a:gd name="T35" fmla="*/ 0 h 2103"/>
                  <a:gd name="T36" fmla="*/ 0 w 454"/>
                  <a:gd name="T37" fmla="*/ 0 h 2103"/>
                  <a:gd name="T38" fmla="*/ 1 w 454"/>
                  <a:gd name="T39" fmla="*/ 0 h 2103"/>
                  <a:gd name="T40" fmla="*/ 1 w 454"/>
                  <a:gd name="T41" fmla="*/ 0 h 2103"/>
                  <a:gd name="T42" fmla="*/ 1 w 454"/>
                  <a:gd name="T43" fmla="*/ 0 h 2103"/>
                  <a:gd name="T44" fmla="*/ 1 w 454"/>
                  <a:gd name="T45" fmla="*/ 0 h 2103"/>
                  <a:gd name="T46" fmla="*/ 1 w 454"/>
                  <a:gd name="T47" fmla="*/ 0 h 2103"/>
                  <a:gd name="T48" fmla="*/ 1 w 454"/>
                  <a:gd name="T49" fmla="*/ 0 h 2103"/>
                  <a:gd name="T50" fmla="*/ 1 w 454"/>
                  <a:gd name="T51" fmla="*/ 0 h 2103"/>
                  <a:gd name="T52" fmla="*/ 1 w 454"/>
                  <a:gd name="T53" fmla="*/ 0 h 2103"/>
                  <a:gd name="T54" fmla="*/ 1 w 454"/>
                  <a:gd name="T55" fmla="*/ 0 h 2103"/>
                  <a:gd name="T56" fmla="*/ 1 w 454"/>
                  <a:gd name="T57" fmla="*/ 0 h 2103"/>
                  <a:gd name="T58" fmla="*/ 1 w 454"/>
                  <a:gd name="T59" fmla="*/ 0 h 2103"/>
                  <a:gd name="T60" fmla="*/ 1 w 454"/>
                  <a:gd name="T61" fmla="*/ 0 h 2103"/>
                  <a:gd name="T62" fmla="*/ 1 w 454"/>
                  <a:gd name="T63" fmla="*/ 0 h 2103"/>
                  <a:gd name="T64" fmla="*/ 1 w 454"/>
                  <a:gd name="T65" fmla="*/ 0 h 2103"/>
                  <a:gd name="T66" fmla="*/ 1 w 454"/>
                  <a:gd name="T67" fmla="*/ 0 h 2103"/>
                  <a:gd name="T68" fmla="*/ 1 w 454"/>
                  <a:gd name="T69" fmla="*/ 0 h 2103"/>
                  <a:gd name="T70" fmla="*/ 1 w 454"/>
                  <a:gd name="T71" fmla="*/ 0 h 2103"/>
                  <a:gd name="T72" fmla="*/ 1 w 454"/>
                  <a:gd name="T73" fmla="*/ 0 h 2103"/>
                  <a:gd name="T74" fmla="*/ 1 w 454"/>
                  <a:gd name="T75" fmla="*/ 0 h 2103"/>
                  <a:gd name="T76" fmla="*/ 1 w 454"/>
                  <a:gd name="T77" fmla="*/ 0 h 2103"/>
                  <a:gd name="T78" fmla="*/ 1 w 454"/>
                  <a:gd name="T79" fmla="*/ 0 h 2103"/>
                  <a:gd name="T80" fmla="*/ 1 w 454"/>
                  <a:gd name="T81" fmla="*/ 0 h 2103"/>
                  <a:gd name="T82" fmla="*/ 1 w 454"/>
                  <a:gd name="T83" fmla="*/ 0 h 2103"/>
                  <a:gd name="T84" fmla="*/ 1 w 454"/>
                  <a:gd name="T85" fmla="*/ 0 h 2103"/>
                  <a:gd name="T86" fmla="*/ 1 w 454"/>
                  <a:gd name="T87" fmla="*/ 0 h 2103"/>
                  <a:gd name="T88" fmla="*/ 1 w 454"/>
                  <a:gd name="T89" fmla="*/ 0 h 2103"/>
                  <a:gd name="T90" fmla="*/ 1 w 454"/>
                  <a:gd name="T91" fmla="*/ 0 h 2103"/>
                  <a:gd name="T92" fmla="*/ 1 w 454"/>
                  <a:gd name="T93" fmla="*/ 0 h 2103"/>
                  <a:gd name="T94" fmla="*/ 1 w 454"/>
                  <a:gd name="T95" fmla="*/ 0 h 2103"/>
                  <a:gd name="T96" fmla="*/ 1 w 454"/>
                  <a:gd name="T97" fmla="*/ 0 h 2103"/>
                  <a:gd name="T98" fmla="*/ 1 w 454"/>
                  <a:gd name="T99" fmla="*/ 0 h 2103"/>
                  <a:gd name="T100" fmla="*/ 1 w 454"/>
                  <a:gd name="T101" fmla="*/ 0 h 2103"/>
                  <a:gd name="T102" fmla="*/ 1 w 454"/>
                  <a:gd name="T103" fmla="*/ 0 h 2103"/>
                  <a:gd name="T104" fmla="*/ 1 w 454"/>
                  <a:gd name="T105" fmla="*/ 0 h 2103"/>
                  <a:gd name="T106" fmla="*/ 1 w 454"/>
                  <a:gd name="T107" fmla="*/ 0 h 2103"/>
                  <a:gd name="T108" fmla="*/ 1 w 454"/>
                  <a:gd name="T109" fmla="*/ 0 h 2103"/>
                  <a:gd name="T110" fmla="*/ 1 w 454"/>
                  <a:gd name="T111" fmla="*/ 0 h 2103"/>
                  <a:gd name="T112" fmla="*/ 1 w 454"/>
                  <a:gd name="T113" fmla="*/ 0 h 2103"/>
                  <a:gd name="T114" fmla="*/ 1 w 454"/>
                  <a:gd name="T115" fmla="*/ 0 h 2103"/>
                  <a:gd name="T116" fmla="*/ 1 w 454"/>
                  <a:gd name="T117" fmla="*/ 0 h 210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54"/>
                  <a:gd name="T178" fmla="*/ 0 h 2103"/>
                  <a:gd name="T179" fmla="*/ 454 w 454"/>
                  <a:gd name="T180" fmla="*/ 2103 h 210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54" h="2103">
                    <a:moveTo>
                      <a:pt x="454" y="136"/>
                    </a:moveTo>
                    <a:lnTo>
                      <a:pt x="453" y="146"/>
                    </a:lnTo>
                    <a:lnTo>
                      <a:pt x="452" y="170"/>
                    </a:lnTo>
                    <a:lnTo>
                      <a:pt x="446" y="226"/>
                    </a:lnTo>
                    <a:lnTo>
                      <a:pt x="429" y="273"/>
                    </a:lnTo>
                    <a:lnTo>
                      <a:pt x="423" y="281"/>
                    </a:lnTo>
                    <a:lnTo>
                      <a:pt x="416" y="291"/>
                    </a:lnTo>
                    <a:lnTo>
                      <a:pt x="409" y="303"/>
                    </a:lnTo>
                    <a:lnTo>
                      <a:pt x="393" y="336"/>
                    </a:lnTo>
                    <a:lnTo>
                      <a:pt x="370" y="408"/>
                    </a:lnTo>
                    <a:lnTo>
                      <a:pt x="360" y="444"/>
                    </a:lnTo>
                    <a:lnTo>
                      <a:pt x="346" y="503"/>
                    </a:lnTo>
                    <a:lnTo>
                      <a:pt x="320" y="620"/>
                    </a:lnTo>
                    <a:lnTo>
                      <a:pt x="266" y="856"/>
                    </a:lnTo>
                    <a:lnTo>
                      <a:pt x="213" y="1091"/>
                    </a:lnTo>
                    <a:lnTo>
                      <a:pt x="201" y="1150"/>
                    </a:lnTo>
                    <a:lnTo>
                      <a:pt x="199" y="1158"/>
                    </a:lnTo>
                    <a:lnTo>
                      <a:pt x="187" y="1209"/>
                    </a:lnTo>
                    <a:lnTo>
                      <a:pt x="146" y="1395"/>
                    </a:lnTo>
                    <a:lnTo>
                      <a:pt x="113" y="1574"/>
                    </a:lnTo>
                    <a:lnTo>
                      <a:pt x="110" y="1600"/>
                    </a:lnTo>
                    <a:lnTo>
                      <a:pt x="108" y="1622"/>
                    </a:lnTo>
                    <a:lnTo>
                      <a:pt x="108" y="1675"/>
                    </a:lnTo>
                    <a:lnTo>
                      <a:pt x="119" y="1798"/>
                    </a:lnTo>
                    <a:lnTo>
                      <a:pt x="153" y="1906"/>
                    </a:lnTo>
                    <a:lnTo>
                      <a:pt x="167" y="1924"/>
                    </a:lnTo>
                    <a:lnTo>
                      <a:pt x="167" y="1939"/>
                    </a:lnTo>
                    <a:lnTo>
                      <a:pt x="169" y="1972"/>
                    </a:lnTo>
                    <a:lnTo>
                      <a:pt x="166" y="2048"/>
                    </a:lnTo>
                    <a:lnTo>
                      <a:pt x="154" y="2079"/>
                    </a:lnTo>
                    <a:lnTo>
                      <a:pt x="145" y="2092"/>
                    </a:lnTo>
                    <a:lnTo>
                      <a:pt x="132" y="2099"/>
                    </a:lnTo>
                    <a:lnTo>
                      <a:pt x="117" y="2102"/>
                    </a:lnTo>
                    <a:lnTo>
                      <a:pt x="98" y="2103"/>
                    </a:lnTo>
                    <a:lnTo>
                      <a:pt x="69" y="2101"/>
                    </a:lnTo>
                    <a:lnTo>
                      <a:pt x="33" y="2087"/>
                    </a:lnTo>
                    <a:lnTo>
                      <a:pt x="7" y="2072"/>
                    </a:lnTo>
                    <a:lnTo>
                      <a:pt x="0" y="2068"/>
                    </a:lnTo>
                    <a:lnTo>
                      <a:pt x="20" y="2073"/>
                    </a:lnTo>
                    <a:lnTo>
                      <a:pt x="39" y="2072"/>
                    </a:lnTo>
                    <a:lnTo>
                      <a:pt x="54" y="2067"/>
                    </a:lnTo>
                    <a:lnTo>
                      <a:pt x="67" y="2057"/>
                    </a:lnTo>
                    <a:lnTo>
                      <a:pt x="77" y="2044"/>
                    </a:lnTo>
                    <a:lnTo>
                      <a:pt x="85" y="2029"/>
                    </a:lnTo>
                    <a:lnTo>
                      <a:pt x="90" y="2010"/>
                    </a:lnTo>
                    <a:lnTo>
                      <a:pt x="98" y="1974"/>
                    </a:lnTo>
                    <a:lnTo>
                      <a:pt x="99" y="1938"/>
                    </a:lnTo>
                    <a:lnTo>
                      <a:pt x="98" y="1922"/>
                    </a:lnTo>
                    <a:lnTo>
                      <a:pt x="91" y="1922"/>
                    </a:lnTo>
                    <a:lnTo>
                      <a:pt x="85" y="1922"/>
                    </a:lnTo>
                    <a:lnTo>
                      <a:pt x="70" y="1925"/>
                    </a:lnTo>
                    <a:lnTo>
                      <a:pt x="53" y="1930"/>
                    </a:lnTo>
                    <a:lnTo>
                      <a:pt x="24" y="1947"/>
                    </a:lnTo>
                    <a:lnTo>
                      <a:pt x="16" y="1956"/>
                    </a:lnTo>
                    <a:lnTo>
                      <a:pt x="18" y="1947"/>
                    </a:lnTo>
                    <a:lnTo>
                      <a:pt x="22" y="1938"/>
                    </a:lnTo>
                    <a:lnTo>
                      <a:pt x="30" y="1928"/>
                    </a:lnTo>
                    <a:lnTo>
                      <a:pt x="38" y="1921"/>
                    </a:lnTo>
                    <a:lnTo>
                      <a:pt x="59" y="1908"/>
                    </a:lnTo>
                    <a:lnTo>
                      <a:pt x="83" y="1899"/>
                    </a:lnTo>
                    <a:lnTo>
                      <a:pt x="107" y="1895"/>
                    </a:lnTo>
                    <a:lnTo>
                      <a:pt x="128" y="1895"/>
                    </a:lnTo>
                    <a:lnTo>
                      <a:pt x="127" y="1894"/>
                    </a:lnTo>
                    <a:lnTo>
                      <a:pt x="122" y="1883"/>
                    </a:lnTo>
                    <a:lnTo>
                      <a:pt x="103" y="1830"/>
                    </a:lnTo>
                    <a:lnTo>
                      <a:pt x="84" y="1752"/>
                    </a:lnTo>
                    <a:lnTo>
                      <a:pt x="81" y="1729"/>
                    </a:lnTo>
                    <a:lnTo>
                      <a:pt x="79" y="1699"/>
                    </a:lnTo>
                    <a:lnTo>
                      <a:pt x="81" y="1658"/>
                    </a:lnTo>
                    <a:lnTo>
                      <a:pt x="92" y="1547"/>
                    </a:lnTo>
                    <a:lnTo>
                      <a:pt x="128" y="1303"/>
                    </a:lnTo>
                    <a:lnTo>
                      <a:pt x="148" y="1181"/>
                    </a:lnTo>
                    <a:lnTo>
                      <a:pt x="154" y="1154"/>
                    </a:lnTo>
                    <a:lnTo>
                      <a:pt x="167" y="1100"/>
                    </a:lnTo>
                    <a:lnTo>
                      <a:pt x="195" y="991"/>
                    </a:lnTo>
                    <a:lnTo>
                      <a:pt x="220" y="882"/>
                    </a:lnTo>
                    <a:lnTo>
                      <a:pt x="226" y="854"/>
                    </a:lnTo>
                    <a:lnTo>
                      <a:pt x="231" y="827"/>
                    </a:lnTo>
                    <a:lnTo>
                      <a:pt x="241" y="770"/>
                    </a:lnTo>
                    <a:lnTo>
                      <a:pt x="258" y="658"/>
                    </a:lnTo>
                    <a:lnTo>
                      <a:pt x="278" y="545"/>
                    </a:lnTo>
                    <a:lnTo>
                      <a:pt x="284" y="517"/>
                    </a:lnTo>
                    <a:lnTo>
                      <a:pt x="286" y="506"/>
                    </a:lnTo>
                    <a:lnTo>
                      <a:pt x="294" y="483"/>
                    </a:lnTo>
                    <a:lnTo>
                      <a:pt x="312" y="440"/>
                    </a:lnTo>
                    <a:lnTo>
                      <a:pt x="332" y="397"/>
                    </a:lnTo>
                    <a:lnTo>
                      <a:pt x="337" y="386"/>
                    </a:lnTo>
                    <a:lnTo>
                      <a:pt x="337" y="385"/>
                    </a:lnTo>
                    <a:lnTo>
                      <a:pt x="339" y="371"/>
                    </a:lnTo>
                    <a:lnTo>
                      <a:pt x="348" y="321"/>
                    </a:lnTo>
                    <a:lnTo>
                      <a:pt x="363" y="274"/>
                    </a:lnTo>
                    <a:lnTo>
                      <a:pt x="368" y="266"/>
                    </a:lnTo>
                    <a:lnTo>
                      <a:pt x="376" y="256"/>
                    </a:lnTo>
                    <a:lnTo>
                      <a:pt x="396" y="235"/>
                    </a:lnTo>
                    <a:lnTo>
                      <a:pt x="429" y="189"/>
                    </a:lnTo>
                    <a:lnTo>
                      <a:pt x="433" y="164"/>
                    </a:lnTo>
                    <a:lnTo>
                      <a:pt x="431" y="151"/>
                    </a:lnTo>
                    <a:lnTo>
                      <a:pt x="425" y="138"/>
                    </a:lnTo>
                    <a:lnTo>
                      <a:pt x="414" y="125"/>
                    </a:lnTo>
                    <a:lnTo>
                      <a:pt x="414" y="119"/>
                    </a:lnTo>
                    <a:lnTo>
                      <a:pt x="413" y="103"/>
                    </a:lnTo>
                    <a:lnTo>
                      <a:pt x="407" y="71"/>
                    </a:lnTo>
                    <a:lnTo>
                      <a:pt x="404" y="65"/>
                    </a:lnTo>
                    <a:lnTo>
                      <a:pt x="399" y="61"/>
                    </a:lnTo>
                    <a:lnTo>
                      <a:pt x="391" y="58"/>
                    </a:lnTo>
                    <a:lnTo>
                      <a:pt x="383" y="57"/>
                    </a:lnTo>
                    <a:lnTo>
                      <a:pt x="374" y="59"/>
                    </a:lnTo>
                    <a:lnTo>
                      <a:pt x="373" y="55"/>
                    </a:lnTo>
                    <a:lnTo>
                      <a:pt x="371" y="45"/>
                    </a:lnTo>
                    <a:lnTo>
                      <a:pt x="368" y="25"/>
                    </a:lnTo>
                    <a:lnTo>
                      <a:pt x="366" y="5"/>
                    </a:lnTo>
                    <a:lnTo>
                      <a:pt x="366" y="0"/>
                    </a:lnTo>
                    <a:lnTo>
                      <a:pt x="381" y="14"/>
                    </a:lnTo>
                    <a:lnTo>
                      <a:pt x="405" y="38"/>
                    </a:lnTo>
                    <a:lnTo>
                      <a:pt x="431" y="76"/>
                    </a:lnTo>
                    <a:lnTo>
                      <a:pt x="448" y="122"/>
                    </a:lnTo>
                    <a:lnTo>
                      <a:pt x="454" y="13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7" name="Freeform 42"/>
              <p:cNvSpPr>
                <a:spLocks/>
              </p:cNvSpPr>
              <p:nvPr/>
            </p:nvSpPr>
            <p:spPr bwMode="auto">
              <a:xfrm>
                <a:off x="2771" y="2827"/>
                <a:ext cx="95" cy="168"/>
              </a:xfrm>
              <a:custGeom>
                <a:avLst/>
                <a:gdLst>
                  <a:gd name="T0" fmla="*/ 0 w 191"/>
                  <a:gd name="T1" fmla="*/ 0 h 337"/>
                  <a:gd name="T2" fmla="*/ 0 w 191"/>
                  <a:gd name="T3" fmla="*/ 0 h 337"/>
                  <a:gd name="T4" fmla="*/ 0 w 191"/>
                  <a:gd name="T5" fmla="*/ 0 h 337"/>
                  <a:gd name="T6" fmla="*/ 0 w 191"/>
                  <a:gd name="T7" fmla="*/ 0 h 337"/>
                  <a:gd name="T8" fmla="*/ 0 w 191"/>
                  <a:gd name="T9" fmla="*/ 0 h 337"/>
                  <a:gd name="T10" fmla="*/ 0 w 191"/>
                  <a:gd name="T11" fmla="*/ 0 h 337"/>
                  <a:gd name="T12" fmla="*/ 0 w 191"/>
                  <a:gd name="T13" fmla="*/ 0 h 337"/>
                  <a:gd name="T14" fmla="*/ 0 w 191"/>
                  <a:gd name="T15" fmla="*/ 0 h 337"/>
                  <a:gd name="T16" fmla="*/ 0 w 191"/>
                  <a:gd name="T17" fmla="*/ 0 h 337"/>
                  <a:gd name="T18" fmla="*/ 0 w 191"/>
                  <a:gd name="T19" fmla="*/ 0 h 337"/>
                  <a:gd name="T20" fmla="*/ 0 w 191"/>
                  <a:gd name="T21" fmla="*/ 0 h 337"/>
                  <a:gd name="T22" fmla="*/ 0 w 191"/>
                  <a:gd name="T23" fmla="*/ 0 h 337"/>
                  <a:gd name="T24" fmla="*/ 0 w 191"/>
                  <a:gd name="T25" fmla="*/ 0 h 337"/>
                  <a:gd name="T26" fmla="*/ 0 w 191"/>
                  <a:gd name="T27" fmla="*/ 0 h 337"/>
                  <a:gd name="T28" fmla="*/ 0 w 191"/>
                  <a:gd name="T29" fmla="*/ 0 h 337"/>
                  <a:gd name="T30" fmla="*/ 0 w 191"/>
                  <a:gd name="T31" fmla="*/ 0 h 337"/>
                  <a:gd name="T32" fmla="*/ 0 w 191"/>
                  <a:gd name="T33" fmla="*/ 0 h 337"/>
                  <a:gd name="T34" fmla="*/ 0 w 191"/>
                  <a:gd name="T35" fmla="*/ 0 h 337"/>
                  <a:gd name="T36" fmla="*/ 0 w 191"/>
                  <a:gd name="T37" fmla="*/ 0 h 337"/>
                  <a:gd name="T38" fmla="*/ 0 w 191"/>
                  <a:gd name="T39" fmla="*/ 0 h 337"/>
                  <a:gd name="T40" fmla="*/ 0 w 191"/>
                  <a:gd name="T41" fmla="*/ 0 h 337"/>
                  <a:gd name="T42" fmla="*/ 0 w 191"/>
                  <a:gd name="T43" fmla="*/ 0 h 337"/>
                  <a:gd name="T44" fmla="*/ 0 w 191"/>
                  <a:gd name="T45" fmla="*/ 0 h 337"/>
                  <a:gd name="T46" fmla="*/ 0 w 191"/>
                  <a:gd name="T47" fmla="*/ 0 h 337"/>
                  <a:gd name="T48" fmla="*/ 0 w 191"/>
                  <a:gd name="T49" fmla="*/ 0 h 337"/>
                  <a:gd name="T50" fmla="*/ 0 w 191"/>
                  <a:gd name="T51" fmla="*/ 0 h 337"/>
                  <a:gd name="T52" fmla="*/ 0 w 191"/>
                  <a:gd name="T53" fmla="*/ 0 h 337"/>
                  <a:gd name="T54" fmla="*/ 0 w 191"/>
                  <a:gd name="T55" fmla="*/ 0 h 337"/>
                  <a:gd name="T56" fmla="*/ 0 w 191"/>
                  <a:gd name="T57" fmla="*/ 0 h 337"/>
                  <a:gd name="T58" fmla="*/ 0 w 191"/>
                  <a:gd name="T59" fmla="*/ 0 h 337"/>
                  <a:gd name="T60" fmla="*/ 0 w 191"/>
                  <a:gd name="T61" fmla="*/ 0 h 337"/>
                  <a:gd name="T62" fmla="*/ 0 w 191"/>
                  <a:gd name="T63" fmla="*/ 0 h 337"/>
                  <a:gd name="T64" fmla="*/ 0 w 191"/>
                  <a:gd name="T65" fmla="*/ 0 h 337"/>
                  <a:gd name="T66" fmla="*/ 0 w 191"/>
                  <a:gd name="T67" fmla="*/ 0 h 337"/>
                  <a:gd name="T68" fmla="*/ 0 w 191"/>
                  <a:gd name="T69" fmla="*/ 0 h 337"/>
                  <a:gd name="T70" fmla="*/ 0 w 191"/>
                  <a:gd name="T71" fmla="*/ 0 h 337"/>
                  <a:gd name="T72" fmla="*/ 0 w 191"/>
                  <a:gd name="T73" fmla="*/ 0 h 337"/>
                  <a:gd name="T74" fmla="*/ 0 w 191"/>
                  <a:gd name="T75" fmla="*/ 0 h 337"/>
                  <a:gd name="T76" fmla="*/ 0 w 191"/>
                  <a:gd name="T77" fmla="*/ 0 h 337"/>
                  <a:gd name="T78" fmla="*/ 0 w 191"/>
                  <a:gd name="T79" fmla="*/ 0 h 337"/>
                  <a:gd name="T80" fmla="*/ 0 w 191"/>
                  <a:gd name="T81" fmla="*/ 0 h 337"/>
                  <a:gd name="T82" fmla="*/ 0 w 191"/>
                  <a:gd name="T83" fmla="*/ 0 h 337"/>
                  <a:gd name="T84" fmla="*/ 0 w 191"/>
                  <a:gd name="T85" fmla="*/ 0 h 337"/>
                  <a:gd name="T86" fmla="*/ 0 w 191"/>
                  <a:gd name="T87" fmla="*/ 0 h 337"/>
                  <a:gd name="T88" fmla="*/ 0 w 191"/>
                  <a:gd name="T89" fmla="*/ 0 h 337"/>
                  <a:gd name="T90" fmla="*/ 0 w 191"/>
                  <a:gd name="T91" fmla="*/ 0 h 3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91"/>
                  <a:gd name="T139" fmla="*/ 0 h 337"/>
                  <a:gd name="T140" fmla="*/ 191 w 191"/>
                  <a:gd name="T141" fmla="*/ 337 h 3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91" h="337">
                    <a:moveTo>
                      <a:pt x="91" y="149"/>
                    </a:moveTo>
                    <a:lnTo>
                      <a:pt x="84" y="160"/>
                    </a:lnTo>
                    <a:lnTo>
                      <a:pt x="71" y="181"/>
                    </a:lnTo>
                    <a:lnTo>
                      <a:pt x="40" y="220"/>
                    </a:lnTo>
                    <a:lnTo>
                      <a:pt x="7" y="259"/>
                    </a:lnTo>
                    <a:lnTo>
                      <a:pt x="0" y="268"/>
                    </a:lnTo>
                    <a:lnTo>
                      <a:pt x="7" y="270"/>
                    </a:lnTo>
                    <a:lnTo>
                      <a:pt x="32" y="279"/>
                    </a:lnTo>
                    <a:lnTo>
                      <a:pt x="44" y="285"/>
                    </a:lnTo>
                    <a:lnTo>
                      <a:pt x="52" y="292"/>
                    </a:lnTo>
                    <a:lnTo>
                      <a:pt x="55" y="296"/>
                    </a:lnTo>
                    <a:lnTo>
                      <a:pt x="56" y="301"/>
                    </a:lnTo>
                    <a:lnTo>
                      <a:pt x="57" y="310"/>
                    </a:lnTo>
                    <a:lnTo>
                      <a:pt x="58" y="328"/>
                    </a:lnTo>
                    <a:lnTo>
                      <a:pt x="58" y="337"/>
                    </a:lnTo>
                    <a:lnTo>
                      <a:pt x="60" y="325"/>
                    </a:lnTo>
                    <a:lnTo>
                      <a:pt x="68" y="305"/>
                    </a:lnTo>
                    <a:lnTo>
                      <a:pt x="80" y="292"/>
                    </a:lnTo>
                    <a:lnTo>
                      <a:pt x="95" y="284"/>
                    </a:lnTo>
                    <a:lnTo>
                      <a:pt x="113" y="279"/>
                    </a:lnTo>
                    <a:lnTo>
                      <a:pt x="134" y="276"/>
                    </a:lnTo>
                    <a:lnTo>
                      <a:pt x="146" y="274"/>
                    </a:lnTo>
                    <a:lnTo>
                      <a:pt x="145" y="273"/>
                    </a:lnTo>
                    <a:lnTo>
                      <a:pt x="140" y="266"/>
                    </a:lnTo>
                    <a:lnTo>
                      <a:pt x="124" y="232"/>
                    </a:lnTo>
                    <a:lnTo>
                      <a:pt x="116" y="184"/>
                    </a:lnTo>
                    <a:lnTo>
                      <a:pt x="118" y="171"/>
                    </a:lnTo>
                    <a:lnTo>
                      <a:pt x="123" y="149"/>
                    </a:lnTo>
                    <a:lnTo>
                      <a:pt x="133" y="123"/>
                    </a:lnTo>
                    <a:lnTo>
                      <a:pt x="143" y="110"/>
                    </a:lnTo>
                    <a:lnTo>
                      <a:pt x="154" y="100"/>
                    </a:lnTo>
                    <a:lnTo>
                      <a:pt x="166" y="78"/>
                    </a:lnTo>
                    <a:lnTo>
                      <a:pt x="182" y="35"/>
                    </a:lnTo>
                    <a:lnTo>
                      <a:pt x="191" y="0"/>
                    </a:lnTo>
                    <a:lnTo>
                      <a:pt x="169" y="2"/>
                    </a:lnTo>
                    <a:lnTo>
                      <a:pt x="152" y="6"/>
                    </a:lnTo>
                    <a:lnTo>
                      <a:pt x="140" y="12"/>
                    </a:lnTo>
                    <a:lnTo>
                      <a:pt x="131" y="20"/>
                    </a:lnTo>
                    <a:lnTo>
                      <a:pt x="126" y="30"/>
                    </a:lnTo>
                    <a:lnTo>
                      <a:pt x="122" y="41"/>
                    </a:lnTo>
                    <a:lnTo>
                      <a:pt x="119" y="55"/>
                    </a:lnTo>
                    <a:lnTo>
                      <a:pt x="113" y="87"/>
                    </a:lnTo>
                    <a:lnTo>
                      <a:pt x="102" y="127"/>
                    </a:lnTo>
                    <a:lnTo>
                      <a:pt x="91" y="14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8" name="Freeform 43"/>
              <p:cNvSpPr>
                <a:spLocks/>
              </p:cNvSpPr>
              <p:nvPr/>
            </p:nvSpPr>
            <p:spPr bwMode="auto">
              <a:xfrm>
                <a:off x="2720" y="2970"/>
                <a:ext cx="84" cy="97"/>
              </a:xfrm>
              <a:custGeom>
                <a:avLst/>
                <a:gdLst>
                  <a:gd name="T0" fmla="*/ 1 w 168"/>
                  <a:gd name="T1" fmla="*/ 0 h 195"/>
                  <a:gd name="T2" fmla="*/ 0 w 168"/>
                  <a:gd name="T3" fmla="*/ 0 h 195"/>
                  <a:gd name="T4" fmla="*/ 0 w 168"/>
                  <a:gd name="T5" fmla="*/ 0 h 195"/>
                  <a:gd name="T6" fmla="*/ 1 w 168"/>
                  <a:gd name="T7" fmla="*/ 0 h 195"/>
                  <a:gd name="T8" fmla="*/ 1 w 168"/>
                  <a:gd name="T9" fmla="*/ 0 h 195"/>
                  <a:gd name="T10" fmla="*/ 1 w 168"/>
                  <a:gd name="T11" fmla="*/ 0 h 195"/>
                  <a:gd name="T12" fmla="*/ 1 w 168"/>
                  <a:gd name="T13" fmla="*/ 0 h 195"/>
                  <a:gd name="T14" fmla="*/ 1 w 168"/>
                  <a:gd name="T15" fmla="*/ 0 h 195"/>
                  <a:gd name="T16" fmla="*/ 1 w 168"/>
                  <a:gd name="T17" fmla="*/ 0 h 195"/>
                  <a:gd name="T18" fmla="*/ 1 w 168"/>
                  <a:gd name="T19" fmla="*/ 0 h 195"/>
                  <a:gd name="T20" fmla="*/ 1 w 168"/>
                  <a:gd name="T21" fmla="*/ 0 h 195"/>
                  <a:gd name="T22" fmla="*/ 1 w 168"/>
                  <a:gd name="T23" fmla="*/ 0 h 195"/>
                  <a:gd name="T24" fmla="*/ 1 w 168"/>
                  <a:gd name="T25" fmla="*/ 0 h 195"/>
                  <a:gd name="T26" fmla="*/ 1 w 168"/>
                  <a:gd name="T27" fmla="*/ 0 h 195"/>
                  <a:gd name="T28" fmla="*/ 1 w 168"/>
                  <a:gd name="T29" fmla="*/ 0 h 195"/>
                  <a:gd name="T30" fmla="*/ 1 w 168"/>
                  <a:gd name="T31" fmla="*/ 0 h 195"/>
                  <a:gd name="T32" fmla="*/ 1 w 168"/>
                  <a:gd name="T33" fmla="*/ 0 h 195"/>
                  <a:gd name="T34" fmla="*/ 1 w 168"/>
                  <a:gd name="T35" fmla="*/ 0 h 195"/>
                  <a:gd name="T36" fmla="*/ 1 w 168"/>
                  <a:gd name="T37" fmla="*/ 0 h 195"/>
                  <a:gd name="T38" fmla="*/ 1 w 168"/>
                  <a:gd name="T39" fmla="*/ 0 h 195"/>
                  <a:gd name="T40" fmla="*/ 1 w 168"/>
                  <a:gd name="T41" fmla="*/ 0 h 195"/>
                  <a:gd name="T42" fmla="*/ 1 w 168"/>
                  <a:gd name="T43" fmla="*/ 0 h 195"/>
                  <a:gd name="T44" fmla="*/ 1 w 168"/>
                  <a:gd name="T45" fmla="*/ 0 h 195"/>
                  <a:gd name="T46" fmla="*/ 1 w 168"/>
                  <a:gd name="T47" fmla="*/ 0 h 195"/>
                  <a:gd name="T48" fmla="*/ 1 w 168"/>
                  <a:gd name="T49" fmla="*/ 0 h 195"/>
                  <a:gd name="T50" fmla="*/ 1 w 168"/>
                  <a:gd name="T51" fmla="*/ 0 h 195"/>
                  <a:gd name="T52" fmla="*/ 1 w 168"/>
                  <a:gd name="T53" fmla="*/ 0 h 195"/>
                  <a:gd name="T54" fmla="*/ 1 w 168"/>
                  <a:gd name="T55" fmla="*/ 0 h 195"/>
                  <a:gd name="T56" fmla="*/ 1 w 168"/>
                  <a:gd name="T57" fmla="*/ 0 h 195"/>
                  <a:gd name="T58" fmla="*/ 1 w 168"/>
                  <a:gd name="T59" fmla="*/ 0 h 195"/>
                  <a:gd name="T60" fmla="*/ 1 w 168"/>
                  <a:gd name="T61" fmla="*/ 0 h 195"/>
                  <a:gd name="T62" fmla="*/ 1 w 168"/>
                  <a:gd name="T63" fmla="*/ 0 h 195"/>
                  <a:gd name="T64" fmla="*/ 1 w 168"/>
                  <a:gd name="T65" fmla="*/ 0 h 195"/>
                  <a:gd name="T66" fmla="*/ 1 w 168"/>
                  <a:gd name="T67" fmla="*/ 0 h 195"/>
                  <a:gd name="T68" fmla="*/ 1 w 168"/>
                  <a:gd name="T69" fmla="*/ 0 h 195"/>
                  <a:gd name="T70" fmla="*/ 1 w 168"/>
                  <a:gd name="T71" fmla="*/ 0 h 195"/>
                  <a:gd name="T72" fmla="*/ 1 w 168"/>
                  <a:gd name="T73" fmla="*/ 0 h 19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68"/>
                  <a:gd name="T112" fmla="*/ 0 h 195"/>
                  <a:gd name="T113" fmla="*/ 168 w 168"/>
                  <a:gd name="T114" fmla="*/ 195 h 19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68" h="195">
                    <a:moveTo>
                      <a:pt x="2" y="133"/>
                    </a:moveTo>
                    <a:lnTo>
                      <a:pt x="0" y="139"/>
                    </a:lnTo>
                    <a:lnTo>
                      <a:pt x="0" y="146"/>
                    </a:lnTo>
                    <a:lnTo>
                      <a:pt x="2" y="157"/>
                    </a:lnTo>
                    <a:lnTo>
                      <a:pt x="9" y="168"/>
                    </a:lnTo>
                    <a:lnTo>
                      <a:pt x="21" y="180"/>
                    </a:lnTo>
                    <a:lnTo>
                      <a:pt x="31" y="185"/>
                    </a:lnTo>
                    <a:lnTo>
                      <a:pt x="41" y="191"/>
                    </a:lnTo>
                    <a:lnTo>
                      <a:pt x="65" y="195"/>
                    </a:lnTo>
                    <a:lnTo>
                      <a:pt x="87" y="195"/>
                    </a:lnTo>
                    <a:lnTo>
                      <a:pt x="124" y="191"/>
                    </a:lnTo>
                    <a:lnTo>
                      <a:pt x="135" y="188"/>
                    </a:lnTo>
                    <a:lnTo>
                      <a:pt x="137" y="181"/>
                    </a:lnTo>
                    <a:lnTo>
                      <a:pt x="143" y="169"/>
                    </a:lnTo>
                    <a:lnTo>
                      <a:pt x="154" y="144"/>
                    </a:lnTo>
                    <a:lnTo>
                      <a:pt x="165" y="120"/>
                    </a:lnTo>
                    <a:lnTo>
                      <a:pt x="168" y="113"/>
                    </a:lnTo>
                    <a:lnTo>
                      <a:pt x="166" y="115"/>
                    </a:lnTo>
                    <a:lnTo>
                      <a:pt x="154" y="124"/>
                    </a:lnTo>
                    <a:lnTo>
                      <a:pt x="111" y="153"/>
                    </a:lnTo>
                    <a:lnTo>
                      <a:pt x="88" y="164"/>
                    </a:lnTo>
                    <a:lnTo>
                      <a:pt x="77" y="167"/>
                    </a:lnTo>
                    <a:lnTo>
                      <a:pt x="68" y="168"/>
                    </a:lnTo>
                    <a:lnTo>
                      <a:pt x="62" y="166"/>
                    </a:lnTo>
                    <a:lnTo>
                      <a:pt x="59" y="164"/>
                    </a:lnTo>
                    <a:lnTo>
                      <a:pt x="56" y="160"/>
                    </a:lnTo>
                    <a:lnTo>
                      <a:pt x="53" y="155"/>
                    </a:lnTo>
                    <a:lnTo>
                      <a:pt x="49" y="142"/>
                    </a:lnTo>
                    <a:lnTo>
                      <a:pt x="39" y="107"/>
                    </a:lnTo>
                    <a:lnTo>
                      <a:pt x="29" y="32"/>
                    </a:lnTo>
                    <a:lnTo>
                      <a:pt x="26" y="0"/>
                    </a:lnTo>
                    <a:lnTo>
                      <a:pt x="24" y="11"/>
                    </a:lnTo>
                    <a:lnTo>
                      <a:pt x="19" y="32"/>
                    </a:lnTo>
                    <a:lnTo>
                      <a:pt x="10" y="78"/>
                    </a:lnTo>
                    <a:lnTo>
                      <a:pt x="2" y="123"/>
                    </a:lnTo>
                    <a:lnTo>
                      <a:pt x="2" y="13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9" name="Freeform 44"/>
              <p:cNvSpPr>
                <a:spLocks/>
              </p:cNvSpPr>
              <p:nvPr/>
            </p:nvSpPr>
            <p:spPr bwMode="auto">
              <a:xfrm>
                <a:off x="2730" y="2977"/>
                <a:ext cx="62" cy="45"/>
              </a:xfrm>
              <a:custGeom>
                <a:avLst/>
                <a:gdLst>
                  <a:gd name="T0" fmla="*/ 0 w 125"/>
                  <a:gd name="T1" fmla="*/ 1 h 90"/>
                  <a:gd name="T2" fmla="*/ 0 w 125"/>
                  <a:gd name="T3" fmla="*/ 1 h 90"/>
                  <a:gd name="T4" fmla="*/ 0 w 125"/>
                  <a:gd name="T5" fmla="*/ 0 h 90"/>
                  <a:gd name="T6" fmla="*/ 0 w 125"/>
                  <a:gd name="T7" fmla="*/ 1 h 90"/>
                  <a:gd name="T8" fmla="*/ 0 w 125"/>
                  <a:gd name="T9" fmla="*/ 1 h 90"/>
                  <a:gd name="T10" fmla="*/ 0 w 125"/>
                  <a:gd name="T11" fmla="*/ 1 h 90"/>
                  <a:gd name="T12" fmla="*/ 0 w 125"/>
                  <a:gd name="T13" fmla="*/ 1 h 90"/>
                  <a:gd name="T14" fmla="*/ 0 w 125"/>
                  <a:gd name="T15" fmla="*/ 1 h 90"/>
                  <a:gd name="T16" fmla="*/ 0 w 125"/>
                  <a:gd name="T17" fmla="*/ 1 h 90"/>
                  <a:gd name="T18" fmla="*/ 0 w 125"/>
                  <a:gd name="T19" fmla="*/ 1 h 90"/>
                  <a:gd name="T20" fmla="*/ 0 w 125"/>
                  <a:gd name="T21" fmla="*/ 1 h 90"/>
                  <a:gd name="T22" fmla="*/ 0 w 125"/>
                  <a:gd name="T23" fmla="*/ 1 h 90"/>
                  <a:gd name="T24" fmla="*/ 0 w 125"/>
                  <a:gd name="T25" fmla="*/ 1 h 90"/>
                  <a:gd name="T26" fmla="*/ 0 w 125"/>
                  <a:gd name="T27" fmla="*/ 1 h 90"/>
                  <a:gd name="T28" fmla="*/ 0 w 125"/>
                  <a:gd name="T29" fmla="*/ 1 h 90"/>
                  <a:gd name="T30" fmla="*/ 0 w 125"/>
                  <a:gd name="T31" fmla="*/ 1 h 90"/>
                  <a:gd name="T32" fmla="*/ 0 w 125"/>
                  <a:gd name="T33" fmla="*/ 1 h 90"/>
                  <a:gd name="T34" fmla="*/ 0 w 125"/>
                  <a:gd name="T35" fmla="*/ 1 h 90"/>
                  <a:gd name="T36" fmla="*/ 0 w 125"/>
                  <a:gd name="T37" fmla="*/ 1 h 90"/>
                  <a:gd name="T38" fmla="*/ 0 w 125"/>
                  <a:gd name="T39" fmla="*/ 1 h 90"/>
                  <a:gd name="T40" fmla="*/ 0 w 125"/>
                  <a:gd name="T41" fmla="*/ 1 h 90"/>
                  <a:gd name="T42" fmla="*/ 0 w 125"/>
                  <a:gd name="T43" fmla="*/ 1 h 90"/>
                  <a:gd name="T44" fmla="*/ 0 w 125"/>
                  <a:gd name="T45" fmla="*/ 1 h 90"/>
                  <a:gd name="T46" fmla="*/ 0 w 125"/>
                  <a:gd name="T47" fmla="*/ 1 h 90"/>
                  <a:gd name="T48" fmla="*/ 0 w 125"/>
                  <a:gd name="T49" fmla="*/ 1 h 90"/>
                  <a:gd name="T50" fmla="*/ 0 w 125"/>
                  <a:gd name="T51" fmla="*/ 1 h 90"/>
                  <a:gd name="T52" fmla="*/ 0 w 125"/>
                  <a:gd name="T53" fmla="*/ 1 h 9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5"/>
                  <a:gd name="T82" fmla="*/ 0 h 90"/>
                  <a:gd name="T83" fmla="*/ 125 w 125"/>
                  <a:gd name="T84" fmla="*/ 90 h 9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5" h="90">
                    <a:moveTo>
                      <a:pt x="49" y="2"/>
                    </a:moveTo>
                    <a:lnTo>
                      <a:pt x="55" y="1"/>
                    </a:lnTo>
                    <a:lnTo>
                      <a:pt x="71" y="0"/>
                    </a:lnTo>
                    <a:lnTo>
                      <a:pt x="104" y="1"/>
                    </a:lnTo>
                    <a:lnTo>
                      <a:pt x="124" y="3"/>
                    </a:lnTo>
                    <a:lnTo>
                      <a:pt x="125" y="3"/>
                    </a:lnTo>
                    <a:lnTo>
                      <a:pt x="123" y="4"/>
                    </a:lnTo>
                    <a:lnTo>
                      <a:pt x="116" y="5"/>
                    </a:lnTo>
                    <a:lnTo>
                      <a:pt x="86" y="11"/>
                    </a:lnTo>
                    <a:lnTo>
                      <a:pt x="54" y="23"/>
                    </a:lnTo>
                    <a:lnTo>
                      <a:pt x="49" y="26"/>
                    </a:lnTo>
                    <a:lnTo>
                      <a:pt x="43" y="31"/>
                    </a:lnTo>
                    <a:lnTo>
                      <a:pt x="34" y="42"/>
                    </a:lnTo>
                    <a:lnTo>
                      <a:pt x="24" y="57"/>
                    </a:lnTo>
                    <a:lnTo>
                      <a:pt x="10" y="82"/>
                    </a:lnTo>
                    <a:lnTo>
                      <a:pt x="7" y="90"/>
                    </a:lnTo>
                    <a:lnTo>
                      <a:pt x="6" y="88"/>
                    </a:lnTo>
                    <a:lnTo>
                      <a:pt x="5" y="84"/>
                    </a:lnTo>
                    <a:lnTo>
                      <a:pt x="3" y="76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4" y="57"/>
                    </a:lnTo>
                    <a:lnTo>
                      <a:pt x="19" y="30"/>
                    </a:lnTo>
                    <a:lnTo>
                      <a:pt x="31" y="15"/>
                    </a:lnTo>
                    <a:lnTo>
                      <a:pt x="43" y="5"/>
                    </a:ln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Freeform 45"/>
              <p:cNvSpPr>
                <a:spLocks/>
              </p:cNvSpPr>
              <p:nvPr/>
            </p:nvSpPr>
            <p:spPr bwMode="auto">
              <a:xfrm>
                <a:off x="2726" y="3078"/>
                <a:ext cx="75" cy="30"/>
              </a:xfrm>
              <a:custGeom>
                <a:avLst/>
                <a:gdLst>
                  <a:gd name="T0" fmla="*/ 0 w 151"/>
                  <a:gd name="T1" fmla="*/ 1 h 59"/>
                  <a:gd name="T2" fmla="*/ 0 w 151"/>
                  <a:gd name="T3" fmla="*/ 1 h 59"/>
                  <a:gd name="T4" fmla="*/ 0 w 151"/>
                  <a:gd name="T5" fmla="*/ 1 h 59"/>
                  <a:gd name="T6" fmla="*/ 0 w 151"/>
                  <a:gd name="T7" fmla="*/ 1 h 59"/>
                  <a:gd name="T8" fmla="*/ 0 w 151"/>
                  <a:gd name="T9" fmla="*/ 1 h 59"/>
                  <a:gd name="T10" fmla="*/ 0 w 151"/>
                  <a:gd name="T11" fmla="*/ 1 h 59"/>
                  <a:gd name="T12" fmla="*/ 0 w 151"/>
                  <a:gd name="T13" fmla="*/ 1 h 59"/>
                  <a:gd name="T14" fmla="*/ 0 w 151"/>
                  <a:gd name="T15" fmla="*/ 1 h 59"/>
                  <a:gd name="T16" fmla="*/ 0 w 151"/>
                  <a:gd name="T17" fmla="*/ 1 h 59"/>
                  <a:gd name="T18" fmla="*/ 0 w 151"/>
                  <a:gd name="T19" fmla="*/ 1 h 59"/>
                  <a:gd name="T20" fmla="*/ 0 w 151"/>
                  <a:gd name="T21" fmla="*/ 1 h 59"/>
                  <a:gd name="T22" fmla="*/ 0 w 151"/>
                  <a:gd name="T23" fmla="*/ 1 h 59"/>
                  <a:gd name="T24" fmla="*/ 0 w 151"/>
                  <a:gd name="T25" fmla="*/ 1 h 59"/>
                  <a:gd name="T26" fmla="*/ 0 w 151"/>
                  <a:gd name="T27" fmla="*/ 1 h 59"/>
                  <a:gd name="T28" fmla="*/ 0 w 151"/>
                  <a:gd name="T29" fmla="*/ 1 h 59"/>
                  <a:gd name="T30" fmla="*/ 0 w 151"/>
                  <a:gd name="T31" fmla="*/ 0 h 59"/>
                  <a:gd name="T32" fmla="*/ 0 w 151"/>
                  <a:gd name="T33" fmla="*/ 1 h 59"/>
                  <a:gd name="T34" fmla="*/ 0 w 151"/>
                  <a:gd name="T35" fmla="*/ 1 h 59"/>
                  <a:gd name="T36" fmla="*/ 0 w 151"/>
                  <a:gd name="T37" fmla="*/ 1 h 59"/>
                  <a:gd name="T38" fmla="*/ 0 w 151"/>
                  <a:gd name="T39" fmla="*/ 1 h 59"/>
                  <a:gd name="T40" fmla="*/ 0 w 151"/>
                  <a:gd name="T41" fmla="*/ 1 h 59"/>
                  <a:gd name="T42" fmla="*/ 0 w 151"/>
                  <a:gd name="T43" fmla="*/ 1 h 59"/>
                  <a:gd name="T44" fmla="*/ 0 w 151"/>
                  <a:gd name="T45" fmla="*/ 1 h 59"/>
                  <a:gd name="T46" fmla="*/ 0 w 151"/>
                  <a:gd name="T47" fmla="*/ 1 h 59"/>
                  <a:gd name="T48" fmla="*/ 0 w 151"/>
                  <a:gd name="T49" fmla="*/ 1 h 59"/>
                  <a:gd name="T50" fmla="*/ 0 w 151"/>
                  <a:gd name="T51" fmla="*/ 1 h 59"/>
                  <a:gd name="T52" fmla="*/ 0 w 151"/>
                  <a:gd name="T53" fmla="*/ 1 h 59"/>
                  <a:gd name="T54" fmla="*/ 0 w 151"/>
                  <a:gd name="T55" fmla="*/ 1 h 59"/>
                  <a:gd name="T56" fmla="*/ 0 w 151"/>
                  <a:gd name="T57" fmla="*/ 1 h 59"/>
                  <a:gd name="T58" fmla="*/ 0 w 151"/>
                  <a:gd name="T59" fmla="*/ 1 h 59"/>
                  <a:gd name="T60" fmla="*/ 0 w 151"/>
                  <a:gd name="T61" fmla="*/ 1 h 59"/>
                  <a:gd name="T62" fmla="*/ 0 w 151"/>
                  <a:gd name="T63" fmla="*/ 1 h 59"/>
                  <a:gd name="T64" fmla="*/ 0 w 151"/>
                  <a:gd name="T65" fmla="*/ 1 h 59"/>
                  <a:gd name="T66" fmla="*/ 0 w 151"/>
                  <a:gd name="T67" fmla="*/ 1 h 59"/>
                  <a:gd name="T68" fmla="*/ 0 w 151"/>
                  <a:gd name="T69" fmla="*/ 1 h 5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1"/>
                  <a:gd name="T106" fmla="*/ 0 h 59"/>
                  <a:gd name="T107" fmla="*/ 151 w 151"/>
                  <a:gd name="T108" fmla="*/ 59 h 5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1" h="59">
                    <a:moveTo>
                      <a:pt x="82" y="59"/>
                    </a:moveTo>
                    <a:lnTo>
                      <a:pt x="92" y="59"/>
                    </a:lnTo>
                    <a:lnTo>
                      <a:pt x="109" y="58"/>
                    </a:lnTo>
                    <a:lnTo>
                      <a:pt x="135" y="55"/>
                    </a:lnTo>
                    <a:lnTo>
                      <a:pt x="145" y="52"/>
                    </a:lnTo>
                    <a:lnTo>
                      <a:pt x="146" y="51"/>
                    </a:lnTo>
                    <a:lnTo>
                      <a:pt x="142" y="49"/>
                    </a:lnTo>
                    <a:lnTo>
                      <a:pt x="134" y="44"/>
                    </a:lnTo>
                    <a:lnTo>
                      <a:pt x="118" y="34"/>
                    </a:lnTo>
                    <a:lnTo>
                      <a:pt x="100" y="25"/>
                    </a:lnTo>
                    <a:lnTo>
                      <a:pt x="96" y="22"/>
                    </a:lnTo>
                    <a:lnTo>
                      <a:pt x="99" y="21"/>
                    </a:lnTo>
                    <a:lnTo>
                      <a:pt x="108" y="17"/>
                    </a:lnTo>
                    <a:lnTo>
                      <a:pt x="128" y="10"/>
                    </a:lnTo>
                    <a:lnTo>
                      <a:pt x="147" y="2"/>
                    </a:lnTo>
                    <a:lnTo>
                      <a:pt x="151" y="0"/>
                    </a:lnTo>
                    <a:lnTo>
                      <a:pt x="141" y="1"/>
                    </a:lnTo>
                    <a:lnTo>
                      <a:pt x="120" y="1"/>
                    </a:lnTo>
                    <a:lnTo>
                      <a:pt x="77" y="2"/>
                    </a:lnTo>
                    <a:lnTo>
                      <a:pt x="36" y="2"/>
                    </a:lnTo>
                    <a:lnTo>
                      <a:pt x="27" y="2"/>
                    </a:lnTo>
                    <a:lnTo>
                      <a:pt x="24" y="3"/>
                    </a:lnTo>
                    <a:lnTo>
                      <a:pt x="20" y="5"/>
                    </a:lnTo>
                    <a:lnTo>
                      <a:pt x="11" y="8"/>
                    </a:lnTo>
                    <a:lnTo>
                      <a:pt x="3" y="12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2" y="18"/>
                    </a:lnTo>
                    <a:lnTo>
                      <a:pt x="5" y="22"/>
                    </a:lnTo>
                    <a:lnTo>
                      <a:pt x="16" y="32"/>
                    </a:lnTo>
                    <a:lnTo>
                      <a:pt x="51" y="53"/>
                    </a:lnTo>
                    <a:lnTo>
                      <a:pt x="82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1" name="Freeform 46"/>
              <p:cNvSpPr>
                <a:spLocks/>
              </p:cNvSpPr>
              <p:nvPr/>
            </p:nvSpPr>
            <p:spPr bwMode="auto">
              <a:xfrm>
                <a:off x="2817" y="3072"/>
                <a:ext cx="79" cy="26"/>
              </a:xfrm>
              <a:custGeom>
                <a:avLst/>
                <a:gdLst>
                  <a:gd name="T0" fmla="*/ 1 w 158"/>
                  <a:gd name="T1" fmla="*/ 1 h 52"/>
                  <a:gd name="T2" fmla="*/ 1 w 158"/>
                  <a:gd name="T3" fmla="*/ 1 h 52"/>
                  <a:gd name="T4" fmla="*/ 1 w 158"/>
                  <a:gd name="T5" fmla="*/ 1 h 52"/>
                  <a:gd name="T6" fmla="*/ 1 w 158"/>
                  <a:gd name="T7" fmla="*/ 1 h 52"/>
                  <a:gd name="T8" fmla="*/ 1 w 158"/>
                  <a:gd name="T9" fmla="*/ 1 h 52"/>
                  <a:gd name="T10" fmla="*/ 1 w 158"/>
                  <a:gd name="T11" fmla="*/ 1 h 52"/>
                  <a:gd name="T12" fmla="*/ 1 w 158"/>
                  <a:gd name="T13" fmla="*/ 1 h 52"/>
                  <a:gd name="T14" fmla="*/ 1 w 158"/>
                  <a:gd name="T15" fmla="*/ 1 h 52"/>
                  <a:gd name="T16" fmla="*/ 1 w 158"/>
                  <a:gd name="T17" fmla="*/ 1 h 52"/>
                  <a:gd name="T18" fmla="*/ 1 w 158"/>
                  <a:gd name="T19" fmla="*/ 1 h 52"/>
                  <a:gd name="T20" fmla="*/ 1 w 158"/>
                  <a:gd name="T21" fmla="*/ 1 h 52"/>
                  <a:gd name="T22" fmla="*/ 1 w 158"/>
                  <a:gd name="T23" fmla="*/ 1 h 52"/>
                  <a:gd name="T24" fmla="*/ 1 w 158"/>
                  <a:gd name="T25" fmla="*/ 1 h 52"/>
                  <a:gd name="T26" fmla="*/ 1 w 158"/>
                  <a:gd name="T27" fmla="*/ 1 h 52"/>
                  <a:gd name="T28" fmla="*/ 1 w 158"/>
                  <a:gd name="T29" fmla="*/ 1 h 52"/>
                  <a:gd name="T30" fmla="*/ 1 w 158"/>
                  <a:gd name="T31" fmla="*/ 1 h 52"/>
                  <a:gd name="T32" fmla="*/ 1 w 158"/>
                  <a:gd name="T33" fmla="*/ 1 h 52"/>
                  <a:gd name="T34" fmla="*/ 1 w 158"/>
                  <a:gd name="T35" fmla="*/ 1 h 52"/>
                  <a:gd name="T36" fmla="*/ 1 w 158"/>
                  <a:gd name="T37" fmla="*/ 1 h 52"/>
                  <a:gd name="T38" fmla="*/ 1 w 158"/>
                  <a:gd name="T39" fmla="*/ 1 h 52"/>
                  <a:gd name="T40" fmla="*/ 0 w 158"/>
                  <a:gd name="T41" fmla="*/ 0 h 52"/>
                  <a:gd name="T42" fmla="*/ 0 w 158"/>
                  <a:gd name="T43" fmla="*/ 1 h 52"/>
                  <a:gd name="T44" fmla="*/ 1 w 158"/>
                  <a:gd name="T45" fmla="*/ 1 h 52"/>
                  <a:gd name="T46" fmla="*/ 1 w 158"/>
                  <a:gd name="T47" fmla="*/ 1 h 52"/>
                  <a:gd name="T48" fmla="*/ 1 w 158"/>
                  <a:gd name="T49" fmla="*/ 1 h 52"/>
                  <a:gd name="T50" fmla="*/ 1 w 158"/>
                  <a:gd name="T51" fmla="*/ 1 h 52"/>
                  <a:gd name="T52" fmla="*/ 1 w 158"/>
                  <a:gd name="T53" fmla="*/ 1 h 5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8"/>
                  <a:gd name="T82" fmla="*/ 0 h 52"/>
                  <a:gd name="T83" fmla="*/ 158 w 158"/>
                  <a:gd name="T84" fmla="*/ 52 h 5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8" h="52">
                    <a:moveTo>
                      <a:pt x="48" y="48"/>
                    </a:moveTo>
                    <a:lnTo>
                      <a:pt x="57" y="50"/>
                    </a:lnTo>
                    <a:lnTo>
                      <a:pt x="79" y="52"/>
                    </a:lnTo>
                    <a:lnTo>
                      <a:pt x="126" y="51"/>
                    </a:lnTo>
                    <a:lnTo>
                      <a:pt x="156" y="50"/>
                    </a:lnTo>
                    <a:lnTo>
                      <a:pt x="158" y="49"/>
                    </a:lnTo>
                    <a:lnTo>
                      <a:pt x="156" y="49"/>
                    </a:lnTo>
                    <a:lnTo>
                      <a:pt x="145" y="47"/>
                    </a:lnTo>
                    <a:lnTo>
                      <a:pt x="109" y="39"/>
                    </a:lnTo>
                    <a:lnTo>
                      <a:pt x="71" y="30"/>
                    </a:lnTo>
                    <a:lnTo>
                      <a:pt x="66" y="27"/>
                    </a:lnTo>
                    <a:lnTo>
                      <a:pt x="60" y="26"/>
                    </a:lnTo>
                    <a:lnTo>
                      <a:pt x="50" y="20"/>
                    </a:lnTo>
                    <a:lnTo>
                      <a:pt x="32" y="9"/>
                    </a:lnTo>
                    <a:lnTo>
                      <a:pt x="23" y="2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6" y="1"/>
                    </a:lnTo>
                    <a:lnTo>
                      <a:pt x="9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7"/>
                    </a:lnTo>
                    <a:lnTo>
                      <a:pt x="15" y="27"/>
                    </a:lnTo>
                    <a:lnTo>
                      <a:pt x="39" y="46"/>
                    </a:ln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2" name="Freeform 47"/>
              <p:cNvSpPr>
                <a:spLocks/>
              </p:cNvSpPr>
              <p:nvPr/>
            </p:nvSpPr>
            <p:spPr bwMode="auto">
              <a:xfrm>
                <a:off x="2718" y="3103"/>
                <a:ext cx="120" cy="247"/>
              </a:xfrm>
              <a:custGeom>
                <a:avLst/>
                <a:gdLst>
                  <a:gd name="T0" fmla="*/ 1 w 240"/>
                  <a:gd name="T1" fmla="*/ 1 h 493"/>
                  <a:gd name="T2" fmla="*/ 1 w 240"/>
                  <a:gd name="T3" fmla="*/ 1 h 493"/>
                  <a:gd name="T4" fmla="*/ 1 w 240"/>
                  <a:gd name="T5" fmla="*/ 1 h 493"/>
                  <a:gd name="T6" fmla="*/ 1 w 240"/>
                  <a:gd name="T7" fmla="*/ 1 h 493"/>
                  <a:gd name="T8" fmla="*/ 1 w 240"/>
                  <a:gd name="T9" fmla="*/ 1 h 493"/>
                  <a:gd name="T10" fmla="*/ 1 w 240"/>
                  <a:gd name="T11" fmla="*/ 1 h 493"/>
                  <a:gd name="T12" fmla="*/ 1 w 240"/>
                  <a:gd name="T13" fmla="*/ 1 h 493"/>
                  <a:gd name="T14" fmla="*/ 1 w 240"/>
                  <a:gd name="T15" fmla="*/ 1 h 493"/>
                  <a:gd name="T16" fmla="*/ 1 w 240"/>
                  <a:gd name="T17" fmla="*/ 1 h 493"/>
                  <a:gd name="T18" fmla="*/ 1 w 240"/>
                  <a:gd name="T19" fmla="*/ 1 h 493"/>
                  <a:gd name="T20" fmla="*/ 1 w 240"/>
                  <a:gd name="T21" fmla="*/ 1 h 493"/>
                  <a:gd name="T22" fmla="*/ 1 w 240"/>
                  <a:gd name="T23" fmla="*/ 1 h 493"/>
                  <a:gd name="T24" fmla="*/ 1 w 240"/>
                  <a:gd name="T25" fmla="*/ 1 h 493"/>
                  <a:gd name="T26" fmla="*/ 1 w 240"/>
                  <a:gd name="T27" fmla="*/ 1 h 493"/>
                  <a:gd name="T28" fmla="*/ 1 w 240"/>
                  <a:gd name="T29" fmla="*/ 1 h 493"/>
                  <a:gd name="T30" fmla="*/ 1 w 240"/>
                  <a:gd name="T31" fmla="*/ 1 h 493"/>
                  <a:gd name="T32" fmla="*/ 1 w 240"/>
                  <a:gd name="T33" fmla="*/ 1 h 493"/>
                  <a:gd name="T34" fmla="*/ 1 w 240"/>
                  <a:gd name="T35" fmla="*/ 1 h 493"/>
                  <a:gd name="T36" fmla="*/ 1 w 240"/>
                  <a:gd name="T37" fmla="*/ 1 h 493"/>
                  <a:gd name="T38" fmla="*/ 1 w 240"/>
                  <a:gd name="T39" fmla="*/ 1 h 493"/>
                  <a:gd name="T40" fmla="*/ 1 w 240"/>
                  <a:gd name="T41" fmla="*/ 1 h 493"/>
                  <a:gd name="T42" fmla="*/ 1 w 240"/>
                  <a:gd name="T43" fmla="*/ 1 h 493"/>
                  <a:gd name="T44" fmla="*/ 1 w 240"/>
                  <a:gd name="T45" fmla="*/ 1 h 493"/>
                  <a:gd name="T46" fmla="*/ 1 w 240"/>
                  <a:gd name="T47" fmla="*/ 1 h 493"/>
                  <a:gd name="T48" fmla="*/ 1 w 240"/>
                  <a:gd name="T49" fmla="*/ 1 h 493"/>
                  <a:gd name="T50" fmla="*/ 1 w 240"/>
                  <a:gd name="T51" fmla="*/ 1 h 493"/>
                  <a:gd name="T52" fmla="*/ 1 w 240"/>
                  <a:gd name="T53" fmla="*/ 1 h 493"/>
                  <a:gd name="T54" fmla="*/ 1 w 240"/>
                  <a:gd name="T55" fmla="*/ 1 h 493"/>
                  <a:gd name="T56" fmla="*/ 1 w 240"/>
                  <a:gd name="T57" fmla="*/ 1 h 493"/>
                  <a:gd name="T58" fmla="*/ 1 w 240"/>
                  <a:gd name="T59" fmla="*/ 1 h 493"/>
                  <a:gd name="T60" fmla="*/ 1 w 240"/>
                  <a:gd name="T61" fmla="*/ 1 h 493"/>
                  <a:gd name="T62" fmla="*/ 1 w 240"/>
                  <a:gd name="T63" fmla="*/ 0 h 493"/>
                  <a:gd name="T64" fmla="*/ 1 w 240"/>
                  <a:gd name="T65" fmla="*/ 1 h 493"/>
                  <a:gd name="T66" fmla="*/ 1 w 240"/>
                  <a:gd name="T67" fmla="*/ 1 h 493"/>
                  <a:gd name="T68" fmla="*/ 1 w 240"/>
                  <a:gd name="T69" fmla="*/ 1 h 493"/>
                  <a:gd name="T70" fmla="*/ 1 w 240"/>
                  <a:gd name="T71" fmla="*/ 1 h 493"/>
                  <a:gd name="T72" fmla="*/ 1 w 240"/>
                  <a:gd name="T73" fmla="*/ 1 h 49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40"/>
                  <a:gd name="T112" fmla="*/ 0 h 493"/>
                  <a:gd name="T113" fmla="*/ 240 w 240"/>
                  <a:gd name="T114" fmla="*/ 493 h 49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40" h="493">
                    <a:moveTo>
                      <a:pt x="133" y="84"/>
                    </a:moveTo>
                    <a:lnTo>
                      <a:pt x="131" y="85"/>
                    </a:lnTo>
                    <a:lnTo>
                      <a:pt x="123" y="89"/>
                    </a:lnTo>
                    <a:lnTo>
                      <a:pt x="92" y="101"/>
                    </a:lnTo>
                    <a:lnTo>
                      <a:pt x="51" y="104"/>
                    </a:lnTo>
                    <a:lnTo>
                      <a:pt x="42" y="101"/>
                    </a:lnTo>
                    <a:lnTo>
                      <a:pt x="33" y="97"/>
                    </a:lnTo>
                    <a:lnTo>
                      <a:pt x="27" y="92"/>
                    </a:lnTo>
                    <a:lnTo>
                      <a:pt x="22" y="85"/>
                    </a:lnTo>
                    <a:lnTo>
                      <a:pt x="19" y="77"/>
                    </a:lnTo>
                    <a:lnTo>
                      <a:pt x="17" y="68"/>
                    </a:lnTo>
                    <a:lnTo>
                      <a:pt x="16" y="52"/>
                    </a:lnTo>
                    <a:lnTo>
                      <a:pt x="18" y="38"/>
                    </a:lnTo>
                    <a:lnTo>
                      <a:pt x="19" y="30"/>
                    </a:lnTo>
                    <a:lnTo>
                      <a:pt x="20" y="28"/>
                    </a:lnTo>
                    <a:lnTo>
                      <a:pt x="19" y="29"/>
                    </a:lnTo>
                    <a:lnTo>
                      <a:pt x="15" y="36"/>
                    </a:lnTo>
                    <a:lnTo>
                      <a:pt x="3" y="64"/>
                    </a:lnTo>
                    <a:lnTo>
                      <a:pt x="0" y="82"/>
                    </a:lnTo>
                    <a:lnTo>
                      <a:pt x="2" y="99"/>
                    </a:lnTo>
                    <a:lnTo>
                      <a:pt x="6" y="106"/>
                    </a:lnTo>
                    <a:lnTo>
                      <a:pt x="10" y="114"/>
                    </a:lnTo>
                    <a:lnTo>
                      <a:pt x="20" y="131"/>
                    </a:lnTo>
                    <a:lnTo>
                      <a:pt x="38" y="177"/>
                    </a:lnTo>
                    <a:lnTo>
                      <a:pt x="50" y="230"/>
                    </a:lnTo>
                    <a:lnTo>
                      <a:pt x="53" y="243"/>
                    </a:lnTo>
                    <a:lnTo>
                      <a:pt x="53" y="259"/>
                    </a:lnTo>
                    <a:lnTo>
                      <a:pt x="50" y="295"/>
                    </a:lnTo>
                    <a:lnTo>
                      <a:pt x="41" y="387"/>
                    </a:lnTo>
                    <a:lnTo>
                      <a:pt x="38" y="475"/>
                    </a:lnTo>
                    <a:lnTo>
                      <a:pt x="41" y="493"/>
                    </a:lnTo>
                    <a:lnTo>
                      <a:pt x="46" y="462"/>
                    </a:lnTo>
                    <a:lnTo>
                      <a:pt x="55" y="408"/>
                    </a:lnTo>
                    <a:lnTo>
                      <a:pt x="68" y="324"/>
                    </a:lnTo>
                    <a:lnTo>
                      <a:pt x="76" y="250"/>
                    </a:lnTo>
                    <a:lnTo>
                      <a:pt x="78" y="229"/>
                    </a:lnTo>
                    <a:lnTo>
                      <a:pt x="75" y="218"/>
                    </a:lnTo>
                    <a:lnTo>
                      <a:pt x="71" y="184"/>
                    </a:lnTo>
                    <a:lnTo>
                      <a:pt x="72" y="168"/>
                    </a:lnTo>
                    <a:lnTo>
                      <a:pt x="74" y="161"/>
                    </a:lnTo>
                    <a:lnTo>
                      <a:pt x="78" y="156"/>
                    </a:lnTo>
                    <a:lnTo>
                      <a:pt x="83" y="153"/>
                    </a:lnTo>
                    <a:lnTo>
                      <a:pt x="88" y="154"/>
                    </a:lnTo>
                    <a:lnTo>
                      <a:pt x="93" y="157"/>
                    </a:lnTo>
                    <a:lnTo>
                      <a:pt x="99" y="164"/>
                    </a:lnTo>
                    <a:lnTo>
                      <a:pt x="105" y="172"/>
                    </a:lnTo>
                    <a:lnTo>
                      <a:pt x="117" y="192"/>
                    </a:lnTo>
                    <a:lnTo>
                      <a:pt x="135" y="230"/>
                    </a:lnTo>
                    <a:lnTo>
                      <a:pt x="138" y="236"/>
                    </a:lnTo>
                    <a:lnTo>
                      <a:pt x="146" y="225"/>
                    </a:lnTo>
                    <a:lnTo>
                      <a:pt x="163" y="201"/>
                    </a:lnTo>
                    <a:lnTo>
                      <a:pt x="196" y="157"/>
                    </a:lnTo>
                    <a:lnTo>
                      <a:pt x="231" y="112"/>
                    </a:lnTo>
                    <a:lnTo>
                      <a:pt x="240" y="100"/>
                    </a:lnTo>
                    <a:lnTo>
                      <a:pt x="240" y="98"/>
                    </a:lnTo>
                    <a:lnTo>
                      <a:pt x="240" y="93"/>
                    </a:lnTo>
                    <a:lnTo>
                      <a:pt x="240" y="83"/>
                    </a:lnTo>
                    <a:lnTo>
                      <a:pt x="240" y="73"/>
                    </a:lnTo>
                    <a:lnTo>
                      <a:pt x="240" y="69"/>
                    </a:lnTo>
                    <a:lnTo>
                      <a:pt x="233" y="64"/>
                    </a:lnTo>
                    <a:lnTo>
                      <a:pt x="220" y="53"/>
                    </a:lnTo>
                    <a:lnTo>
                      <a:pt x="193" y="30"/>
                    </a:lnTo>
                    <a:lnTo>
                      <a:pt x="167" y="6"/>
                    </a:lnTo>
                    <a:lnTo>
                      <a:pt x="161" y="0"/>
                    </a:lnTo>
                    <a:lnTo>
                      <a:pt x="159" y="1"/>
                    </a:lnTo>
                    <a:lnTo>
                      <a:pt x="155" y="3"/>
                    </a:lnTo>
                    <a:lnTo>
                      <a:pt x="147" y="5"/>
                    </a:lnTo>
                    <a:lnTo>
                      <a:pt x="139" y="7"/>
                    </a:lnTo>
                    <a:lnTo>
                      <a:pt x="138" y="7"/>
                    </a:lnTo>
                    <a:lnTo>
                      <a:pt x="137" y="14"/>
                    </a:lnTo>
                    <a:lnTo>
                      <a:pt x="136" y="27"/>
                    </a:lnTo>
                    <a:lnTo>
                      <a:pt x="135" y="52"/>
                    </a:lnTo>
                    <a:lnTo>
                      <a:pt x="133" y="78"/>
                    </a:lnTo>
                    <a:lnTo>
                      <a:pt x="133" y="8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3" name="Freeform 48"/>
              <p:cNvSpPr>
                <a:spLocks/>
              </p:cNvSpPr>
              <p:nvPr/>
            </p:nvSpPr>
            <p:spPr bwMode="auto">
              <a:xfrm>
                <a:off x="2871" y="3166"/>
                <a:ext cx="48" cy="122"/>
              </a:xfrm>
              <a:custGeom>
                <a:avLst/>
                <a:gdLst>
                  <a:gd name="T0" fmla="*/ 1 w 95"/>
                  <a:gd name="T1" fmla="*/ 1 h 243"/>
                  <a:gd name="T2" fmla="*/ 1 w 95"/>
                  <a:gd name="T3" fmla="*/ 1 h 243"/>
                  <a:gd name="T4" fmla="*/ 1 w 95"/>
                  <a:gd name="T5" fmla="*/ 1 h 243"/>
                  <a:gd name="T6" fmla="*/ 1 w 95"/>
                  <a:gd name="T7" fmla="*/ 1 h 243"/>
                  <a:gd name="T8" fmla="*/ 0 w 95"/>
                  <a:gd name="T9" fmla="*/ 1 h 243"/>
                  <a:gd name="T10" fmla="*/ 0 w 95"/>
                  <a:gd name="T11" fmla="*/ 1 h 243"/>
                  <a:gd name="T12" fmla="*/ 0 w 95"/>
                  <a:gd name="T13" fmla="*/ 1 h 243"/>
                  <a:gd name="T14" fmla="*/ 0 w 95"/>
                  <a:gd name="T15" fmla="*/ 1 h 243"/>
                  <a:gd name="T16" fmla="*/ 1 w 95"/>
                  <a:gd name="T17" fmla="*/ 1 h 243"/>
                  <a:gd name="T18" fmla="*/ 1 w 95"/>
                  <a:gd name="T19" fmla="*/ 1 h 243"/>
                  <a:gd name="T20" fmla="*/ 1 w 95"/>
                  <a:gd name="T21" fmla="*/ 1 h 243"/>
                  <a:gd name="T22" fmla="*/ 1 w 95"/>
                  <a:gd name="T23" fmla="*/ 1 h 243"/>
                  <a:gd name="T24" fmla="*/ 1 w 95"/>
                  <a:gd name="T25" fmla="*/ 1 h 243"/>
                  <a:gd name="T26" fmla="*/ 1 w 95"/>
                  <a:gd name="T27" fmla="*/ 1 h 243"/>
                  <a:gd name="T28" fmla="*/ 1 w 95"/>
                  <a:gd name="T29" fmla="*/ 1 h 243"/>
                  <a:gd name="T30" fmla="*/ 1 w 95"/>
                  <a:gd name="T31" fmla="*/ 1 h 243"/>
                  <a:gd name="T32" fmla="*/ 1 w 95"/>
                  <a:gd name="T33" fmla="*/ 1 h 243"/>
                  <a:gd name="T34" fmla="*/ 1 w 95"/>
                  <a:gd name="T35" fmla="*/ 1 h 243"/>
                  <a:gd name="T36" fmla="*/ 1 w 95"/>
                  <a:gd name="T37" fmla="*/ 1 h 243"/>
                  <a:gd name="T38" fmla="*/ 1 w 95"/>
                  <a:gd name="T39" fmla="*/ 1 h 243"/>
                  <a:gd name="T40" fmla="*/ 1 w 95"/>
                  <a:gd name="T41" fmla="*/ 1 h 243"/>
                  <a:gd name="T42" fmla="*/ 1 w 95"/>
                  <a:gd name="T43" fmla="*/ 1 h 243"/>
                  <a:gd name="T44" fmla="*/ 1 w 95"/>
                  <a:gd name="T45" fmla="*/ 0 h 243"/>
                  <a:gd name="T46" fmla="*/ 1 w 95"/>
                  <a:gd name="T47" fmla="*/ 1 h 243"/>
                  <a:gd name="T48" fmla="*/ 1 w 95"/>
                  <a:gd name="T49" fmla="*/ 1 h 243"/>
                  <a:gd name="T50" fmla="*/ 1 w 95"/>
                  <a:gd name="T51" fmla="*/ 1 h 243"/>
                  <a:gd name="T52" fmla="*/ 1 w 95"/>
                  <a:gd name="T53" fmla="*/ 1 h 243"/>
                  <a:gd name="T54" fmla="*/ 1 w 95"/>
                  <a:gd name="T55" fmla="*/ 1 h 243"/>
                  <a:gd name="T56" fmla="*/ 1 w 95"/>
                  <a:gd name="T57" fmla="*/ 1 h 24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95"/>
                  <a:gd name="T88" fmla="*/ 0 h 243"/>
                  <a:gd name="T89" fmla="*/ 95 w 95"/>
                  <a:gd name="T90" fmla="*/ 243 h 24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95" h="243">
                    <a:moveTo>
                      <a:pt x="14" y="32"/>
                    </a:moveTo>
                    <a:lnTo>
                      <a:pt x="10" y="41"/>
                    </a:lnTo>
                    <a:lnTo>
                      <a:pt x="8" y="53"/>
                    </a:lnTo>
                    <a:lnTo>
                      <a:pt x="4" y="81"/>
                    </a:lnTo>
                    <a:lnTo>
                      <a:pt x="0" y="142"/>
                    </a:lnTo>
                    <a:lnTo>
                      <a:pt x="0" y="171"/>
                    </a:lnTo>
                    <a:lnTo>
                      <a:pt x="0" y="173"/>
                    </a:lnTo>
                    <a:lnTo>
                      <a:pt x="0" y="185"/>
                    </a:lnTo>
                    <a:lnTo>
                      <a:pt x="3" y="220"/>
                    </a:lnTo>
                    <a:lnTo>
                      <a:pt x="5" y="235"/>
                    </a:lnTo>
                    <a:lnTo>
                      <a:pt x="6" y="240"/>
                    </a:lnTo>
                    <a:lnTo>
                      <a:pt x="7" y="243"/>
                    </a:lnTo>
                    <a:lnTo>
                      <a:pt x="8" y="242"/>
                    </a:lnTo>
                    <a:lnTo>
                      <a:pt x="10" y="237"/>
                    </a:lnTo>
                    <a:lnTo>
                      <a:pt x="23" y="209"/>
                    </a:lnTo>
                    <a:lnTo>
                      <a:pt x="63" y="122"/>
                    </a:lnTo>
                    <a:lnTo>
                      <a:pt x="93" y="58"/>
                    </a:lnTo>
                    <a:lnTo>
                      <a:pt x="95" y="54"/>
                    </a:lnTo>
                    <a:lnTo>
                      <a:pt x="93" y="50"/>
                    </a:lnTo>
                    <a:lnTo>
                      <a:pt x="91" y="42"/>
                    </a:lnTo>
                    <a:lnTo>
                      <a:pt x="87" y="24"/>
                    </a:lnTo>
                    <a:lnTo>
                      <a:pt x="83" y="5"/>
                    </a:lnTo>
                    <a:lnTo>
                      <a:pt x="82" y="0"/>
                    </a:lnTo>
                    <a:lnTo>
                      <a:pt x="73" y="1"/>
                    </a:lnTo>
                    <a:lnTo>
                      <a:pt x="45" y="8"/>
                    </a:lnTo>
                    <a:lnTo>
                      <a:pt x="29" y="14"/>
                    </a:lnTo>
                    <a:lnTo>
                      <a:pt x="18" y="26"/>
                    </a:ln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4" name="Freeform 49"/>
              <p:cNvSpPr>
                <a:spLocks/>
              </p:cNvSpPr>
              <p:nvPr/>
            </p:nvSpPr>
            <p:spPr bwMode="auto">
              <a:xfrm>
                <a:off x="2719" y="3195"/>
                <a:ext cx="127" cy="758"/>
              </a:xfrm>
              <a:custGeom>
                <a:avLst/>
                <a:gdLst>
                  <a:gd name="T0" fmla="*/ 1 w 253"/>
                  <a:gd name="T1" fmla="*/ 0 h 1517"/>
                  <a:gd name="T2" fmla="*/ 1 w 253"/>
                  <a:gd name="T3" fmla="*/ 0 h 1517"/>
                  <a:gd name="T4" fmla="*/ 1 w 253"/>
                  <a:gd name="T5" fmla="*/ 0 h 1517"/>
                  <a:gd name="T6" fmla="*/ 1 w 253"/>
                  <a:gd name="T7" fmla="*/ 0 h 1517"/>
                  <a:gd name="T8" fmla="*/ 1 w 253"/>
                  <a:gd name="T9" fmla="*/ 0 h 1517"/>
                  <a:gd name="T10" fmla="*/ 1 w 253"/>
                  <a:gd name="T11" fmla="*/ 0 h 1517"/>
                  <a:gd name="T12" fmla="*/ 1 w 253"/>
                  <a:gd name="T13" fmla="*/ 0 h 1517"/>
                  <a:gd name="T14" fmla="*/ 1 w 253"/>
                  <a:gd name="T15" fmla="*/ 0 h 1517"/>
                  <a:gd name="T16" fmla="*/ 1 w 253"/>
                  <a:gd name="T17" fmla="*/ 0 h 1517"/>
                  <a:gd name="T18" fmla="*/ 1 w 253"/>
                  <a:gd name="T19" fmla="*/ 0 h 1517"/>
                  <a:gd name="T20" fmla="*/ 1 w 253"/>
                  <a:gd name="T21" fmla="*/ 0 h 1517"/>
                  <a:gd name="T22" fmla="*/ 1 w 253"/>
                  <a:gd name="T23" fmla="*/ 0 h 1517"/>
                  <a:gd name="T24" fmla="*/ 1 w 253"/>
                  <a:gd name="T25" fmla="*/ 0 h 1517"/>
                  <a:gd name="T26" fmla="*/ 1 w 253"/>
                  <a:gd name="T27" fmla="*/ 0 h 1517"/>
                  <a:gd name="T28" fmla="*/ 1 w 253"/>
                  <a:gd name="T29" fmla="*/ 0 h 1517"/>
                  <a:gd name="T30" fmla="*/ 1 w 253"/>
                  <a:gd name="T31" fmla="*/ 0 h 1517"/>
                  <a:gd name="T32" fmla="*/ 1 w 253"/>
                  <a:gd name="T33" fmla="*/ 0 h 1517"/>
                  <a:gd name="T34" fmla="*/ 1 w 253"/>
                  <a:gd name="T35" fmla="*/ 0 h 1517"/>
                  <a:gd name="T36" fmla="*/ 1 w 253"/>
                  <a:gd name="T37" fmla="*/ 0 h 1517"/>
                  <a:gd name="T38" fmla="*/ 1 w 253"/>
                  <a:gd name="T39" fmla="*/ 0 h 1517"/>
                  <a:gd name="T40" fmla="*/ 1 w 253"/>
                  <a:gd name="T41" fmla="*/ 0 h 1517"/>
                  <a:gd name="T42" fmla="*/ 1 w 253"/>
                  <a:gd name="T43" fmla="*/ 0 h 1517"/>
                  <a:gd name="T44" fmla="*/ 1 w 253"/>
                  <a:gd name="T45" fmla="*/ 0 h 1517"/>
                  <a:gd name="T46" fmla="*/ 1 w 253"/>
                  <a:gd name="T47" fmla="*/ 0 h 1517"/>
                  <a:gd name="T48" fmla="*/ 1 w 253"/>
                  <a:gd name="T49" fmla="*/ 0 h 1517"/>
                  <a:gd name="T50" fmla="*/ 1 w 253"/>
                  <a:gd name="T51" fmla="*/ 0 h 1517"/>
                  <a:gd name="T52" fmla="*/ 1 w 253"/>
                  <a:gd name="T53" fmla="*/ 0 h 1517"/>
                  <a:gd name="T54" fmla="*/ 1 w 253"/>
                  <a:gd name="T55" fmla="*/ 0 h 1517"/>
                  <a:gd name="T56" fmla="*/ 1 w 253"/>
                  <a:gd name="T57" fmla="*/ 0 h 1517"/>
                  <a:gd name="T58" fmla="*/ 1 w 253"/>
                  <a:gd name="T59" fmla="*/ 0 h 1517"/>
                  <a:gd name="T60" fmla="*/ 1 w 253"/>
                  <a:gd name="T61" fmla="*/ 0 h 1517"/>
                  <a:gd name="T62" fmla="*/ 1 w 253"/>
                  <a:gd name="T63" fmla="*/ 0 h 1517"/>
                  <a:gd name="T64" fmla="*/ 1 w 253"/>
                  <a:gd name="T65" fmla="*/ 0 h 15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3"/>
                  <a:gd name="T100" fmla="*/ 0 h 1517"/>
                  <a:gd name="T101" fmla="*/ 253 w 253"/>
                  <a:gd name="T102" fmla="*/ 1517 h 15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3" h="1517">
                    <a:moveTo>
                      <a:pt x="130" y="279"/>
                    </a:moveTo>
                    <a:lnTo>
                      <a:pt x="129" y="287"/>
                    </a:lnTo>
                    <a:lnTo>
                      <a:pt x="128" y="318"/>
                    </a:lnTo>
                    <a:lnTo>
                      <a:pt x="120" y="431"/>
                    </a:lnTo>
                    <a:lnTo>
                      <a:pt x="111" y="584"/>
                    </a:lnTo>
                    <a:lnTo>
                      <a:pt x="109" y="623"/>
                    </a:lnTo>
                    <a:lnTo>
                      <a:pt x="106" y="664"/>
                    </a:lnTo>
                    <a:lnTo>
                      <a:pt x="100" y="741"/>
                    </a:lnTo>
                    <a:lnTo>
                      <a:pt x="91" y="869"/>
                    </a:lnTo>
                    <a:lnTo>
                      <a:pt x="87" y="936"/>
                    </a:lnTo>
                    <a:lnTo>
                      <a:pt x="87" y="939"/>
                    </a:lnTo>
                    <a:lnTo>
                      <a:pt x="85" y="979"/>
                    </a:lnTo>
                    <a:lnTo>
                      <a:pt x="82" y="1058"/>
                    </a:lnTo>
                    <a:lnTo>
                      <a:pt x="75" y="1215"/>
                    </a:lnTo>
                    <a:lnTo>
                      <a:pt x="69" y="1372"/>
                    </a:lnTo>
                    <a:lnTo>
                      <a:pt x="68" y="1410"/>
                    </a:lnTo>
                    <a:lnTo>
                      <a:pt x="66" y="1414"/>
                    </a:lnTo>
                    <a:lnTo>
                      <a:pt x="63" y="1420"/>
                    </a:lnTo>
                    <a:lnTo>
                      <a:pt x="57" y="1432"/>
                    </a:lnTo>
                    <a:lnTo>
                      <a:pt x="51" y="1444"/>
                    </a:lnTo>
                    <a:lnTo>
                      <a:pt x="49" y="1446"/>
                    </a:lnTo>
                    <a:lnTo>
                      <a:pt x="46" y="1445"/>
                    </a:lnTo>
                    <a:lnTo>
                      <a:pt x="40" y="1443"/>
                    </a:lnTo>
                    <a:lnTo>
                      <a:pt x="28" y="1439"/>
                    </a:lnTo>
                    <a:lnTo>
                      <a:pt x="16" y="1435"/>
                    </a:lnTo>
                    <a:lnTo>
                      <a:pt x="14" y="1434"/>
                    </a:lnTo>
                    <a:lnTo>
                      <a:pt x="13" y="1440"/>
                    </a:lnTo>
                    <a:lnTo>
                      <a:pt x="9" y="1451"/>
                    </a:lnTo>
                    <a:lnTo>
                      <a:pt x="4" y="1461"/>
                    </a:lnTo>
                    <a:lnTo>
                      <a:pt x="1" y="1472"/>
                    </a:lnTo>
                    <a:lnTo>
                      <a:pt x="0" y="1483"/>
                    </a:lnTo>
                    <a:lnTo>
                      <a:pt x="4" y="1495"/>
                    </a:lnTo>
                    <a:lnTo>
                      <a:pt x="9" y="1500"/>
                    </a:lnTo>
                    <a:lnTo>
                      <a:pt x="14" y="1506"/>
                    </a:lnTo>
                    <a:lnTo>
                      <a:pt x="28" y="1514"/>
                    </a:lnTo>
                    <a:lnTo>
                      <a:pt x="43" y="1517"/>
                    </a:lnTo>
                    <a:lnTo>
                      <a:pt x="62" y="1517"/>
                    </a:lnTo>
                    <a:lnTo>
                      <a:pt x="79" y="1513"/>
                    </a:lnTo>
                    <a:lnTo>
                      <a:pt x="96" y="1504"/>
                    </a:lnTo>
                    <a:lnTo>
                      <a:pt x="105" y="1498"/>
                    </a:lnTo>
                    <a:lnTo>
                      <a:pt x="108" y="1447"/>
                    </a:lnTo>
                    <a:lnTo>
                      <a:pt x="114" y="1345"/>
                    </a:lnTo>
                    <a:lnTo>
                      <a:pt x="127" y="1141"/>
                    </a:lnTo>
                    <a:lnTo>
                      <a:pt x="139" y="937"/>
                    </a:lnTo>
                    <a:lnTo>
                      <a:pt x="143" y="886"/>
                    </a:lnTo>
                    <a:lnTo>
                      <a:pt x="146" y="835"/>
                    </a:lnTo>
                    <a:lnTo>
                      <a:pt x="152" y="734"/>
                    </a:lnTo>
                    <a:lnTo>
                      <a:pt x="164" y="531"/>
                    </a:lnTo>
                    <a:lnTo>
                      <a:pt x="176" y="327"/>
                    </a:lnTo>
                    <a:lnTo>
                      <a:pt x="180" y="276"/>
                    </a:lnTo>
                    <a:lnTo>
                      <a:pt x="183" y="255"/>
                    </a:lnTo>
                    <a:lnTo>
                      <a:pt x="190" y="231"/>
                    </a:lnTo>
                    <a:lnTo>
                      <a:pt x="212" y="178"/>
                    </a:lnTo>
                    <a:lnTo>
                      <a:pt x="253" y="73"/>
                    </a:lnTo>
                    <a:lnTo>
                      <a:pt x="233" y="2"/>
                    </a:lnTo>
                    <a:lnTo>
                      <a:pt x="225" y="0"/>
                    </a:lnTo>
                    <a:lnTo>
                      <a:pt x="217" y="0"/>
                    </a:lnTo>
                    <a:lnTo>
                      <a:pt x="210" y="3"/>
                    </a:lnTo>
                    <a:lnTo>
                      <a:pt x="203" y="8"/>
                    </a:lnTo>
                    <a:lnTo>
                      <a:pt x="195" y="16"/>
                    </a:lnTo>
                    <a:lnTo>
                      <a:pt x="182" y="37"/>
                    </a:lnTo>
                    <a:lnTo>
                      <a:pt x="171" y="65"/>
                    </a:lnTo>
                    <a:lnTo>
                      <a:pt x="152" y="132"/>
                    </a:lnTo>
                    <a:lnTo>
                      <a:pt x="131" y="255"/>
                    </a:lnTo>
                    <a:lnTo>
                      <a:pt x="130" y="2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5" name="Freeform 50"/>
              <p:cNvSpPr>
                <a:spLocks/>
              </p:cNvSpPr>
              <p:nvPr/>
            </p:nvSpPr>
            <p:spPr bwMode="auto">
              <a:xfrm>
                <a:off x="2790" y="3636"/>
                <a:ext cx="52" cy="351"/>
              </a:xfrm>
              <a:custGeom>
                <a:avLst/>
                <a:gdLst>
                  <a:gd name="T0" fmla="*/ 1 w 103"/>
                  <a:gd name="T1" fmla="*/ 0 h 703"/>
                  <a:gd name="T2" fmla="*/ 1 w 103"/>
                  <a:gd name="T3" fmla="*/ 0 h 703"/>
                  <a:gd name="T4" fmla="*/ 1 w 103"/>
                  <a:gd name="T5" fmla="*/ 0 h 703"/>
                  <a:gd name="T6" fmla="*/ 1 w 103"/>
                  <a:gd name="T7" fmla="*/ 0 h 703"/>
                  <a:gd name="T8" fmla="*/ 1 w 103"/>
                  <a:gd name="T9" fmla="*/ 0 h 703"/>
                  <a:gd name="T10" fmla="*/ 0 w 103"/>
                  <a:gd name="T11" fmla="*/ 0 h 703"/>
                  <a:gd name="T12" fmla="*/ 1 w 103"/>
                  <a:gd name="T13" fmla="*/ 0 h 703"/>
                  <a:gd name="T14" fmla="*/ 1 w 103"/>
                  <a:gd name="T15" fmla="*/ 0 h 703"/>
                  <a:gd name="T16" fmla="*/ 1 w 103"/>
                  <a:gd name="T17" fmla="*/ 0 h 703"/>
                  <a:gd name="T18" fmla="*/ 1 w 103"/>
                  <a:gd name="T19" fmla="*/ 0 h 703"/>
                  <a:gd name="T20" fmla="*/ 1 w 103"/>
                  <a:gd name="T21" fmla="*/ 0 h 703"/>
                  <a:gd name="T22" fmla="*/ 1 w 103"/>
                  <a:gd name="T23" fmla="*/ 0 h 703"/>
                  <a:gd name="T24" fmla="*/ 1 w 103"/>
                  <a:gd name="T25" fmla="*/ 0 h 703"/>
                  <a:gd name="T26" fmla="*/ 1 w 103"/>
                  <a:gd name="T27" fmla="*/ 0 h 703"/>
                  <a:gd name="T28" fmla="*/ 1 w 103"/>
                  <a:gd name="T29" fmla="*/ 0 h 703"/>
                  <a:gd name="T30" fmla="*/ 1 w 103"/>
                  <a:gd name="T31" fmla="*/ 0 h 703"/>
                  <a:gd name="T32" fmla="*/ 1 w 103"/>
                  <a:gd name="T33" fmla="*/ 0 h 703"/>
                  <a:gd name="T34" fmla="*/ 1 w 103"/>
                  <a:gd name="T35" fmla="*/ 0 h 703"/>
                  <a:gd name="T36" fmla="*/ 1 w 103"/>
                  <a:gd name="T37" fmla="*/ 0 h 703"/>
                  <a:gd name="T38" fmla="*/ 1 w 103"/>
                  <a:gd name="T39" fmla="*/ 0 h 703"/>
                  <a:gd name="T40" fmla="*/ 1 w 103"/>
                  <a:gd name="T41" fmla="*/ 0 h 703"/>
                  <a:gd name="T42" fmla="*/ 1 w 103"/>
                  <a:gd name="T43" fmla="*/ 0 h 703"/>
                  <a:gd name="T44" fmla="*/ 1 w 103"/>
                  <a:gd name="T45" fmla="*/ 0 h 703"/>
                  <a:gd name="T46" fmla="*/ 1 w 103"/>
                  <a:gd name="T47" fmla="*/ 0 h 703"/>
                  <a:gd name="T48" fmla="*/ 1 w 103"/>
                  <a:gd name="T49" fmla="*/ 0 h 703"/>
                  <a:gd name="T50" fmla="*/ 1 w 103"/>
                  <a:gd name="T51" fmla="*/ 0 h 703"/>
                  <a:gd name="T52" fmla="*/ 1 w 103"/>
                  <a:gd name="T53" fmla="*/ 0 h 703"/>
                  <a:gd name="T54" fmla="*/ 1 w 103"/>
                  <a:gd name="T55" fmla="*/ 0 h 703"/>
                  <a:gd name="T56" fmla="*/ 1 w 103"/>
                  <a:gd name="T57" fmla="*/ 0 h 703"/>
                  <a:gd name="T58" fmla="*/ 1 w 103"/>
                  <a:gd name="T59" fmla="*/ 0 h 703"/>
                  <a:gd name="T60" fmla="*/ 1 w 103"/>
                  <a:gd name="T61" fmla="*/ 0 h 703"/>
                  <a:gd name="T62" fmla="*/ 1 w 103"/>
                  <a:gd name="T63" fmla="*/ 0 h 70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3"/>
                  <a:gd name="T97" fmla="*/ 0 h 703"/>
                  <a:gd name="T98" fmla="*/ 103 w 103"/>
                  <a:gd name="T99" fmla="*/ 703 h 70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3" h="703">
                    <a:moveTo>
                      <a:pt x="12" y="558"/>
                    </a:moveTo>
                    <a:lnTo>
                      <a:pt x="11" y="567"/>
                    </a:lnTo>
                    <a:lnTo>
                      <a:pt x="9" y="584"/>
                    </a:lnTo>
                    <a:lnTo>
                      <a:pt x="5" y="618"/>
                    </a:lnTo>
                    <a:lnTo>
                      <a:pt x="1" y="650"/>
                    </a:lnTo>
                    <a:lnTo>
                      <a:pt x="0" y="658"/>
                    </a:lnTo>
                    <a:lnTo>
                      <a:pt x="5" y="662"/>
                    </a:lnTo>
                    <a:lnTo>
                      <a:pt x="16" y="669"/>
                    </a:lnTo>
                    <a:lnTo>
                      <a:pt x="36" y="685"/>
                    </a:lnTo>
                    <a:lnTo>
                      <a:pt x="57" y="700"/>
                    </a:lnTo>
                    <a:lnTo>
                      <a:pt x="62" y="703"/>
                    </a:lnTo>
                    <a:lnTo>
                      <a:pt x="61" y="695"/>
                    </a:lnTo>
                    <a:lnTo>
                      <a:pt x="61" y="678"/>
                    </a:lnTo>
                    <a:lnTo>
                      <a:pt x="61" y="644"/>
                    </a:lnTo>
                    <a:lnTo>
                      <a:pt x="60" y="610"/>
                    </a:lnTo>
                    <a:lnTo>
                      <a:pt x="60" y="600"/>
                    </a:lnTo>
                    <a:lnTo>
                      <a:pt x="58" y="594"/>
                    </a:lnTo>
                    <a:lnTo>
                      <a:pt x="55" y="581"/>
                    </a:lnTo>
                    <a:lnTo>
                      <a:pt x="49" y="554"/>
                    </a:lnTo>
                    <a:lnTo>
                      <a:pt x="44" y="525"/>
                    </a:lnTo>
                    <a:lnTo>
                      <a:pt x="43" y="518"/>
                    </a:lnTo>
                    <a:lnTo>
                      <a:pt x="48" y="476"/>
                    </a:lnTo>
                    <a:lnTo>
                      <a:pt x="59" y="389"/>
                    </a:lnTo>
                    <a:lnTo>
                      <a:pt x="78" y="216"/>
                    </a:lnTo>
                    <a:lnTo>
                      <a:pt x="98" y="43"/>
                    </a:lnTo>
                    <a:lnTo>
                      <a:pt x="103" y="0"/>
                    </a:lnTo>
                    <a:lnTo>
                      <a:pt x="101" y="9"/>
                    </a:lnTo>
                    <a:lnTo>
                      <a:pt x="89" y="83"/>
                    </a:lnTo>
                    <a:lnTo>
                      <a:pt x="46" y="345"/>
                    </a:lnTo>
                    <a:lnTo>
                      <a:pt x="13" y="547"/>
                    </a:lnTo>
                    <a:lnTo>
                      <a:pt x="12" y="5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6" name="Freeform 51"/>
              <p:cNvSpPr>
                <a:spLocks/>
              </p:cNvSpPr>
              <p:nvPr/>
            </p:nvSpPr>
            <p:spPr bwMode="auto">
              <a:xfrm>
                <a:off x="2698" y="4026"/>
                <a:ext cx="122" cy="137"/>
              </a:xfrm>
              <a:custGeom>
                <a:avLst/>
                <a:gdLst>
                  <a:gd name="T0" fmla="*/ 0 w 246"/>
                  <a:gd name="T1" fmla="*/ 1 h 272"/>
                  <a:gd name="T2" fmla="*/ 0 w 246"/>
                  <a:gd name="T3" fmla="*/ 1 h 272"/>
                  <a:gd name="T4" fmla="*/ 0 w 246"/>
                  <a:gd name="T5" fmla="*/ 1 h 272"/>
                  <a:gd name="T6" fmla="*/ 0 w 246"/>
                  <a:gd name="T7" fmla="*/ 1 h 272"/>
                  <a:gd name="T8" fmla="*/ 0 w 246"/>
                  <a:gd name="T9" fmla="*/ 1 h 272"/>
                  <a:gd name="T10" fmla="*/ 0 w 246"/>
                  <a:gd name="T11" fmla="*/ 1 h 272"/>
                  <a:gd name="T12" fmla="*/ 0 w 246"/>
                  <a:gd name="T13" fmla="*/ 1 h 272"/>
                  <a:gd name="T14" fmla="*/ 0 w 246"/>
                  <a:gd name="T15" fmla="*/ 1 h 272"/>
                  <a:gd name="T16" fmla="*/ 0 w 246"/>
                  <a:gd name="T17" fmla="*/ 1 h 272"/>
                  <a:gd name="T18" fmla="*/ 0 w 246"/>
                  <a:gd name="T19" fmla="*/ 1 h 272"/>
                  <a:gd name="T20" fmla="*/ 0 w 246"/>
                  <a:gd name="T21" fmla="*/ 1 h 272"/>
                  <a:gd name="T22" fmla="*/ 0 w 246"/>
                  <a:gd name="T23" fmla="*/ 1 h 272"/>
                  <a:gd name="T24" fmla="*/ 0 w 246"/>
                  <a:gd name="T25" fmla="*/ 1 h 272"/>
                  <a:gd name="T26" fmla="*/ 0 w 246"/>
                  <a:gd name="T27" fmla="*/ 1 h 272"/>
                  <a:gd name="T28" fmla="*/ 0 w 246"/>
                  <a:gd name="T29" fmla="*/ 1 h 272"/>
                  <a:gd name="T30" fmla="*/ 0 w 246"/>
                  <a:gd name="T31" fmla="*/ 1 h 272"/>
                  <a:gd name="T32" fmla="*/ 0 w 246"/>
                  <a:gd name="T33" fmla="*/ 1 h 272"/>
                  <a:gd name="T34" fmla="*/ 0 w 246"/>
                  <a:gd name="T35" fmla="*/ 1 h 272"/>
                  <a:gd name="T36" fmla="*/ 0 w 246"/>
                  <a:gd name="T37" fmla="*/ 1 h 272"/>
                  <a:gd name="T38" fmla="*/ 0 w 246"/>
                  <a:gd name="T39" fmla="*/ 1 h 272"/>
                  <a:gd name="T40" fmla="*/ 0 w 246"/>
                  <a:gd name="T41" fmla="*/ 1 h 272"/>
                  <a:gd name="T42" fmla="*/ 0 w 246"/>
                  <a:gd name="T43" fmla="*/ 1 h 272"/>
                  <a:gd name="T44" fmla="*/ 0 w 246"/>
                  <a:gd name="T45" fmla="*/ 1 h 272"/>
                  <a:gd name="T46" fmla="*/ 0 w 246"/>
                  <a:gd name="T47" fmla="*/ 1 h 272"/>
                  <a:gd name="T48" fmla="*/ 0 w 246"/>
                  <a:gd name="T49" fmla="*/ 1 h 272"/>
                  <a:gd name="T50" fmla="*/ 0 w 246"/>
                  <a:gd name="T51" fmla="*/ 1 h 272"/>
                  <a:gd name="T52" fmla="*/ 0 w 246"/>
                  <a:gd name="T53" fmla="*/ 1 h 272"/>
                  <a:gd name="T54" fmla="*/ 0 w 246"/>
                  <a:gd name="T55" fmla="*/ 1 h 272"/>
                  <a:gd name="T56" fmla="*/ 0 w 246"/>
                  <a:gd name="T57" fmla="*/ 1 h 272"/>
                  <a:gd name="T58" fmla="*/ 0 w 246"/>
                  <a:gd name="T59" fmla="*/ 1 h 272"/>
                  <a:gd name="T60" fmla="*/ 0 w 246"/>
                  <a:gd name="T61" fmla="*/ 1 h 272"/>
                  <a:gd name="T62" fmla="*/ 0 w 246"/>
                  <a:gd name="T63" fmla="*/ 1 h 272"/>
                  <a:gd name="T64" fmla="*/ 0 w 246"/>
                  <a:gd name="T65" fmla="*/ 1 h 2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6"/>
                  <a:gd name="T100" fmla="*/ 0 h 272"/>
                  <a:gd name="T101" fmla="*/ 246 w 246"/>
                  <a:gd name="T102" fmla="*/ 272 h 2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6" h="272">
                    <a:moveTo>
                      <a:pt x="81" y="103"/>
                    </a:moveTo>
                    <a:lnTo>
                      <a:pt x="85" y="111"/>
                    </a:lnTo>
                    <a:lnTo>
                      <a:pt x="89" y="119"/>
                    </a:lnTo>
                    <a:lnTo>
                      <a:pt x="95" y="141"/>
                    </a:lnTo>
                    <a:lnTo>
                      <a:pt x="97" y="164"/>
                    </a:lnTo>
                    <a:lnTo>
                      <a:pt x="88" y="208"/>
                    </a:lnTo>
                    <a:lnTo>
                      <a:pt x="79" y="222"/>
                    </a:lnTo>
                    <a:lnTo>
                      <a:pt x="73" y="226"/>
                    </a:lnTo>
                    <a:lnTo>
                      <a:pt x="68" y="227"/>
                    </a:lnTo>
                    <a:lnTo>
                      <a:pt x="63" y="227"/>
                    </a:lnTo>
                    <a:lnTo>
                      <a:pt x="57" y="225"/>
                    </a:lnTo>
                    <a:lnTo>
                      <a:pt x="51" y="223"/>
                    </a:lnTo>
                    <a:lnTo>
                      <a:pt x="39" y="218"/>
                    </a:lnTo>
                    <a:lnTo>
                      <a:pt x="27" y="213"/>
                    </a:lnTo>
                    <a:lnTo>
                      <a:pt x="14" y="212"/>
                    </a:lnTo>
                    <a:lnTo>
                      <a:pt x="9" y="214"/>
                    </a:lnTo>
                    <a:lnTo>
                      <a:pt x="6" y="217"/>
                    </a:lnTo>
                    <a:lnTo>
                      <a:pt x="4" y="220"/>
                    </a:lnTo>
                    <a:lnTo>
                      <a:pt x="2" y="224"/>
                    </a:lnTo>
                    <a:lnTo>
                      <a:pt x="0" y="234"/>
                    </a:lnTo>
                    <a:lnTo>
                      <a:pt x="0" y="244"/>
                    </a:lnTo>
                    <a:lnTo>
                      <a:pt x="2" y="254"/>
                    </a:lnTo>
                    <a:lnTo>
                      <a:pt x="4" y="257"/>
                    </a:lnTo>
                    <a:lnTo>
                      <a:pt x="6" y="260"/>
                    </a:lnTo>
                    <a:lnTo>
                      <a:pt x="9" y="261"/>
                    </a:lnTo>
                    <a:lnTo>
                      <a:pt x="20" y="264"/>
                    </a:lnTo>
                    <a:lnTo>
                      <a:pt x="43" y="268"/>
                    </a:lnTo>
                    <a:lnTo>
                      <a:pt x="90" y="272"/>
                    </a:lnTo>
                    <a:lnTo>
                      <a:pt x="133" y="264"/>
                    </a:lnTo>
                    <a:lnTo>
                      <a:pt x="143" y="258"/>
                    </a:lnTo>
                    <a:lnTo>
                      <a:pt x="155" y="237"/>
                    </a:lnTo>
                    <a:lnTo>
                      <a:pt x="180" y="202"/>
                    </a:lnTo>
                    <a:lnTo>
                      <a:pt x="221" y="152"/>
                    </a:lnTo>
                    <a:lnTo>
                      <a:pt x="235" y="130"/>
                    </a:lnTo>
                    <a:lnTo>
                      <a:pt x="244" y="103"/>
                    </a:lnTo>
                    <a:lnTo>
                      <a:pt x="246" y="87"/>
                    </a:lnTo>
                    <a:lnTo>
                      <a:pt x="245" y="79"/>
                    </a:lnTo>
                    <a:lnTo>
                      <a:pt x="243" y="71"/>
                    </a:lnTo>
                    <a:lnTo>
                      <a:pt x="238" y="63"/>
                    </a:lnTo>
                    <a:lnTo>
                      <a:pt x="227" y="48"/>
                    </a:lnTo>
                    <a:lnTo>
                      <a:pt x="214" y="35"/>
                    </a:lnTo>
                    <a:lnTo>
                      <a:pt x="186" y="8"/>
                    </a:lnTo>
                    <a:lnTo>
                      <a:pt x="181" y="0"/>
                    </a:lnTo>
                    <a:lnTo>
                      <a:pt x="180" y="3"/>
                    </a:lnTo>
                    <a:lnTo>
                      <a:pt x="176" y="17"/>
                    </a:lnTo>
                    <a:lnTo>
                      <a:pt x="160" y="66"/>
                    </a:lnTo>
                    <a:lnTo>
                      <a:pt x="151" y="89"/>
                    </a:lnTo>
                    <a:lnTo>
                      <a:pt x="144" y="103"/>
                    </a:lnTo>
                    <a:lnTo>
                      <a:pt x="141" y="105"/>
                    </a:lnTo>
                    <a:lnTo>
                      <a:pt x="137" y="105"/>
                    </a:lnTo>
                    <a:lnTo>
                      <a:pt x="133" y="103"/>
                    </a:lnTo>
                    <a:lnTo>
                      <a:pt x="129" y="101"/>
                    </a:lnTo>
                    <a:lnTo>
                      <a:pt x="121" y="95"/>
                    </a:lnTo>
                    <a:lnTo>
                      <a:pt x="106" y="83"/>
                    </a:lnTo>
                    <a:lnTo>
                      <a:pt x="102" y="78"/>
                    </a:lnTo>
                    <a:lnTo>
                      <a:pt x="94" y="78"/>
                    </a:lnTo>
                    <a:lnTo>
                      <a:pt x="80" y="78"/>
                    </a:lnTo>
                    <a:lnTo>
                      <a:pt x="60" y="81"/>
                    </a:lnTo>
                    <a:lnTo>
                      <a:pt x="42" y="92"/>
                    </a:lnTo>
                    <a:lnTo>
                      <a:pt x="37" y="96"/>
                    </a:lnTo>
                    <a:lnTo>
                      <a:pt x="42" y="95"/>
                    </a:lnTo>
                    <a:lnTo>
                      <a:pt x="59" y="94"/>
                    </a:lnTo>
                    <a:lnTo>
                      <a:pt x="69" y="95"/>
                    </a:lnTo>
                    <a:lnTo>
                      <a:pt x="77" y="100"/>
                    </a:lnTo>
                    <a:lnTo>
                      <a:pt x="81" y="10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7" name="Freeform 52"/>
              <p:cNvSpPr>
                <a:spLocks/>
              </p:cNvSpPr>
              <p:nvPr/>
            </p:nvSpPr>
            <p:spPr bwMode="auto">
              <a:xfrm>
                <a:off x="2778" y="3976"/>
                <a:ext cx="91" cy="133"/>
              </a:xfrm>
              <a:custGeom>
                <a:avLst/>
                <a:gdLst>
                  <a:gd name="T0" fmla="*/ 0 w 183"/>
                  <a:gd name="T1" fmla="*/ 0 h 267"/>
                  <a:gd name="T2" fmla="*/ 0 w 183"/>
                  <a:gd name="T3" fmla="*/ 0 h 267"/>
                  <a:gd name="T4" fmla="*/ 0 w 183"/>
                  <a:gd name="T5" fmla="*/ 0 h 267"/>
                  <a:gd name="T6" fmla="*/ 0 w 183"/>
                  <a:gd name="T7" fmla="*/ 0 h 267"/>
                  <a:gd name="T8" fmla="*/ 0 w 183"/>
                  <a:gd name="T9" fmla="*/ 0 h 267"/>
                  <a:gd name="T10" fmla="*/ 0 w 183"/>
                  <a:gd name="T11" fmla="*/ 0 h 267"/>
                  <a:gd name="T12" fmla="*/ 0 w 183"/>
                  <a:gd name="T13" fmla="*/ 0 h 267"/>
                  <a:gd name="T14" fmla="*/ 0 w 183"/>
                  <a:gd name="T15" fmla="*/ 0 h 267"/>
                  <a:gd name="T16" fmla="*/ 0 w 183"/>
                  <a:gd name="T17" fmla="*/ 0 h 267"/>
                  <a:gd name="T18" fmla="*/ 0 w 183"/>
                  <a:gd name="T19" fmla="*/ 0 h 267"/>
                  <a:gd name="T20" fmla="*/ 0 w 183"/>
                  <a:gd name="T21" fmla="*/ 0 h 267"/>
                  <a:gd name="T22" fmla="*/ 0 w 183"/>
                  <a:gd name="T23" fmla="*/ 0 h 267"/>
                  <a:gd name="T24" fmla="*/ 0 w 183"/>
                  <a:gd name="T25" fmla="*/ 0 h 267"/>
                  <a:gd name="T26" fmla="*/ 0 w 183"/>
                  <a:gd name="T27" fmla="*/ 0 h 267"/>
                  <a:gd name="T28" fmla="*/ 0 w 183"/>
                  <a:gd name="T29" fmla="*/ 0 h 267"/>
                  <a:gd name="T30" fmla="*/ 0 w 183"/>
                  <a:gd name="T31" fmla="*/ 0 h 267"/>
                  <a:gd name="T32" fmla="*/ 0 w 183"/>
                  <a:gd name="T33" fmla="*/ 0 h 267"/>
                  <a:gd name="T34" fmla="*/ 0 w 183"/>
                  <a:gd name="T35" fmla="*/ 0 h 267"/>
                  <a:gd name="T36" fmla="*/ 0 w 183"/>
                  <a:gd name="T37" fmla="*/ 0 h 267"/>
                  <a:gd name="T38" fmla="*/ 0 w 183"/>
                  <a:gd name="T39" fmla="*/ 0 h 267"/>
                  <a:gd name="T40" fmla="*/ 0 w 183"/>
                  <a:gd name="T41" fmla="*/ 0 h 267"/>
                  <a:gd name="T42" fmla="*/ 0 w 183"/>
                  <a:gd name="T43" fmla="*/ 0 h 267"/>
                  <a:gd name="T44" fmla="*/ 0 w 183"/>
                  <a:gd name="T45" fmla="*/ 0 h 267"/>
                  <a:gd name="T46" fmla="*/ 0 w 183"/>
                  <a:gd name="T47" fmla="*/ 0 h 267"/>
                  <a:gd name="T48" fmla="*/ 0 w 183"/>
                  <a:gd name="T49" fmla="*/ 0 h 267"/>
                  <a:gd name="T50" fmla="*/ 0 w 183"/>
                  <a:gd name="T51" fmla="*/ 0 h 267"/>
                  <a:gd name="T52" fmla="*/ 0 w 183"/>
                  <a:gd name="T53" fmla="*/ 0 h 267"/>
                  <a:gd name="T54" fmla="*/ 0 w 183"/>
                  <a:gd name="T55" fmla="*/ 0 h 267"/>
                  <a:gd name="T56" fmla="*/ 0 w 183"/>
                  <a:gd name="T57" fmla="*/ 0 h 267"/>
                  <a:gd name="T58" fmla="*/ 0 w 183"/>
                  <a:gd name="T59" fmla="*/ 0 h 267"/>
                  <a:gd name="T60" fmla="*/ 0 w 183"/>
                  <a:gd name="T61" fmla="*/ 0 h 267"/>
                  <a:gd name="T62" fmla="*/ 0 w 183"/>
                  <a:gd name="T63" fmla="*/ 0 h 267"/>
                  <a:gd name="T64" fmla="*/ 0 w 183"/>
                  <a:gd name="T65" fmla="*/ 0 h 267"/>
                  <a:gd name="T66" fmla="*/ 0 w 183"/>
                  <a:gd name="T67" fmla="*/ 0 h 267"/>
                  <a:gd name="T68" fmla="*/ 0 w 183"/>
                  <a:gd name="T69" fmla="*/ 0 h 267"/>
                  <a:gd name="T70" fmla="*/ 0 w 183"/>
                  <a:gd name="T71" fmla="*/ 0 h 267"/>
                  <a:gd name="T72" fmla="*/ 0 w 183"/>
                  <a:gd name="T73" fmla="*/ 0 h 267"/>
                  <a:gd name="T74" fmla="*/ 0 w 183"/>
                  <a:gd name="T75" fmla="*/ 0 h 267"/>
                  <a:gd name="T76" fmla="*/ 0 w 183"/>
                  <a:gd name="T77" fmla="*/ 0 h 267"/>
                  <a:gd name="T78" fmla="*/ 0 w 183"/>
                  <a:gd name="T79" fmla="*/ 0 h 267"/>
                  <a:gd name="T80" fmla="*/ 0 w 183"/>
                  <a:gd name="T81" fmla="*/ 0 h 267"/>
                  <a:gd name="T82" fmla="*/ 0 w 183"/>
                  <a:gd name="T83" fmla="*/ 0 h 267"/>
                  <a:gd name="T84" fmla="*/ 0 w 183"/>
                  <a:gd name="T85" fmla="*/ 0 h 267"/>
                  <a:gd name="T86" fmla="*/ 0 w 183"/>
                  <a:gd name="T87" fmla="*/ 0 h 26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3"/>
                  <a:gd name="T133" fmla="*/ 0 h 267"/>
                  <a:gd name="T134" fmla="*/ 183 w 183"/>
                  <a:gd name="T135" fmla="*/ 267 h 26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3" h="267">
                    <a:moveTo>
                      <a:pt x="60" y="72"/>
                    </a:moveTo>
                    <a:lnTo>
                      <a:pt x="57" y="78"/>
                    </a:lnTo>
                    <a:lnTo>
                      <a:pt x="53" y="81"/>
                    </a:lnTo>
                    <a:lnTo>
                      <a:pt x="48" y="83"/>
                    </a:lnTo>
                    <a:lnTo>
                      <a:pt x="42" y="84"/>
                    </a:lnTo>
                    <a:lnTo>
                      <a:pt x="35" y="84"/>
                    </a:lnTo>
                    <a:lnTo>
                      <a:pt x="21" y="83"/>
                    </a:lnTo>
                    <a:lnTo>
                      <a:pt x="1" y="78"/>
                    </a:lnTo>
                    <a:lnTo>
                      <a:pt x="0" y="76"/>
                    </a:lnTo>
                    <a:lnTo>
                      <a:pt x="8" y="86"/>
                    </a:lnTo>
                    <a:lnTo>
                      <a:pt x="22" y="104"/>
                    </a:lnTo>
                    <a:lnTo>
                      <a:pt x="52" y="138"/>
                    </a:lnTo>
                    <a:lnTo>
                      <a:pt x="83" y="174"/>
                    </a:lnTo>
                    <a:lnTo>
                      <a:pt x="91" y="182"/>
                    </a:lnTo>
                    <a:lnTo>
                      <a:pt x="90" y="189"/>
                    </a:lnTo>
                    <a:lnTo>
                      <a:pt x="90" y="203"/>
                    </a:lnTo>
                    <a:lnTo>
                      <a:pt x="89" y="232"/>
                    </a:lnTo>
                    <a:lnTo>
                      <a:pt x="89" y="260"/>
                    </a:lnTo>
                    <a:lnTo>
                      <a:pt x="89" y="267"/>
                    </a:lnTo>
                    <a:lnTo>
                      <a:pt x="93" y="266"/>
                    </a:lnTo>
                    <a:lnTo>
                      <a:pt x="103" y="263"/>
                    </a:lnTo>
                    <a:lnTo>
                      <a:pt x="122" y="258"/>
                    </a:lnTo>
                    <a:lnTo>
                      <a:pt x="140" y="254"/>
                    </a:lnTo>
                    <a:lnTo>
                      <a:pt x="145" y="252"/>
                    </a:lnTo>
                    <a:lnTo>
                      <a:pt x="152" y="243"/>
                    </a:lnTo>
                    <a:lnTo>
                      <a:pt x="173" y="207"/>
                    </a:lnTo>
                    <a:lnTo>
                      <a:pt x="183" y="158"/>
                    </a:lnTo>
                    <a:lnTo>
                      <a:pt x="182" y="144"/>
                    </a:lnTo>
                    <a:lnTo>
                      <a:pt x="178" y="132"/>
                    </a:lnTo>
                    <a:lnTo>
                      <a:pt x="171" y="111"/>
                    </a:lnTo>
                    <a:lnTo>
                      <a:pt x="155" y="78"/>
                    </a:lnTo>
                    <a:lnTo>
                      <a:pt x="144" y="62"/>
                    </a:lnTo>
                    <a:lnTo>
                      <a:pt x="144" y="61"/>
                    </a:lnTo>
                    <a:lnTo>
                      <a:pt x="133" y="56"/>
                    </a:lnTo>
                    <a:lnTo>
                      <a:pt x="112" y="46"/>
                    </a:lnTo>
                    <a:lnTo>
                      <a:pt x="69" y="26"/>
                    </a:lnTo>
                    <a:lnTo>
                      <a:pt x="27" y="6"/>
                    </a:lnTo>
                    <a:lnTo>
                      <a:pt x="17" y="0"/>
                    </a:lnTo>
                    <a:lnTo>
                      <a:pt x="24" y="10"/>
                    </a:lnTo>
                    <a:lnTo>
                      <a:pt x="46" y="37"/>
                    </a:lnTo>
                    <a:lnTo>
                      <a:pt x="56" y="53"/>
                    </a:lnTo>
                    <a:lnTo>
                      <a:pt x="60" y="67"/>
                    </a:lnTo>
                    <a:lnTo>
                      <a:pt x="60" y="7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8" name="Freeform 53"/>
              <p:cNvSpPr>
                <a:spLocks/>
              </p:cNvSpPr>
              <p:nvPr/>
            </p:nvSpPr>
            <p:spPr bwMode="auto">
              <a:xfrm>
                <a:off x="2842" y="4019"/>
                <a:ext cx="93" cy="83"/>
              </a:xfrm>
              <a:custGeom>
                <a:avLst/>
                <a:gdLst>
                  <a:gd name="T0" fmla="*/ 0 w 188"/>
                  <a:gd name="T1" fmla="*/ 1 h 166"/>
                  <a:gd name="T2" fmla="*/ 0 w 188"/>
                  <a:gd name="T3" fmla="*/ 1 h 166"/>
                  <a:gd name="T4" fmla="*/ 0 w 188"/>
                  <a:gd name="T5" fmla="*/ 1 h 166"/>
                  <a:gd name="T6" fmla="*/ 0 w 188"/>
                  <a:gd name="T7" fmla="*/ 1 h 166"/>
                  <a:gd name="T8" fmla="*/ 0 w 188"/>
                  <a:gd name="T9" fmla="*/ 1 h 166"/>
                  <a:gd name="T10" fmla="*/ 0 w 188"/>
                  <a:gd name="T11" fmla="*/ 1 h 166"/>
                  <a:gd name="T12" fmla="*/ 0 w 188"/>
                  <a:gd name="T13" fmla="*/ 1 h 166"/>
                  <a:gd name="T14" fmla="*/ 0 w 188"/>
                  <a:gd name="T15" fmla="*/ 1 h 166"/>
                  <a:gd name="T16" fmla="*/ 0 w 188"/>
                  <a:gd name="T17" fmla="*/ 1 h 166"/>
                  <a:gd name="T18" fmla="*/ 0 w 188"/>
                  <a:gd name="T19" fmla="*/ 1 h 166"/>
                  <a:gd name="T20" fmla="*/ 0 w 188"/>
                  <a:gd name="T21" fmla="*/ 1 h 166"/>
                  <a:gd name="T22" fmla="*/ 0 w 188"/>
                  <a:gd name="T23" fmla="*/ 1 h 166"/>
                  <a:gd name="T24" fmla="*/ 0 w 188"/>
                  <a:gd name="T25" fmla="*/ 1 h 166"/>
                  <a:gd name="T26" fmla="*/ 0 w 188"/>
                  <a:gd name="T27" fmla="*/ 1 h 166"/>
                  <a:gd name="T28" fmla="*/ 0 w 188"/>
                  <a:gd name="T29" fmla="*/ 1 h 166"/>
                  <a:gd name="T30" fmla="*/ 0 w 188"/>
                  <a:gd name="T31" fmla="*/ 1 h 166"/>
                  <a:gd name="T32" fmla="*/ 0 w 188"/>
                  <a:gd name="T33" fmla="*/ 1 h 166"/>
                  <a:gd name="T34" fmla="*/ 0 w 188"/>
                  <a:gd name="T35" fmla="*/ 1 h 166"/>
                  <a:gd name="T36" fmla="*/ 0 w 188"/>
                  <a:gd name="T37" fmla="*/ 1 h 166"/>
                  <a:gd name="T38" fmla="*/ 0 w 188"/>
                  <a:gd name="T39" fmla="*/ 1 h 166"/>
                  <a:gd name="T40" fmla="*/ 0 w 188"/>
                  <a:gd name="T41" fmla="*/ 1 h 166"/>
                  <a:gd name="T42" fmla="*/ 0 w 188"/>
                  <a:gd name="T43" fmla="*/ 1 h 166"/>
                  <a:gd name="T44" fmla="*/ 0 w 188"/>
                  <a:gd name="T45" fmla="*/ 1 h 166"/>
                  <a:gd name="T46" fmla="*/ 0 w 188"/>
                  <a:gd name="T47" fmla="*/ 1 h 166"/>
                  <a:gd name="T48" fmla="*/ 0 w 188"/>
                  <a:gd name="T49" fmla="*/ 1 h 166"/>
                  <a:gd name="T50" fmla="*/ 0 w 188"/>
                  <a:gd name="T51" fmla="*/ 1 h 166"/>
                  <a:gd name="T52" fmla="*/ 0 w 188"/>
                  <a:gd name="T53" fmla="*/ 1 h 166"/>
                  <a:gd name="T54" fmla="*/ 0 w 188"/>
                  <a:gd name="T55" fmla="*/ 1 h 166"/>
                  <a:gd name="T56" fmla="*/ 0 w 188"/>
                  <a:gd name="T57" fmla="*/ 1 h 166"/>
                  <a:gd name="T58" fmla="*/ 0 w 188"/>
                  <a:gd name="T59" fmla="*/ 1 h 166"/>
                  <a:gd name="T60" fmla="*/ 0 w 188"/>
                  <a:gd name="T61" fmla="*/ 1 h 166"/>
                  <a:gd name="T62" fmla="*/ 0 w 188"/>
                  <a:gd name="T63" fmla="*/ 1 h 166"/>
                  <a:gd name="T64" fmla="*/ 0 w 188"/>
                  <a:gd name="T65" fmla="*/ 1 h 1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8"/>
                  <a:gd name="T100" fmla="*/ 0 h 166"/>
                  <a:gd name="T101" fmla="*/ 188 w 188"/>
                  <a:gd name="T102" fmla="*/ 166 h 16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8" h="166">
                    <a:moveTo>
                      <a:pt x="185" y="100"/>
                    </a:moveTo>
                    <a:lnTo>
                      <a:pt x="187" y="104"/>
                    </a:lnTo>
                    <a:lnTo>
                      <a:pt x="188" y="105"/>
                    </a:lnTo>
                    <a:lnTo>
                      <a:pt x="187" y="105"/>
                    </a:lnTo>
                    <a:lnTo>
                      <a:pt x="185" y="104"/>
                    </a:lnTo>
                    <a:lnTo>
                      <a:pt x="182" y="102"/>
                    </a:lnTo>
                    <a:lnTo>
                      <a:pt x="171" y="95"/>
                    </a:lnTo>
                    <a:lnTo>
                      <a:pt x="143" y="74"/>
                    </a:lnTo>
                    <a:lnTo>
                      <a:pt x="81" y="34"/>
                    </a:lnTo>
                    <a:lnTo>
                      <a:pt x="66" y="40"/>
                    </a:lnTo>
                    <a:lnTo>
                      <a:pt x="72" y="50"/>
                    </a:lnTo>
                    <a:lnTo>
                      <a:pt x="82" y="58"/>
                    </a:lnTo>
                    <a:lnTo>
                      <a:pt x="94" y="65"/>
                    </a:lnTo>
                    <a:lnTo>
                      <a:pt x="122" y="77"/>
                    </a:lnTo>
                    <a:lnTo>
                      <a:pt x="171" y="99"/>
                    </a:lnTo>
                    <a:lnTo>
                      <a:pt x="183" y="123"/>
                    </a:lnTo>
                    <a:lnTo>
                      <a:pt x="181" y="128"/>
                    </a:lnTo>
                    <a:lnTo>
                      <a:pt x="178" y="130"/>
                    </a:lnTo>
                    <a:lnTo>
                      <a:pt x="173" y="132"/>
                    </a:lnTo>
                    <a:lnTo>
                      <a:pt x="169" y="132"/>
                    </a:lnTo>
                    <a:lnTo>
                      <a:pt x="163" y="131"/>
                    </a:lnTo>
                    <a:lnTo>
                      <a:pt x="158" y="129"/>
                    </a:lnTo>
                    <a:lnTo>
                      <a:pt x="145" y="123"/>
                    </a:lnTo>
                    <a:lnTo>
                      <a:pt x="116" y="106"/>
                    </a:lnTo>
                    <a:lnTo>
                      <a:pt x="87" y="90"/>
                    </a:lnTo>
                    <a:lnTo>
                      <a:pt x="74" y="84"/>
                    </a:lnTo>
                    <a:lnTo>
                      <a:pt x="64" y="82"/>
                    </a:lnTo>
                    <a:lnTo>
                      <a:pt x="61" y="82"/>
                    </a:lnTo>
                    <a:lnTo>
                      <a:pt x="58" y="84"/>
                    </a:lnTo>
                    <a:lnTo>
                      <a:pt x="56" y="87"/>
                    </a:lnTo>
                    <a:lnTo>
                      <a:pt x="55" y="91"/>
                    </a:lnTo>
                    <a:lnTo>
                      <a:pt x="55" y="97"/>
                    </a:lnTo>
                    <a:lnTo>
                      <a:pt x="57" y="101"/>
                    </a:lnTo>
                    <a:lnTo>
                      <a:pt x="60" y="105"/>
                    </a:lnTo>
                    <a:lnTo>
                      <a:pt x="64" y="109"/>
                    </a:lnTo>
                    <a:lnTo>
                      <a:pt x="70" y="112"/>
                    </a:lnTo>
                    <a:lnTo>
                      <a:pt x="84" y="117"/>
                    </a:lnTo>
                    <a:lnTo>
                      <a:pt x="100" y="121"/>
                    </a:lnTo>
                    <a:lnTo>
                      <a:pt x="137" y="127"/>
                    </a:lnTo>
                    <a:lnTo>
                      <a:pt x="168" y="133"/>
                    </a:lnTo>
                    <a:lnTo>
                      <a:pt x="180" y="136"/>
                    </a:lnTo>
                    <a:lnTo>
                      <a:pt x="183" y="138"/>
                    </a:lnTo>
                    <a:lnTo>
                      <a:pt x="185" y="141"/>
                    </a:lnTo>
                    <a:lnTo>
                      <a:pt x="186" y="145"/>
                    </a:lnTo>
                    <a:lnTo>
                      <a:pt x="185" y="148"/>
                    </a:lnTo>
                    <a:lnTo>
                      <a:pt x="182" y="151"/>
                    </a:lnTo>
                    <a:lnTo>
                      <a:pt x="170" y="159"/>
                    </a:lnTo>
                    <a:lnTo>
                      <a:pt x="158" y="164"/>
                    </a:lnTo>
                    <a:lnTo>
                      <a:pt x="145" y="166"/>
                    </a:lnTo>
                    <a:lnTo>
                      <a:pt x="131" y="166"/>
                    </a:lnTo>
                    <a:lnTo>
                      <a:pt x="100" y="161"/>
                    </a:lnTo>
                    <a:lnTo>
                      <a:pt x="70" y="149"/>
                    </a:lnTo>
                    <a:lnTo>
                      <a:pt x="42" y="133"/>
                    </a:lnTo>
                    <a:lnTo>
                      <a:pt x="20" y="114"/>
                    </a:lnTo>
                    <a:lnTo>
                      <a:pt x="13" y="106"/>
                    </a:lnTo>
                    <a:lnTo>
                      <a:pt x="7" y="96"/>
                    </a:lnTo>
                    <a:lnTo>
                      <a:pt x="1" y="73"/>
                    </a:lnTo>
                    <a:lnTo>
                      <a:pt x="0" y="48"/>
                    </a:lnTo>
                    <a:lnTo>
                      <a:pt x="6" y="26"/>
                    </a:lnTo>
                    <a:lnTo>
                      <a:pt x="17" y="9"/>
                    </a:lnTo>
                    <a:lnTo>
                      <a:pt x="37" y="0"/>
                    </a:lnTo>
                    <a:lnTo>
                      <a:pt x="48" y="4"/>
                    </a:lnTo>
                    <a:lnTo>
                      <a:pt x="74" y="15"/>
                    </a:lnTo>
                    <a:lnTo>
                      <a:pt x="128" y="47"/>
                    </a:lnTo>
                    <a:lnTo>
                      <a:pt x="174" y="89"/>
                    </a:lnTo>
                    <a:lnTo>
                      <a:pt x="185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9" name="Freeform 54"/>
              <p:cNvSpPr>
                <a:spLocks/>
              </p:cNvSpPr>
              <p:nvPr/>
            </p:nvSpPr>
            <p:spPr bwMode="auto">
              <a:xfrm>
                <a:off x="2844" y="4097"/>
                <a:ext cx="80" cy="28"/>
              </a:xfrm>
              <a:custGeom>
                <a:avLst/>
                <a:gdLst>
                  <a:gd name="T0" fmla="*/ 1 w 160"/>
                  <a:gd name="T1" fmla="*/ 1 h 55"/>
                  <a:gd name="T2" fmla="*/ 1 w 160"/>
                  <a:gd name="T3" fmla="*/ 1 h 55"/>
                  <a:gd name="T4" fmla="*/ 1 w 160"/>
                  <a:gd name="T5" fmla="*/ 1 h 55"/>
                  <a:gd name="T6" fmla="*/ 1 w 160"/>
                  <a:gd name="T7" fmla="*/ 1 h 55"/>
                  <a:gd name="T8" fmla="*/ 1 w 160"/>
                  <a:gd name="T9" fmla="*/ 1 h 55"/>
                  <a:gd name="T10" fmla="*/ 1 w 160"/>
                  <a:gd name="T11" fmla="*/ 1 h 55"/>
                  <a:gd name="T12" fmla="*/ 1 w 160"/>
                  <a:gd name="T13" fmla="*/ 1 h 55"/>
                  <a:gd name="T14" fmla="*/ 1 w 160"/>
                  <a:gd name="T15" fmla="*/ 1 h 55"/>
                  <a:gd name="T16" fmla="*/ 1 w 160"/>
                  <a:gd name="T17" fmla="*/ 1 h 55"/>
                  <a:gd name="T18" fmla="*/ 1 w 160"/>
                  <a:gd name="T19" fmla="*/ 1 h 55"/>
                  <a:gd name="T20" fmla="*/ 1 w 160"/>
                  <a:gd name="T21" fmla="*/ 1 h 55"/>
                  <a:gd name="T22" fmla="*/ 1 w 160"/>
                  <a:gd name="T23" fmla="*/ 1 h 55"/>
                  <a:gd name="T24" fmla="*/ 1 w 160"/>
                  <a:gd name="T25" fmla="*/ 1 h 55"/>
                  <a:gd name="T26" fmla="*/ 1 w 160"/>
                  <a:gd name="T27" fmla="*/ 1 h 55"/>
                  <a:gd name="T28" fmla="*/ 1 w 160"/>
                  <a:gd name="T29" fmla="*/ 1 h 55"/>
                  <a:gd name="T30" fmla="*/ 1 w 160"/>
                  <a:gd name="T31" fmla="*/ 1 h 55"/>
                  <a:gd name="T32" fmla="*/ 1 w 160"/>
                  <a:gd name="T33" fmla="*/ 1 h 55"/>
                  <a:gd name="T34" fmla="*/ 1 w 160"/>
                  <a:gd name="T35" fmla="*/ 0 h 55"/>
                  <a:gd name="T36" fmla="*/ 0 w 160"/>
                  <a:gd name="T37" fmla="*/ 1 h 55"/>
                  <a:gd name="T38" fmla="*/ 1 w 160"/>
                  <a:gd name="T39" fmla="*/ 1 h 55"/>
                  <a:gd name="T40" fmla="*/ 1 w 160"/>
                  <a:gd name="T41" fmla="*/ 1 h 55"/>
                  <a:gd name="T42" fmla="*/ 1 w 160"/>
                  <a:gd name="T43" fmla="*/ 1 h 55"/>
                  <a:gd name="T44" fmla="*/ 1 w 160"/>
                  <a:gd name="T45" fmla="*/ 1 h 55"/>
                  <a:gd name="T46" fmla="*/ 1 w 160"/>
                  <a:gd name="T47" fmla="*/ 1 h 55"/>
                  <a:gd name="T48" fmla="*/ 1 w 160"/>
                  <a:gd name="T49" fmla="*/ 1 h 55"/>
                  <a:gd name="T50" fmla="*/ 1 w 160"/>
                  <a:gd name="T51" fmla="*/ 1 h 55"/>
                  <a:gd name="T52" fmla="*/ 1 w 160"/>
                  <a:gd name="T53" fmla="*/ 1 h 55"/>
                  <a:gd name="T54" fmla="*/ 1 w 160"/>
                  <a:gd name="T55" fmla="*/ 1 h 55"/>
                  <a:gd name="T56" fmla="*/ 1 w 160"/>
                  <a:gd name="T57" fmla="*/ 1 h 5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0"/>
                  <a:gd name="T88" fmla="*/ 0 h 55"/>
                  <a:gd name="T89" fmla="*/ 160 w 160"/>
                  <a:gd name="T90" fmla="*/ 55 h 5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0" h="55">
                    <a:moveTo>
                      <a:pt x="73" y="30"/>
                    </a:moveTo>
                    <a:lnTo>
                      <a:pt x="80" y="30"/>
                    </a:lnTo>
                    <a:lnTo>
                      <a:pt x="94" y="30"/>
                    </a:lnTo>
                    <a:lnTo>
                      <a:pt x="124" y="30"/>
                    </a:lnTo>
                    <a:lnTo>
                      <a:pt x="152" y="30"/>
                    </a:lnTo>
                    <a:lnTo>
                      <a:pt x="160" y="30"/>
                    </a:lnTo>
                    <a:lnTo>
                      <a:pt x="147" y="23"/>
                    </a:lnTo>
                    <a:lnTo>
                      <a:pt x="125" y="11"/>
                    </a:lnTo>
                    <a:lnTo>
                      <a:pt x="105" y="4"/>
                    </a:lnTo>
                    <a:lnTo>
                      <a:pt x="84" y="2"/>
                    </a:lnTo>
                    <a:lnTo>
                      <a:pt x="64" y="6"/>
                    </a:lnTo>
                    <a:lnTo>
                      <a:pt x="42" y="17"/>
                    </a:lnTo>
                    <a:lnTo>
                      <a:pt x="30" y="25"/>
                    </a:lnTo>
                    <a:lnTo>
                      <a:pt x="27" y="23"/>
                    </a:lnTo>
                    <a:lnTo>
                      <a:pt x="23" y="19"/>
                    </a:lnTo>
                    <a:lnTo>
                      <a:pt x="14" y="11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2" y="39"/>
                    </a:lnTo>
                    <a:lnTo>
                      <a:pt x="5" y="46"/>
                    </a:lnTo>
                    <a:lnTo>
                      <a:pt x="9" y="52"/>
                    </a:lnTo>
                    <a:lnTo>
                      <a:pt x="15" y="54"/>
                    </a:lnTo>
                    <a:lnTo>
                      <a:pt x="23" y="55"/>
                    </a:lnTo>
                    <a:lnTo>
                      <a:pt x="32" y="54"/>
                    </a:lnTo>
                    <a:lnTo>
                      <a:pt x="41" y="51"/>
                    </a:lnTo>
                    <a:lnTo>
                      <a:pt x="61" y="39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0" name="Freeform 55"/>
              <p:cNvSpPr>
                <a:spLocks/>
              </p:cNvSpPr>
              <p:nvPr/>
            </p:nvSpPr>
            <p:spPr bwMode="auto">
              <a:xfrm>
                <a:off x="2942" y="4088"/>
                <a:ext cx="17" cy="35"/>
              </a:xfrm>
              <a:custGeom>
                <a:avLst/>
                <a:gdLst>
                  <a:gd name="T0" fmla="*/ 0 w 32"/>
                  <a:gd name="T1" fmla="*/ 1 h 70"/>
                  <a:gd name="T2" fmla="*/ 1 w 32"/>
                  <a:gd name="T3" fmla="*/ 1 h 70"/>
                  <a:gd name="T4" fmla="*/ 1 w 32"/>
                  <a:gd name="T5" fmla="*/ 1 h 70"/>
                  <a:gd name="T6" fmla="*/ 1 w 32"/>
                  <a:gd name="T7" fmla="*/ 1 h 70"/>
                  <a:gd name="T8" fmla="*/ 1 w 32"/>
                  <a:gd name="T9" fmla="*/ 1 h 70"/>
                  <a:gd name="T10" fmla="*/ 1 w 32"/>
                  <a:gd name="T11" fmla="*/ 1 h 70"/>
                  <a:gd name="T12" fmla="*/ 1 w 32"/>
                  <a:gd name="T13" fmla="*/ 1 h 70"/>
                  <a:gd name="T14" fmla="*/ 1 w 32"/>
                  <a:gd name="T15" fmla="*/ 1 h 70"/>
                  <a:gd name="T16" fmla="*/ 1 w 32"/>
                  <a:gd name="T17" fmla="*/ 1 h 70"/>
                  <a:gd name="T18" fmla="*/ 1 w 32"/>
                  <a:gd name="T19" fmla="*/ 1 h 70"/>
                  <a:gd name="T20" fmla="*/ 1 w 32"/>
                  <a:gd name="T21" fmla="*/ 1 h 70"/>
                  <a:gd name="T22" fmla="*/ 1 w 32"/>
                  <a:gd name="T23" fmla="*/ 1 h 70"/>
                  <a:gd name="T24" fmla="*/ 1 w 32"/>
                  <a:gd name="T25" fmla="*/ 1 h 70"/>
                  <a:gd name="T26" fmla="*/ 1 w 32"/>
                  <a:gd name="T27" fmla="*/ 1 h 70"/>
                  <a:gd name="T28" fmla="*/ 1 w 32"/>
                  <a:gd name="T29" fmla="*/ 1 h 70"/>
                  <a:gd name="T30" fmla="*/ 1 w 32"/>
                  <a:gd name="T31" fmla="*/ 0 h 70"/>
                  <a:gd name="T32" fmla="*/ 1 w 32"/>
                  <a:gd name="T33" fmla="*/ 1 h 70"/>
                  <a:gd name="T34" fmla="*/ 1 w 32"/>
                  <a:gd name="T35" fmla="*/ 1 h 70"/>
                  <a:gd name="T36" fmla="*/ 1 w 32"/>
                  <a:gd name="T37" fmla="*/ 1 h 70"/>
                  <a:gd name="T38" fmla="*/ 1 w 32"/>
                  <a:gd name="T39" fmla="*/ 1 h 70"/>
                  <a:gd name="T40" fmla="*/ 1 w 32"/>
                  <a:gd name="T41" fmla="*/ 1 h 70"/>
                  <a:gd name="T42" fmla="*/ 0 w 32"/>
                  <a:gd name="T43" fmla="*/ 1 h 70"/>
                  <a:gd name="T44" fmla="*/ 0 w 32"/>
                  <a:gd name="T45" fmla="*/ 1 h 7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2"/>
                  <a:gd name="T70" fmla="*/ 0 h 70"/>
                  <a:gd name="T71" fmla="*/ 32 w 32"/>
                  <a:gd name="T72" fmla="*/ 70 h 7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2" h="70">
                    <a:moveTo>
                      <a:pt x="0" y="69"/>
                    </a:moveTo>
                    <a:lnTo>
                      <a:pt x="8" y="70"/>
                    </a:lnTo>
                    <a:lnTo>
                      <a:pt x="14" y="68"/>
                    </a:lnTo>
                    <a:lnTo>
                      <a:pt x="20" y="66"/>
                    </a:lnTo>
                    <a:lnTo>
                      <a:pt x="24" y="62"/>
                    </a:lnTo>
                    <a:lnTo>
                      <a:pt x="27" y="57"/>
                    </a:lnTo>
                    <a:lnTo>
                      <a:pt x="30" y="52"/>
                    </a:lnTo>
                    <a:lnTo>
                      <a:pt x="31" y="46"/>
                    </a:lnTo>
                    <a:lnTo>
                      <a:pt x="32" y="33"/>
                    </a:lnTo>
                    <a:lnTo>
                      <a:pt x="31" y="20"/>
                    </a:lnTo>
                    <a:lnTo>
                      <a:pt x="30" y="13"/>
                    </a:lnTo>
                    <a:lnTo>
                      <a:pt x="27" y="12"/>
                    </a:lnTo>
                    <a:lnTo>
                      <a:pt x="23" y="10"/>
                    </a:lnTo>
                    <a:lnTo>
                      <a:pt x="13" y="5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6" y="6"/>
                    </a:lnTo>
                    <a:lnTo>
                      <a:pt x="11" y="19"/>
                    </a:lnTo>
                    <a:lnTo>
                      <a:pt x="15" y="43"/>
                    </a:lnTo>
                    <a:lnTo>
                      <a:pt x="12" y="54"/>
                    </a:lnTo>
                    <a:lnTo>
                      <a:pt x="5" y="65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1" name="Freeform 56"/>
              <p:cNvSpPr>
                <a:spLocks/>
              </p:cNvSpPr>
              <p:nvPr/>
            </p:nvSpPr>
            <p:spPr bwMode="auto">
              <a:xfrm>
                <a:off x="2955" y="4099"/>
                <a:ext cx="56" cy="22"/>
              </a:xfrm>
              <a:custGeom>
                <a:avLst/>
                <a:gdLst>
                  <a:gd name="T0" fmla="*/ 0 w 113"/>
                  <a:gd name="T1" fmla="*/ 1 h 43"/>
                  <a:gd name="T2" fmla="*/ 0 w 113"/>
                  <a:gd name="T3" fmla="*/ 1 h 43"/>
                  <a:gd name="T4" fmla="*/ 0 w 113"/>
                  <a:gd name="T5" fmla="*/ 1 h 43"/>
                  <a:gd name="T6" fmla="*/ 0 w 113"/>
                  <a:gd name="T7" fmla="*/ 1 h 43"/>
                  <a:gd name="T8" fmla="*/ 0 w 113"/>
                  <a:gd name="T9" fmla="*/ 0 h 43"/>
                  <a:gd name="T10" fmla="*/ 0 w 113"/>
                  <a:gd name="T11" fmla="*/ 1 h 43"/>
                  <a:gd name="T12" fmla="*/ 0 w 113"/>
                  <a:gd name="T13" fmla="*/ 1 h 43"/>
                  <a:gd name="T14" fmla="*/ 0 w 113"/>
                  <a:gd name="T15" fmla="*/ 1 h 43"/>
                  <a:gd name="T16" fmla="*/ 0 w 113"/>
                  <a:gd name="T17" fmla="*/ 1 h 43"/>
                  <a:gd name="T18" fmla="*/ 0 w 113"/>
                  <a:gd name="T19" fmla="*/ 1 h 43"/>
                  <a:gd name="T20" fmla="*/ 0 w 113"/>
                  <a:gd name="T21" fmla="*/ 1 h 43"/>
                  <a:gd name="T22" fmla="*/ 0 w 113"/>
                  <a:gd name="T23" fmla="*/ 1 h 43"/>
                  <a:gd name="T24" fmla="*/ 0 w 113"/>
                  <a:gd name="T25" fmla="*/ 1 h 43"/>
                  <a:gd name="T26" fmla="*/ 0 w 113"/>
                  <a:gd name="T27" fmla="*/ 1 h 43"/>
                  <a:gd name="T28" fmla="*/ 0 w 113"/>
                  <a:gd name="T29" fmla="*/ 1 h 43"/>
                  <a:gd name="T30" fmla="*/ 0 w 113"/>
                  <a:gd name="T31" fmla="*/ 1 h 43"/>
                  <a:gd name="T32" fmla="*/ 0 w 113"/>
                  <a:gd name="T33" fmla="*/ 1 h 43"/>
                  <a:gd name="T34" fmla="*/ 0 w 113"/>
                  <a:gd name="T35" fmla="*/ 1 h 43"/>
                  <a:gd name="T36" fmla="*/ 0 w 113"/>
                  <a:gd name="T37" fmla="*/ 1 h 43"/>
                  <a:gd name="T38" fmla="*/ 0 w 113"/>
                  <a:gd name="T39" fmla="*/ 1 h 43"/>
                  <a:gd name="T40" fmla="*/ 0 w 113"/>
                  <a:gd name="T41" fmla="*/ 1 h 43"/>
                  <a:gd name="T42" fmla="*/ 0 w 113"/>
                  <a:gd name="T43" fmla="*/ 1 h 43"/>
                  <a:gd name="T44" fmla="*/ 0 w 113"/>
                  <a:gd name="T45" fmla="*/ 1 h 43"/>
                  <a:gd name="T46" fmla="*/ 0 w 113"/>
                  <a:gd name="T47" fmla="*/ 1 h 43"/>
                  <a:gd name="T48" fmla="*/ 0 w 113"/>
                  <a:gd name="T49" fmla="*/ 1 h 43"/>
                  <a:gd name="T50" fmla="*/ 0 w 113"/>
                  <a:gd name="T51" fmla="*/ 1 h 43"/>
                  <a:gd name="T52" fmla="*/ 0 w 113"/>
                  <a:gd name="T53" fmla="*/ 1 h 43"/>
                  <a:gd name="T54" fmla="*/ 0 w 113"/>
                  <a:gd name="T55" fmla="*/ 1 h 43"/>
                  <a:gd name="T56" fmla="*/ 0 w 113"/>
                  <a:gd name="T57" fmla="*/ 1 h 43"/>
                  <a:gd name="T58" fmla="*/ 0 w 113"/>
                  <a:gd name="T59" fmla="*/ 1 h 43"/>
                  <a:gd name="T60" fmla="*/ 0 w 113"/>
                  <a:gd name="T61" fmla="*/ 1 h 43"/>
                  <a:gd name="T62" fmla="*/ 0 w 113"/>
                  <a:gd name="T63" fmla="*/ 1 h 4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3"/>
                  <a:gd name="T97" fmla="*/ 0 h 43"/>
                  <a:gd name="T98" fmla="*/ 113 w 113"/>
                  <a:gd name="T99" fmla="*/ 43 h 4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3" h="43">
                    <a:moveTo>
                      <a:pt x="113" y="27"/>
                    </a:moveTo>
                    <a:lnTo>
                      <a:pt x="109" y="16"/>
                    </a:lnTo>
                    <a:lnTo>
                      <a:pt x="106" y="4"/>
                    </a:lnTo>
                    <a:lnTo>
                      <a:pt x="105" y="1"/>
                    </a:lnTo>
                    <a:lnTo>
                      <a:pt x="104" y="0"/>
                    </a:lnTo>
                    <a:lnTo>
                      <a:pt x="103" y="1"/>
                    </a:lnTo>
                    <a:lnTo>
                      <a:pt x="102" y="2"/>
                    </a:lnTo>
                    <a:lnTo>
                      <a:pt x="100" y="5"/>
                    </a:lnTo>
                    <a:lnTo>
                      <a:pt x="94" y="12"/>
                    </a:lnTo>
                    <a:lnTo>
                      <a:pt x="82" y="17"/>
                    </a:lnTo>
                    <a:lnTo>
                      <a:pt x="79" y="18"/>
                    </a:lnTo>
                    <a:lnTo>
                      <a:pt x="71" y="20"/>
                    </a:lnTo>
                    <a:lnTo>
                      <a:pt x="58" y="21"/>
                    </a:lnTo>
                    <a:lnTo>
                      <a:pt x="46" y="19"/>
                    </a:lnTo>
                    <a:lnTo>
                      <a:pt x="24" y="14"/>
                    </a:lnTo>
                    <a:lnTo>
                      <a:pt x="4" y="9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5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9" y="36"/>
                    </a:lnTo>
                    <a:lnTo>
                      <a:pt x="10" y="38"/>
                    </a:lnTo>
                    <a:lnTo>
                      <a:pt x="12" y="41"/>
                    </a:lnTo>
                    <a:lnTo>
                      <a:pt x="17" y="43"/>
                    </a:lnTo>
                    <a:lnTo>
                      <a:pt x="26" y="43"/>
                    </a:lnTo>
                    <a:lnTo>
                      <a:pt x="36" y="42"/>
                    </a:lnTo>
                    <a:lnTo>
                      <a:pt x="60" y="39"/>
                    </a:lnTo>
                    <a:lnTo>
                      <a:pt x="103" y="29"/>
                    </a:lnTo>
                    <a:lnTo>
                      <a:pt x="113" y="2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2" name="Freeform 57"/>
              <p:cNvSpPr>
                <a:spLocks/>
              </p:cNvSpPr>
              <p:nvPr/>
            </p:nvSpPr>
            <p:spPr bwMode="auto">
              <a:xfrm>
                <a:off x="2824" y="787"/>
                <a:ext cx="36" cy="53"/>
              </a:xfrm>
              <a:custGeom>
                <a:avLst/>
                <a:gdLst>
                  <a:gd name="T0" fmla="*/ 1 w 71"/>
                  <a:gd name="T1" fmla="*/ 1 h 105"/>
                  <a:gd name="T2" fmla="*/ 1 w 71"/>
                  <a:gd name="T3" fmla="*/ 1 h 105"/>
                  <a:gd name="T4" fmla="*/ 1 w 71"/>
                  <a:gd name="T5" fmla="*/ 1 h 105"/>
                  <a:gd name="T6" fmla="*/ 1 w 71"/>
                  <a:gd name="T7" fmla="*/ 1 h 105"/>
                  <a:gd name="T8" fmla="*/ 1 w 71"/>
                  <a:gd name="T9" fmla="*/ 1 h 105"/>
                  <a:gd name="T10" fmla="*/ 1 w 71"/>
                  <a:gd name="T11" fmla="*/ 1 h 105"/>
                  <a:gd name="T12" fmla="*/ 1 w 71"/>
                  <a:gd name="T13" fmla="*/ 1 h 105"/>
                  <a:gd name="T14" fmla="*/ 1 w 71"/>
                  <a:gd name="T15" fmla="*/ 1 h 105"/>
                  <a:gd name="T16" fmla="*/ 1 w 71"/>
                  <a:gd name="T17" fmla="*/ 1 h 105"/>
                  <a:gd name="T18" fmla="*/ 1 w 71"/>
                  <a:gd name="T19" fmla="*/ 1 h 105"/>
                  <a:gd name="T20" fmla="*/ 1 w 71"/>
                  <a:gd name="T21" fmla="*/ 1 h 105"/>
                  <a:gd name="T22" fmla="*/ 1 w 71"/>
                  <a:gd name="T23" fmla="*/ 1 h 105"/>
                  <a:gd name="T24" fmla="*/ 1 w 71"/>
                  <a:gd name="T25" fmla="*/ 1 h 105"/>
                  <a:gd name="T26" fmla="*/ 1 w 71"/>
                  <a:gd name="T27" fmla="*/ 1 h 105"/>
                  <a:gd name="T28" fmla="*/ 1 w 71"/>
                  <a:gd name="T29" fmla="*/ 1 h 105"/>
                  <a:gd name="T30" fmla="*/ 1 w 71"/>
                  <a:gd name="T31" fmla="*/ 1 h 105"/>
                  <a:gd name="T32" fmla="*/ 1 w 71"/>
                  <a:gd name="T33" fmla="*/ 1 h 105"/>
                  <a:gd name="T34" fmla="*/ 1 w 71"/>
                  <a:gd name="T35" fmla="*/ 1 h 105"/>
                  <a:gd name="T36" fmla="*/ 1 w 71"/>
                  <a:gd name="T37" fmla="*/ 1 h 105"/>
                  <a:gd name="T38" fmla="*/ 1 w 71"/>
                  <a:gd name="T39" fmla="*/ 1 h 105"/>
                  <a:gd name="T40" fmla="*/ 1 w 71"/>
                  <a:gd name="T41" fmla="*/ 0 h 105"/>
                  <a:gd name="T42" fmla="*/ 1 w 71"/>
                  <a:gd name="T43" fmla="*/ 1 h 105"/>
                  <a:gd name="T44" fmla="*/ 1 w 71"/>
                  <a:gd name="T45" fmla="*/ 1 h 105"/>
                  <a:gd name="T46" fmla="*/ 1 w 71"/>
                  <a:gd name="T47" fmla="*/ 1 h 105"/>
                  <a:gd name="T48" fmla="*/ 1 w 71"/>
                  <a:gd name="T49" fmla="*/ 1 h 105"/>
                  <a:gd name="T50" fmla="*/ 0 w 71"/>
                  <a:gd name="T51" fmla="*/ 1 h 105"/>
                  <a:gd name="T52" fmla="*/ 1 w 71"/>
                  <a:gd name="T53" fmla="*/ 1 h 105"/>
                  <a:gd name="T54" fmla="*/ 1 w 71"/>
                  <a:gd name="T55" fmla="*/ 1 h 10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105"/>
                  <a:gd name="T86" fmla="*/ 71 w 71"/>
                  <a:gd name="T87" fmla="*/ 105 h 10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105">
                    <a:moveTo>
                      <a:pt x="2" y="79"/>
                    </a:moveTo>
                    <a:lnTo>
                      <a:pt x="7" y="90"/>
                    </a:lnTo>
                    <a:lnTo>
                      <a:pt x="14" y="98"/>
                    </a:lnTo>
                    <a:lnTo>
                      <a:pt x="21" y="103"/>
                    </a:lnTo>
                    <a:lnTo>
                      <a:pt x="29" y="105"/>
                    </a:lnTo>
                    <a:lnTo>
                      <a:pt x="36" y="105"/>
                    </a:lnTo>
                    <a:lnTo>
                      <a:pt x="44" y="104"/>
                    </a:lnTo>
                    <a:lnTo>
                      <a:pt x="51" y="101"/>
                    </a:lnTo>
                    <a:lnTo>
                      <a:pt x="63" y="95"/>
                    </a:lnTo>
                    <a:lnTo>
                      <a:pt x="70" y="90"/>
                    </a:lnTo>
                    <a:lnTo>
                      <a:pt x="71" y="89"/>
                    </a:lnTo>
                    <a:lnTo>
                      <a:pt x="66" y="87"/>
                    </a:lnTo>
                    <a:lnTo>
                      <a:pt x="51" y="75"/>
                    </a:lnTo>
                    <a:lnTo>
                      <a:pt x="44" y="65"/>
                    </a:lnTo>
                    <a:lnTo>
                      <a:pt x="40" y="52"/>
                    </a:lnTo>
                    <a:lnTo>
                      <a:pt x="40" y="45"/>
                    </a:lnTo>
                    <a:lnTo>
                      <a:pt x="39" y="38"/>
                    </a:lnTo>
                    <a:lnTo>
                      <a:pt x="39" y="26"/>
                    </a:lnTo>
                    <a:lnTo>
                      <a:pt x="36" y="8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3" y="2"/>
                    </a:lnTo>
                    <a:lnTo>
                      <a:pt x="27" y="9"/>
                    </a:lnTo>
                    <a:lnTo>
                      <a:pt x="9" y="39"/>
                    </a:lnTo>
                    <a:lnTo>
                      <a:pt x="2" y="57"/>
                    </a:lnTo>
                    <a:lnTo>
                      <a:pt x="0" y="73"/>
                    </a:lnTo>
                    <a:lnTo>
                      <a:pt x="2" y="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3" name="Freeform 58"/>
              <p:cNvSpPr>
                <a:spLocks/>
              </p:cNvSpPr>
              <p:nvPr/>
            </p:nvSpPr>
            <p:spPr bwMode="auto">
              <a:xfrm>
                <a:off x="2859" y="774"/>
                <a:ext cx="55" cy="49"/>
              </a:xfrm>
              <a:custGeom>
                <a:avLst/>
                <a:gdLst>
                  <a:gd name="T0" fmla="*/ 1 w 108"/>
                  <a:gd name="T1" fmla="*/ 0 h 100"/>
                  <a:gd name="T2" fmla="*/ 1 w 108"/>
                  <a:gd name="T3" fmla="*/ 0 h 100"/>
                  <a:gd name="T4" fmla="*/ 1 w 108"/>
                  <a:gd name="T5" fmla="*/ 0 h 100"/>
                  <a:gd name="T6" fmla="*/ 1 w 108"/>
                  <a:gd name="T7" fmla="*/ 0 h 100"/>
                  <a:gd name="T8" fmla="*/ 1 w 108"/>
                  <a:gd name="T9" fmla="*/ 0 h 100"/>
                  <a:gd name="T10" fmla="*/ 1 w 108"/>
                  <a:gd name="T11" fmla="*/ 0 h 100"/>
                  <a:gd name="T12" fmla="*/ 1 w 108"/>
                  <a:gd name="T13" fmla="*/ 0 h 100"/>
                  <a:gd name="T14" fmla="*/ 1 w 108"/>
                  <a:gd name="T15" fmla="*/ 0 h 100"/>
                  <a:gd name="T16" fmla="*/ 1 w 108"/>
                  <a:gd name="T17" fmla="*/ 0 h 100"/>
                  <a:gd name="T18" fmla="*/ 1 w 108"/>
                  <a:gd name="T19" fmla="*/ 0 h 100"/>
                  <a:gd name="T20" fmla="*/ 1 w 108"/>
                  <a:gd name="T21" fmla="*/ 0 h 100"/>
                  <a:gd name="T22" fmla="*/ 1 w 108"/>
                  <a:gd name="T23" fmla="*/ 0 h 100"/>
                  <a:gd name="T24" fmla="*/ 1 w 108"/>
                  <a:gd name="T25" fmla="*/ 0 h 100"/>
                  <a:gd name="T26" fmla="*/ 1 w 108"/>
                  <a:gd name="T27" fmla="*/ 0 h 100"/>
                  <a:gd name="T28" fmla="*/ 1 w 108"/>
                  <a:gd name="T29" fmla="*/ 0 h 100"/>
                  <a:gd name="T30" fmla="*/ 1 w 108"/>
                  <a:gd name="T31" fmla="*/ 0 h 100"/>
                  <a:gd name="T32" fmla="*/ 0 w 108"/>
                  <a:gd name="T33" fmla="*/ 0 h 100"/>
                  <a:gd name="T34" fmla="*/ 1 w 108"/>
                  <a:gd name="T35" fmla="*/ 0 h 100"/>
                  <a:gd name="T36" fmla="*/ 1 w 108"/>
                  <a:gd name="T37" fmla="*/ 0 h 100"/>
                  <a:gd name="T38" fmla="*/ 1 w 108"/>
                  <a:gd name="T39" fmla="*/ 0 h 100"/>
                  <a:gd name="T40" fmla="*/ 1 w 108"/>
                  <a:gd name="T41" fmla="*/ 0 h 100"/>
                  <a:gd name="T42" fmla="*/ 1 w 108"/>
                  <a:gd name="T43" fmla="*/ 0 h 10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8"/>
                  <a:gd name="T67" fmla="*/ 0 h 100"/>
                  <a:gd name="T68" fmla="*/ 108 w 108"/>
                  <a:gd name="T69" fmla="*/ 100 h 10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8" h="100">
                    <a:moveTo>
                      <a:pt x="45" y="100"/>
                    </a:moveTo>
                    <a:lnTo>
                      <a:pt x="50" y="95"/>
                    </a:lnTo>
                    <a:lnTo>
                      <a:pt x="60" y="84"/>
                    </a:lnTo>
                    <a:lnTo>
                      <a:pt x="82" y="62"/>
                    </a:lnTo>
                    <a:lnTo>
                      <a:pt x="102" y="40"/>
                    </a:lnTo>
                    <a:lnTo>
                      <a:pt x="108" y="34"/>
                    </a:lnTo>
                    <a:lnTo>
                      <a:pt x="107" y="35"/>
                    </a:lnTo>
                    <a:lnTo>
                      <a:pt x="104" y="36"/>
                    </a:lnTo>
                    <a:lnTo>
                      <a:pt x="89" y="40"/>
                    </a:lnTo>
                    <a:lnTo>
                      <a:pt x="68" y="38"/>
                    </a:lnTo>
                    <a:lnTo>
                      <a:pt x="61" y="36"/>
                    </a:lnTo>
                    <a:lnTo>
                      <a:pt x="54" y="34"/>
                    </a:lnTo>
                    <a:lnTo>
                      <a:pt x="41" y="27"/>
                    </a:lnTo>
                    <a:lnTo>
                      <a:pt x="15" y="1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1"/>
                    </a:lnTo>
                    <a:lnTo>
                      <a:pt x="2" y="31"/>
                    </a:lnTo>
                    <a:lnTo>
                      <a:pt x="14" y="64"/>
                    </a:lnTo>
                    <a:lnTo>
                      <a:pt x="37" y="94"/>
                    </a:lnTo>
                    <a:lnTo>
                      <a:pt x="45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4" name="Freeform 59"/>
              <p:cNvSpPr>
                <a:spLocks/>
              </p:cNvSpPr>
              <p:nvPr/>
            </p:nvSpPr>
            <p:spPr bwMode="auto">
              <a:xfrm>
                <a:off x="2833" y="863"/>
                <a:ext cx="33" cy="97"/>
              </a:xfrm>
              <a:custGeom>
                <a:avLst/>
                <a:gdLst>
                  <a:gd name="T0" fmla="*/ 0 w 65"/>
                  <a:gd name="T1" fmla="*/ 1 h 192"/>
                  <a:gd name="T2" fmla="*/ 0 w 65"/>
                  <a:gd name="T3" fmla="*/ 1 h 192"/>
                  <a:gd name="T4" fmla="*/ 1 w 65"/>
                  <a:gd name="T5" fmla="*/ 1 h 192"/>
                  <a:gd name="T6" fmla="*/ 1 w 65"/>
                  <a:gd name="T7" fmla="*/ 1 h 192"/>
                  <a:gd name="T8" fmla="*/ 1 w 65"/>
                  <a:gd name="T9" fmla="*/ 1 h 192"/>
                  <a:gd name="T10" fmla="*/ 1 w 65"/>
                  <a:gd name="T11" fmla="*/ 1 h 192"/>
                  <a:gd name="T12" fmla="*/ 1 w 65"/>
                  <a:gd name="T13" fmla="*/ 1 h 192"/>
                  <a:gd name="T14" fmla="*/ 1 w 65"/>
                  <a:gd name="T15" fmla="*/ 1 h 192"/>
                  <a:gd name="T16" fmla="*/ 1 w 65"/>
                  <a:gd name="T17" fmla="*/ 1 h 192"/>
                  <a:gd name="T18" fmla="*/ 1 w 65"/>
                  <a:gd name="T19" fmla="*/ 1 h 192"/>
                  <a:gd name="T20" fmla="*/ 1 w 65"/>
                  <a:gd name="T21" fmla="*/ 1 h 192"/>
                  <a:gd name="T22" fmla="*/ 1 w 65"/>
                  <a:gd name="T23" fmla="*/ 1 h 192"/>
                  <a:gd name="T24" fmla="*/ 1 w 65"/>
                  <a:gd name="T25" fmla="*/ 1 h 192"/>
                  <a:gd name="T26" fmla="*/ 1 w 65"/>
                  <a:gd name="T27" fmla="*/ 1 h 192"/>
                  <a:gd name="T28" fmla="*/ 1 w 65"/>
                  <a:gd name="T29" fmla="*/ 1 h 192"/>
                  <a:gd name="T30" fmla="*/ 1 w 65"/>
                  <a:gd name="T31" fmla="*/ 1 h 192"/>
                  <a:gd name="T32" fmla="*/ 1 w 65"/>
                  <a:gd name="T33" fmla="*/ 1 h 192"/>
                  <a:gd name="T34" fmla="*/ 1 w 65"/>
                  <a:gd name="T35" fmla="*/ 1 h 192"/>
                  <a:gd name="T36" fmla="*/ 1 w 65"/>
                  <a:gd name="T37" fmla="*/ 1 h 192"/>
                  <a:gd name="T38" fmla="*/ 1 w 65"/>
                  <a:gd name="T39" fmla="*/ 0 h 192"/>
                  <a:gd name="T40" fmla="*/ 1 w 65"/>
                  <a:gd name="T41" fmla="*/ 1 h 192"/>
                  <a:gd name="T42" fmla="*/ 1 w 65"/>
                  <a:gd name="T43" fmla="*/ 1 h 192"/>
                  <a:gd name="T44" fmla="*/ 1 w 65"/>
                  <a:gd name="T45" fmla="*/ 1 h 192"/>
                  <a:gd name="T46" fmla="*/ 1 w 65"/>
                  <a:gd name="T47" fmla="*/ 1 h 192"/>
                  <a:gd name="T48" fmla="*/ 1 w 65"/>
                  <a:gd name="T49" fmla="*/ 1 h 192"/>
                  <a:gd name="T50" fmla="*/ 0 w 65"/>
                  <a:gd name="T51" fmla="*/ 1 h 192"/>
                  <a:gd name="T52" fmla="*/ 0 w 65"/>
                  <a:gd name="T53" fmla="*/ 1 h 1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5"/>
                  <a:gd name="T82" fmla="*/ 0 h 192"/>
                  <a:gd name="T83" fmla="*/ 65 w 65"/>
                  <a:gd name="T84" fmla="*/ 192 h 1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5" h="192">
                    <a:moveTo>
                      <a:pt x="0" y="66"/>
                    </a:moveTo>
                    <a:lnTo>
                      <a:pt x="0" y="77"/>
                    </a:lnTo>
                    <a:lnTo>
                      <a:pt x="3" y="102"/>
                    </a:lnTo>
                    <a:lnTo>
                      <a:pt x="13" y="157"/>
                    </a:lnTo>
                    <a:lnTo>
                      <a:pt x="20" y="191"/>
                    </a:lnTo>
                    <a:lnTo>
                      <a:pt x="21" y="192"/>
                    </a:lnTo>
                    <a:lnTo>
                      <a:pt x="22" y="186"/>
                    </a:lnTo>
                    <a:lnTo>
                      <a:pt x="25" y="173"/>
                    </a:lnTo>
                    <a:lnTo>
                      <a:pt x="31" y="147"/>
                    </a:lnTo>
                    <a:lnTo>
                      <a:pt x="37" y="120"/>
                    </a:lnTo>
                    <a:lnTo>
                      <a:pt x="39" y="113"/>
                    </a:lnTo>
                    <a:lnTo>
                      <a:pt x="38" y="108"/>
                    </a:lnTo>
                    <a:lnTo>
                      <a:pt x="36" y="88"/>
                    </a:lnTo>
                    <a:lnTo>
                      <a:pt x="36" y="64"/>
                    </a:lnTo>
                    <a:lnTo>
                      <a:pt x="38" y="57"/>
                    </a:lnTo>
                    <a:lnTo>
                      <a:pt x="39" y="52"/>
                    </a:lnTo>
                    <a:lnTo>
                      <a:pt x="44" y="39"/>
                    </a:lnTo>
                    <a:lnTo>
                      <a:pt x="56" y="15"/>
                    </a:lnTo>
                    <a:lnTo>
                      <a:pt x="64" y="1"/>
                    </a:lnTo>
                    <a:lnTo>
                      <a:pt x="65" y="0"/>
                    </a:lnTo>
                    <a:lnTo>
                      <a:pt x="63" y="1"/>
                    </a:lnTo>
                    <a:lnTo>
                      <a:pt x="55" y="5"/>
                    </a:lnTo>
                    <a:lnTo>
                      <a:pt x="24" y="25"/>
                    </a:lnTo>
                    <a:lnTo>
                      <a:pt x="10" y="40"/>
                    </a:lnTo>
                    <a:lnTo>
                      <a:pt x="1" y="5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5" name="Freeform 60"/>
              <p:cNvSpPr>
                <a:spLocks/>
              </p:cNvSpPr>
              <p:nvPr/>
            </p:nvSpPr>
            <p:spPr bwMode="auto">
              <a:xfrm>
                <a:off x="2845" y="1017"/>
                <a:ext cx="36" cy="40"/>
              </a:xfrm>
              <a:custGeom>
                <a:avLst/>
                <a:gdLst>
                  <a:gd name="T0" fmla="*/ 0 w 72"/>
                  <a:gd name="T1" fmla="*/ 0 h 81"/>
                  <a:gd name="T2" fmla="*/ 1 w 72"/>
                  <a:gd name="T3" fmla="*/ 0 h 81"/>
                  <a:gd name="T4" fmla="*/ 1 w 72"/>
                  <a:gd name="T5" fmla="*/ 0 h 81"/>
                  <a:gd name="T6" fmla="*/ 1 w 72"/>
                  <a:gd name="T7" fmla="*/ 0 h 81"/>
                  <a:gd name="T8" fmla="*/ 1 w 72"/>
                  <a:gd name="T9" fmla="*/ 0 h 81"/>
                  <a:gd name="T10" fmla="*/ 1 w 72"/>
                  <a:gd name="T11" fmla="*/ 0 h 81"/>
                  <a:gd name="T12" fmla="*/ 1 w 72"/>
                  <a:gd name="T13" fmla="*/ 0 h 81"/>
                  <a:gd name="T14" fmla="*/ 1 w 72"/>
                  <a:gd name="T15" fmla="*/ 0 h 81"/>
                  <a:gd name="T16" fmla="*/ 1 w 72"/>
                  <a:gd name="T17" fmla="*/ 0 h 81"/>
                  <a:gd name="T18" fmla="*/ 1 w 72"/>
                  <a:gd name="T19" fmla="*/ 0 h 81"/>
                  <a:gd name="T20" fmla="*/ 1 w 72"/>
                  <a:gd name="T21" fmla="*/ 0 h 81"/>
                  <a:gd name="T22" fmla="*/ 1 w 72"/>
                  <a:gd name="T23" fmla="*/ 0 h 81"/>
                  <a:gd name="T24" fmla="*/ 1 w 72"/>
                  <a:gd name="T25" fmla="*/ 0 h 81"/>
                  <a:gd name="T26" fmla="*/ 1 w 72"/>
                  <a:gd name="T27" fmla="*/ 0 h 81"/>
                  <a:gd name="T28" fmla="*/ 1 w 72"/>
                  <a:gd name="T29" fmla="*/ 0 h 81"/>
                  <a:gd name="T30" fmla="*/ 1 w 72"/>
                  <a:gd name="T31" fmla="*/ 0 h 81"/>
                  <a:gd name="T32" fmla="*/ 1 w 72"/>
                  <a:gd name="T33" fmla="*/ 0 h 81"/>
                  <a:gd name="T34" fmla="*/ 1 w 72"/>
                  <a:gd name="T35" fmla="*/ 0 h 81"/>
                  <a:gd name="T36" fmla="*/ 1 w 72"/>
                  <a:gd name="T37" fmla="*/ 0 h 81"/>
                  <a:gd name="T38" fmla="*/ 0 w 72"/>
                  <a:gd name="T39" fmla="*/ 0 h 81"/>
                  <a:gd name="T40" fmla="*/ 0 w 72"/>
                  <a:gd name="T41" fmla="*/ 0 h 8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2"/>
                  <a:gd name="T64" fmla="*/ 0 h 81"/>
                  <a:gd name="T65" fmla="*/ 72 w 72"/>
                  <a:gd name="T66" fmla="*/ 81 h 8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2" h="81">
                    <a:moveTo>
                      <a:pt x="0" y="69"/>
                    </a:moveTo>
                    <a:lnTo>
                      <a:pt x="3" y="74"/>
                    </a:lnTo>
                    <a:lnTo>
                      <a:pt x="7" y="77"/>
                    </a:lnTo>
                    <a:lnTo>
                      <a:pt x="11" y="79"/>
                    </a:lnTo>
                    <a:lnTo>
                      <a:pt x="15" y="80"/>
                    </a:lnTo>
                    <a:lnTo>
                      <a:pt x="26" y="81"/>
                    </a:lnTo>
                    <a:lnTo>
                      <a:pt x="34" y="80"/>
                    </a:lnTo>
                    <a:lnTo>
                      <a:pt x="39" y="79"/>
                    </a:lnTo>
                    <a:lnTo>
                      <a:pt x="42" y="78"/>
                    </a:lnTo>
                    <a:lnTo>
                      <a:pt x="44" y="72"/>
                    </a:lnTo>
                    <a:lnTo>
                      <a:pt x="50" y="58"/>
                    </a:lnTo>
                    <a:lnTo>
                      <a:pt x="61" y="32"/>
                    </a:lnTo>
                    <a:lnTo>
                      <a:pt x="70" y="7"/>
                    </a:lnTo>
                    <a:lnTo>
                      <a:pt x="72" y="0"/>
                    </a:lnTo>
                    <a:lnTo>
                      <a:pt x="70" y="1"/>
                    </a:lnTo>
                    <a:lnTo>
                      <a:pt x="68" y="2"/>
                    </a:lnTo>
                    <a:lnTo>
                      <a:pt x="63" y="5"/>
                    </a:lnTo>
                    <a:lnTo>
                      <a:pt x="46" y="16"/>
                    </a:lnTo>
                    <a:lnTo>
                      <a:pt x="9" y="46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6" name="Freeform 61"/>
              <p:cNvSpPr>
                <a:spLocks/>
              </p:cNvSpPr>
              <p:nvPr/>
            </p:nvSpPr>
            <p:spPr bwMode="auto">
              <a:xfrm>
                <a:off x="2866" y="822"/>
                <a:ext cx="125" cy="302"/>
              </a:xfrm>
              <a:custGeom>
                <a:avLst/>
                <a:gdLst>
                  <a:gd name="T0" fmla="*/ 1 w 248"/>
                  <a:gd name="T1" fmla="*/ 1 h 603"/>
                  <a:gd name="T2" fmla="*/ 1 w 248"/>
                  <a:gd name="T3" fmla="*/ 1 h 603"/>
                  <a:gd name="T4" fmla="*/ 1 w 248"/>
                  <a:gd name="T5" fmla="*/ 1 h 603"/>
                  <a:gd name="T6" fmla="*/ 1 w 248"/>
                  <a:gd name="T7" fmla="*/ 1 h 603"/>
                  <a:gd name="T8" fmla="*/ 1 w 248"/>
                  <a:gd name="T9" fmla="*/ 1 h 603"/>
                  <a:gd name="T10" fmla="*/ 1 w 248"/>
                  <a:gd name="T11" fmla="*/ 1 h 603"/>
                  <a:gd name="T12" fmla="*/ 1 w 248"/>
                  <a:gd name="T13" fmla="*/ 1 h 603"/>
                  <a:gd name="T14" fmla="*/ 1 w 248"/>
                  <a:gd name="T15" fmla="*/ 1 h 603"/>
                  <a:gd name="T16" fmla="*/ 1 w 248"/>
                  <a:gd name="T17" fmla="*/ 1 h 603"/>
                  <a:gd name="T18" fmla="*/ 1 w 248"/>
                  <a:gd name="T19" fmla="*/ 1 h 603"/>
                  <a:gd name="T20" fmla="*/ 1 w 248"/>
                  <a:gd name="T21" fmla="*/ 1 h 603"/>
                  <a:gd name="T22" fmla="*/ 1 w 248"/>
                  <a:gd name="T23" fmla="*/ 1 h 603"/>
                  <a:gd name="T24" fmla="*/ 1 w 248"/>
                  <a:gd name="T25" fmla="*/ 1 h 603"/>
                  <a:gd name="T26" fmla="*/ 1 w 248"/>
                  <a:gd name="T27" fmla="*/ 1 h 603"/>
                  <a:gd name="T28" fmla="*/ 1 w 248"/>
                  <a:gd name="T29" fmla="*/ 1 h 603"/>
                  <a:gd name="T30" fmla="*/ 1 w 248"/>
                  <a:gd name="T31" fmla="*/ 1 h 603"/>
                  <a:gd name="T32" fmla="*/ 1 w 248"/>
                  <a:gd name="T33" fmla="*/ 1 h 603"/>
                  <a:gd name="T34" fmla="*/ 1 w 248"/>
                  <a:gd name="T35" fmla="*/ 1 h 603"/>
                  <a:gd name="T36" fmla="*/ 1 w 248"/>
                  <a:gd name="T37" fmla="*/ 1 h 603"/>
                  <a:gd name="T38" fmla="*/ 1 w 248"/>
                  <a:gd name="T39" fmla="*/ 1 h 603"/>
                  <a:gd name="T40" fmla="*/ 1 w 248"/>
                  <a:gd name="T41" fmla="*/ 1 h 603"/>
                  <a:gd name="T42" fmla="*/ 1 w 248"/>
                  <a:gd name="T43" fmla="*/ 1 h 603"/>
                  <a:gd name="T44" fmla="*/ 1 w 248"/>
                  <a:gd name="T45" fmla="*/ 0 h 603"/>
                  <a:gd name="T46" fmla="*/ 1 w 248"/>
                  <a:gd name="T47" fmla="*/ 1 h 603"/>
                  <a:gd name="T48" fmla="*/ 1 w 248"/>
                  <a:gd name="T49" fmla="*/ 1 h 603"/>
                  <a:gd name="T50" fmla="*/ 1 w 248"/>
                  <a:gd name="T51" fmla="*/ 1 h 603"/>
                  <a:gd name="T52" fmla="*/ 1 w 248"/>
                  <a:gd name="T53" fmla="*/ 1 h 603"/>
                  <a:gd name="T54" fmla="*/ 1 w 248"/>
                  <a:gd name="T55" fmla="*/ 1 h 603"/>
                  <a:gd name="T56" fmla="*/ 1 w 248"/>
                  <a:gd name="T57" fmla="*/ 1 h 603"/>
                  <a:gd name="T58" fmla="*/ 1 w 248"/>
                  <a:gd name="T59" fmla="*/ 1 h 603"/>
                  <a:gd name="T60" fmla="*/ 1 w 248"/>
                  <a:gd name="T61" fmla="*/ 1 h 603"/>
                  <a:gd name="T62" fmla="*/ 1 w 248"/>
                  <a:gd name="T63" fmla="*/ 1 h 603"/>
                  <a:gd name="T64" fmla="*/ 1 w 248"/>
                  <a:gd name="T65" fmla="*/ 1 h 603"/>
                  <a:gd name="T66" fmla="*/ 1 w 248"/>
                  <a:gd name="T67" fmla="*/ 1 h 603"/>
                  <a:gd name="T68" fmla="*/ 1 w 248"/>
                  <a:gd name="T69" fmla="*/ 1 h 603"/>
                  <a:gd name="T70" fmla="*/ 1 w 248"/>
                  <a:gd name="T71" fmla="*/ 1 h 603"/>
                  <a:gd name="T72" fmla="*/ 1 w 248"/>
                  <a:gd name="T73" fmla="*/ 1 h 603"/>
                  <a:gd name="T74" fmla="*/ 1 w 248"/>
                  <a:gd name="T75" fmla="*/ 1 h 603"/>
                  <a:gd name="T76" fmla="*/ 1 w 248"/>
                  <a:gd name="T77" fmla="*/ 1 h 603"/>
                  <a:gd name="T78" fmla="*/ 1 w 248"/>
                  <a:gd name="T79" fmla="*/ 1 h 603"/>
                  <a:gd name="T80" fmla="*/ 1 w 248"/>
                  <a:gd name="T81" fmla="*/ 1 h 603"/>
                  <a:gd name="T82" fmla="*/ 1 w 248"/>
                  <a:gd name="T83" fmla="*/ 1 h 603"/>
                  <a:gd name="T84" fmla="*/ 1 w 248"/>
                  <a:gd name="T85" fmla="*/ 1 h 603"/>
                  <a:gd name="T86" fmla="*/ 1 w 248"/>
                  <a:gd name="T87" fmla="*/ 1 h 603"/>
                  <a:gd name="T88" fmla="*/ 1 w 248"/>
                  <a:gd name="T89" fmla="*/ 1 h 603"/>
                  <a:gd name="T90" fmla="*/ 1 w 248"/>
                  <a:gd name="T91" fmla="*/ 1 h 603"/>
                  <a:gd name="T92" fmla="*/ 1 w 248"/>
                  <a:gd name="T93" fmla="*/ 1 h 603"/>
                  <a:gd name="T94" fmla="*/ 1 w 248"/>
                  <a:gd name="T95" fmla="*/ 1 h 603"/>
                  <a:gd name="T96" fmla="*/ 1 w 248"/>
                  <a:gd name="T97" fmla="*/ 1 h 603"/>
                  <a:gd name="T98" fmla="*/ 1 w 248"/>
                  <a:gd name="T99" fmla="*/ 1 h 603"/>
                  <a:gd name="T100" fmla="*/ 1 w 248"/>
                  <a:gd name="T101" fmla="*/ 1 h 603"/>
                  <a:gd name="T102" fmla="*/ 1 w 248"/>
                  <a:gd name="T103" fmla="*/ 1 h 603"/>
                  <a:gd name="T104" fmla="*/ 0 w 248"/>
                  <a:gd name="T105" fmla="*/ 1 h 603"/>
                  <a:gd name="T106" fmla="*/ 1 w 248"/>
                  <a:gd name="T107" fmla="*/ 1 h 603"/>
                  <a:gd name="T108" fmla="*/ 1 w 248"/>
                  <a:gd name="T109" fmla="*/ 1 h 603"/>
                  <a:gd name="T110" fmla="*/ 1 w 248"/>
                  <a:gd name="T111" fmla="*/ 1 h 603"/>
                  <a:gd name="T112" fmla="*/ 1 w 248"/>
                  <a:gd name="T113" fmla="*/ 1 h 60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603"/>
                  <a:gd name="T173" fmla="*/ 248 w 248"/>
                  <a:gd name="T174" fmla="*/ 603 h 60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603">
                    <a:moveTo>
                      <a:pt x="23" y="570"/>
                    </a:moveTo>
                    <a:lnTo>
                      <a:pt x="23" y="579"/>
                    </a:lnTo>
                    <a:lnTo>
                      <a:pt x="26" y="591"/>
                    </a:lnTo>
                    <a:lnTo>
                      <a:pt x="28" y="596"/>
                    </a:lnTo>
                    <a:lnTo>
                      <a:pt x="31" y="599"/>
                    </a:lnTo>
                    <a:lnTo>
                      <a:pt x="34" y="602"/>
                    </a:lnTo>
                    <a:lnTo>
                      <a:pt x="38" y="603"/>
                    </a:lnTo>
                    <a:lnTo>
                      <a:pt x="43" y="603"/>
                    </a:lnTo>
                    <a:lnTo>
                      <a:pt x="56" y="602"/>
                    </a:lnTo>
                    <a:lnTo>
                      <a:pt x="73" y="598"/>
                    </a:lnTo>
                    <a:lnTo>
                      <a:pt x="85" y="563"/>
                    </a:lnTo>
                    <a:lnTo>
                      <a:pt x="108" y="492"/>
                    </a:lnTo>
                    <a:lnTo>
                      <a:pt x="157" y="349"/>
                    </a:lnTo>
                    <a:lnTo>
                      <a:pt x="213" y="208"/>
                    </a:lnTo>
                    <a:lnTo>
                      <a:pt x="229" y="173"/>
                    </a:lnTo>
                    <a:lnTo>
                      <a:pt x="230" y="164"/>
                    </a:lnTo>
                    <a:lnTo>
                      <a:pt x="237" y="135"/>
                    </a:lnTo>
                    <a:lnTo>
                      <a:pt x="248" y="60"/>
                    </a:lnTo>
                    <a:lnTo>
                      <a:pt x="246" y="27"/>
                    </a:lnTo>
                    <a:lnTo>
                      <a:pt x="242" y="15"/>
                    </a:lnTo>
                    <a:lnTo>
                      <a:pt x="235" y="6"/>
                    </a:lnTo>
                    <a:lnTo>
                      <a:pt x="226" y="1"/>
                    </a:lnTo>
                    <a:lnTo>
                      <a:pt x="210" y="0"/>
                    </a:lnTo>
                    <a:lnTo>
                      <a:pt x="178" y="4"/>
                    </a:lnTo>
                    <a:lnTo>
                      <a:pt x="148" y="15"/>
                    </a:lnTo>
                    <a:lnTo>
                      <a:pt x="86" y="45"/>
                    </a:lnTo>
                    <a:lnTo>
                      <a:pt x="39" y="65"/>
                    </a:lnTo>
                    <a:lnTo>
                      <a:pt x="41" y="65"/>
                    </a:lnTo>
                    <a:lnTo>
                      <a:pt x="60" y="60"/>
                    </a:lnTo>
                    <a:lnTo>
                      <a:pt x="124" y="49"/>
                    </a:lnTo>
                    <a:lnTo>
                      <a:pt x="157" y="48"/>
                    </a:lnTo>
                    <a:lnTo>
                      <a:pt x="170" y="50"/>
                    </a:lnTo>
                    <a:lnTo>
                      <a:pt x="180" y="53"/>
                    </a:lnTo>
                    <a:lnTo>
                      <a:pt x="186" y="59"/>
                    </a:lnTo>
                    <a:lnTo>
                      <a:pt x="187" y="65"/>
                    </a:lnTo>
                    <a:lnTo>
                      <a:pt x="187" y="75"/>
                    </a:lnTo>
                    <a:lnTo>
                      <a:pt x="184" y="102"/>
                    </a:lnTo>
                    <a:lnTo>
                      <a:pt x="169" y="184"/>
                    </a:lnTo>
                    <a:lnTo>
                      <a:pt x="121" y="386"/>
                    </a:lnTo>
                    <a:lnTo>
                      <a:pt x="84" y="505"/>
                    </a:lnTo>
                    <a:lnTo>
                      <a:pt x="78" y="510"/>
                    </a:lnTo>
                    <a:lnTo>
                      <a:pt x="73" y="512"/>
                    </a:lnTo>
                    <a:lnTo>
                      <a:pt x="68" y="511"/>
                    </a:lnTo>
                    <a:lnTo>
                      <a:pt x="62" y="509"/>
                    </a:lnTo>
                    <a:lnTo>
                      <a:pt x="57" y="506"/>
                    </a:lnTo>
                    <a:lnTo>
                      <a:pt x="53" y="502"/>
                    </a:lnTo>
                    <a:lnTo>
                      <a:pt x="43" y="493"/>
                    </a:lnTo>
                    <a:lnTo>
                      <a:pt x="38" y="485"/>
                    </a:lnTo>
                    <a:lnTo>
                      <a:pt x="36" y="481"/>
                    </a:lnTo>
                    <a:lnTo>
                      <a:pt x="28" y="488"/>
                    </a:lnTo>
                    <a:lnTo>
                      <a:pt x="14" y="502"/>
                    </a:lnTo>
                    <a:lnTo>
                      <a:pt x="5" y="516"/>
                    </a:lnTo>
                    <a:lnTo>
                      <a:pt x="0" y="531"/>
                    </a:lnTo>
                    <a:lnTo>
                      <a:pt x="2" y="546"/>
                    </a:lnTo>
                    <a:lnTo>
                      <a:pt x="13" y="562"/>
                    </a:lnTo>
                    <a:lnTo>
                      <a:pt x="23" y="57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7" name="Freeform 62"/>
              <p:cNvSpPr>
                <a:spLocks/>
              </p:cNvSpPr>
              <p:nvPr/>
            </p:nvSpPr>
            <p:spPr bwMode="auto">
              <a:xfrm>
                <a:off x="2988" y="847"/>
                <a:ext cx="75" cy="85"/>
              </a:xfrm>
              <a:custGeom>
                <a:avLst/>
                <a:gdLst>
                  <a:gd name="T0" fmla="*/ 0 w 151"/>
                  <a:gd name="T1" fmla="*/ 1 h 170"/>
                  <a:gd name="T2" fmla="*/ 0 w 151"/>
                  <a:gd name="T3" fmla="*/ 1 h 170"/>
                  <a:gd name="T4" fmla="*/ 0 w 151"/>
                  <a:gd name="T5" fmla="*/ 1 h 170"/>
                  <a:gd name="T6" fmla="*/ 0 w 151"/>
                  <a:gd name="T7" fmla="*/ 1 h 170"/>
                  <a:gd name="T8" fmla="*/ 0 w 151"/>
                  <a:gd name="T9" fmla="*/ 1 h 170"/>
                  <a:gd name="T10" fmla="*/ 0 w 151"/>
                  <a:gd name="T11" fmla="*/ 1 h 170"/>
                  <a:gd name="T12" fmla="*/ 0 w 151"/>
                  <a:gd name="T13" fmla="*/ 1 h 170"/>
                  <a:gd name="T14" fmla="*/ 0 w 151"/>
                  <a:gd name="T15" fmla="*/ 1 h 170"/>
                  <a:gd name="T16" fmla="*/ 0 w 151"/>
                  <a:gd name="T17" fmla="*/ 1 h 170"/>
                  <a:gd name="T18" fmla="*/ 0 w 151"/>
                  <a:gd name="T19" fmla="*/ 1 h 170"/>
                  <a:gd name="T20" fmla="*/ 0 w 151"/>
                  <a:gd name="T21" fmla="*/ 1 h 170"/>
                  <a:gd name="T22" fmla="*/ 0 w 151"/>
                  <a:gd name="T23" fmla="*/ 1 h 170"/>
                  <a:gd name="T24" fmla="*/ 0 w 151"/>
                  <a:gd name="T25" fmla="*/ 1 h 170"/>
                  <a:gd name="T26" fmla="*/ 0 w 151"/>
                  <a:gd name="T27" fmla="*/ 1 h 170"/>
                  <a:gd name="T28" fmla="*/ 0 w 151"/>
                  <a:gd name="T29" fmla="*/ 1 h 170"/>
                  <a:gd name="T30" fmla="*/ 0 w 151"/>
                  <a:gd name="T31" fmla="*/ 1 h 170"/>
                  <a:gd name="T32" fmla="*/ 0 w 151"/>
                  <a:gd name="T33" fmla="*/ 1 h 170"/>
                  <a:gd name="T34" fmla="*/ 0 w 151"/>
                  <a:gd name="T35" fmla="*/ 0 h 170"/>
                  <a:gd name="T36" fmla="*/ 0 w 151"/>
                  <a:gd name="T37" fmla="*/ 1 h 170"/>
                  <a:gd name="T38" fmla="*/ 0 w 151"/>
                  <a:gd name="T39" fmla="*/ 1 h 170"/>
                  <a:gd name="T40" fmla="*/ 0 w 151"/>
                  <a:gd name="T41" fmla="*/ 1 h 170"/>
                  <a:gd name="T42" fmla="*/ 0 w 151"/>
                  <a:gd name="T43" fmla="*/ 1 h 170"/>
                  <a:gd name="T44" fmla="*/ 0 w 151"/>
                  <a:gd name="T45" fmla="*/ 1 h 170"/>
                  <a:gd name="T46" fmla="*/ 0 w 151"/>
                  <a:gd name="T47" fmla="*/ 1 h 170"/>
                  <a:gd name="T48" fmla="*/ 0 w 151"/>
                  <a:gd name="T49" fmla="*/ 1 h 170"/>
                  <a:gd name="T50" fmla="*/ 0 w 151"/>
                  <a:gd name="T51" fmla="*/ 1 h 170"/>
                  <a:gd name="T52" fmla="*/ 0 w 151"/>
                  <a:gd name="T53" fmla="*/ 1 h 170"/>
                  <a:gd name="T54" fmla="*/ 0 w 151"/>
                  <a:gd name="T55" fmla="*/ 1 h 170"/>
                  <a:gd name="T56" fmla="*/ 0 w 151"/>
                  <a:gd name="T57" fmla="*/ 1 h 170"/>
                  <a:gd name="T58" fmla="*/ 0 w 151"/>
                  <a:gd name="T59" fmla="*/ 1 h 170"/>
                  <a:gd name="T60" fmla="*/ 0 w 151"/>
                  <a:gd name="T61" fmla="*/ 1 h 170"/>
                  <a:gd name="T62" fmla="*/ 0 w 151"/>
                  <a:gd name="T63" fmla="*/ 1 h 170"/>
                  <a:gd name="T64" fmla="*/ 0 w 151"/>
                  <a:gd name="T65" fmla="*/ 1 h 170"/>
                  <a:gd name="T66" fmla="*/ 0 w 151"/>
                  <a:gd name="T67" fmla="*/ 1 h 170"/>
                  <a:gd name="T68" fmla="*/ 0 w 151"/>
                  <a:gd name="T69" fmla="*/ 1 h 170"/>
                  <a:gd name="T70" fmla="*/ 0 w 151"/>
                  <a:gd name="T71" fmla="*/ 1 h 170"/>
                  <a:gd name="T72" fmla="*/ 0 w 151"/>
                  <a:gd name="T73" fmla="*/ 1 h 170"/>
                  <a:gd name="T74" fmla="*/ 0 w 151"/>
                  <a:gd name="T75" fmla="*/ 1 h 170"/>
                  <a:gd name="T76" fmla="*/ 0 w 151"/>
                  <a:gd name="T77" fmla="*/ 1 h 170"/>
                  <a:gd name="T78" fmla="*/ 0 w 151"/>
                  <a:gd name="T79" fmla="*/ 1 h 170"/>
                  <a:gd name="T80" fmla="*/ 0 w 151"/>
                  <a:gd name="T81" fmla="*/ 1 h 170"/>
                  <a:gd name="T82" fmla="*/ 0 w 151"/>
                  <a:gd name="T83" fmla="*/ 1 h 170"/>
                  <a:gd name="T84" fmla="*/ 0 w 151"/>
                  <a:gd name="T85" fmla="*/ 1 h 170"/>
                  <a:gd name="T86" fmla="*/ 0 w 151"/>
                  <a:gd name="T87" fmla="*/ 1 h 170"/>
                  <a:gd name="T88" fmla="*/ 0 w 151"/>
                  <a:gd name="T89" fmla="*/ 1 h 170"/>
                  <a:gd name="T90" fmla="*/ 0 w 151"/>
                  <a:gd name="T91" fmla="*/ 1 h 170"/>
                  <a:gd name="T92" fmla="*/ 0 w 151"/>
                  <a:gd name="T93" fmla="*/ 1 h 170"/>
                  <a:gd name="T94" fmla="*/ 0 w 151"/>
                  <a:gd name="T95" fmla="*/ 1 h 170"/>
                  <a:gd name="T96" fmla="*/ 0 w 151"/>
                  <a:gd name="T97" fmla="*/ 1 h 170"/>
                  <a:gd name="T98" fmla="*/ 0 w 151"/>
                  <a:gd name="T99" fmla="*/ 1 h 170"/>
                  <a:gd name="T100" fmla="*/ 0 w 151"/>
                  <a:gd name="T101" fmla="*/ 1 h 170"/>
                  <a:gd name="T102" fmla="*/ 0 w 151"/>
                  <a:gd name="T103" fmla="*/ 1 h 17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51"/>
                  <a:gd name="T157" fmla="*/ 0 h 170"/>
                  <a:gd name="T158" fmla="*/ 151 w 151"/>
                  <a:gd name="T159" fmla="*/ 170 h 17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51" h="170">
                    <a:moveTo>
                      <a:pt x="0" y="170"/>
                    </a:moveTo>
                    <a:lnTo>
                      <a:pt x="6" y="166"/>
                    </a:lnTo>
                    <a:lnTo>
                      <a:pt x="28" y="152"/>
                    </a:lnTo>
                    <a:lnTo>
                      <a:pt x="55" y="141"/>
                    </a:lnTo>
                    <a:lnTo>
                      <a:pt x="61" y="139"/>
                    </a:lnTo>
                    <a:lnTo>
                      <a:pt x="65" y="139"/>
                    </a:lnTo>
                    <a:lnTo>
                      <a:pt x="69" y="139"/>
                    </a:lnTo>
                    <a:lnTo>
                      <a:pt x="74" y="141"/>
                    </a:lnTo>
                    <a:lnTo>
                      <a:pt x="78" y="142"/>
                    </a:lnTo>
                    <a:lnTo>
                      <a:pt x="85" y="147"/>
                    </a:lnTo>
                    <a:lnTo>
                      <a:pt x="92" y="150"/>
                    </a:lnTo>
                    <a:lnTo>
                      <a:pt x="99" y="151"/>
                    </a:lnTo>
                    <a:lnTo>
                      <a:pt x="108" y="146"/>
                    </a:lnTo>
                    <a:lnTo>
                      <a:pt x="115" y="137"/>
                    </a:lnTo>
                    <a:lnTo>
                      <a:pt x="127" y="116"/>
                    </a:lnTo>
                    <a:lnTo>
                      <a:pt x="134" y="91"/>
                    </a:lnTo>
                    <a:lnTo>
                      <a:pt x="144" y="39"/>
                    </a:lnTo>
                    <a:lnTo>
                      <a:pt x="151" y="0"/>
                    </a:lnTo>
                    <a:lnTo>
                      <a:pt x="150" y="2"/>
                    </a:lnTo>
                    <a:lnTo>
                      <a:pt x="144" y="14"/>
                    </a:lnTo>
                    <a:lnTo>
                      <a:pt x="122" y="54"/>
                    </a:lnTo>
                    <a:lnTo>
                      <a:pt x="109" y="73"/>
                    </a:lnTo>
                    <a:lnTo>
                      <a:pt x="96" y="84"/>
                    </a:lnTo>
                    <a:lnTo>
                      <a:pt x="92" y="85"/>
                    </a:lnTo>
                    <a:lnTo>
                      <a:pt x="88" y="84"/>
                    </a:lnTo>
                    <a:lnTo>
                      <a:pt x="84" y="80"/>
                    </a:lnTo>
                    <a:lnTo>
                      <a:pt x="82" y="76"/>
                    </a:lnTo>
                    <a:lnTo>
                      <a:pt x="80" y="70"/>
                    </a:lnTo>
                    <a:lnTo>
                      <a:pt x="77" y="57"/>
                    </a:lnTo>
                    <a:lnTo>
                      <a:pt x="75" y="34"/>
                    </a:lnTo>
                    <a:lnTo>
                      <a:pt x="75" y="30"/>
                    </a:lnTo>
                    <a:lnTo>
                      <a:pt x="74" y="32"/>
                    </a:lnTo>
                    <a:lnTo>
                      <a:pt x="71" y="40"/>
                    </a:lnTo>
                    <a:lnTo>
                      <a:pt x="60" y="68"/>
                    </a:lnTo>
                    <a:lnTo>
                      <a:pt x="53" y="82"/>
                    </a:lnTo>
                    <a:lnTo>
                      <a:pt x="47" y="91"/>
                    </a:lnTo>
                    <a:lnTo>
                      <a:pt x="44" y="92"/>
                    </a:lnTo>
                    <a:lnTo>
                      <a:pt x="41" y="93"/>
                    </a:lnTo>
                    <a:lnTo>
                      <a:pt x="38" y="92"/>
                    </a:lnTo>
                    <a:lnTo>
                      <a:pt x="36" y="91"/>
                    </a:lnTo>
                    <a:lnTo>
                      <a:pt x="34" y="89"/>
                    </a:lnTo>
                    <a:lnTo>
                      <a:pt x="32" y="87"/>
                    </a:lnTo>
                    <a:lnTo>
                      <a:pt x="28" y="82"/>
                    </a:lnTo>
                    <a:lnTo>
                      <a:pt x="26" y="77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2" y="82"/>
                    </a:lnTo>
                    <a:lnTo>
                      <a:pt x="18" y="99"/>
                    </a:lnTo>
                    <a:lnTo>
                      <a:pt x="10" y="131"/>
                    </a:lnTo>
                    <a:lnTo>
                      <a:pt x="2" y="163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8" name="Freeform 63"/>
              <p:cNvSpPr>
                <a:spLocks/>
              </p:cNvSpPr>
              <p:nvPr/>
            </p:nvSpPr>
            <p:spPr bwMode="auto">
              <a:xfrm>
                <a:off x="3088" y="822"/>
                <a:ext cx="116" cy="634"/>
              </a:xfrm>
              <a:custGeom>
                <a:avLst/>
                <a:gdLst>
                  <a:gd name="T0" fmla="*/ 1 w 232"/>
                  <a:gd name="T1" fmla="*/ 1 h 1268"/>
                  <a:gd name="T2" fmla="*/ 1 w 232"/>
                  <a:gd name="T3" fmla="*/ 1 h 1268"/>
                  <a:gd name="T4" fmla="*/ 0 w 232"/>
                  <a:gd name="T5" fmla="*/ 0 h 1268"/>
                  <a:gd name="T6" fmla="*/ 1 w 232"/>
                  <a:gd name="T7" fmla="*/ 1 h 1268"/>
                  <a:gd name="T8" fmla="*/ 1 w 232"/>
                  <a:gd name="T9" fmla="*/ 1 h 1268"/>
                  <a:gd name="T10" fmla="*/ 1 w 232"/>
                  <a:gd name="T11" fmla="*/ 1 h 1268"/>
                  <a:gd name="T12" fmla="*/ 1 w 232"/>
                  <a:gd name="T13" fmla="*/ 1 h 1268"/>
                  <a:gd name="T14" fmla="*/ 1 w 232"/>
                  <a:gd name="T15" fmla="*/ 1 h 1268"/>
                  <a:gd name="T16" fmla="*/ 1 w 232"/>
                  <a:gd name="T17" fmla="*/ 1 h 1268"/>
                  <a:gd name="T18" fmla="*/ 1 w 232"/>
                  <a:gd name="T19" fmla="*/ 1 h 1268"/>
                  <a:gd name="T20" fmla="*/ 1 w 232"/>
                  <a:gd name="T21" fmla="*/ 1 h 1268"/>
                  <a:gd name="T22" fmla="*/ 1 w 232"/>
                  <a:gd name="T23" fmla="*/ 1 h 1268"/>
                  <a:gd name="T24" fmla="*/ 1 w 232"/>
                  <a:gd name="T25" fmla="*/ 1 h 1268"/>
                  <a:gd name="T26" fmla="*/ 1 w 232"/>
                  <a:gd name="T27" fmla="*/ 1 h 1268"/>
                  <a:gd name="T28" fmla="*/ 1 w 232"/>
                  <a:gd name="T29" fmla="*/ 1 h 1268"/>
                  <a:gd name="T30" fmla="*/ 1 w 232"/>
                  <a:gd name="T31" fmla="*/ 1 h 1268"/>
                  <a:gd name="T32" fmla="*/ 1 w 232"/>
                  <a:gd name="T33" fmla="*/ 1 h 1268"/>
                  <a:gd name="T34" fmla="*/ 1 w 232"/>
                  <a:gd name="T35" fmla="*/ 1 h 1268"/>
                  <a:gd name="T36" fmla="*/ 1 w 232"/>
                  <a:gd name="T37" fmla="*/ 1 h 1268"/>
                  <a:gd name="T38" fmla="*/ 1 w 232"/>
                  <a:gd name="T39" fmla="*/ 1 h 1268"/>
                  <a:gd name="T40" fmla="*/ 1 w 232"/>
                  <a:gd name="T41" fmla="*/ 1 h 1268"/>
                  <a:gd name="T42" fmla="*/ 1 w 232"/>
                  <a:gd name="T43" fmla="*/ 1 h 1268"/>
                  <a:gd name="T44" fmla="*/ 1 w 232"/>
                  <a:gd name="T45" fmla="*/ 1 h 1268"/>
                  <a:gd name="T46" fmla="*/ 1 w 232"/>
                  <a:gd name="T47" fmla="*/ 1 h 1268"/>
                  <a:gd name="T48" fmla="*/ 1 w 232"/>
                  <a:gd name="T49" fmla="*/ 1 h 1268"/>
                  <a:gd name="T50" fmla="*/ 1 w 232"/>
                  <a:gd name="T51" fmla="*/ 1 h 1268"/>
                  <a:gd name="T52" fmla="*/ 1 w 232"/>
                  <a:gd name="T53" fmla="*/ 1 h 1268"/>
                  <a:gd name="T54" fmla="*/ 1 w 232"/>
                  <a:gd name="T55" fmla="*/ 1 h 1268"/>
                  <a:gd name="T56" fmla="*/ 1 w 232"/>
                  <a:gd name="T57" fmla="*/ 1 h 1268"/>
                  <a:gd name="T58" fmla="*/ 1 w 232"/>
                  <a:gd name="T59" fmla="*/ 1 h 1268"/>
                  <a:gd name="T60" fmla="*/ 1 w 232"/>
                  <a:gd name="T61" fmla="*/ 1 h 1268"/>
                  <a:gd name="T62" fmla="*/ 1 w 232"/>
                  <a:gd name="T63" fmla="*/ 1 h 126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2"/>
                  <a:gd name="T97" fmla="*/ 0 h 1268"/>
                  <a:gd name="T98" fmla="*/ 232 w 232"/>
                  <a:gd name="T99" fmla="*/ 1268 h 126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2" h="1268">
                    <a:moveTo>
                      <a:pt x="41" y="46"/>
                    </a:moveTo>
                    <a:lnTo>
                      <a:pt x="38" y="42"/>
                    </a:lnTo>
                    <a:lnTo>
                      <a:pt x="32" y="34"/>
                    </a:lnTo>
                    <a:lnTo>
                      <a:pt x="24" y="27"/>
                    </a:lnTo>
                    <a:lnTo>
                      <a:pt x="9" y="13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9" y="6"/>
                    </a:lnTo>
                    <a:lnTo>
                      <a:pt x="16" y="8"/>
                    </a:lnTo>
                    <a:lnTo>
                      <a:pt x="29" y="10"/>
                    </a:lnTo>
                    <a:lnTo>
                      <a:pt x="55" y="15"/>
                    </a:lnTo>
                    <a:lnTo>
                      <a:pt x="65" y="26"/>
                    </a:lnTo>
                    <a:lnTo>
                      <a:pt x="65" y="40"/>
                    </a:lnTo>
                    <a:lnTo>
                      <a:pt x="65" y="71"/>
                    </a:lnTo>
                    <a:lnTo>
                      <a:pt x="64" y="170"/>
                    </a:lnTo>
                    <a:lnTo>
                      <a:pt x="63" y="433"/>
                    </a:lnTo>
                    <a:lnTo>
                      <a:pt x="68" y="618"/>
                    </a:lnTo>
                    <a:lnTo>
                      <a:pt x="72" y="642"/>
                    </a:lnTo>
                    <a:lnTo>
                      <a:pt x="86" y="714"/>
                    </a:lnTo>
                    <a:lnTo>
                      <a:pt x="128" y="898"/>
                    </a:lnTo>
                    <a:lnTo>
                      <a:pt x="162" y="1047"/>
                    </a:lnTo>
                    <a:lnTo>
                      <a:pt x="167" y="1066"/>
                    </a:lnTo>
                    <a:lnTo>
                      <a:pt x="170" y="1081"/>
                    </a:lnTo>
                    <a:lnTo>
                      <a:pt x="181" y="1114"/>
                    </a:lnTo>
                    <a:lnTo>
                      <a:pt x="210" y="1186"/>
                    </a:lnTo>
                    <a:lnTo>
                      <a:pt x="230" y="1230"/>
                    </a:lnTo>
                    <a:lnTo>
                      <a:pt x="232" y="1232"/>
                    </a:lnTo>
                    <a:lnTo>
                      <a:pt x="230" y="1236"/>
                    </a:lnTo>
                    <a:lnTo>
                      <a:pt x="227" y="1242"/>
                    </a:lnTo>
                    <a:lnTo>
                      <a:pt x="220" y="1254"/>
                    </a:lnTo>
                    <a:lnTo>
                      <a:pt x="213" y="1266"/>
                    </a:lnTo>
                    <a:lnTo>
                      <a:pt x="212" y="1268"/>
                    </a:lnTo>
                    <a:lnTo>
                      <a:pt x="211" y="1266"/>
                    </a:lnTo>
                    <a:lnTo>
                      <a:pt x="204" y="1248"/>
                    </a:lnTo>
                    <a:lnTo>
                      <a:pt x="177" y="1177"/>
                    </a:lnTo>
                    <a:lnTo>
                      <a:pt x="148" y="1090"/>
                    </a:lnTo>
                    <a:lnTo>
                      <a:pt x="143" y="1070"/>
                    </a:lnTo>
                    <a:lnTo>
                      <a:pt x="136" y="1045"/>
                    </a:lnTo>
                    <a:lnTo>
                      <a:pt x="116" y="970"/>
                    </a:lnTo>
                    <a:lnTo>
                      <a:pt x="68" y="769"/>
                    </a:lnTo>
                    <a:lnTo>
                      <a:pt x="36" y="603"/>
                    </a:lnTo>
                    <a:lnTo>
                      <a:pt x="35" y="580"/>
                    </a:lnTo>
                    <a:lnTo>
                      <a:pt x="34" y="564"/>
                    </a:lnTo>
                    <a:lnTo>
                      <a:pt x="32" y="531"/>
                    </a:lnTo>
                    <a:lnTo>
                      <a:pt x="24" y="466"/>
                    </a:lnTo>
                    <a:lnTo>
                      <a:pt x="18" y="428"/>
                    </a:lnTo>
                    <a:lnTo>
                      <a:pt x="18" y="426"/>
                    </a:lnTo>
                    <a:lnTo>
                      <a:pt x="20" y="433"/>
                    </a:lnTo>
                    <a:lnTo>
                      <a:pt x="26" y="447"/>
                    </a:lnTo>
                    <a:lnTo>
                      <a:pt x="38" y="476"/>
                    </a:lnTo>
                    <a:lnTo>
                      <a:pt x="50" y="504"/>
                    </a:lnTo>
                    <a:lnTo>
                      <a:pt x="55" y="511"/>
                    </a:lnTo>
                    <a:lnTo>
                      <a:pt x="50" y="495"/>
                    </a:lnTo>
                    <a:lnTo>
                      <a:pt x="39" y="438"/>
                    </a:lnTo>
                    <a:lnTo>
                      <a:pt x="10" y="278"/>
                    </a:lnTo>
                    <a:lnTo>
                      <a:pt x="1" y="204"/>
                    </a:lnTo>
                    <a:lnTo>
                      <a:pt x="1" y="154"/>
                    </a:lnTo>
                    <a:lnTo>
                      <a:pt x="7" y="141"/>
                    </a:lnTo>
                    <a:lnTo>
                      <a:pt x="13" y="135"/>
                    </a:lnTo>
                    <a:lnTo>
                      <a:pt x="18" y="127"/>
                    </a:lnTo>
                    <a:lnTo>
                      <a:pt x="27" y="107"/>
                    </a:lnTo>
                    <a:lnTo>
                      <a:pt x="33" y="86"/>
                    </a:lnTo>
                    <a:lnTo>
                      <a:pt x="40" y="52"/>
                    </a:lnTo>
                    <a:lnTo>
                      <a:pt x="41" y="4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9" name="Freeform 64"/>
              <p:cNvSpPr>
                <a:spLocks/>
              </p:cNvSpPr>
              <p:nvPr/>
            </p:nvSpPr>
            <p:spPr bwMode="auto">
              <a:xfrm>
                <a:off x="3058" y="1392"/>
                <a:ext cx="105" cy="102"/>
              </a:xfrm>
              <a:custGeom>
                <a:avLst/>
                <a:gdLst>
                  <a:gd name="T0" fmla="*/ 1 w 209"/>
                  <a:gd name="T1" fmla="*/ 1 h 202"/>
                  <a:gd name="T2" fmla="*/ 1 w 209"/>
                  <a:gd name="T3" fmla="*/ 1 h 202"/>
                  <a:gd name="T4" fmla="*/ 1 w 209"/>
                  <a:gd name="T5" fmla="*/ 1 h 202"/>
                  <a:gd name="T6" fmla="*/ 1 w 209"/>
                  <a:gd name="T7" fmla="*/ 1 h 202"/>
                  <a:gd name="T8" fmla="*/ 1 w 209"/>
                  <a:gd name="T9" fmla="*/ 1 h 202"/>
                  <a:gd name="T10" fmla="*/ 1 w 209"/>
                  <a:gd name="T11" fmla="*/ 1 h 202"/>
                  <a:gd name="T12" fmla="*/ 1 w 209"/>
                  <a:gd name="T13" fmla="*/ 1 h 202"/>
                  <a:gd name="T14" fmla="*/ 1 w 209"/>
                  <a:gd name="T15" fmla="*/ 1 h 202"/>
                  <a:gd name="T16" fmla="*/ 1 w 209"/>
                  <a:gd name="T17" fmla="*/ 1 h 202"/>
                  <a:gd name="T18" fmla="*/ 1 w 209"/>
                  <a:gd name="T19" fmla="*/ 1 h 202"/>
                  <a:gd name="T20" fmla="*/ 1 w 209"/>
                  <a:gd name="T21" fmla="*/ 1 h 202"/>
                  <a:gd name="T22" fmla="*/ 1 w 209"/>
                  <a:gd name="T23" fmla="*/ 1 h 202"/>
                  <a:gd name="T24" fmla="*/ 1 w 209"/>
                  <a:gd name="T25" fmla="*/ 0 h 202"/>
                  <a:gd name="T26" fmla="*/ 1 w 209"/>
                  <a:gd name="T27" fmla="*/ 1 h 202"/>
                  <a:gd name="T28" fmla="*/ 1 w 209"/>
                  <a:gd name="T29" fmla="*/ 1 h 202"/>
                  <a:gd name="T30" fmla="*/ 1 w 209"/>
                  <a:gd name="T31" fmla="*/ 1 h 202"/>
                  <a:gd name="T32" fmla="*/ 1 w 209"/>
                  <a:gd name="T33" fmla="*/ 1 h 202"/>
                  <a:gd name="T34" fmla="*/ 1 w 209"/>
                  <a:gd name="T35" fmla="*/ 1 h 202"/>
                  <a:gd name="T36" fmla="*/ 1 w 209"/>
                  <a:gd name="T37" fmla="*/ 1 h 202"/>
                  <a:gd name="T38" fmla="*/ 1 w 209"/>
                  <a:gd name="T39" fmla="*/ 1 h 202"/>
                  <a:gd name="T40" fmla="*/ 0 w 209"/>
                  <a:gd name="T41" fmla="*/ 1 h 202"/>
                  <a:gd name="T42" fmla="*/ 0 w 209"/>
                  <a:gd name="T43" fmla="*/ 1 h 202"/>
                  <a:gd name="T44" fmla="*/ 0 w 209"/>
                  <a:gd name="T45" fmla="*/ 1 h 202"/>
                  <a:gd name="T46" fmla="*/ 1 w 209"/>
                  <a:gd name="T47" fmla="*/ 1 h 202"/>
                  <a:gd name="T48" fmla="*/ 1 w 209"/>
                  <a:gd name="T49" fmla="*/ 1 h 202"/>
                  <a:gd name="T50" fmla="*/ 1 w 209"/>
                  <a:gd name="T51" fmla="*/ 1 h 202"/>
                  <a:gd name="T52" fmla="*/ 1 w 209"/>
                  <a:gd name="T53" fmla="*/ 1 h 202"/>
                  <a:gd name="T54" fmla="*/ 1 w 209"/>
                  <a:gd name="T55" fmla="*/ 1 h 202"/>
                  <a:gd name="T56" fmla="*/ 1 w 209"/>
                  <a:gd name="T57" fmla="*/ 1 h 202"/>
                  <a:gd name="T58" fmla="*/ 1 w 209"/>
                  <a:gd name="T59" fmla="*/ 1 h 202"/>
                  <a:gd name="T60" fmla="*/ 1 w 209"/>
                  <a:gd name="T61" fmla="*/ 1 h 202"/>
                  <a:gd name="T62" fmla="*/ 1 w 209"/>
                  <a:gd name="T63" fmla="*/ 1 h 202"/>
                  <a:gd name="T64" fmla="*/ 1 w 209"/>
                  <a:gd name="T65" fmla="*/ 1 h 202"/>
                  <a:gd name="T66" fmla="*/ 1 w 209"/>
                  <a:gd name="T67" fmla="*/ 1 h 2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9"/>
                  <a:gd name="T103" fmla="*/ 0 h 202"/>
                  <a:gd name="T104" fmla="*/ 209 w 209"/>
                  <a:gd name="T105" fmla="*/ 202 h 2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9" h="202">
                    <a:moveTo>
                      <a:pt x="66" y="192"/>
                    </a:moveTo>
                    <a:lnTo>
                      <a:pt x="72" y="175"/>
                    </a:lnTo>
                    <a:lnTo>
                      <a:pt x="86" y="146"/>
                    </a:lnTo>
                    <a:lnTo>
                      <a:pt x="104" y="126"/>
                    </a:lnTo>
                    <a:lnTo>
                      <a:pt x="127" y="115"/>
                    </a:lnTo>
                    <a:lnTo>
                      <a:pt x="154" y="110"/>
                    </a:lnTo>
                    <a:lnTo>
                      <a:pt x="189" y="110"/>
                    </a:lnTo>
                    <a:lnTo>
                      <a:pt x="209" y="112"/>
                    </a:lnTo>
                    <a:lnTo>
                      <a:pt x="205" y="100"/>
                    </a:lnTo>
                    <a:lnTo>
                      <a:pt x="199" y="77"/>
                    </a:lnTo>
                    <a:lnTo>
                      <a:pt x="181" y="39"/>
                    </a:lnTo>
                    <a:lnTo>
                      <a:pt x="156" y="8"/>
                    </a:lnTo>
                    <a:lnTo>
                      <a:pt x="149" y="0"/>
                    </a:lnTo>
                    <a:lnTo>
                      <a:pt x="143" y="10"/>
                    </a:lnTo>
                    <a:lnTo>
                      <a:pt x="125" y="40"/>
                    </a:lnTo>
                    <a:lnTo>
                      <a:pt x="70" y="119"/>
                    </a:lnTo>
                    <a:lnTo>
                      <a:pt x="41" y="152"/>
                    </a:lnTo>
                    <a:lnTo>
                      <a:pt x="26" y="163"/>
                    </a:lnTo>
                    <a:lnTo>
                      <a:pt x="13" y="169"/>
                    </a:lnTo>
                    <a:lnTo>
                      <a:pt x="2" y="168"/>
                    </a:lnTo>
                    <a:lnTo>
                      <a:pt x="0" y="171"/>
                    </a:lnTo>
                    <a:lnTo>
                      <a:pt x="0" y="173"/>
                    </a:lnTo>
                    <a:lnTo>
                      <a:pt x="0" y="176"/>
                    </a:lnTo>
                    <a:lnTo>
                      <a:pt x="1" y="179"/>
                    </a:lnTo>
                    <a:lnTo>
                      <a:pt x="2" y="181"/>
                    </a:lnTo>
                    <a:lnTo>
                      <a:pt x="5" y="184"/>
                    </a:lnTo>
                    <a:lnTo>
                      <a:pt x="10" y="189"/>
                    </a:lnTo>
                    <a:lnTo>
                      <a:pt x="17" y="194"/>
                    </a:lnTo>
                    <a:lnTo>
                      <a:pt x="34" y="200"/>
                    </a:lnTo>
                    <a:lnTo>
                      <a:pt x="51" y="202"/>
                    </a:lnTo>
                    <a:lnTo>
                      <a:pt x="58" y="201"/>
                    </a:lnTo>
                    <a:lnTo>
                      <a:pt x="63" y="198"/>
                    </a:lnTo>
                    <a:lnTo>
                      <a:pt x="66" y="19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0" name="Freeform 65"/>
              <p:cNvSpPr>
                <a:spLocks/>
              </p:cNvSpPr>
              <p:nvPr/>
            </p:nvSpPr>
            <p:spPr bwMode="auto">
              <a:xfrm>
                <a:off x="3081" y="1530"/>
                <a:ext cx="124" cy="337"/>
              </a:xfrm>
              <a:custGeom>
                <a:avLst/>
                <a:gdLst>
                  <a:gd name="T0" fmla="*/ 1 w 248"/>
                  <a:gd name="T1" fmla="*/ 1 h 673"/>
                  <a:gd name="T2" fmla="*/ 1 w 248"/>
                  <a:gd name="T3" fmla="*/ 1 h 673"/>
                  <a:gd name="T4" fmla="*/ 1 w 248"/>
                  <a:gd name="T5" fmla="*/ 1 h 673"/>
                  <a:gd name="T6" fmla="*/ 1 w 248"/>
                  <a:gd name="T7" fmla="*/ 1 h 673"/>
                  <a:gd name="T8" fmla="*/ 1 w 248"/>
                  <a:gd name="T9" fmla="*/ 1 h 673"/>
                  <a:gd name="T10" fmla="*/ 1 w 248"/>
                  <a:gd name="T11" fmla="*/ 1 h 673"/>
                  <a:gd name="T12" fmla="*/ 1 w 248"/>
                  <a:gd name="T13" fmla="*/ 1 h 673"/>
                  <a:gd name="T14" fmla="*/ 1 w 248"/>
                  <a:gd name="T15" fmla="*/ 1 h 673"/>
                  <a:gd name="T16" fmla="*/ 1 w 248"/>
                  <a:gd name="T17" fmla="*/ 1 h 673"/>
                  <a:gd name="T18" fmla="*/ 1 w 248"/>
                  <a:gd name="T19" fmla="*/ 1 h 673"/>
                  <a:gd name="T20" fmla="*/ 1 w 248"/>
                  <a:gd name="T21" fmla="*/ 1 h 673"/>
                  <a:gd name="T22" fmla="*/ 1 w 248"/>
                  <a:gd name="T23" fmla="*/ 1 h 673"/>
                  <a:gd name="T24" fmla="*/ 1 w 248"/>
                  <a:gd name="T25" fmla="*/ 1 h 673"/>
                  <a:gd name="T26" fmla="*/ 1 w 248"/>
                  <a:gd name="T27" fmla="*/ 1 h 673"/>
                  <a:gd name="T28" fmla="*/ 1 w 248"/>
                  <a:gd name="T29" fmla="*/ 1 h 673"/>
                  <a:gd name="T30" fmla="*/ 1 w 248"/>
                  <a:gd name="T31" fmla="*/ 0 h 673"/>
                  <a:gd name="T32" fmla="*/ 1 w 248"/>
                  <a:gd name="T33" fmla="*/ 1 h 673"/>
                  <a:gd name="T34" fmla="*/ 1 w 248"/>
                  <a:gd name="T35" fmla="*/ 1 h 673"/>
                  <a:gd name="T36" fmla="*/ 1 w 248"/>
                  <a:gd name="T37" fmla="*/ 1 h 673"/>
                  <a:gd name="T38" fmla="*/ 1 w 248"/>
                  <a:gd name="T39" fmla="*/ 1 h 673"/>
                  <a:gd name="T40" fmla="*/ 1 w 248"/>
                  <a:gd name="T41" fmla="*/ 1 h 673"/>
                  <a:gd name="T42" fmla="*/ 1 w 248"/>
                  <a:gd name="T43" fmla="*/ 1 h 673"/>
                  <a:gd name="T44" fmla="*/ 0 w 248"/>
                  <a:gd name="T45" fmla="*/ 1 h 673"/>
                  <a:gd name="T46" fmla="*/ 1 w 248"/>
                  <a:gd name="T47" fmla="*/ 1 h 673"/>
                  <a:gd name="T48" fmla="*/ 1 w 248"/>
                  <a:gd name="T49" fmla="*/ 1 h 673"/>
                  <a:gd name="T50" fmla="*/ 1 w 248"/>
                  <a:gd name="T51" fmla="*/ 1 h 673"/>
                  <a:gd name="T52" fmla="*/ 1 w 248"/>
                  <a:gd name="T53" fmla="*/ 1 h 673"/>
                  <a:gd name="T54" fmla="*/ 1 w 248"/>
                  <a:gd name="T55" fmla="*/ 1 h 67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48"/>
                  <a:gd name="T85" fmla="*/ 0 h 673"/>
                  <a:gd name="T86" fmla="*/ 248 w 248"/>
                  <a:gd name="T87" fmla="*/ 673 h 67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48" h="673">
                    <a:moveTo>
                      <a:pt x="50" y="102"/>
                    </a:moveTo>
                    <a:lnTo>
                      <a:pt x="56" y="116"/>
                    </a:lnTo>
                    <a:lnTo>
                      <a:pt x="75" y="163"/>
                    </a:lnTo>
                    <a:lnTo>
                      <a:pt x="121" y="300"/>
                    </a:lnTo>
                    <a:lnTo>
                      <a:pt x="164" y="434"/>
                    </a:lnTo>
                    <a:lnTo>
                      <a:pt x="172" y="457"/>
                    </a:lnTo>
                    <a:lnTo>
                      <a:pt x="178" y="481"/>
                    </a:lnTo>
                    <a:lnTo>
                      <a:pt x="194" y="528"/>
                    </a:lnTo>
                    <a:lnTo>
                      <a:pt x="227" y="619"/>
                    </a:lnTo>
                    <a:lnTo>
                      <a:pt x="247" y="671"/>
                    </a:lnTo>
                    <a:lnTo>
                      <a:pt x="248" y="673"/>
                    </a:lnTo>
                    <a:lnTo>
                      <a:pt x="233" y="617"/>
                    </a:lnTo>
                    <a:lnTo>
                      <a:pt x="202" y="505"/>
                    </a:lnTo>
                    <a:lnTo>
                      <a:pt x="139" y="280"/>
                    </a:lnTo>
                    <a:lnTo>
                      <a:pt x="70" y="56"/>
                    </a:lnTo>
                    <a:lnTo>
                      <a:pt x="51" y="0"/>
                    </a:lnTo>
                    <a:lnTo>
                      <a:pt x="51" y="9"/>
                    </a:lnTo>
                    <a:lnTo>
                      <a:pt x="48" y="24"/>
                    </a:lnTo>
                    <a:lnTo>
                      <a:pt x="42" y="35"/>
                    </a:lnTo>
                    <a:lnTo>
                      <a:pt x="33" y="41"/>
                    </a:lnTo>
                    <a:lnTo>
                      <a:pt x="22" y="44"/>
                    </a:lnTo>
                    <a:lnTo>
                      <a:pt x="7" y="42"/>
                    </a:lnTo>
                    <a:lnTo>
                      <a:pt x="0" y="39"/>
                    </a:lnTo>
                    <a:lnTo>
                      <a:pt x="4" y="44"/>
                    </a:lnTo>
                    <a:lnTo>
                      <a:pt x="22" y="61"/>
                    </a:lnTo>
                    <a:lnTo>
                      <a:pt x="44" y="92"/>
                    </a:lnTo>
                    <a:lnTo>
                      <a:pt x="50" y="10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1" name="Freeform 66"/>
              <p:cNvSpPr>
                <a:spLocks/>
              </p:cNvSpPr>
              <p:nvPr/>
            </p:nvSpPr>
            <p:spPr bwMode="auto">
              <a:xfrm>
                <a:off x="3138" y="1455"/>
                <a:ext cx="160" cy="611"/>
              </a:xfrm>
              <a:custGeom>
                <a:avLst/>
                <a:gdLst>
                  <a:gd name="T0" fmla="*/ 0 w 321"/>
                  <a:gd name="T1" fmla="*/ 1 h 1221"/>
                  <a:gd name="T2" fmla="*/ 0 w 321"/>
                  <a:gd name="T3" fmla="*/ 1 h 1221"/>
                  <a:gd name="T4" fmla="*/ 0 w 321"/>
                  <a:gd name="T5" fmla="*/ 1 h 1221"/>
                  <a:gd name="T6" fmla="*/ 0 w 321"/>
                  <a:gd name="T7" fmla="*/ 1 h 1221"/>
                  <a:gd name="T8" fmla="*/ 0 w 321"/>
                  <a:gd name="T9" fmla="*/ 1 h 1221"/>
                  <a:gd name="T10" fmla="*/ 0 w 321"/>
                  <a:gd name="T11" fmla="*/ 1 h 1221"/>
                  <a:gd name="T12" fmla="*/ 0 w 321"/>
                  <a:gd name="T13" fmla="*/ 1 h 1221"/>
                  <a:gd name="T14" fmla="*/ 0 w 321"/>
                  <a:gd name="T15" fmla="*/ 1 h 1221"/>
                  <a:gd name="T16" fmla="*/ 0 w 321"/>
                  <a:gd name="T17" fmla="*/ 1 h 1221"/>
                  <a:gd name="T18" fmla="*/ 0 w 321"/>
                  <a:gd name="T19" fmla="*/ 1 h 1221"/>
                  <a:gd name="T20" fmla="*/ 0 w 321"/>
                  <a:gd name="T21" fmla="*/ 1 h 1221"/>
                  <a:gd name="T22" fmla="*/ 0 w 321"/>
                  <a:gd name="T23" fmla="*/ 1 h 1221"/>
                  <a:gd name="T24" fmla="*/ 0 w 321"/>
                  <a:gd name="T25" fmla="*/ 1 h 1221"/>
                  <a:gd name="T26" fmla="*/ 0 w 321"/>
                  <a:gd name="T27" fmla="*/ 1 h 1221"/>
                  <a:gd name="T28" fmla="*/ 0 w 321"/>
                  <a:gd name="T29" fmla="*/ 1 h 1221"/>
                  <a:gd name="T30" fmla="*/ 0 w 321"/>
                  <a:gd name="T31" fmla="*/ 1 h 1221"/>
                  <a:gd name="T32" fmla="*/ 0 w 321"/>
                  <a:gd name="T33" fmla="*/ 1 h 1221"/>
                  <a:gd name="T34" fmla="*/ 0 w 321"/>
                  <a:gd name="T35" fmla="*/ 1 h 1221"/>
                  <a:gd name="T36" fmla="*/ 0 w 321"/>
                  <a:gd name="T37" fmla="*/ 1 h 1221"/>
                  <a:gd name="T38" fmla="*/ 0 w 321"/>
                  <a:gd name="T39" fmla="*/ 1 h 1221"/>
                  <a:gd name="T40" fmla="*/ 0 w 321"/>
                  <a:gd name="T41" fmla="*/ 1 h 1221"/>
                  <a:gd name="T42" fmla="*/ 0 w 321"/>
                  <a:gd name="T43" fmla="*/ 1 h 1221"/>
                  <a:gd name="T44" fmla="*/ 0 w 321"/>
                  <a:gd name="T45" fmla="*/ 1 h 1221"/>
                  <a:gd name="T46" fmla="*/ 0 w 321"/>
                  <a:gd name="T47" fmla="*/ 1 h 1221"/>
                  <a:gd name="T48" fmla="*/ 0 w 321"/>
                  <a:gd name="T49" fmla="*/ 1 h 1221"/>
                  <a:gd name="T50" fmla="*/ 0 w 321"/>
                  <a:gd name="T51" fmla="*/ 1 h 1221"/>
                  <a:gd name="T52" fmla="*/ 0 w 321"/>
                  <a:gd name="T53" fmla="*/ 1 h 1221"/>
                  <a:gd name="T54" fmla="*/ 0 w 321"/>
                  <a:gd name="T55" fmla="*/ 1 h 1221"/>
                  <a:gd name="T56" fmla="*/ 0 w 321"/>
                  <a:gd name="T57" fmla="*/ 1 h 1221"/>
                  <a:gd name="T58" fmla="*/ 0 w 321"/>
                  <a:gd name="T59" fmla="*/ 1 h 1221"/>
                  <a:gd name="T60" fmla="*/ 0 w 321"/>
                  <a:gd name="T61" fmla="*/ 1 h 1221"/>
                  <a:gd name="T62" fmla="*/ 0 w 321"/>
                  <a:gd name="T63" fmla="*/ 1 h 1221"/>
                  <a:gd name="T64" fmla="*/ 0 w 321"/>
                  <a:gd name="T65" fmla="*/ 1 h 1221"/>
                  <a:gd name="T66" fmla="*/ 0 w 321"/>
                  <a:gd name="T67" fmla="*/ 1 h 1221"/>
                  <a:gd name="T68" fmla="*/ 0 w 321"/>
                  <a:gd name="T69" fmla="*/ 1 h 1221"/>
                  <a:gd name="T70" fmla="*/ 0 w 321"/>
                  <a:gd name="T71" fmla="*/ 1 h 1221"/>
                  <a:gd name="T72" fmla="*/ 0 w 321"/>
                  <a:gd name="T73" fmla="*/ 1 h 1221"/>
                  <a:gd name="T74" fmla="*/ 0 w 321"/>
                  <a:gd name="T75" fmla="*/ 1 h 1221"/>
                  <a:gd name="T76" fmla="*/ 0 w 321"/>
                  <a:gd name="T77" fmla="*/ 1 h 122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21"/>
                  <a:gd name="T118" fmla="*/ 0 h 1221"/>
                  <a:gd name="T119" fmla="*/ 321 w 321"/>
                  <a:gd name="T120" fmla="*/ 1221 h 122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21" h="1221">
                    <a:moveTo>
                      <a:pt x="35" y="59"/>
                    </a:moveTo>
                    <a:lnTo>
                      <a:pt x="34" y="65"/>
                    </a:lnTo>
                    <a:lnTo>
                      <a:pt x="33" y="71"/>
                    </a:lnTo>
                    <a:lnTo>
                      <a:pt x="27" y="84"/>
                    </a:lnTo>
                    <a:lnTo>
                      <a:pt x="14" y="106"/>
                    </a:lnTo>
                    <a:lnTo>
                      <a:pt x="8" y="115"/>
                    </a:lnTo>
                    <a:lnTo>
                      <a:pt x="7" y="117"/>
                    </a:lnTo>
                    <a:lnTo>
                      <a:pt x="5" y="126"/>
                    </a:lnTo>
                    <a:lnTo>
                      <a:pt x="0" y="162"/>
                    </a:lnTo>
                    <a:lnTo>
                      <a:pt x="6" y="205"/>
                    </a:lnTo>
                    <a:lnTo>
                      <a:pt x="12" y="214"/>
                    </a:lnTo>
                    <a:lnTo>
                      <a:pt x="18" y="225"/>
                    </a:lnTo>
                    <a:lnTo>
                      <a:pt x="32" y="258"/>
                    </a:lnTo>
                    <a:lnTo>
                      <a:pt x="61" y="346"/>
                    </a:lnTo>
                    <a:lnTo>
                      <a:pt x="85" y="435"/>
                    </a:lnTo>
                    <a:lnTo>
                      <a:pt x="89" y="451"/>
                    </a:lnTo>
                    <a:lnTo>
                      <a:pt x="93" y="469"/>
                    </a:lnTo>
                    <a:lnTo>
                      <a:pt x="101" y="516"/>
                    </a:lnTo>
                    <a:lnTo>
                      <a:pt x="125" y="643"/>
                    </a:lnTo>
                    <a:lnTo>
                      <a:pt x="158" y="779"/>
                    </a:lnTo>
                    <a:lnTo>
                      <a:pt x="169" y="810"/>
                    </a:lnTo>
                    <a:lnTo>
                      <a:pt x="181" y="841"/>
                    </a:lnTo>
                    <a:lnTo>
                      <a:pt x="207" y="908"/>
                    </a:lnTo>
                    <a:lnTo>
                      <a:pt x="259" y="1035"/>
                    </a:lnTo>
                    <a:lnTo>
                      <a:pt x="290" y="1108"/>
                    </a:lnTo>
                    <a:lnTo>
                      <a:pt x="292" y="1111"/>
                    </a:lnTo>
                    <a:lnTo>
                      <a:pt x="294" y="1121"/>
                    </a:lnTo>
                    <a:lnTo>
                      <a:pt x="299" y="1139"/>
                    </a:lnTo>
                    <a:lnTo>
                      <a:pt x="309" y="1176"/>
                    </a:lnTo>
                    <a:lnTo>
                      <a:pt x="318" y="1212"/>
                    </a:lnTo>
                    <a:lnTo>
                      <a:pt x="321" y="1221"/>
                    </a:lnTo>
                    <a:lnTo>
                      <a:pt x="320" y="1212"/>
                    </a:lnTo>
                    <a:lnTo>
                      <a:pt x="320" y="1194"/>
                    </a:lnTo>
                    <a:lnTo>
                      <a:pt x="319" y="1156"/>
                    </a:lnTo>
                    <a:lnTo>
                      <a:pt x="318" y="1119"/>
                    </a:lnTo>
                    <a:lnTo>
                      <a:pt x="318" y="1109"/>
                    </a:lnTo>
                    <a:lnTo>
                      <a:pt x="315" y="1105"/>
                    </a:lnTo>
                    <a:lnTo>
                      <a:pt x="301" y="1071"/>
                    </a:lnTo>
                    <a:lnTo>
                      <a:pt x="249" y="951"/>
                    </a:lnTo>
                    <a:lnTo>
                      <a:pt x="206" y="839"/>
                    </a:lnTo>
                    <a:lnTo>
                      <a:pt x="203" y="823"/>
                    </a:lnTo>
                    <a:lnTo>
                      <a:pt x="199" y="808"/>
                    </a:lnTo>
                    <a:lnTo>
                      <a:pt x="188" y="754"/>
                    </a:lnTo>
                    <a:lnTo>
                      <a:pt x="159" y="612"/>
                    </a:lnTo>
                    <a:lnTo>
                      <a:pt x="140" y="513"/>
                    </a:lnTo>
                    <a:lnTo>
                      <a:pt x="139" y="507"/>
                    </a:lnTo>
                    <a:lnTo>
                      <a:pt x="136" y="498"/>
                    </a:lnTo>
                    <a:lnTo>
                      <a:pt x="132" y="480"/>
                    </a:lnTo>
                    <a:lnTo>
                      <a:pt x="123" y="442"/>
                    </a:lnTo>
                    <a:lnTo>
                      <a:pt x="115" y="404"/>
                    </a:lnTo>
                    <a:lnTo>
                      <a:pt x="114" y="393"/>
                    </a:lnTo>
                    <a:lnTo>
                      <a:pt x="111" y="381"/>
                    </a:lnTo>
                    <a:lnTo>
                      <a:pt x="106" y="356"/>
                    </a:lnTo>
                    <a:lnTo>
                      <a:pt x="95" y="305"/>
                    </a:lnTo>
                    <a:lnTo>
                      <a:pt x="86" y="253"/>
                    </a:lnTo>
                    <a:lnTo>
                      <a:pt x="84" y="239"/>
                    </a:lnTo>
                    <a:lnTo>
                      <a:pt x="83" y="234"/>
                    </a:lnTo>
                    <a:lnTo>
                      <a:pt x="83" y="225"/>
                    </a:lnTo>
                    <a:lnTo>
                      <a:pt x="83" y="208"/>
                    </a:lnTo>
                    <a:lnTo>
                      <a:pt x="83" y="189"/>
                    </a:lnTo>
                    <a:lnTo>
                      <a:pt x="83" y="183"/>
                    </a:lnTo>
                    <a:lnTo>
                      <a:pt x="80" y="171"/>
                    </a:lnTo>
                    <a:lnTo>
                      <a:pt x="73" y="146"/>
                    </a:lnTo>
                    <a:lnTo>
                      <a:pt x="59" y="85"/>
                    </a:lnTo>
                    <a:lnTo>
                      <a:pt x="45" y="30"/>
                    </a:lnTo>
                    <a:lnTo>
                      <a:pt x="43" y="18"/>
                    </a:lnTo>
                    <a:lnTo>
                      <a:pt x="39" y="15"/>
                    </a:lnTo>
                    <a:lnTo>
                      <a:pt x="34" y="11"/>
                    </a:lnTo>
                    <a:lnTo>
                      <a:pt x="27" y="10"/>
                    </a:lnTo>
                    <a:lnTo>
                      <a:pt x="22" y="9"/>
                    </a:lnTo>
                    <a:lnTo>
                      <a:pt x="17" y="8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12" y="6"/>
                    </a:lnTo>
                    <a:lnTo>
                      <a:pt x="24" y="27"/>
                    </a:lnTo>
                    <a:lnTo>
                      <a:pt x="34" y="53"/>
                    </a:lnTo>
                    <a:lnTo>
                      <a:pt x="35" y="5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2" name="Freeform 67"/>
              <p:cNvSpPr>
                <a:spLocks/>
              </p:cNvSpPr>
              <p:nvPr/>
            </p:nvSpPr>
            <p:spPr bwMode="auto">
              <a:xfrm>
                <a:off x="3199" y="1551"/>
                <a:ext cx="192" cy="499"/>
              </a:xfrm>
              <a:custGeom>
                <a:avLst/>
                <a:gdLst>
                  <a:gd name="T0" fmla="*/ 1 w 383"/>
                  <a:gd name="T1" fmla="*/ 1 h 998"/>
                  <a:gd name="T2" fmla="*/ 1 w 383"/>
                  <a:gd name="T3" fmla="*/ 1 h 998"/>
                  <a:gd name="T4" fmla="*/ 1 w 383"/>
                  <a:gd name="T5" fmla="*/ 1 h 998"/>
                  <a:gd name="T6" fmla="*/ 1 w 383"/>
                  <a:gd name="T7" fmla="*/ 1 h 998"/>
                  <a:gd name="T8" fmla="*/ 1 w 383"/>
                  <a:gd name="T9" fmla="*/ 1 h 998"/>
                  <a:gd name="T10" fmla="*/ 1 w 383"/>
                  <a:gd name="T11" fmla="*/ 1 h 998"/>
                  <a:gd name="T12" fmla="*/ 1 w 383"/>
                  <a:gd name="T13" fmla="*/ 1 h 998"/>
                  <a:gd name="T14" fmla="*/ 1 w 383"/>
                  <a:gd name="T15" fmla="*/ 1 h 998"/>
                  <a:gd name="T16" fmla="*/ 1 w 383"/>
                  <a:gd name="T17" fmla="*/ 1 h 998"/>
                  <a:gd name="T18" fmla="*/ 1 w 383"/>
                  <a:gd name="T19" fmla="*/ 1 h 998"/>
                  <a:gd name="T20" fmla="*/ 1 w 383"/>
                  <a:gd name="T21" fmla="*/ 1 h 998"/>
                  <a:gd name="T22" fmla="*/ 1 w 383"/>
                  <a:gd name="T23" fmla="*/ 1 h 998"/>
                  <a:gd name="T24" fmla="*/ 1 w 383"/>
                  <a:gd name="T25" fmla="*/ 1 h 998"/>
                  <a:gd name="T26" fmla="*/ 1 w 383"/>
                  <a:gd name="T27" fmla="*/ 1 h 998"/>
                  <a:gd name="T28" fmla="*/ 1 w 383"/>
                  <a:gd name="T29" fmla="*/ 1 h 998"/>
                  <a:gd name="T30" fmla="*/ 1 w 383"/>
                  <a:gd name="T31" fmla="*/ 1 h 998"/>
                  <a:gd name="T32" fmla="*/ 1 w 383"/>
                  <a:gd name="T33" fmla="*/ 1 h 998"/>
                  <a:gd name="T34" fmla="*/ 1 w 383"/>
                  <a:gd name="T35" fmla="*/ 1 h 998"/>
                  <a:gd name="T36" fmla="*/ 1 w 383"/>
                  <a:gd name="T37" fmla="*/ 1 h 998"/>
                  <a:gd name="T38" fmla="*/ 1 w 383"/>
                  <a:gd name="T39" fmla="*/ 1 h 998"/>
                  <a:gd name="T40" fmla="*/ 1 w 383"/>
                  <a:gd name="T41" fmla="*/ 1 h 998"/>
                  <a:gd name="T42" fmla="*/ 1 w 383"/>
                  <a:gd name="T43" fmla="*/ 1 h 998"/>
                  <a:gd name="T44" fmla="*/ 1 w 383"/>
                  <a:gd name="T45" fmla="*/ 1 h 998"/>
                  <a:gd name="T46" fmla="*/ 1 w 383"/>
                  <a:gd name="T47" fmla="*/ 1 h 998"/>
                  <a:gd name="T48" fmla="*/ 1 w 383"/>
                  <a:gd name="T49" fmla="*/ 1 h 998"/>
                  <a:gd name="T50" fmla="*/ 1 w 383"/>
                  <a:gd name="T51" fmla="*/ 1 h 998"/>
                  <a:gd name="T52" fmla="*/ 1 w 383"/>
                  <a:gd name="T53" fmla="*/ 1 h 998"/>
                  <a:gd name="T54" fmla="*/ 1 w 383"/>
                  <a:gd name="T55" fmla="*/ 1 h 998"/>
                  <a:gd name="T56" fmla="*/ 1 w 383"/>
                  <a:gd name="T57" fmla="*/ 1 h 998"/>
                  <a:gd name="T58" fmla="*/ 1 w 383"/>
                  <a:gd name="T59" fmla="*/ 1 h 998"/>
                  <a:gd name="T60" fmla="*/ 1 w 383"/>
                  <a:gd name="T61" fmla="*/ 1 h 998"/>
                  <a:gd name="T62" fmla="*/ 1 w 383"/>
                  <a:gd name="T63" fmla="*/ 1 h 998"/>
                  <a:gd name="T64" fmla="*/ 1 w 383"/>
                  <a:gd name="T65" fmla="*/ 1 h 998"/>
                  <a:gd name="T66" fmla="*/ 1 w 383"/>
                  <a:gd name="T67" fmla="*/ 1 h 998"/>
                  <a:gd name="T68" fmla="*/ 1 w 383"/>
                  <a:gd name="T69" fmla="*/ 1 h 998"/>
                  <a:gd name="T70" fmla="*/ 1 w 383"/>
                  <a:gd name="T71" fmla="*/ 1 h 998"/>
                  <a:gd name="T72" fmla="*/ 1 w 383"/>
                  <a:gd name="T73" fmla="*/ 1 h 998"/>
                  <a:gd name="T74" fmla="*/ 1 w 383"/>
                  <a:gd name="T75" fmla="*/ 1 h 998"/>
                  <a:gd name="T76" fmla="*/ 1 w 383"/>
                  <a:gd name="T77" fmla="*/ 1 h 998"/>
                  <a:gd name="T78" fmla="*/ 1 w 383"/>
                  <a:gd name="T79" fmla="*/ 1 h 998"/>
                  <a:gd name="T80" fmla="*/ 1 w 383"/>
                  <a:gd name="T81" fmla="*/ 1 h 998"/>
                  <a:gd name="T82" fmla="*/ 1 w 383"/>
                  <a:gd name="T83" fmla="*/ 1 h 998"/>
                  <a:gd name="T84" fmla="*/ 1 w 383"/>
                  <a:gd name="T85" fmla="*/ 1 h 998"/>
                  <a:gd name="T86" fmla="*/ 1 w 383"/>
                  <a:gd name="T87" fmla="*/ 1 h 998"/>
                  <a:gd name="T88" fmla="*/ 1 w 383"/>
                  <a:gd name="T89" fmla="*/ 1 h 998"/>
                  <a:gd name="T90" fmla="*/ 1 w 383"/>
                  <a:gd name="T91" fmla="*/ 1 h 998"/>
                  <a:gd name="T92" fmla="*/ 1 w 383"/>
                  <a:gd name="T93" fmla="*/ 1 h 998"/>
                  <a:gd name="T94" fmla="*/ 1 w 383"/>
                  <a:gd name="T95" fmla="*/ 1 h 998"/>
                  <a:gd name="T96" fmla="*/ 1 w 383"/>
                  <a:gd name="T97" fmla="*/ 1 h 998"/>
                  <a:gd name="T98" fmla="*/ 0 w 383"/>
                  <a:gd name="T99" fmla="*/ 1 h 998"/>
                  <a:gd name="T100" fmla="*/ 0 w 383"/>
                  <a:gd name="T101" fmla="*/ 0 h 998"/>
                  <a:gd name="T102" fmla="*/ 0 w 383"/>
                  <a:gd name="T103" fmla="*/ 1 h 998"/>
                  <a:gd name="T104" fmla="*/ 1 w 383"/>
                  <a:gd name="T105" fmla="*/ 1 h 998"/>
                  <a:gd name="T106" fmla="*/ 1 w 383"/>
                  <a:gd name="T107" fmla="*/ 1 h 998"/>
                  <a:gd name="T108" fmla="*/ 1 w 383"/>
                  <a:gd name="T109" fmla="*/ 1 h 998"/>
                  <a:gd name="T110" fmla="*/ 1 w 383"/>
                  <a:gd name="T111" fmla="*/ 1 h 998"/>
                  <a:gd name="T112" fmla="*/ 1 w 383"/>
                  <a:gd name="T113" fmla="*/ 1 h 99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3"/>
                  <a:gd name="T172" fmla="*/ 0 h 998"/>
                  <a:gd name="T173" fmla="*/ 383 w 383"/>
                  <a:gd name="T174" fmla="*/ 998 h 99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3" h="998">
                    <a:moveTo>
                      <a:pt x="37" y="188"/>
                    </a:moveTo>
                    <a:lnTo>
                      <a:pt x="45" y="211"/>
                    </a:lnTo>
                    <a:lnTo>
                      <a:pt x="69" y="269"/>
                    </a:lnTo>
                    <a:lnTo>
                      <a:pt x="130" y="413"/>
                    </a:lnTo>
                    <a:lnTo>
                      <a:pt x="176" y="528"/>
                    </a:lnTo>
                    <a:lnTo>
                      <a:pt x="182" y="542"/>
                    </a:lnTo>
                    <a:lnTo>
                      <a:pt x="187" y="557"/>
                    </a:lnTo>
                    <a:lnTo>
                      <a:pt x="207" y="607"/>
                    </a:lnTo>
                    <a:lnTo>
                      <a:pt x="263" y="739"/>
                    </a:lnTo>
                    <a:lnTo>
                      <a:pt x="303" y="832"/>
                    </a:lnTo>
                    <a:lnTo>
                      <a:pt x="306" y="836"/>
                    </a:lnTo>
                    <a:lnTo>
                      <a:pt x="307" y="846"/>
                    </a:lnTo>
                    <a:lnTo>
                      <a:pt x="310" y="866"/>
                    </a:lnTo>
                    <a:lnTo>
                      <a:pt x="317" y="906"/>
                    </a:lnTo>
                    <a:lnTo>
                      <a:pt x="325" y="946"/>
                    </a:lnTo>
                    <a:lnTo>
                      <a:pt x="328" y="955"/>
                    </a:lnTo>
                    <a:lnTo>
                      <a:pt x="324" y="955"/>
                    </a:lnTo>
                    <a:lnTo>
                      <a:pt x="317" y="953"/>
                    </a:lnTo>
                    <a:lnTo>
                      <a:pt x="303" y="949"/>
                    </a:lnTo>
                    <a:lnTo>
                      <a:pt x="289" y="945"/>
                    </a:lnTo>
                    <a:lnTo>
                      <a:pt x="286" y="944"/>
                    </a:lnTo>
                    <a:lnTo>
                      <a:pt x="281" y="938"/>
                    </a:lnTo>
                    <a:lnTo>
                      <a:pt x="272" y="925"/>
                    </a:lnTo>
                    <a:lnTo>
                      <a:pt x="256" y="899"/>
                    </a:lnTo>
                    <a:lnTo>
                      <a:pt x="240" y="872"/>
                    </a:lnTo>
                    <a:lnTo>
                      <a:pt x="237" y="865"/>
                    </a:lnTo>
                    <a:lnTo>
                      <a:pt x="237" y="876"/>
                    </a:lnTo>
                    <a:lnTo>
                      <a:pt x="237" y="899"/>
                    </a:lnTo>
                    <a:lnTo>
                      <a:pt x="238" y="943"/>
                    </a:lnTo>
                    <a:lnTo>
                      <a:pt x="239" y="988"/>
                    </a:lnTo>
                    <a:lnTo>
                      <a:pt x="240" y="998"/>
                    </a:lnTo>
                    <a:lnTo>
                      <a:pt x="253" y="995"/>
                    </a:lnTo>
                    <a:lnTo>
                      <a:pt x="279" y="990"/>
                    </a:lnTo>
                    <a:lnTo>
                      <a:pt x="320" y="986"/>
                    </a:lnTo>
                    <a:lnTo>
                      <a:pt x="368" y="990"/>
                    </a:lnTo>
                    <a:lnTo>
                      <a:pt x="383" y="992"/>
                    </a:lnTo>
                    <a:lnTo>
                      <a:pt x="378" y="978"/>
                    </a:lnTo>
                    <a:lnTo>
                      <a:pt x="370" y="949"/>
                    </a:lnTo>
                    <a:lnTo>
                      <a:pt x="354" y="891"/>
                    </a:lnTo>
                    <a:lnTo>
                      <a:pt x="337" y="833"/>
                    </a:lnTo>
                    <a:lnTo>
                      <a:pt x="334" y="818"/>
                    </a:lnTo>
                    <a:lnTo>
                      <a:pt x="306" y="754"/>
                    </a:lnTo>
                    <a:lnTo>
                      <a:pt x="251" y="626"/>
                    </a:lnTo>
                    <a:lnTo>
                      <a:pt x="143" y="370"/>
                    </a:lnTo>
                    <a:lnTo>
                      <a:pt x="37" y="111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8" y="36"/>
                    </a:lnTo>
                    <a:lnTo>
                      <a:pt x="4" y="2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19"/>
                    </a:lnTo>
                    <a:lnTo>
                      <a:pt x="11" y="86"/>
                    </a:lnTo>
                    <a:lnTo>
                      <a:pt x="30" y="169"/>
                    </a:lnTo>
                    <a:lnTo>
                      <a:pt x="37" y="18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3" name="Freeform 68"/>
              <p:cNvSpPr>
                <a:spLocks/>
              </p:cNvSpPr>
              <p:nvPr/>
            </p:nvSpPr>
            <p:spPr bwMode="auto">
              <a:xfrm>
                <a:off x="2338" y="808"/>
                <a:ext cx="152" cy="202"/>
              </a:xfrm>
              <a:custGeom>
                <a:avLst/>
                <a:gdLst>
                  <a:gd name="T0" fmla="*/ 1 w 304"/>
                  <a:gd name="T1" fmla="*/ 0 h 406"/>
                  <a:gd name="T2" fmla="*/ 1 w 304"/>
                  <a:gd name="T3" fmla="*/ 0 h 406"/>
                  <a:gd name="T4" fmla="*/ 1 w 304"/>
                  <a:gd name="T5" fmla="*/ 0 h 406"/>
                  <a:gd name="T6" fmla="*/ 1 w 304"/>
                  <a:gd name="T7" fmla="*/ 0 h 406"/>
                  <a:gd name="T8" fmla="*/ 1 w 304"/>
                  <a:gd name="T9" fmla="*/ 0 h 406"/>
                  <a:gd name="T10" fmla="*/ 1 w 304"/>
                  <a:gd name="T11" fmla="*/ 0 h 406"/>
                  <a:gd name="T12" fmla="*/ 1 w 304"/>
                  <a:gd name="T13" fmla="*/ 0 h 406"/>
                  <a:gd name="T14" fmla="*/ 1 w 304"/>
                  <a:gd name="T15" fmla="*/ 0 h 406"/>
                  <a:gd name="T16" fmla="*/ 1 w 304"/>
                  <a:gd name="T17" fmla="*/ 0 h 406"/>
                  <a:gd name="T18" fmla="*/ 1 w 304"/>
                  <a:gd name="T19" fmla="*/ 0 h 406"/>
                  <a:gd name="T20" fmla="*/ 1 w 304"/>
                  <a:gd name="T21" fmla="*/ 0 h 406"/>
                  <a:gd name="T22" fmla="*/ 1 w 304"/>
                  <a:gd name="T23" fmla="*/ 0 h 406"/>
                  <a:gd name="T24" fmla="*/ 1 w 304"/>
                  <a:gd name="T25" fmla="*/ 0 h 406"/>
                  <a:gd name="T26" fmla="*/ 1 w 304"/>
                  <a:gd name="T27" fmla="*/ 0 h 406"/>
                  <a:gd name="T28" fmla="*/ 1 w 304"/>
                  <a:gd name="T29" fmla="*/ 0 h 406"/>
                  <a:gd name="T30" fmla="*/ 1 w 304"/>
                  <a:gd name="T31" fmla="*/ 0 h 406"/>
                  <a:gd name="T32" fmla="*/ 1 w 304"/>
                  <a:gd name="T33" fmla="*/ 0 h 406"/>
                  <a:gd name="T34" fmla="*/ 1 w 304"/>
                  <a:gd name="T35" fmla="*/ 0 h 406"/>
                  <a:gd name="T36" fmla="*/ 1 w 304"/>
                  <a:gd name="T37" fmla="*/ 0 h 406"/>
                  <a:gd name="T38" fmla="*/ 1 w 304"/>
                  <a:gd name="T39" fmla="*/ 0 h 406"/>
                  <a:gd name="T40" fmla="*/ 1 w 304"/>
                  <a:gd name="T41" fmla="*/ 0 h 406"/>
                  <a:gd name="T42" fmla="*/ 1 w 304"/>
                  <a:gd name="T43" fmla="*/ 0 h 406"/>
                  <a:gd name="T44" fmla="*/ 1 w 304"/>
                  <a:gd name="T45" fmla="*/ 0 h 406"/>
                  <a:gd name="T46" fmla="*/ 1 w 304"/>
                  <a:gd name="T47" fmla="*/ 0 h 406"/>
                  <a:gd name="T48" fmla="*/ 1 w 304"/>
                  <a:gd name="T49" fmla="*/ 0 h 406"/>
                  <a:gd name="T50" fmla="*/ 1 w 304"/>
                  <a:gd name="T51" fmla="*/ 0 h 406"/>
                  <a:gd name="T52" fmla="*/ 1 w 304"/>
                  <a:gd name="T53" fmla="*/ 0 h 406"/>
                  <a:gd name="T54" fmla="*/ 1 w 304"/>
                  <a:gd name="T55" fmla="*/ 0 h 406"/>
                  <a:gd name="T56" fmla="*/ 1 w 304"/>
                  <a:gd name="T57" fmla="*/ 0 h 406"/>
                  <a:gd name="T58" fmla="*/ 1 w 304"/>
                  <a:gd name="T59" fmla="*/ 0 h 406"/>
                  <a:gd name="T60" fmla="*/ 1 w 304"/>
                  <a:gd name="T61" fmla="*/ 0 h 406"/>
                  <a:gd name="T62" fmla="*/ 1 w 304"/>
                  <a:gd name="T63" fmla="*/ 0 h 406"/>
                  <a:gd name="T64" fmla="*/ 1 w 304"/>
                  <a:gd name="T65" fmla="*/ 0 h 406"/>
                  <a:gd name="T66" fmla="*/ 1 w 304"/>
                  <a:gd name="T67" fmla="*/ 0 h 406"/>
                  <a:gd name="T68" fmla="*/ 0 w 304"/>
                  <a:gd name="T69" fmla="*/ 0 h 406"/>
                  <a:gd name="T70" fmla="*/ 1 w 304"/>
                  <a:gd name="T71" fmla="*/ 0 h 406"/>
                  <a:gd name="T72" fmla="*/ 1 w 304"/>
                  <a:gd name="T73" fmla="*/ 0 h 406"/>
                  <a:gd name="T74" fmla="*/ 1 w 304"/>
                  <a:gd name="T75" fmla="*/ 0 h 406"/>
                  <a:gd name="T76" fmla="*/ 1 w 304"/>
                  <a:gd name="T77" fmla="*/ 0 h 406"/>
                  <a:gd name="T78" fmla="*/ 1 w 304"/>
                  <a:gd name="T79" fmla="*/ 0 h 406"/>
                  <a:gd name="T80" fmla="*/ 1 w 304"/>
                  <a:gd name="T81" fmla="*/ 0 h 406"/>
                  <a:gd name="T82" fmla="*/ 1 w 304"/>
                  <a:gd name="T83" fmla="*/ 0 h 406"/>
                  <a:gd name="T84" fmla="*/ 1 w 304"/>
                  <a:gd name="T85" fmla="*/ 0 h 406"/>
                  <a:gd name="T86" fmla="*/ 1 w 304"/>
                  <a:gd name="T87" fmla="*/ 0 h 406"/>
                  <a:gd name="T88" fmla="*/ 1 w 304"/>
                  <a:gd name="T89" fmla="*/ 0 h 406"/>
                  <a:gd name="T90" fmla="*/ 1 w 304"/>
                  <a:gd name="T91" fmla="*/ 0 h 406"/>
                  <a:gd name="T92" fmla="*/ 1 w 304"/>
                  <a:gd name="T93" fmla="*/ 0 h 406"/>
                  <a:gd name="T94" fmla="*/ 1 w 304"/>
                  <a:gd name="T95" fmla="*/ 0 h 406"/>
                  <a:gd name="T96" fmla="*/ 1 w 304"/>
                  <a:gd name="T97" fmla="*/ 0 h 406"/>
                  <a:gd name="T98" fmla="*/ 1 w 304"/>
                  <a:gd name="T99" fmla="*/ 0 h 406"/>
                  <a:gd name="T100" fmla="*/ 1 w 304"/>
                  <a:gd name="T101" fmla="*/ 0 h 406"/>
                  <a:gd name="T102" fmla="*/ 1 w 304"/>
                  <a:gd name="T103" fmla="*/ 0 h 406"/>
                  <a:gd name="T104" fmla="*/ 1 w 304"/>
                  <a:gd name="T105" fmla="*/ 0 h 406"/>
                  <a:gd name="T106" fmla="*/ 1 w 304"/>
                  <a:gd name="T107" fmla="*/ 0 h 406"/>
                  <a:gd name="T108" fmla="*/ 1 w 304"/>
                  <a:gd name="T109" fmla="*/ 0 h 406"/>
                  <a:gd name="T110" fmla="*/ 1 w 304"/>
                  <a:gd name="T111" fmla="*/ 0 h 406"/>
                  <a:gd name="T112" fmla="*/ 1 w 304"/>
                  <a:gd name="T113" fmla="*/ 0 h 406"/>
                  <a:gd name="T114" fmla="*/ 1 w 304"/>
                  <a:gd name="T115" fmla="*/ 0 h 406"/>
                  <a:gd name="T116" fmla="*/ 1 w 304"/>
                  <a:gd name="T117" fmla="*/ 0 h 406"/>
                  <a:gd name="T118" fmla="*/ 1 w 304"/>
                  <a:gd name="T119" fmla="*/ 0 h 406"/>
                  <a:gd name="T120" fmla="*/ 1 w 304"/>
                  <a:gd name="T121" fmla="*/ 0 h 4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4"/>
                  <a:gd name="T184" fmla="*/ 0 h 406"/>
                  <a:gd name="T185" fmla="*/ 304 w 304"/>
                  <a:gd name="T186" fmla="*/ 406 h 4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4" h="406">
                    <a:moveTo>
                      <a:pt x="253" y="67"/>
                    </a:moveTo>
                    <a:lnTo>
                      <a:pt x="258" y="66"/>
                    </a:lnTo>
                    <a:lnTo>
                      <a:pt x="262" y="64"/>
                    </a:lnTo>
                    <a:lnTo>
                      <a:pt x="266" y="60"/>
                    </a:lnTo>
                    <a:lnTo>
                      <a:pt x="268" y="55"/>
                    </a:lnTo>
                    <a:lnTo>
                      <a:pt x="271" y="49"/>
                    </a:lnTo>
                    <a:lnTo>
                      <a:pt x="274" y="35"/>
                    </a:lnTo>
                    <a:lnTo>
                      <a:pt x="279" y="6"/>
                    </a:lnTo>
                    <a:lnTo>
                      <a:pt x="282" y="0"/>
                    </a:lnTo>
                    <a:lnTo>
                      <a:pt x="282" y="3"/>
                    </a:lnTo>
                    <a:lnTo>
                      <a:pt x="285" y="17"/>
                    </a:lnTo>
                    <a:lnTo>
                      <a:pt x="298" y="77"/>
                    </a:lnTo>
                    <a:lnTo>
                      <a:pt x="304" y="148"/>
                    </a:lnTo>
                    <a:lnTo>
                      <a:pt x="304" y="163"/>
                    </a:lnTo>
                    <a:lnTo>
                      <a:pt x="302" y="181"/>
                    </a:lnTo>
                    <a:lnTo>
                      <a:pt x="299" y="226"/>
                    </a:lnTo>
                    <a:lnTo>
                      <a:pt x="288" y="333"/>
                    </a:lnTo>
                    <a:lnTo>
                      <a:pt x="282" y="403"/>
                    </a:lnTo>
                    <a:lnTo>
                      <a:pt x="282" y="406"/>
                    </a:lnTo>
                    <a:lnTo>
                      <a:pt x="281" y="401"/>
                    </a:lnTo>
                    <a:lnTo>
                      <a:pt x="281" y="371"/>
                    </a:lnTo>
                    <a:lnTo>
                      <a:pt x="275" y="260"/>
                    </a:lnTo>
                    <a:lnTo>
                      <a:pt x="259" y="159"/>
                    </a:lnTo>
                    <a:lnTo>
                      <a:pt x="254" y="145"/>
                    </a:lnTo>
                    <a:lnTo>
                      <a:pt x="244" y="137"/>
                    </a:lnTo>
                    <a:lnTo>
                      <a:pt x="230" y="129"/>
                    </a:lnTo>
                    <a:lnTo>
                      <a:pt x="210" y="121"/>
                    </a:lnTo>
                    <a:lnTo>
                      <a:pt x="167" y="108"/>
                    </a:lnTo>
                    <a:lnTo>
                      <a:pt x="80" y="90"/>
                    </a:lnTo>
                    <a:lnTo>
                      <a:pt x="52" y="85"/>
                    </a:lnTo>
                    <a:lnTo>
                      <a:pt x="47" y="82"/>
                    </a:lnTo>
                    <a:lnTo>
                      <a:pt x="38" y="76"/>
                    </a:lnTo>
                    <a:lnTo>
                      <a:pt x="21" y="62"/>
                    </a:lnTo>
                    <a:lnTo>
                      <a:pt x="4" y="48"/>
                    </a:lnTo>
                    <a:lnTo>
                      <a:pt x="0" y="44"/>
                    </a:lnTo>
                    <a:lnTo>
                      <a:pt x="10" y="47"/>
                    </a:lnTo>
                    <a:lnTo>
                      <a:pt x="43" y="54"/>
                    </a:lnTo>
                    <a:lnTo>
                      <a:pt x="80" y="59"/>
                    </a:lnTo>
                    <a:lnTo>
                      <a:pt x="87" y="59"/>
                    </a:lnTo>
                    <a:lnTo>
                      <a:pt x="91" y="59"/>
                    </a:lnTo>
                    <a:lnTo>
                      <a:pt x="94" y="57"/>
                    </a:lnTo>
                    <a:lnTo>
                      <a:pt x="94" y="55"/>
                    </a:lnTo>
                    <a:lnTo>
                      <a:pt x="93" y="52"/>
                    </a:lnTo>
                    <a:lnTo>
                      <a:pt x="91" y="49"/>
                    </a:lnTo>
                    <a:lnTo>
                      <a:pt x="88" y="46"/>
                    </a:lnTo>
                    <a:lnTo>
                      <a:pt x="80" y="39"/>
                    </a:lnTo>
                    <a:lnTo>
                      <a:pt x="73" y="34"/>
                    </a:lnTo>
                    <a:lnTo>
                      <a:pt x="70" y="32"/>
                    </a:lnTo>
                    <a:lnTo>
                      <a:pt x="64" y="30"/>
                    </a:lnTo>
                    <a:lnTo>
                      <a:pt x="50" y="24"/>
                    </a:lnTo>
                    <a:lnTo>
                      <a:pt x="21" y="10"/>
                    </a:lnTo>
                    <a:lnTo>
                      <a:pt x="12" y="6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33" y="9"/>
                    </a:lnTo>
                    <a:lnTo>
                      <a:pt x="74" y="22"/>
                    </a:lnTo>
                    <a:lnTo>
                      <a:pt x="152" y="52"/>
                    </a:lnTo>
                    <a:lnTo>
                      <a:pt x="232" y="68"/>
                    </a:lnTo>
                    <a:lnTo>
                      <a:pt x="253" y="6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4" name="Freeform 69"/>
              <p:cNvSpPr>
                <a:spLocks/>
              </p:cNvSpPr>
              <p:nvPr/>
            </p:nvSpPr>
            <p:spPr bwMode="auto">
              <a:xfrm>
                <a:off x="2270" y="769"/>
                <a:ext cx="158" cy="25"/>
              </a:xfrm>
              <a:custGeom>
                <a:avLst/>
                <a:gdLst>
                  <a:gd name="T0" fmla="*/ 1 w 316"/>
                  <a:gd name="T1" fmla="*/ 0 h 52"/>
                  <a:gd name="T2" fmla="*/ 1 w 316"/>
                  <a:gd name="T3" fmla="*/ 0 h 52"/>
                  <a:gd name="T4" fmla="*/ 1 w 316"/>
                  <a:gd name="T5" fmla="*/ 0 h 52"/>
                  <a:gd name="T6" fmla="*/ 1 w 316"/>
                  <a:gd name="T7" fmla="*/ 0 h 52"/>
                  <a:gd name="T8" fmla="*/ 1 w 316"/>
                  <a:gd name="T9" fmla="*/ 0 h 52"/>
                  <a:gd name="T10" fmla="*/ 1 w 316"/>
                  <a:gd name="T11" fmla="*/ 0 h 52"/>
                  <a:gd name="T12" fmla="*/ 1 w 316"/>
                  <a:gd name="T13" fmla="*/ 0 h 52"/>
                  <a:gd name="T14" fmla="*/ 0 w 316"/>
                  <a:gd name="T15" fmla="*/ 0 h 52"/>
                  <a:gd name="T16" fmla="*/ 0 w 316"/>
                  <a:gd name="T17" fmla="*/ 0 h 52"/>
                  <a:gd name="T18" fmla="*/ 1 w 316"/>
                  <a:gd name="T19" fmla="*/ 0 h 52"/>
                  <a:gd name="T20" fmla="*/ 1 w 316"/>
                  <a:gd name="T21" fmla="*/ 0 h 52"/>
                  <a:gd name="T22" fmla="*/ 1 w 316"/>
                  <a:gd name="T23" fmla="*/ 0 h 52"/>
                  <a:gd name="T24" fmla="*/ 1 w 316"/>
                  <a:gd name="T25" fmla="*/ 0 h 52"/>
                  <a:gd name="T26" fmla="*/ 1 w 316"/>
                  <a:gd name="T27" fmla="*/ 0 h 52"/>
                  <a:gd name="T28" fmla="*/ 1 w 316"/>
                  <a:gd name="T29" fmla="*/ 0 h 52"/>
                  <a:gd name="T30" fmla="*/ 1 w 316"/>
                  <a:gd name="T31" fmla="*/ 0 h 52"/>
                  <a:gd name="T32" fmla="*/ 1 w 316"/>
                  <a:gd name="T33" fmla="*/ 0 h 52"/>
                  <a:gd name="T34" fmla="*/ 1 w 316"/>
                  <a:gd name="T35" fmla="*/ 0 h 52"/>
                  <a:gd name="T36" fmla="*/ 1 w 316"/>
                  <a:gd name="T37" fmla="*/ 0 h 52"/>
                  <a:gd name="T38" fmla="*/ 1 w 316"/>
                  <a:gd name="T39" fmla="*/ 0 h 52"/>
                  <a:gd name="T40" fmla="*/ 1 w 316"/>
                  <a:gd name="T41" fmla="*/ 0 h 52"/>
                  <a:gd name="T42" fmla="*/ 1 w 316"/>
                  <a:gd name="T43" fmla="*/ 0 h 52"/>
                  <a:gd name="T44" fmla="*/ 1 w 316"/>
                  <a:gd name="T45" fmla="*/ 0 h 52"/>
                  <a:gd name="T46" fmla="*/ 1 w 316"/>
                  <a:gd name="T47" fmla="*/ 0 h 52"/>
                  <a:gd name="T48" fmla="*/ 1 w 316"/>
                  <a:gd name="T49" fmla="*/ 0 h 52"/>
                  <a:gd name="T50" fmla="*/ 1 w 316"/>
                  <a:gd name="T51" fmla="*/ 0 h 52"/>
                  <a:gd name="T52" fmla="*/ 1 w 316"/>
                  <a:gd name="T53" fmla="*/ 0 h 52"/>
                  <a:gd name="T54" fmla="*/ 1 w 316"/>
                  <a:gd name="T55" fmla="*/ 0 h 52"/>
                  <a:gd name="T56" fmla="*/ 1 w 316"/>
                  <a:gd name="T57" fmla="*/ 0 h 52"/>
                  <a:gd name="T58" fmla="*/ 1 w 316"/>
                  <a:gd name="T59" fmla="*/ 0 h 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6"/>
                  <a:gd name="T91" fmla="*/ 0 h 52"/>
                  <a:gd name="T92" fmla="*/ 316 w 316"/>
                  <a:gd name="T93" fmla="*/ 52 h 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6" h="52">
                    <a:moveTo>
                      <a:pt x="169" y="0"/>
                    </a:moveTo>
                    <a:lnTo>
                      <a:pt x="150" y="2"/>
                    </a:lnTo>
                    <a:lnTo>
                      <a:pt x="108" y="2"/>
                    </a:lnTo>
                    <a:lnTo>
                      <a:pt x="32" y="2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2" y="21"/>
                    </a:lnTo>
                    <a:lnTo>
                      <a:pt x="5" y="26"/>
                    </a:lnTo>
                    <a:lnTo>
                      <a:pt x="17" y="39"/>
                    </a:lnTo>
                    <a:lnTo>
                      <a:pt x="31" y="46"/>
                    </a:lnTo>
                    <a:lnTo>
                      <a:pt x="47" y="51"/>
                    </a:lnTo>
                    <a:lnTo>
                      <a:pt x="65" y="52"/>
                    </a:lnTo>
                    <a:lnTo>
                      <a:pt x="84" y="50"/>
                    </a:lnTo>
                    <a:lnTo>
                      <a:pt x="123" y="43"/>
                    </a:lnTo>
                    <a:lnTo>
                      <a:pt x="205" y="25"/>
                    </a:lnTo>
                    <a:lnTo>
                      <a:pt x="225" y="22"/>
                    </a:lnTo>
                    <a:lnTo>
                      <a:pt x="234" y="24"/>
                    </a:lnTo>
                    <a:lnTo>
                      <a:pt x="250" y="25"/>
                    </a:lnTo>
                    <a:lnTo>
                      <a:pt x="276" y="28"/>
                    </a:lnTo>
                    <a:lnTo>
                      <a:pt x="306" y="22"/>
                    </a:lnTo>
                    <a:lnTo>
                      <a:pt x="316" y="17"/>
                    </a:lnTo>
                    <a:lnTo>
                      <a:pt x="303" y="14"/>
                    </a:lnTo>
                    <a:lnTo>
                      <a:pt x="282" y="7"/>
                    </a:lnTo>
                    <a:lnTo>
                      <a:pt x="239" y="0"/>
                    </a:lnTo>
                    <a:lnTo>
                      <a:pt x="185" y="0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5" name="Freeform 70"/>
              <p:cNvSpPr>
                <a:spLocks/>
              </p:cNvSpPr>
              <p:nvPr/>
            </p:nvSpPr>
            <p:spPr bwMode="auto">
              <a:xfrm>
                <a:off x="2242" y="776"/>
                <a:ext cx="100" cy="30"/>
              </a:xfrm>
              <a:custGeom>
                <a:avLst/>
                <a:gdLst>
                  <a:gd name="T0" fmla="*/ 0 w 201"/>
                  <a:gd name="T1" fmla="*/ 0 h 59"/>
                  <a:gd name="T2" fmla="*/ 0 w 201"/>
                  <a:gd name="T3" fmla="*/ 1 h 59"/>
                  <a:gd name="T4" fmla="*/ 0 w 201"/>
                  <a:gd name="T5" fmla="*/ 1 h 59"/>
                  <a:gd name="T6" fmla="*/ 0 w 201"/>
                  <a:gd name="T7" fmla="*/ 1 h 59"/>
                  <a:gd name="T8" fmla="*/ 0 w 201"/>
                  <a:gd name="T9" fmla="*/ 1 h 59"/>
                  <a:gd name="T10" fmla="*/ 0 w 201"/>
                  <a:gd name="T11" fmla="*/ 1 h 59"/>
                  <a:gd name="T12" fmla="*/ 0 w 201"/>
                  <a:gd name="T13" fmla="*/ 1 h 59"/>
                  <a:gd name="T14" fmla="*/ 0 w 201"/>
                  <a:gd name="T15" fmla="*/ 1 h 59"/>
                  <a:gd name="T16" fmla="*/ 0 w 201"/>
                  <a:gd name="T17" fmla="*/ 1 h 59"/>
                  <a:gd name="T18" fmla="*/ 0 w 201"/>
                  <a:gd name="T19" fmla="*/ 1 h 59"/>
                  <a:gd name="T20" fmla="*/ 0 w 201"/>
                  <a:gd name="T21" fmla="*/ 1 h 59"/>
                  <a:gd name="T22" fmla="*/ 0 w 201"/>
                  <a:gd name="T23" fmla="*/ 1 h 59"/>
                  <a:gd name="T24" fmla="*/ 0 w 201"/>
                  <a:gd name="T25" fmla="*/ 1 h 59"/>
                  <a:gd name="T26" fmla="*/ 0 w 201"/>
                  <a:gd name="T27" fmla="*/ 1 h 59"/>
                  <a:gd name="T28" fmla="*/ 0 w 201"/>
                  <a:gd name="T29" fmla="*/ 1 h 59"/>
                  <a:gd name="T30" fmla="*/ 0 w 201"/>
                  <a:gd name="T31" fmla="*/ 1 h 59"/>
                  <a:gd name="T32" fmla="*/ 0 w 201"/>
                  <a:gd name="T33" fmla="*/ 1 h 59"/>
                  <a:gd name="T34" fmla="*/ 0 w 201"/>
                  <a:gd name="T35" fmla="*/ 1 h 59"/>
                  <a:gd name="T36" fmla="*/ 0 w 201"/>
                  <a:gd name="T37" fmla="*/ 0 h 59"/>
                  <a:gd name="T38" fmla="*/ 0 w 201"/>
                  <a:gd name="T39" fmla="*/ 0 h 5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01"/>
                  <a:gd name="T61" fmla="*/ 0 h 59"/>
                  <a:gd name="T62" fmla="*/ 201 w 201"/>
                  <a:gd name="T63" fmla="*/ 59 h 5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01" h="59">
                    <a:moveTo>
                      <a:pt x="67" y="0"/>
                    </a:moveTo>
                    <a:lnTo>
                      <a:pt x="62" y="1"/>
                    </a:lnTo>
                    <a:lnTo>
                      <a:pt x="57" y="3"/>
                    </a:lnTo>
                    <a:lnTo>
                      <a:pt x="46" y="9"/>
                    </a:lnTo>
                    <a:lnTo>
                      <a:pt x="19" y="21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2" y="31"/>
                    </a:lnTo>
                    <a:lnTo>
                      <a:pt x="6" y="32"/>
                    </a:lnTo>
                    <a:lnTo>
                      <a:pt x="17" y="34"/>
                    </a:lnTo>
                    <a:lnTo>
                      <a:pt x="53" y="39"/>
                    </a:lnTo>
                    <a:lnTo>
                      <a:pt x="145" y="52"/>
                    </a:lnTo>
                    <a:lnTo>
                      <a:pt x="201" y="59"/>
                    </a:lnTo>
                    <a:lnTo>
                      <a:pt x="193" y="55"/>
                    </a:lnTo>
                    <a:lnTo>
                      <a:pt x="172" y="44"/>
                    </a:lnTo>
                    <a:lnTo>
                      <a:pt x="121" y="17"/>
                    </a:lnTo>
                    <a:lnTo>
                      <a:pt x="75" y="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" name="Freeform 71"/>
              <p:cNvSpPr>
                <a:spLocks/>
              </p:cNvSpPr>
              <p:nvPr/>
            </p:nvSpPr>
            <p:spPr bwMode="auto">
              <a:xfrm>
                <a:off x="2236" y="832"/>
                <a:ext cx="221" cy="116"/>
              </a:xfrm>
              <a:custGeom>
                <a:avLst/>
                <a:gdLst>
                  <a:gd name="T0" fmla="*/ 1 w 441"/>
                  <a:gd name="T1" fmla="*/ 1 h 232"/>
                  <a:gd name="T2" fmla="*/ 1 w 441"/>
                  <a:gd name="T3" fmla="*/ 1 h 232"/>
                  <a:gd name="T4" fmla="*/ 1 w 441"/>
                  <a:gd name="T5" fmla="*/ 1 h 232"/>
                  <a:gd name="T6" fmla="*/ 1 w 441"/>
                  <a:gd name="T7" fmla="*/ 1 h 232"/>
                  <a:gd name="T8" fmla="*/ 1 w 441"/>
                  <a:gd name="T9" fmla="*/ 1 h 232"/>
                  <a:gd name="T10" fmla="*/ 1 w 441"/>
                  <a:gd name="T11" fmla="*/ 1 h 232"/>
                  <a:gd name="T12" fmla="*/ 1 w 441"/>
                  <a:gd name="T13" fmla="*/ 1 h 232"/>
                  <a:gd name="T14" fmla="*/ 1 w 441"/>
                  <a:gd name="T15" fmla="*/ 1 h 232"/>
                  <a:gd name="T16" fmla="*/ 1 w 441"/>
                  <a:gd name="T17" fmla="*/ 1 h 232"/>
                  <a:gd name="T18" fmla="*/ 1 w 441"/>
                  <a:gd name="T19" fmla="*/ 1 h 232"/>
                  <a:gd name="T20" fmla="*/ 1 w 441"/>
                  <a:gd name="T21" fmla="*/ 1 h 232"/>
                  <a:gd name="T22" fmla="*/ 1 w 441"/>
                  <a:gd name="T23" fmla="*/ 1 h 232"/>
                  <a:gd name="T24" fmla="*/ 1 w 441"/>
                  <a:gd name="T25" fmla="*/ 1 h 232"/>
                  <a:gd name="T26" fmla="*/ 1 w 441"/>
                  <a:gd name="T27" fmla="*/ 1 h 232"/>
                  <a:gd name="T28" fmla="*/ 1 w 441"/>
                  <a:gd name="T29" fmla="*/ 1 h 232"/>
                  <a:gd name="T30" fmla="*/ 1 w 441"/>
                  <a:gd name="T31" fmla="*/ 1 h 232"/>
                  <a:gd name="T32" fmla="*/ 1 w 441"/>
                  <a:gd name="T33" fmla="*/ 1 h 232"/>
                  <a:gd name="T34" fmla="*/ 1 w 441"/>
                  <a:gd name="T35" fmla="*/ 1 h 232"/>
                  <a:gd name="T36" fmla="*/ 1 w 441"/>
                  <a:gd name="T37" fmla="*/ 1 h 232"/>
                  <a:gd name="T38" fmla="*/ 1 w 441"/>
                  <a:gd name="T39" fmla="*/ 1 h 232"/>
                  <a:gd name="T40" fmla="*/ 1 w 441"/>
                  <a:gd name="T41" fmla="*/ 1 h 232"/>
                  <a:gd name="T42" fmla="*/ 1 w 441"/>
                  <a:gd name="T43" fmla="*/ 1 h 232"/>
                  <a:gd name="T44" fmla="*/ 1 w 441"/>
                  <a:gd name="T45" fmla="*/ 1 h 232"/>
                  <a:gd name="T46" fmla="*/ 1 w 441"/>
                  <a:gd name="T47" fmla="*/ 1 h 232"/>
                  <a:gd name="T48" fmla="*/ 1 w 441"/>
                  <a:gd name="T49" fmla="*/ 1 h 232"/>
                  <a:gd name="T50" fmla="*/ 1 w 441"/>
                  <a:gd name="T51" fmla="*/ 1 h 232"/>
                  <a:gd name="T52" fmla="*/ 1 w 441"/>
                  <a:gd name="T53" fmla="*/ 1 h 232"/>
                  <a:gd name="T54" fmla="*/ 1 w 441"/>
                  <a:gd name="T55" fmla="*/ 1 h 232"/>
                  <a:gd name="T56" fmla="*/ 0 w 441"/>
                  <a:gd name="T57" fmla="*/ 1 h 232"/>
                  <a:gd name="T58" fmla="*/ 1 w 441"/>
                  <a:gd name="T59" fmla="*/ 1 h 232"/>
                  <a:gd name="T60" fmla="*/ 1 w 441"/>
                  <a:gd name="T61" fmla="*/ 1 h 232"/>
                  <a:gd name="T62" fmla="*/ 1 w 441"/>
                  <a:gd name="T63" fmla="*/ 1 h 232"/>
                  <a:gd name="T64" fmla="*/ 1 w 441"/>
                  <a:gd name="T65" fmla="*/ 1 h 232"/>
                  <a:gd name="T66" fmla="*/ 1 w 441"/>
                  <a:gd name="T67" fmla="*/ 1 h 232"/>
                  <a:gd name="T68" fmla="*/ 1 w 441"/>
                  <a:gd name="T69" fmla="*/ 1 h 232"/>
                  <a:gd name="T70" fmla="*/ 1 w 441"/>
                  <a:gd name="T71" fmla="*/ 1 h 232"/>
                  <a:gd name="T72" fmla="*/ 1 w 441"/>
                  <a:gd name="T73" fmla="*/ 1 h 232"/>
                  <a:gd name="T74" fmla="*/ 1 w 441"/>
                  <a:gd name="T75" fmla="*/ 1 h 232"/>
                  <a:gd name="T76" fmla="*/ 1 w 441"/>
                  <a:gd name="T77" fmla="*/ 1 h 232"/>
                  <a:gd name="T78" fmla="*/ 1 w 441"/>
                  <a:gd name="T79" fmla="*/ 1 h 232"/>
                  <a:gd name="T80" fmla="*/ 1 w 441"/>
                  <a:gd name="T81" fmla="*/ 0 h 232"/>
                  <a:gd name="T82" fmla="*/ 1 w 441"/>
                  <a:gd name="T83" fmla="*/ 1 h 232"/>
                  <a:gd name="T84" fmla="*/ 1 w 441"/>
                  <a:gd name="T85" fmla="*/ 1 h 2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41"/>
                  <a:gd name="T130" fmla="*/ 0 h 232"/>
                  <a:gd name="T131" fmla="*/ 441 w 441"/>
                  <a:gd name="T132" fmla="*/ 232 h 2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41" h="232">
                    <a:moveTo>
                      <a:pt x="194" y="19"/>
                    </a:moveTo>
                    <a:lnTo>
                      <a:pt x="207" y="24"/>
                    </a:lnTo>
                    <a:lnTo>
                      <a:pt x="246" y="32"/>
                    </a:lnTo>
                    <a:lnTo>
                      <a:pt x="346" y="46"/>
                    </a:lnTo>
                    <a:lnTo>
                      <a:pt x="415" y="55"/>
                    </a:lnTo>
                    <a:lnTo>
                      <a:pt x="419" y="55"/>
                    </a:lnTo>
                    <a:lnTo>
                      <a:pt x="424" y="62"/>
                    </a:lnTo>
                    <a:lnTo>
                      <a:pt x="432" y="76"/>
                    </a:lnTo>
                    <a:lnTo>
                      <a:pt x="441" y="106"/>
                    </a:lnTo>
                    <a:lnTo>
                      <a:pt x="440" y="119"/>
                    </a:lnTo>
                    <a:lnTo>
                      <a:pt x="437" y="124"/>
                    </a:lnTo>
                    <a:lnTo>
                      <a:pt x="433" y="129"/>
                    </a:lnTo>
                    <a:lnTo>
                      <a:pt x="427" y="132"/>
                    </a:lnTo>
                    <a:lnTo>
                      <a:pt x="418" y="134"/>
                    </a:lnTo>
                    <a:lnTo>
                      <a:pt x="412" y="133"/>
                    </a:lnTo>
                    <a:lnTo>
                      <a:pt x="407" y="131"/>
                    </a:lnTo>
                    <a:lnTo>
                      <a:pt x="401" y="128"/>
                    </a:lnTo>
                    <a:lnTo>
                      <a:pt x="391" y="119"/>
                    </a:lnTo>
                    <a:lnTo>
                      <a:pt x="362" y="104"/>
                    </a:lnTo>
                    <a:lnTo>
                      <a:pt x="340" y="101"/>
                    </a:lnTo>
                    <a:lnTo>
                      <a:pt x="326" y="100"/>
                    </a:lnTo>
                    <a:lnTo>
                      <a:pt x="312" y="97"/>
                    </a:lnTo>
                    <a:lnTo>
                      <a:pt x="280" y="86"/>
                    </a:lnTo>
                    <a:lnTo>
                      <a:pt x="218" y="59"/>
                    </a:lnTo>
                    <a:lnTo>
                      <a:pt x="182" y="50"/>
                    </a:lnTo>
                    <a:lnTo>
                      <a:pt x="180" y="53"/>
                    </a:lnTo>
                    <a:lnTo>
                      <a:pt x="180" y="56"/>
                    </a:lnTo>
                    <a:lnTo>
                      <a:pt x="180" y="61"/>
                    </a:lnTo>
                    <a:lnTo>
                      <a:pt x="182" y="73"/>
                    </a:lnTo>
                    <a:lnTo>
                      <a:pt x="192" y="105"/>
                    </a:lnTo>
                    <a:lnTo>
                      <a:pt x="221" y="178"/>
                    </a:lnTo>
                    <a:lnTo>
                      <a:pt x="235" y="209"/>
                    </a:lnTo>
                    <a:lnTo>
                      <a:pt x="227" y="200"/>
                    </a:lnTo>
                    <a:lnTo>
                      <a:pt x="212" y="184"/>
                    </a:lnTo>
                    <a:lnTo>
                      <a:pt x="181" y="151"/>
                    </a:lnTo>
                    <a:lnTo>
                      <a:pt x="152" y="117"/>
                    </a:lnTo>
                    <a:lnTo>
                      <a:pt x="145" y="108"/>
                    </a:lnTo>
                    <a:lnTo>
                      <a:pt x="134" y="110"/>
                    </a:lnTo>
                    <a:lnTo>
                      <a:pt x="126" y="115"/>
                    </a:lnTo>
                    <a:lnTo>
                      <a:pt x="120" y="123"/>
                    </a:lnTo>
                    <a:lnTo>
                      <a:pt x="117" y="134"/>
                    </a:lnTo>
                    <a:lnTo>
                      <a:pt x="116" y="146"/>
                    </a:lnTo>
                    <a:lnTo>
                      <a:pt x="118" y="173"/>
                    </a:lnTo>
                    <a:lnTo>
                      <a:pt x="123" y="200"/>
                    </a:lnTo>
                    <a:lnTo>
                      <a:pt x="128" y="222"/>
                    </a:lnTo>
                    <a:lnTo>
                      <a:pt x="130" y="229"/>
                    </a:lnTo>
                    <a:lnTo>
                      <a:pt x="127" y="230"/>
                    </a:lnTo>
                    <a:lnTo>
                      <a:pt x="121" y="230"/>
                    </a:lnTo>
                    <a:lnTo>
                      <a:pt x="110" y="231"/>
                    </a:lnTo>
                    <a:lnTo>
                      <a:pt x="99" y="232"/>
                    </a:lnTo>
                    <a:lnTo>
                      <a:pt x="97" y="232"/>
                    </a:lnTo>
                    <a:lnTo>
                      <a:pt x="90" y="221"/>
                    </a:lnTo>
                    <a:lnTo>
                      <a:pt x="76" y="197"/>
                    </a:lnTo>
                    <a:lnTo>
                      <a:pt x="47" y="151"/>
                    </a:lnTo>
                    <a:lnTo>
                      <a:pt x="19" y="103"/>
                    </a:lnTo>
                    <a:lnTo>
                      <a:pt x="12" y="91"/>
                    </a:lnTo>
                    <a:lnTo>
                      <a:pt x="4" y="82"/>
                    </a:lnTo>
                    <a:lnTo>
                      <a:pt x="0" y="74"/>
                    </a:lnTo>
                    <a:lnTo>
                      <a:pt x="1" y="65"/>
                    </a:lnTo>
                    <a:lnTo>
                      <a:pt x="4" y="57"/>
                    </a:lnTo>
                    <a:lnTo>
                      <a:pt x="11" y="50"/>
                    </a:lnTo>
                    <a:lnTo>
                      <a:pt x="19" y="42"/>
                    </a:lnTo>
                    <a:lnTo>
                      <a:pt x="39" y="30"/>
                    </a:lnTo>
                    <a:lnTo>
                      <a:pt x="61" y="20"/>
                    </a:lnTo>
                    <a:lnTo>
                      <a:pt x="80" y="14"/>
                    </a:lnTo>
                    <a:lnTo>
                      <a:pt x="71" y="28"/>
                    </a:lnTo>
                    <a:lnTo>
                      <a:pt x="59" y="55"/>
                    </a:lnTo>
                    <a:lnTo>
                      <a:pt x="54" y="81"/>
                    </a:lnTo>
                    <a:lnTo>
                      <a:pt x="57" y="107"/>
                    </a:lnTo>
                    <a:lnTo>
                      <a:pt x="66" y="133"/>
                    </a:lnTo>
                    <a:lnTo>
                      <a:pt x="81" y="157"/>
                    </a:lnTo>
                    <a:lnTo>
                      <a:pt x="92" y="168"/>
                    </a:lnTo>
                    <a:lnTo>
                      <a:pt x="91" y="156"/>
                    </a:lnTo>
                    <a:lnTo>
                      <a:pt x="93" y="115"/>
                    </a:lnTo>
                    <a:lnTo>
                      <a:pt x="100" y="70"/>
                    </a:lnTo>
                    <a:lnTo>
                      <a:pt x="103" y="61"/>
                    </a:lnTo>
                    <a:lnTo>
                      <a:pt x="106" y="54"/>
                    </a:lnTo>
                    <a:lnTo>
                      <a:pt x="110" y="38"/>
                    </a:lnTo>
                    <a:lnTo>
                      <a:pt x="110" y="25"/>
                    </a:lnTo>
                    <a:lnTo>
                      <a:pt x="109" y="14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12" y="1"/>
                    </a:lnTo>
                    <a:lnTo>
                      <a:pt x="143" y="5"/>
                    </a:lnTo>
                    <a:lnTo>
                      <a:pt x="183" y="16"/>
                    </a:lnTo>
                    <a:lnTo>
                      <a:pt x="194" y="1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7" name="Freeform 72"/>
              <p:cNvSpPr>
                <a:spLocks/>
              </p:cNvSpPr>
              <p:nvPr/>
            </p:nvSpPr>
            <p:spPr bwMode="auto">
              <a:xfrm>
                <a:off x="2313" y="906"/>
                <a:ext cx="60" cy="129"/>
              </a:xfrm>
              <a:custGeom>
                <a:avLst/>
                <a:gdLst>
                  <a:gd name="T0" fmla="*/ 1 w 119"/>
                  <a:gd name="T1" fmla="*/ 1 h 258"/>
                  <a:gd name="T2" fmla="*/ 1 w 119"/>
                  <a:gd name="T3" fmla="*/ 1 h 258"/>
                  <a:gd name="T4" fmla="*/ 1 w 119"/>
                  <a:gd name="T5" fmla="*/ 1 h 258"/>
                  <a:gd name="T6" fmla="*/ 1 w 119"/>
                  <a:gd name="T7" fmla="*/ 1 h 258"/>
                  <a:gd name="T8" fmla="*/ 1 w 119"/>
                  <a:gd name="T9" fmla="*/ 1 h 258"/>
                  <a:gd name="T10" fmla="*/ 1 w 119"/>
                  <a:gd name="T11" fmla="*/ 1 h 258"/>
                  <a:gd name="T12" fmla="*/ 1 w 119"/>
                  <a:gd name="T13" fmla="*/ 1 h 258"/>
                  <a:gd name="T14" fmla="*/ 1 w 119"/>
                  <a:gd name="T15" fmla="*/ 1 h 258"/>
                  <a:gd name="T16" fmla="*/ 1 w 119"/>
                  <a:gd name="T17" fmla="*/ 1 h 258"/>
                  <a:gd name="T18" fmla="*/ 0 w 119"/>
                  <a:gd name="T19" fmla="*/ 1 h 258"/>
                  <a:gd name="T20" fmla="*/ 0 w 119"/>
                  <a:gd name="T21" fmla="*/ 0 h 258"/>
                  <a:gd name="T22" fmla="*/ 1 w 119"/>
                  <a:gd name="T23" fmla="*/ 1 h 258"/>
                  <a:gd name="T24" fmla="*/ 1 w 119"/>
                  <a:gd name="T25" fmla="*/ 1 h 258"/>
                  <a:gd name="T26" fmla="*/ 1 w 119"/>
                  <a:gd name="T27" fmla="*/ 1 h 258"/>
                  <a:gd name="T28" fmla="*/ 1 w 119"/>
                  <a:gd name="T29" fmla="*/ 1 h 258"/>
                  <a:gd name="T30" fmla="*/ 1 w 119"/>
                  <a:gd name="T31" fmla="*/ 1 h 258"/>
                  <a:gd name="T32" fmla="*/ 1 w 119"/>
                  <a:gd name="T33" fmla="*/ 1 h 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9"/>
                  <a:gd name="T52" fmla="*/ 0 h 258"/>
                  <a:gd name="T53" fmla="*/ 119 w 119"/>
                  <a:gd name="T54" fmla="*/ 258 h 25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9" h="258">
                    <a:moveTo>
                      <a:pt x="119" y="258"/>
                    </a:moveTo>
                    <a:lnTo>
                      <a:pt x="118" y="256"/>
                    </a:lnTo>
                    <a:lnTo>
                      <a:pt x="113" y="239"/>
                    </a:lnTo>
                    <a:lnTo>
                      <a:pt x="95" y="175"/>
                    </a:lnTo>
                    <a:lnTo>
                      <a:pt x="70" y="110"/>
                    </a:lnTo>
                    <a:lnTo>
                      <a:pt x="64" y="99"/>
                    </a:lnTo>
                    <a:lnTo>
                      <a:pt x="57" y="90"/>
                    </a:lnTo>
                    <a:lnTo>
                      <a:pt x="41" y="69"/>
                    </a:lnTo>
                    <a:lnTo>
                      <a:pt x="15" y="2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" y="23"/>
                    </a:lnTo>
                    <a:lnTo>
                      <a:pt x="23" y="69"/>
                    </a:lnTo>
                    <a:lnTo>
                      <a:pt x="61" y="155"/>
                    </a:lnTo>
                    <a:lnTo>
                      <a:pt x="106" y="238"/>
                    </a:lnTo>
                    <a:lnTo>
                      <a:pt x="119" y="2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8" name="Freeform 73"/>
              <p:cNvSpPr>
                <a:spLocks/>
              </p:cNvSpPr>
              <p:nvPr/>
            </p:nvSpPr>
            <p:spPr bwMode="auto">
              <a:xfrm>
                <a:off x="2315" y="961"/>
                <a:ext cx="91" cy="186"/>
              </a:xfrm>
              <a:custGeom>
                <a:avLst/>
                <a:gdLst>
                  <a:gd name="T0" fmla="*/ 1 w 180"/>
                  <a:gd name="T1" fmla="*/ 0 h 373"/>
                  <a:gd name="T2" fmla="*/ 1 w 180"/>
                  <a:gd name="T3" fmla="*/ 0 h 373"/>
                  <a:gd name="T4" fmla="*/ 1 w 180"/>
                  <a:gd name="T5" fmla="*/ 0 h 373"/>
                  <a:gd name="T6" fmla="*/ 1 w 180"/>
                  <a:gd name="T7" fmla="*/ 0 h 373"/>
                  <a:gd name="T8" fmla="*/ 1 w 180"/>
                  <a:gd name="T9" fmla="*/ 0 h 373"/>
                  <a:gd name="T10" fmla="*/ 1 w 180"/>
                  <a:gd name="T11" fmla="*/ 0 h 373"/>
                  <a:gd name="T12" fmla="*/ 1 w 180"/>
                  <a:gd name="T13" fmla="*/ 0 h 373"/>
                  <a:gd name="T14" fmla="*/ 1 w 180"/>
                  <a:gd name="T15" fmla="*/ 0 h 373"/>
                  <a:gd name="T16" fmla="*/ 1 w 180"/>
                  <a:gd name="T17" fmla="*/ 0 h 373"/>
                  <a:gd name="T18" fmla="*/ 1 w 180"/>
                  <a:gd name="T19" fmla="*/ 0 h 373"/>
                  <a:gd name="T20" fmla="*/ 1 w 180"/>
                  <a:gd name="T21" fmla="*/ 0 h 373"/>
                  <a:gd name="T22" fmla="*/ 1 w 180"/>
                  <a:gd name="T23" fmla="*/ 0 h 373"/>
                  <a:gd name="T24" fmla="*/ 1 w 180"/>
                  <a:gd name="T25" fmla="*/ 0 h 373"/>
                  <a:gd name="T26" fmla="*/ 1 w 180"/>
                  <a:gd name="T27" fmla="*/ 0 h 373"/>
                  <a:gd name="T28" fmla="*/ 1 w 180"/>
                  <a:gd name="T29" fmla="*/ 0 h 373"/>
                  <a:gd name="T30" fmla="*/ 1 w 180"/>
                  <a:gd name="T31" fmla="*/ 0 h 373"/>
                  <a:gd name="T32" fmla="*/ 1 w 180"/>
                  <a:gd name="T33" fmla="*/ 0 h 373"/>
                  <a:gd name="T34" fmla="*/ 0 w 180"/>
                  <a:gd name="T35" fmla="*/ 0 h 373"/>
                  <a:gd name="T36" fmla="*/ 1 w 180"/>
                  <a:gd name="T37" fmla="*/ 0 h 373"/>
                  <a:gd name="T38" fmla="*/ 1 w 180"/>
                  <a:gd name="T39" fmla="*/ 0 h 373"/>
                  <a:gd name="T40" fmla="*/ 1 w 180"/>
                  <a:gd name="T41" fmla="*/ 0 h 373"/>
                  <a:gd name="T42" fmla="*/ 1 w 180"/>
                  <a:gd name="T43" fmla="*/ 0 h 373"/>
                  <a:gd name="T44" fmla="*/ 1 w 180"/>
                  <a:gd name="T45" fmla="*/ 0 h 373"/>
                  <a:gd name="T46" fmla="*/ 1 w 180"/>
                  <a:gd name="T47" fmla="*/ 0 h 37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0"/>
                  <a:gd name="T73" fmla="*/ 0 h 373"/>
                  <a:gd name="T74" fmla="*/ 180 w 180"/>
                  <a:gd name="T75" fmla="*/ 373 h 37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0" h="373">
                    <a:moveTo>
                      <a:pt x="71" y="249"/>
                    </a:moveTo>
                    <a:lnTo>
                      <a:pt x="78" y="263"/>
                    </a:lnTo>
                    <a:lnTo>
                      <a:pt x="89" y="291"/>
                    </a:lnTo>
                    <a:lnTo>
                      <a:pt x="98" y="318"/>
                    </a:lnTo>
                    <a:lnTo>
                      <a:pt x="109" y="343"/>
                    </a:lnTo>
                    <a:lnTo>
                      <a:pt x="128" y="362"/>
                    </a:lnTo>
                    <a:lnTo>
                      <a:pt x="159" y="372"/>
                    </a:lnTo>
                    <a:lnTo>
                      <a:pt x="180" y="373"/>
                    </a:lnTo>
                    <a:lnTo>
                      <a:pt x="170" y="353"/>
                    </a:lnTo>
                    <a:lnTo>
                      <a:pt x="149" y="312"/>
                    </a:lnTo>
                    <a:lnTo>
                      <a:pt x="100" y="237"/>
                    </a:lnTo>
                    <a:lnTo>
                      <a:pt x="57" y="159"/>
                    </a:lnTo>
                    <a:lnTo>
                      <a:pt x="50" y="138"/>
                    </a:lnTo>
                    <a:lnTo>
                      <a:pt x="46" y="127"/>
                    </a:lnTo>
                    <a:lnTo>
                      <a:pt x="37" y="105"/>
                    </a:lnTo>
                    <a:lnTo>
                      <a:pt x="21" y="58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8" y="36"/>
                    </a:lnTo>
                    <a:lnTo>
                      <a:pt x="36" y="145"/>
                    </a:lnTo>
                    <a:lnTo>
                      <a:pt x="66" y="238"/>
                    </a:lnTo>
                    <a:lnTo>
                      <a:pt x="71" y="24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9" name="Freeform 74"/>
              <p:cNvSpPr>
                <a:spLocks/>
              </p:cNvSpPr>
              <p:nvPr/>
            </p:nvSpPr>
            <p:spPr bwMode="auto">
              <a:xfrm>
                <a:off x="2392" y="1057"/>
                <a:ext cx="39" cy="55"/>
              </a:xfrm>
              <a:custGeom>
                <a:avLst/>
                <a:gdLst>
                  <a:gd name="T0" fmla="*/ 1 w 77"/>
                  <a:gd name="T1" fmla="*/ 1 h 109"/>
                  <a:gd name="T2" fmla="*/ 1 w 77"/>
                  <a:gd name="T3" fmla="*/ 1 h 109"/>
                  <a:gd name="T4" fmla="*/ 1 w 77"/>
                  <a:gd name="T5" fmla="*/ 1 h 109"/>
                  <a:gd name="T6" fmla="*/ 1 w 77"/>
                  <a:gd name="T7" fmla="*/ 1 h 109"/>
                  <a:gd name="T8" fmla="*/ 1 w 77"/>
                  <a:gd name="T9" fmla="*/ 1 h 109"/>
                  <a:gd name="T10" fmla="*/ 1 w 77"/>
                  <a:gd name="T11" fmla="*/ 1 h 109"/>
                  <a:gd name="T12" fmla="*/ 1 w 77"/>
                  <a:gd name="T13" fmla="*/ 1 h 109"/>
                  <a:gd name="T14" fmla="*/ 1 w 77"/>
                  <a:gd name="T15" fmla="*/ 1 h 109"/>
                  <a:gd name="T16" fmla="*/ 1 w 77"/>
                  <a:gd name="T17" fmla="*/ 1 h 109"/>
                  <a:gd name="T18" fmla="*/ 1 w 77"/>
                  <a:gd name="T19" fmla="*/ 1 h 109"/>
                  <a:gd name="T20" fmla="*/ 0 w 77"/>
                  <a:gd name="T21" fmla="*/ 0 h 109"/>
                  <a:gd name="T22" fmla="*/ 1 w 77"/>
                  <a:gd name="T23" fmla="*/ 1 h 109"/>
                  <a:gd name="T24" fmla="*/ 1 w 77"/>
                  <a:gd name="T25" fmla="*/ 1 h 109"/>
                  <a:gd name="T26" fmla="*/ 1 w 77"/>
                  <a:gd name="T27" fmla="*/ 1 h 109"/>
                  <a:gd name="T28" fmla="*/ 1 w 77"/>
                  <a:gd name="T29" fmla="*/ 1 h 109"/>
                  <a:gd name="T30" fmla="*/ 1 w 77"/>
                  <a:gd name="T31" fmla="*/ 1 h 109"/>
                  <a:gd name="T32" fmla="*/ 1 w 77"/>
                  <a:gd name="T33" fmla="*/ 1 h 10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109"/>
                  <a:gd name="T53" fmla="*/ 77 w 77"/>
                  <a:gd name="T54" fmla="*/ 109 h 10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109">
                    <a:moveTo>
                      <a:pt x="73" y="62"/>
                    </a:moveTo>
                    <a:lnTo>
                      <a:pt x="75" y="69"/>
                    </a:lnTo>
                    <a:lnTo>
                      <a:pt x="77" y="80"/>
                    </a:lnTo>
                    <a:lnTo>
                      <a:pt x="77" y="91"/>
                    </a:lnTo>
                    <a:lnTo>
                      <a:pt x="74" y="106"/>
                    </a:lnTo>
                    <a:lnTo>
                      <a:pt x="73" y="109"/>
                    </a:lnTo>
                    <a:lnTo>
                      <a:pt x="65" y="102"/>
                    </a:lnTo>
                    <a:lnTo>
                      <a:pt x="51" y="85"/>
                    </a:lnTo>
                    <a:lnTo>
                      <a:pt x="27" y="49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9" y="7"/>
                    </a:lnTo>
                    <a:lnTo>
                      <a:pt x="42" y="28"/>
                    </a:lnTo>
                    <a:lnTo>
                      <a:pt x="69" y="56"/>
                    </a:lnTo>
                    <a:lnTo>
                      <a:pt x="73" y="6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0" name="Freeform 75"/>
              <p:cNvSpPr>
                <a:spLocks/>
              </p:cNvSpPr>
              <p:nvPr/>
            </p:nvSpPr>
            <p:spPr bwMode="auto">
              <a:xfrm>
                <a:off x="2175" y="1402"/>
                <a:ext cx="113" cy="112"/>
              </a:xfrm>
              <a:custGeom>
                <a:avLst/>
                <a:gdLst>
                  <a:gd name="T0" fmla="*/ 1 w 226"/>
                  <a:gd name="T1" fmla="*/ 0 h 224"/>
                  <a:gd name="T2" fmla="*/ 1 w 226"/>
                  <a:gd name="T3" fmla="*/ 1 h 224"/>
                  <a:gd name="T4" fmla="*/ 1 w 226"/>
                  <a:gd name="T5" fmla="*/ 1 h 224"/>
                  <a:gd name="T6" fmla="*/ 1 w 226"/>
                  <a:gd name="T7" fmla="*/ 1 h 224"/>
                  <a:gd name="T8" fmla="*/ 1 w 226"/>
                  <a:gd name="T9" fmla="*/ 1 h 224"/>
                  <a:gd name="T10" fmla="*/ 1 w 226"/>
                  <a:gd name="T11" fmla="*/ 1 h 224"/>
                  <a:gd name="T12" fmla="*/ 1 w 226"/>
                  <a:gd name="T13" fmla="*/ 1 h 224"/>
                  <a:gd name="T14" fmla="*/ 1 w 226"/>
                  <a:gd name="T15" fmla="*/ 1 h 224"/>
                  <a:gd name="T16" fmla="*/ 1 w 226"/>
                  <a:gd name="T17" fmla="*/ 1 h 224"/>
                  <a:gd name="T18" fmla="*/ 1 w 226"/>
                  <a:gd name="T19" fmla="*/ 1 h 224"/>
                  <a:gd name="T20" fmla="*/ 1 w 226"/>
                  <a:gd name="T21" fmla="*/ 1 h 224"/>
                  <a:gd name="T22" fmla="*/ 1 w 226"/>
                  <a:gd name="T23" fmla="*/ 1 h 224"/>
                  <a:gd name="T24" fmla="*/ 1 w 226"/>
                  <a:gd name="T25" fmla="*/ 1 h 224"/>
                  <a:gd name="T26" fmla="*/ 1 w 226"/>
                  <a:gd name="T27" fmla="*/ 1 h 224"/>
                  <a:gd name="T28" fmla="*/ 1 w 226"/>
                  <a:gd name="T29" fmla="*/ 1 h 224"/>
                  <a:gd name="T30" fmla="*/ 1 w 226"/>
                  <a:gd name="T31" fmla="*/ 1 h 224"/>
                  <a:gd name="T32" fmla="*/ 1 w 226"/>
                  <a:gd name="T33" fmla="*/ 1 h 224"/>
                  <a:gd name="T34" fmla="*/ 1 w 226"/>
                  <a:gd name="T35" fmla="*/ 1 h 224"/>
                  <a:gd name="T36" fmla="*/ 1 w 226"/>
                  <a:gd name="T37" fmla="*/ 1 h 224"/>
                  <a:gd name="T38" fmla="*/ 1 w 226"/>
                  <a:gd name="T39" fmla="*/ 1 h 224"/>
                  <a:gd name="T40" fmla="*/ 1 w 226"/>
                  <a:gd name="T41" fmla="*/ 1 h 224"/>
                  <a:gd name="T42" fmla="*/ 1 w 226"/>
                  <a:gd name="T43" fmla="*/ 1 h 224"/>
                  <a:gd name="T44" fmla="*/ 1 w 226"/>
                  <a:gd name="T45" fmla="*/ 1 h 224"/>
                  <a:gd name="T46" fmla="*/ 1 w 226"/>
                  <a:gd name="T47" fmla="*/ 1 h 224"/>
                  <a:gd name="T48" fmla="*/ 1 w 226"/>
                  <a:gd name="T49" fmla="*/ 1 h 224"/>
                  <a:gd name="T50" fmla="*/ 1 w 226"/>
                  <a:gd name="T51" fmla="*/ 1 h 224"/>
                  <a:gd name="T52" fmla="*/ 1 w 226"/>
                  <a:gd name="T53" fmla="*/ 1 h 224"/>
                  <a:gd name="T54" fmla="*/ 1 w 226"/>
                  <a:gd name="T55" fmla="*/ 1 h 224"/>
                  <a:gd name="T56" fmla="*/ 1 w 226"/>
                  <a:gd name="T57" fmla="*/ 1 h 224"/>
                  <a:gd name="T58" fmla="*/ 1 w 226"/>
                  <a:gd name="T59" fmla="*/ 1 h 224"/>
                  <a:gd name="T60" fmla="*/ 1 w 226"/>
                  <a:gd name="T61" fmla="*/ 1 h 224"/>
                  <a:gd name="T62" fmla="*/ 1 w 226"/>
                  <a:gd name="T63" fmla="*/ 1 h 224"/>
                  <a:gd name="T64" fmla="*/ 1 w 226"/>
                  <a:gd name="T65" fmla="*/ 1 h 224"/>
                  <a:gd name="T66" fmla="*/ 1 w 226"/>
                  <a:gd name="T67" fmla="*/ 1 h 224"/>
                  <a:gd name="T68" fmla="*/ 0 w 226"/>
                  <a:gd name="T69" fmla="*/ 1 h 224"/>
                  <a:gd name="T70" fmla="*/ 1 w 226"/>
                  <a:gd name="T71" fmla="*/ 1 h 224"/>
                  <a:gd name="T72" fmla="*/ 1 w 226"/>
                  <a:gd name="T73" fmla="*/ 1 h 224"/>
                  <a:gd name="T74" fmla="*/ 1 w 226"/>
                  <a:gd name="T75" fmla="*/ 1 h 224"/>
                  <a:gd name="T76" fmla="*/ 1 w 226"/>
                  <a:gd name="T77" fmla="*/ 0 h 224"/>
                  <a:gd name="T78" fmla="*/ 1 w 226"/>
                  <a:gd name="T79" fmla="*/ 0 h 2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26"/>
                  <a:gd name="T121" fmla="*/ 0 h 224"/>
                  <a:gd name="T122" fmla="*/ 226 w 226"/>
                  <a:gd name="T123" fmla="*/ 224 h 2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26" h="224">
                    <a:moveTo>
                      <a:pt x="52" y="0"/>
                    </a:moveTo>
                    <a:lnTo>
                      <a:pt x="60" y="16"/>
                    </a:lnTo>
                    <a:lnTo>
                      <a:pt x="81" y="44"/>
                    </a:lnTo>
                    <a:lnTo>
                      <a:pt x="128" y="99"/>
                    </a:lnTo>
                    <a:lnTo>
                      <a:pt x="168" y="158"/>
                    </a:lnTo>
                    <a:lnTo>
                      <a:pt x="177" y="174"/>
                    </a:lnTo>
                    <a:lnTo>
                      <a:pt x="181" y="178"/>
                    </a:lnTo>
                    <a:lnTo>
                      <a:pt x="186" y="180"/>
                    </a:lnTo>
                    <a:lnTo>
                      <a:pt x="192" y="181"/>
                    </a:lnTo>
                    <a:lnTo>
                      <a:pt x="197" y="182"/>
                    </a:lnTo>
                    <a:lnTo>
                      <a:pt x="202" y="181"/>
                    </a:lnTo>
                    <a:lnTo>
                      <a:pt x="207" y="179"/>
                    </a:lnTo>
                    <a:lnTo>
                      <a:pt x="211" y="177"/>
                    </a:lnTo>
                    <a:lnTo>
                      <a:pt x="219" y="170"/>
                    </a:lnTo>
                    <a:lnTo>
                      <a:pt x="224" y="160"/>
                    </a:lnTo>
                    <a:lnTo>
                      <a:pt x="226" y="154"/>
                    </a:lnTo>
                    <a:lnTo>
                      <a:pt x="226" y="161"/>
                    </a:lnTo>
                    <a:lnTo>
                      <a:pt x="226" y="175"/>
                    </a:lnTo>
                    <a:lnTo>
                      <a:pt x="219" y="207"/>
                    </a:lnTo>
                    <a:lnTo>
                      <a:pt x="210" y="218"/>
                    </a:lnTo>
                    <a:lnTo>
                      <a:pt x="204" y="222"/>
                    </a:lnTo>
                    <a:lnTo>
                      <a:pt x="196" y="224"/>
                    </a:lnTo>
                    <a:lnTo>
                      <a:pt x="188" y="223"/>
                    </a:lnTo>
                    <a:lnTo>
                      <a:pt x="180" y="221"/>
                    </a:lnTo>
                    <a:lnTo>
                      <a:pt x="171" y="215"/>
                    </a:lnTo>
                    <a:lnTo>
                      <a:pt x="162" y="207"/>
                    </a:lnTo>
                    <a:lnTo>
                      <a:pt x="143" y="185"/>
                    </a:lnTo>
                    <a:lnTo>
                      <a:pt x="113" y="140"/>
                    </a:lnTo>
                    <a:lnTo>
                      <a:pt x="104" y="124"/>
                    </a:lnTo>
                    <a:lnTo>
                      <a:pt x="94" y="127"/>
                    </a:lnTo>
                    <a:lnTo>
                      <a:pt x="77" y="130"/>
                    </a:lnTo>
                    <a:lnTo>
                      <a:pt x="43" y="137"/>
                    </a:lnTo>
                    <a:lnTo>
                      <a:pt x="9" y="145"/>
                    </a:lnTo>
                    <a:lnTo>
                      <a:pt x="1" y="146"/>
                    </a:lnTo>
                    <a:lnTo>
                      <a:pt x="0" y="135"/>
                    </a:lnTo>
                    <a:lnTo>
                      <a:pt x="2" y="112"/>
                    </a:lnTo>
                    <a:lnTo>
                      <a:pt x="14" y="66"/>
                    </a:lnTo>
                    <a:lnTo>
                      <a:pt x="42" y="1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1" name="Freeform 76"/>
              <p:cNvSpPr>
                <a:spLocks/>
              </p:cNvSpPr>
              <p:nvPr/>
            </p:nvSpPr>
            <p:spPr bwMode="auto">
              <a:xfrm>
                <a:off x="2464" y="97"/>
                <a:ext cx="105" cy="318"/>
              </a:xfrm>
              <a:custGeom>
                <a:avLst/>
                <a:gdLst>
                  <a:gd name="T0" fmla="*/ 1 w 209"/>
                  <a:gd name="T1" fmla="*/ 1 h 636"/>
                  <a:gd name="T2" fmla="*/ 1 w 209"/>
                  <a:gd name="T3" fmla="*/ 1 h 636"/>
                  <a:gd name="T4" fmla="*/ 0 w 209"/>
                  <a:gd name="T5" fmla="*/ 1 h 636"/>
                  <a:gd name="T6" fmla="*/ 1 w 209"/>
                  <a:gd name="T7" fmla="*/ 1 h 636"/>
                  <a:gd name="T8" fmla="*/ 1 w 209"/>
                  <a:gd name="T9" fmla="*/ 1 h 636"/>
                  <a:gd name="T10" fmla="*/ 1 w 209"/>
                  <a:gd name="T11" fmla="*/ 1 h 636"/>
                  <a:gd name="T12" fmla="*/ 1 w 209"/>
                  <a:gd name="T13" fmla="*/ 1 h 636"/>
                  <a:gd name="T14" fmla="*/ 1 w 209"/>
                  <a:gd name="T15" fmla="*/ 1 h 636"/>
                  <a:gd name="T16" fmla="*/ 1 w 209"/>
                  <a:gd name="T17" fmla="*/ 1 h 636"/>
                  <a:gd name="T18" fmla="*/ 1 w 209"/>
                  <a:gd name="T19" fmla="*/ 1 h 636"/>
                  <a:gd name="T20" fmla="*/ 1 w 209"/>
                  <a:gd name="T21" fmla="*/ 1 h 636"/>
                  <a:gd name="T22" fmla="*/ 1 w 209"/>
                  <a:gd name="T23" fmla="*/ 1 h 636"/>
                  <a:gd name="T24" fmla="*/ 1 w 209"/>
                  <a:gd name="T25" fmla="*/ 1 h 636"/>
                  <a:gd name="T26" fmla="*/ 1 w 209"/>
                  <a:gd name="T27" fmla="*/ 1 h 636"/>
                  <a:gd name="T28" fmla="*/ 1 w 209"/>
                  <a:gd name="T29" fmla="*/ 1 h 636"/>
                  <a:gd name="T30" fmla="*/ 1 w 209"/>
                  <a:gd name="T31" fmla="*/ 1 h 636"/>
                  <a:gd name="T32" fmla="*/ 1 w 209"/>
                  <a:gd name="T33" fmla="*/ 1 h 636"/>
                  <a:gd name="T34" fmla="*/ 1 w 209"/>
                  <a:gd name="T35" fmla="*/ 1 h 636"/>
                  <a:gd name="T36" fmla="*/ 1 w 209"/>
                  <a:gd name="T37" fmla="*/ 1 h 636"/>
                  <a:gd name="T38" fmla="*/ 1 w 209"/>
                  <a:gd name="T39" fmla="*/ 1 h 636"/>
                  <a:gd name="T40" fmla="*/ 1 w 209"/>
                  <a:gd name="T41" fmla="*/ 1 h 636"/>
                  <a:gd name="T42" fmla="*/ 1 w 209"/>
                  <a:gd name="T43" fmla="*/ 1 h 636"/>
                  <a:gd name="T44" fmla="*/ 1 w 209"/>
                  <a:gd name="T45" fmla="*/ 1 h 636"/>
                  <a:gd name="T46" fmla="*/ 1 w 209"/>
                  <a:gd name="T47" fmla="*/ 1 h 636"/>
                  <a:gd name="T48" fmla="*/ 1 w 209"/>
                  <a:gd name="T49" fmla="*/ 1 h 636"/>
                  <a:gd name="T50" fmla="*/ 1 w 209"/>
                  <a:gd name="T51" fmla="*/ 1 h 636"/>
                  <a:gd name="T52" fmla="*/ 1 w 209"/>
                  <a:gd name="T53" fmla="*/ 1 h 636"/>
                  <a:gd name="T54" fmla="*/ 1 w 209"/>
                  <a:gd name="T55" fmla="*/ 1 h 636"/>
                  <a:gd name="T56" fmla="*/ 1 w 209"/>
                  <a:gd name="T57" fmla="*/ 1 h 636"/>
                  <a:gd name="T58" fmla="*/ 1 w 209"/>
                  <a:gd name="T59" fmla="*/ 1 h 636"/>
                  <a:gd name="T60" fmla="*/ 1 w 209"/>
                  <a:gd name="T61" fmla="*/ 1 h 636"/>
                  <a:gd name="T62" fmla="*/ 1 w 209"/>
                  <a:gd name="T63" fmla="*/ 1 h 636"/>
                  <a:gd name="T64" fmla="*/ 1 w 209"/>
                  <a:gd name="T65" fmla="*/ 1 h 636"/>
                  <a:gd name="T66" fmla="*/ 1 w 209"/>
                  <a:gd name="T67" fmla="*/ 1 h 636"/>
                  <a:gd name="T68" fmla="*/ 1 w 209"/>
                  <a:gd name="T69" fmla="*/ 1 h 636"/>
                  <a:gd name="T70" fmla="*/ 1 w 209"/>
                  <a:gd name="T71" fmla="*/ 1 h 636"/>
                  <a:gd name="T72" fmla="*/ 1 w 209"/>
                  <a:gd name="T73" fmla="*/ 1 h 636"/>
                  <a:gd name="T74" fmla="*/ 1 w 209"/>
                  <a:gd name="T75" fmla="*/ 1 h 636"/>
                  <a:gd name="T76" fmla="*/ 1 w 209"/>
                  <a:gd name="T77" fmla="*/ 1 h 636"/>
                  <a:gd name="T78" fmla="*/ 1 w 209"/>
                  <a:gd name="T79" fmla="*/ 1 h 636"/>
                  <a:gd name="T80" fmla="*/ 1 w 209"/>
                  <a:gd name="T81" fmla="*/ 1 h 636"/>
                  <a:gd name="T82" fmla="*/ 1 w 209"/>
                  <a:gd name="T83" fmla="*/ 1 h 636"/>
                  <a:gd name="T84" fmla="*/ 1 w 209"/>
                  <a:gd name="T85" fmla="*/ 1 h 636"/>
                  <a:gd name="T86" fmla="*/ 1 w 209"/>
                  <a:gd name="T87" fmla="*/ 1 h 636"/>
                  <a:gd name="T88" fmla="*/ 1 w 209"/>
                  <a:gd name="T89" fmla="*/ 1 h 636"/>
                  <a:gd name="T90" fmla="*/ 1 w 209"/>
                  <a:gd name="T91" fmla="*/ 0 h 636"/>
                  <a:gd name="T92" fmla="*/ 1 w 209"/>
                  <a:gd name="T93" fmla="*/ 1 h 636"/>
                  <a:gd name="T94" fmla="*/ 1 w 209"/>
                  <a:gd name="T95" fmla="*/ 1 h 636"/>
                  <a:gd name="T96" fmla="*/ 1 w 209"/>
                  <a:gd name="T97" fmla="*/ 1 h 636"/>
                  <a:gd name="T98" fmla="*/ 1 w 209"/>
                  <a:gd name="T99" fmla="*/ 1 h 636"/>
                  <a:gd name="T100" fmla="*/ 1 w 209"/>
                  <a:gd name="T101" fmla="*/ 1 h 636"/>
                  <a:gd name="T102" fmla="*/ 1 w 209"/>
                  <a:gd name="T103" fmla="*/ 1 h 6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636"/>
                  <a:gd name="T158" fmla="*/ 209 w 209"/>
                  <a:gd name="T159" fmla="*/ 636 h 6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636">
                    <a:moveTo>
                      <a:pt x="13" y="162"/>
                    </a:moveTo>
                    <a:lnTo>
                      <a:pt x="7" y="201"/>
                    </a:lnTo>
                    <a:lnTo>
                      <a:pt x="0" y="274"/>
                    </a:lnTo>
                    <a:lnTo>
                      <a:pt x="8" y="409"/>
                    </a:lnTo>
                    <a:lnTo>
                      <a:pt x="61" y="538"/>
                    </a:lnTo>
                    <a:lnTo>
                      <a:pt x="83" y="570"/>
                    </a:lnTo>
                    <a:lnTo>
                      <a:pt x="85" y="576"/>
                    </a:lnTo>
                    <a:lnTo>
                      <a:pt x="89" y="587"/>
                    </a:lnTo>
                    <a:lnTo>
                      <a:pt x="98" y="609"/>
                    </a:lnTo>
                    <a:lnTo>
                      <a:pt x="106" y="631"/>
                    </a:lnTo>
                    <a:lnTo>
                      <a:pt x="109" y="636"/>
                    </a:lnTo>
                    <a:lnTo>
                      <a:pt x="106" y="619"/>
                    </a:lnTo>
                    <a:lnTo>
                      <a:pt x="107" y="589"/>
                    </a:lnTo>
                    <a:lnTo>
                      <a:pt x="118" y="569"/>
                    </a:lnTo>
                    <a:lnTo>
                      <a:pt x="135" y="555"/>
                    </a:lnTo>
                    <a:lnTo>
                      <a:pt x="160" y="548"/>
                    </a:lnTo>
                    <a:lnTo>
                      <a:pt x="191" y="548"/>
                    </a:lnTo>
                    <a:lnTo>
                      <a:pt x="209" y="549"/>
                    </a:lnTo>
                    <a:lnTo>
                      <a:pt x="196" y="536"/>
                    </a:lnTo>
                    <a:lnTo>
                      <a:pt x="168" y="510"/>
                    </a:lnTo>
                    <a:lnTo>
                      <a:pt x="115" y="457"/>
                    </a:lnTo>
                    <a:lnTo>
                      <a:pt x="78" y="395"/>
                    </a:lnTo>
                    <a:lnTo>
                      <a:pt x="74" y="377"/>
                    </a:lnTo>
                    <a:lnTo>
                      <a:pt x="77" y="370"/>
                    </a:lnTo>
                    <a:lnTo>
                      <a:pt x="83" y="356"/>
                    </a:lnTo>
                    <a:lnTo>
                      <a:pt x="96" y="329"/>
                    </a:lnTo>
                    <a:lnTo>
                      <a:pt x="108" y="303"/>
                    </a:lnTo>
                    <a:lnTo>
                      <a:pt x="111" y="295"/>
                    </a:lnTo>
                    <a:lnTo>
                      <a:pt x="109" y="297"/>
                    </a:lnTo>
                    <a:lnTo>
                      <a:pt x="102" y="307"/>
                    </a:lnTo>
                    <a:lnTo>
                      <a:pt x="74" y="337"/>
                    </a:lnTo>
                    <a:lnTo>
                      <a:pt x="60" y="349"/>
                    </a:lnTo>
                    <a:lnTo>
                      <a:pt x="54" y="353"/>
                    </a:lnTo>
                    <a:lnTo>
                      <a:pt x="48" y="354"/>
                    </a:lnTo>
                    <a:lnTo>
                      <a:pt x="45" y="351"/>
                    </a:lnTo>
                    <a:lnTo>
                      <a:pt x="43" y="349"/>
                    </a:lnTo>
                    <a:lnTo>
                      <a:pt x="42" y="346"/>
                    </a:lnTo>
                    <a:lnTo>
                      <a:pt x="38" y="336"/>
                    </a:lnTo>
                    <a:lnTo>
                      <a:pt x="33" y="307"/>
                    </a:lnTo>
                    <a:lnTo>
                      <a:pt x="31" y="222"/>
                    </a:lnTo>
                    <a:lnTo>
                      <a:pt x="43" y="142"/>
                    </a:lnTo>
                    <a:lnTo>
                      <a:pt x="48" y="126"/>
                    </a:lnTo>
                    <a:lnTo>
                      <a:pt x="58" y="93"/>
                    </a:lnTo>
                    <a:lnTo>
                      <a:pt x="77" y="34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79" y="13"/>
                    </a:lnTo>
                    <a:lnTo>
                      <a:pt x="48" y="62"/>
                    </a:lnTo>
                    <a:lnTo>
                      <a:pt x="17" y="139"/>
                    </a:lnTo>
                    <a:lnTo>
                      <a:pt x="13" y="16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2" name="Freeform 77"/>
              <p:cNvSpPr>
                <a:spLocks/>
              </p:cNvSpPr>
              <p:nvPr/>
            </p:nvSpPr>
            <p:spPr bwMode="auto">
              <a:xfrm>
                <a:off x="2671" y="38"/>
                <a:ext cx="210" cy="323"/>
              </a:xfrm>
              <a:custGeom>
                <a:avLst/>
                <a:gdLst>
                  <a:gd name="T0" fmla="*/ 1 w 418"/>
                  <a:gd name="T1" fmla="*/ 1 h 645"/>
                  <a:gd name="T2" fmla="*/ 1 w 418"/>
                  <a:gd name="T3" fmla="*/ 1 h 645"/>
                  <a:gd name="T4" fmla="*/ 1 w 418"/>
                  <a:gd name="T5" fmla="*/ 1 h 645"/>
                  <a:gd name="T6" fmla="*/ 1 w 418"/>
                  <a:gd name="T7" fmla="*/ 1 h 645"/>
                  <a:gd name="T8" fmla="*/ 1 w 418"/>
                  <a:gd name="T9" fmla="*/ 1 h 645"/>
                  <a:gd name="T10" fmla="*/ 1 w 418"/>
                  <a:gd name="T11" fmla="*/ 1 h 645"/>
                  <a:gd name="T12" fmla="*/ 1 w 418"/>
                  <a:gd name="T13" fmla="*/ 1 h 645"/>
                  <a:gd name="T14" fmla="*/ 1 w 418"/>
                  <a:gd name="T15" fmla="*/ 1 h 645"/>
                  <a:gd name="T16" fmla="*/ 1 w 418"/>
                  <a:gd name="T17" fmla="*/ 1 h 645"/>
                  <a:gd name="T18" fmla="*/ 1 w 418"/>
                  <a:gd name="T19" fmla="*/ 1 h 645"/>
                  <a:gd name="T20" fmla="*/ 1 w 418"/>
                  <a:gd name="T21" fmla="*/ 1 h 645"/>
                  <a:gd name="T22" fmla="*/ 1 w 418"/>
                  <a:gd name="T23" fmla="*/ 1 h 645"/>
                  <a:gd name="T24" fmla="*/ 1 w 418"/>
                  <a:gd name="T25" fmla="*/ 1 h 645"/>
                  <a:gd name="T26" fmla="*/ 1 w 418"/>
                  <a:gd name="T27" fmla="*/ 1 h 645"/>
                  <a:gd name="T28" fmla="*/ 1 w 418"/>
                  <a:gd name="T29" fmla="*/ 1 h 645"/>
                  <a:gd name="T30" fmla="*/ 1 w 418"/>
                  <a:gd name="T31" fmla="*/ 1 h 645"/>
                  <a:gd name="T32" fmla="*/ 1 w 418"/>
                  <a:gd name="T33" fmla="*/ 1 h 645"/>
                  <a:gd name="T34" fmla="*/ 1 w 418"/>
                  <a:gd name="T35" fmla="*/ 1 h 645"/>
                  <a:gd name="T36" fmla="*/ 1 w 418"/>
                  <a:gd name="T37" fmla="*/ 1 h 645"/>
                  <a:gd name="T38" fmla="*/ 1 w 418"/>
                  <a:gd name="T39" fmla="*/ 1 h 645"/>
                  <a:gd name="T40" fmla="*/ 1 w 418"/>
                  <a:gd name="T41" fmla="*/ 1 h 645"/>
                  <a:gd name="T42" fmla="*/ 1 w 418"/>
                  <a:gd name="T43" fmla="*/ 1 h 645"/>
                  <a:gd name="T44" fmla="*/ 1 w 418"/>
                  <a:gd name="T45" fmla="*/ 1 h 645"/>
                  <a:gd name="T46" fmla="*/ 1 w 418"/>
                  <a:gd name="T47" fmla="*/ 1 h 645"/>
                  <a:gd name="T48" fmla="*/ 1 w 418"/>
                  <a:gd name="T49" fmla="*/ 1 h 645"/>
                  <a:gd name="T50" fmla="*/ 1 w 418"/>
                  <a:gd name="T51" fmla="*/ 1 h 645"/>
                  <a:gd name="T52" fmla="*/ 1 w 418"/>
                  <a:gd name="T53" fmla="*/ 1 h 645"/>
                  <a:gd name="T54" fmla="*/ 1 w 418"/>
                  <a:gd name="T55" fmla="*/ 1 h 645"/>
                  <a:gd name="T56" fmla="*/ 1 w 418"/>
                  <a:gd name="T57" fmla="*/ 1 h 645"/>
                  <a:gd name="T58" fmla="*/ 1 w 418"/>
                  <a:gd name="T59" fmla="*/ 1 h 645"/>
                  <a:gd name="T60" fmla="*/ 1 w 418"/>
                  <a:gd name="T61" fmla="*/ 1 h 645"/>
                  <a:gd name="T62" fmla="*/ 1 w 418"/>
                  <a:gd name="T63" fmla="*/ 1 h 645"/>
                  <a:gd name="T64" fmla="*/ 1 w 418"/>
                  <a:gd name="T65" fmla="*/ 1 h 645"/>
                  <a:gd name="T66" fmla="*/ 1 w 418"/>
                  <a:gd name="T67" fmla="*/ 1 h 645"/>
                  <a:gd name="T68" fmla="*/ 1 w 418"/>
                  <a:gd name="T69" fmla="*/ 1 h 645"/>
                  <a:gd name="T70" fmla="*/ 1 w 418"/>
                  <a:gd name="T71" fmla="*/ 1 h 645"/>
                  <a:gd name="T72" fmla="*/ 1 w 418"/>
                  <a:gd name="T73" fmla="*/ 1 h 645"/>
                  <a:gd name="T74" fmla="*/ 1 w 418"/>
                  <a:gd name="T75" fmla="*/ 1 h 645"/>
                  <a:gd name="T76" fmla="*/ 1 w 418"/>
                  <a:gd name="T77" fmla="*/ 1 h 645"/>
                  <a:gd name="T78" fmla="*/ 1 w 418"/>
                  <a:gd name="T79" fmla="*/ 1 h 645"/>
                  <a:gd name="T80" fmla="*/ 1 w 418"/>
                  <a:gd name="T81" fmla="*/ 1 h 645"/>
                  <a:gd name="T82" fmla="*/ 1 w 418"/>
                  <a:gd name="T83" fmla="*/ 1 h 645"/>
                  <a:gd name="T84" fmla="*/ 1 w 418"/>
                  <a:gd name="T85" fmla="*/ 1 h 645"/>
                  <a:gd name="T86" fmla="*/ 1 w 418"/>
                  <a:gd name="T87" fmla="*/ 1 h 645"/>
                  <a:gd name="T88" fmla="*/ 1 w 418"/>
                  <a:gd name="T89" fmla="*/ 1 h 645"/>
                  <a:gd name="T90" fmla="*/ 1 w 418"/>
                  <a:gd name="T91" fmla="*/ 1 h 645"/>
                  <a:gd name="T92" fmla="*/ 1 w 418"/>
                  <a:gd name="T93" fmla="*/ 1 h 645"/>
                  <a:gd name="T94" fmla="*/ 1 w 418"/>
                  <a:gd name="T95" fmla="*/ 1 h 645"/>
                  <a:gd name="T96" fmla="*/ 1 w 418"/>
                  <a:gd name="T97" fmla="*/ 1 h 645"/>
                  <a:gd name="T98" fmla="*/ 1 w 418"/>
                  <a:gd name="T99" fmla="*/ 1 h 645"/>
                  <a:gd name="T100" fmla="*/ 1 w 418"/>
                  <a:gd name="T101" fmla="*/ 1 h 645"/>
                  <a:gd name="T102" fmla="*/ 1 w 418"/>
                  <a:gd name="T103" fmla="*/ 1 h 645"/>
                  <a:gd name="T104" fmla="*/ 1 w 418"/>
                  <a:gd name="T105" fmla="*/ 1 h 645"/>
                  <a:gd name="T106" fmla="*/ 0 w 418"/>
                  <a:gd name="T107" fmla="*/ 0 h 645"/>
                  <a:gd name="T108" fmla="*/ 1 w 418"/>
                  <a:gd name="T109" fmla="*/ 1 h 645"/>
                  <a:gd name="T110" fmla="*/ 1 w 418"/>
                  <a:gd name="T111" fmla="*/ 1 h 645"/>
                  <a:gd name="T112" fmla="*/ 1 w 418"/>
                  <a:gd name="T113" fmla="*/ 1 h 645"/>
                  <a:gd name="T114" fmla="*/ 1 w 418"/>
                  <a:gd name="T115" fmla="*/ 1 h 645"/>
                  <a:gd name="T116" fmla="*/ 1 w 418"/>
                  <a:gd name="T117" fmla="*/ 1 h 645"/>
                  <a:gd name="T118" fmla="*/ 1 w 418"/>
                  <a:gd name="T119" fmla="*/ 1 h 64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18"/>
                  <a:gd name="T181" fmla="*/ 0 h 645"/>
                  <a:gd name="T182" fmla="*/ 418 w 418"/>
                  <a:gd name="T183" fmla="*/ 645 h 64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18" h="645">
                    <a:moveTo>
                      <a:pt x="372" y="195"/>
                    </a:moveTo>
                    <a:lnTo>
                      <a:pt x="379" y="211"/>
                    </a:lnTo>
                    <a:lnTo>
                      <a:pt x="392" y="255"/>
                    </a:lnTo>
                    <a:lnTo>
                      <a:pt x="412" y="367"/>
                    </a:lnTo>
                    <a:lnTo>
                      <a:pt x="418" y="453"/>
                    </a:lnTo>
                    <a:lnTo>
                      <a:pt x="417" y="462"/>
                    </a:lnTo>
                    <a:lnTo>
                      <a:pt x="414" y="469"/>
                    </a:lnTo>
                    <a:lnTo>
                      <a:pt x="408" y="482"/>
                    </a:lnTo>
                    <a:lnTo>
                      <a:pt x="399" y="496"/>
                    </a:lnTo>
                    <a:lnTo>
                      <a:pt x="383" y="525"/>
                    </a:lnTo>
                    <a:lnTo>
                      <a:pt x="378" y="550"/>
                    </a:lnTo>
                    <a:lnTo>
                      <a:pt x="377" y="567"/>
                    </a:lnTo>
                    <a:lnTo>
                      <a:pt x="373" y="596"/>
                    </a:lnTo>
                    <a:lnTo>
                      <a:pt x="362" y="620"/>
                    </a:lnTo>
                    <a:lnTo>
                      <a:pt x="346" y="636"/>
                    </a:lnTo>
                    <a:lnTo>
                      <a:pt x="324" y="645"/>
                    </a:lnTo>
                    <a:lnTo>
                      <a:pt x="292" y="645"/>
                    </a:lnTo>
                    <a:lnTo>
                      <a:pt x="274" y="641"/>
                    </a:lnTo>
                    <a:lnTo>
                      <a:pt x="282" y="637"/>
                    </a:lnTo>
                    <a:lnTo>
                      <a:pt x="310" y="618"/>
                    </a:lnTo>
                    <a:lnTo>
                      <a:pt x="323" y="604"/>
                    </a:lnTo>
                    <a:lnTo>
                      <a:pt x="330" y="588"/>
                    </a:lnTo>
                    <a:lnTo>
                      <a:pt x="332" y="578"/>
                    </a:lnTo>
                    <a:lnTo>
                      <a:pt x="332" y="567"/>
                    </a:lnTo>
                    <a:lnTo>
                      <a:pt x="335" y="555"/>
                    </a:lnTo>
                    <a:lnTo>
                      <a:pt x="344" y="529"/>
                    </a:lnTo>
                    <a:lnTo>
                      <a:pt x="369" y="481"/>
                    </a:lnTo>
                    <a:lnTo>
                      <a:pt x="382" y="459"/>
                    </a:lnTo>
                    <a:lnTo>
                      <a:pt x="382" y="457"/>
                    </a:lnTo>
                    <a:lnTo>
                      <a:pt x="384" y="443"/>
                    </a:lnTo>
                    <a:lnTo>
                      <a:pt x="385" y="386"/>
                    </a:lnTo>
                    <a:lnTo>
                      <a:pt x="380" y="355"/>
                    </a:lnTo>
                    <a:lnTo>
                      <a:pt x="369" y="326"/>
                    </a:lnTo>
                    <a:lnTo>
                      <a:pt x="360" y="315"/>
                    </a:lnTo>
                    <a:lnTo>
                      <a:pt x="350" y="307"/>
                    </a:lnTo>
                    <a:lnTo>
                      <a:pt x="342" y="302"/>
                    </a:lnTo>
                    <a:lnTo>
                      <a:pt x="333" y="300"/>
                    </a:lnTo>
                    <a:lnTo>
                      <a:pt x="326" y="299"/>
                    </a:lnTo>
                    <a:lnTo>
                      <a:pt x="318" y="299"/>
                    </a:lnTo>
                    <a:lnTo>
                      <a:pt x="304" y="300"/>
                    </a:lnTo>
                    <a:lnTo>
                      <a:pt x="289" y="298"/>
                    </a:lnTo>
                    <a:lnTo>
                      <a:pt x="283" y="293"/>
                    </a:lnTo>
                    <a:lnTo>
                      <a:pt x="276" y="286"/>
                    </a:lnTo>
                    <a:lnTo>
                      <a:pt x="269" y="274"/>
                    </a:lnTo>
                    <a:lnTo>
                      <a:pt x="263" y="261"/>
                    </a:lnTo>
                    <a:lnTo>
                      <a:pt x="255" y="235"/>
                    </a:lnTo>
                    <a:lnTo>
                      <a:pt x="251" y="209"/>
                    </a:lnTo>
                    <a:lnTo>
                      <a:pt x="236" y="157"/>
                    </a:lnTo>
                    <a:lnTo>
                      <a:pt x="207" y="117"/>
                    </a:lnTo>
                    <a:lnTo>
                      <a:pt x="191" y="103"/>
                    </a:lnTo>
                    <a:lnTo>
                      <a:pt x="151" y="76"/>
                    </a:lnTo>
                    <a:lnTo>
                      <a:pt x="60" y="28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5" y="6"/>
                    </a:lnTo>
                    <a:lnTo>
                      <a:pt x="107" y="20"/>
                    </a:lnTo>
                    <a:lnTo>
                      <a:pt x="243" y="73"/>
                    </a:lnTo>
                    <a:lnTo>
                      <a:pt x="350" y="164"/>
                    </a:lnTo>
                    <a:lnTo>
                      <a:pt x="372" y="19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3" name="Freeform 78"/>
              <p:cNvSpPr>
                <a:spLocks/>
              </p:cNvSpPr>
              <p:nvPr/>
            </p:nvSpPr>
            <p:spPr bwMode="auto">
              <a:xfrm>
                <a:off x="2543" y="311"/>
                <a:ext cx="164" cy="45"/>
              </a:xfrm>
              <a:custGeom>
                <a:avLst/>
                <a:gdLst>
                  <a:gd name="T0" fmla="*/ 0 w 330"/>
                  <a:gd name="T1" fmla="*/ 1 h 89"/>
                  <a:gd name="T2" fmla="*/ 0 w 330"/>
                  <a:gd name="T3" fmla="*/ 1 h 89"/>
                  <a:gd name="T4" fmla="*/ 0 w 330"/>
                  <a:gd name="T5" fmla="*/ 1 h 89"/>
                  <a:gd name="T6" fmla="*/ 0 w 330"/>
                  <a:gd name="T7" fmla="*/ 1 h 89"/>
                  <a:gd name="T8" fmla="*/ 0 w 330"/>
                  <a:gd name="T9" fmla="*/ 1 h 89"/>
                  <a:gd name="T10" fmla="*/ 0 w 330"/>
                  <a:gd name="T11" fmla="*/ 1 h 89"/>
                  <a:gd name="T12" fmla="*/ 0 w 330"/>
                  <a:gd name="T13" fmla="*/ 1 h 89"/>
                  <a:gd name="T14" fmla="*/ 0 w 330"/>
                  <a:gd name="T15" fmla="*/ 1 h 89"/>
                  <a:gd name="T16" fmla="*/ 0 w 330"/>
                  <a:gd name="T17" fmla="*/ 1 h 89"/>
                  <a:gd name="T18" fmla="*/ 0 w 330"/>
                  <a:gd name="T19" fmla="*/ 1 h 89"/>
                  <a:gd name="T20" fmla="*/ 0 w 330"/>
                  <a:gd name="T21" fmla="*/ 1 h 89"/>
                  <a:gd name="T22" fmla="*/ 0 w 330"/>
                  <a:gd name="T23" fmla="*/ 1 h 89"/>
                  <a:gd name="T24" fmla="*/ 0 w 330"/>
                  <a:gd name="T25" fmla="*/ 1 h 89"/>
                  <a:gd name="T26" fmla="*/ 0 w 330"/>
                  <a:gd name="T27" fmla="*/ 1 h 89"/>
                  <a:gd name="T28" fmla="*/ 0 w 330"/>
                  <a:gd name="T29" fmla="*/ 1 h 89"/>
                  <a:gd name="T30" fmla="*/ 0 w 330"/>
                  <a:gd name="T31" fmla="*/ 1 h 89"/>
                  <a:gd name="T32" fmla="*/ 0 w 330"/>
                  <a:gd name="T33" fmla="*/ 1 h 89"/>
                  <a:gd name="T34" fmla="*/ 0 w 330"/>
                  <a:gd name="T35" fmla="*/ 1 h 89"/>
                  <a:gd name="T36" fmla="*/ 0 w 330"/>
                  <a:gd name="T37" fmla="*/ 1 h 89"/>
                  <a:gd name="T38" fmla="*/ 0 w 330"/>
                  <a:gd name="T39" fmla="*/ 1 h 89"/>
                  <a:gd name="T40" fmla="*/ 0 w 330"/>
                  <a:gd name="T41" fmla="*/ 1 h 89"/>
                  <a:gd name="T42" fmla="*/ 0 w 330"/>
                  <a:gd name="T43" fmla="*/ 1 h 89"/>
                  <a:gd name="T44" fmla="*/ 0 w 330"/>
                  <a:gd name="T45" fmla="*/ 1 h 89"/>
                  <a:gd name="T46" fmla="*/ 0 w 330"/>
                  <a:gd name="T47" fmla="*/ 1 h 89"/>
                  <a:gd name="T48" fmla="*/ 0 w 330"/>
                  <a:gd name="T49" fmla="*/ 1 h 89"/>
                  <a:gd name="T50" fmla="*/ 0 w 330"/>
                  <a:gd name="T51" fmla="*/ 1 h 89"/>
                  <a:gd name="T52" fmla="*/ 0 w 330"/>
                  <a:gd name="T53" fmla="*/ 1 h 89"/>
                  <a:gd name="T54" fmla="*/ 0 w 330"/>
                  <a:gd name="T55" fmla="*/ 0 h 89"/>
                  <a:gd name="T56" fmla="*/ 0 w 330"/>
                  <a:gd name="T57" fmla="*/ 1 h 89"/>
                  <a:gd name="T58" fmla="*/ 0 w 330"/>
                  <a:gd name="T59" fmla="*/ 1 h 8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30"/>
                  <a:gd name="T91" fmla="*/ 0 h 89"/>
                  <a:gd name="T92" fmla="*/ 330 w 330"/>
                  <a:gd name="T93" fmla="*/ 89 h 8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30" h="89">
                    <a:moveTo>
                      <a:pt x="234" y="7"/>
                    </a:moveTo>
                    <a:lnTo>
                      <a:pt x="241" y="12"/>
                    </a:lnTo>
                    <a:lnTo>
                      <a:pt x="261" y="22"/>
                    </a:lnTo>
                    <a:lnTo>
                      <a:pt x="301" y="42"/>
                    </a:lnTo>
                    <a:lnTo>
                      <a:pt x="327" y="53"/>
                    </a:lnTo>
                    <a:lnTo>
                      <a:pt x="330" y="53"/>
                    </a:lnTo>
                    <a:lnTo>
                      <a:pt x="325" y="56"/>
                    </a:lnTo>
                    <a:lnTo>
                      <a:pt x="319" y="62"/>
                    </a:lnTo>
                    <a:lnTo>
                      <a:pt x="306" y="73"/>
                    </a:lnTo>
                    <a:lnTo>
                      <a:pt x="292" y="85"/>
                    </a:lnTo>
                    <a:lnTo>
                      <a:pt x="289" y="87"/>
                    </a:lnTo>
                    <a:lnTo>
                      <a:pt x="266" y="81"/>
                    </a:lnTo>
                    <a:lnTo>
                      <a:pt x="220" y="71"/>
                    </a:lnTo>
                    <a:lnTo>
                      <a:pt x="128" y="68"/>
                    </a:lnTo>
                    <a:lnTo>
                      <a:pt x="36" y="83"/>
                    </a:lnTo>
                    <a:lnTo>
                      <a:pt x="13" y="89"/>
                    </a:lnTo>
                    <a:lnTo>
                      <a:pt x="11" y="85"/>
                    </a:lnTo>
                    <a:lnTo>
                      <a:pt x="9" y="77"/>
                    </a:lnTo>
                    <a:lnTo>
                      <a:pt x="5" y="61"/>
                    </a:lnTo>
                    <a:lnTo>
                      <a:pt x="1" y="44"/>
                    </a:lnTo>
                    <a:lnTo>
                      <a:pt x="0" y="39"/>
                    </a:lnTo>
                    <a:lnTo>
                      <a:pt x="20" y="48"/>
                    </a:lnTo>
                    <a:lnTo>
                      <a:pt x="42" y="51"/>
                    </a:lnTo>
                    <a:lnTo>
                      <a:pt x="63" y="49"/>
                    </a:lnTo>
                    <a:lnTo>
                      <a:pt x="85" y="44"/>
                    </a:lnTo>
                    <a:lnTo>
                      <a:pt x="128" y="27"/>
                    </a:lnTo>
                    <a:lnTo>
                      <a:pt x="168" y="9"/>
                    </a:lnTo>
                    <a:lnTo>
                      <a:pt x="204" y="0"/>
                    </a:lnTo>
                    <a:lnTo>
                      <a:pt x="234" y="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4" name="Freeform 79"/>
              <p:cNvSpPr>
                <a:spLocks/>
              </p:cNvSpPr>
              <p:nvPr/>
            </p:nvSpPr>
            <p:spPr bwMode="auto">
              <a:xfrm>
                <a:off x="2513" y="366"/>
                <a:ext cx="264" cy="73"/>
              </a:xfrm>
              <a:custGeom>
                <a:avLst/>
                <a:gdLst>
                  <a:gd name="T0" fmla="*/ 1 w 527"/>
                  <a:gd name="T1" fmla="*/ 0 h 147"/>
                  <a:gd name="T2" fmla="*/ 1 w 527"/>
                  <a:gd name="T3" fmla="*/ 0 h 147"/>
                  <a:gd name="T4" fmla="*/ 1 w 527"/>
                  <a:gd name="T5" fmla="*/ 0 h 147"/>
                  <a:gd name="T6" fmla="*/ 1 w 527"/>
                  <a:gd name="T7" fmla="*/ 0 h 147"/>
                  <a:gd name="T8" fmla="*/ 1 w 527"/>
                  <a:gd name="T9" fmla="*/ 0 h 147"/>
                  <a:gd name="T10" fmla="*/ 1 w 527"/>
                  <a:gd name="T11" fmla="*/ 0 h 147"/>
                  <a:gd name="T12" fmla="*/ 1 w 527"/>
                  <a:gd name="T13" fmla="*/ 0 h 147"/>
                  <a:gd name="T14" fmla="*/ 1 w 527"/>
                  <a:gd name="T15" fmla="*/ 0 h 147"/>
                  <a:gd name="T16" fmla="*/ 1 w 527"/>
                  <a:gd name="T17" fmla="*/ 0 h 147"/>
                  <a:gd name="T18" fmla="*/ 1 w 527"/>
                  <a:gd name="T19" fmla="*/ 0 h 147"/>
                  <a:gd name="T20" fmla="*/ 1 w 527"/>
                  <a:gd name="T21" fmla="*/ 0 h 147"/>
                  <a:gd name="T22" fmla="*/ 1 w 527"/>
                  <a:gd name="T23" fmla="*/ 0 h 147"/>
                  <a:gd name="T24" fmla="*/ 1 w 527"/>
                  <a:gd name="T25" fmla="*/ 0 h 147"/>
                  <a:gd name="T26" fmla="*/ 1 w 527"/>
                  <a:gd name="T27" fmla="*/ 0 h 147"/>
                  <a:gd name="T28" fmla="*/ 1 w 527"/>
                  <a:gd name="T29" fmla="*/ 0 h 147"/>
                  <a:gd name="T30" fmla="*/ 1 w 527"/>
                  <a:gd name="T31" fmla="*/ 0 h 147"/>
                  <a:gd name="T32" fmla="*/ 1 w 527"/>
                  <a:gd name="T33" fmla="*/ 0 h 147"/>
                  <a:gd name="T34" fmla="*/ 1 w 527"/>
                  <a:gd name="T35" fmla="*/ 0 h 147"/>
                  <a:gd name="T36" fmla="*/ 1 w 527"/>
                  <a:gd name="T37" fmla="*/ 0 h 147"/>
                  <a:gd name="T38" fmla="*/ 1 w 527"/>
                  <a:gd name="T39" fmla="*/ 0 h 147"/>
                  <a:gd name="T40" fmla="*/ 1 w 527"/>
                  <a:gd name="T41" fmla="*/ 0 h 147"/>
                  <a:gd name="T42" fmla="*/ 1 w 527"/>
                  <a:gd name="T43" fmla="*/ 0 h 147"/>
                  <a:gd name="T44" fmla="*/ 1 w 527"/>
                  <a:gd name="T45" fmla="*/ 0 h 147"/>
                  <a:gd name="T46" fmla="*/ 1 w 527"/>
                  <a:gd name="T47" fmla="*/ 0 h 147"/>
                  <a:gd name="T48" fmla="*/ 1 w 527"/>
                  <a:gd name="T49" fmla="*/ 0 h 147"/>
                  <a:gd name="T50" fmla="*/ 1 w 527"/>
                  <a:gd name="T51" fmla="*/ 0 h 147"/>
                  <a:gd name="T52" fmla="*/ 1 w 527"/>
                  <a:gd name="T53" fmla="*/ 0 h 147"/>
                  <a:gd name="T54" fmla="*/ 1 w 527"/>
                  <a:gd name="T55" fmla="*/ 0 h 147"/>
                  <a:gd name="T56" fmla="*/ 1 w 527"/>
                  <a:gd name="T57" fmla="*/ 0 h 147"/>
                  <a:gd name="T58" fmla="*/ 1 w 527"/>
                  <a:gd name="T59" fmla="*/ 0 h 147"/>
                  <a:gd name="T60" fmla="*/ 1 w 527"/>
                  <a:gd name="T61" fmla="*/ 0 h 147"/>
                  <a:gd name="T62" fmla="*/ 1 w 527"/>
                  <a:gd name="T63" fmla="*/ 0 h 147"/>
                  <a:gd name="T64" fmla="*/ 1 w 527"/>
                  <a:gd name="T65" fmla="*/ 0 h 147"/>
                  <a:gd name="T66" fmla="*/ 1 w 527"/>
                  <a:gd name="T67" fmla="*/ 0 h 147"/>
                  <a:gd name="T68" fmla="*/ 1 w 527"/>
                  <a:gd name="T69" fmla="*/ 0 h 147"/>
                  <a:gd name="T70" fmla="*/ 1 w 527"/>
                  <a:gd name="T71" fmla="*/ 0 h 147"/>
                  <a:gd name="T72" fmla="*/ 1 w 527"/>
                  <a:gd name="T73" fmla="*/ 0 h 147"/>
                  <a:gd name="T74" fmla="*/ 0 w 527"/>
                  <a:gd name="T75" fmla="*/ 0 h 147"/>
                  <a:gd name="T76" fmla="*/ 1 w 527"/>
                  <a:gd name="T77" fmla="*/ 0 h 147"/>
                  <a:gd name="T78" fmla="*/ 1 w 527"/>
                  <a:gd name="T79" fmla="*/ 0 h 147"/>
                  <a:gd name="T80" fmla="*/ 1 w 527"/>
                  <a:gd name="T81" fmla="*/ 0 h 147"/>
                  <a:gd name="T82" fmla="*/ 1 w 527"/>
                  <a:gd name="T83" fmla="*/ 0 h 147"/>
                  <a:gd name="T84" fmla="*/ 1 w 527"/>
                  <a:gd name="T85" fmla="*/ 0 h 14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7"/>
                  <a:gd name="T130" fmla="*/ 0 h 147"/>
                  <a:gd name="T131" fmla="*/ 527 w 527"/>
                  <a:gd name="T132" fmla="*/ 147 h 14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7" h="147">
                    <a:moveTo>
                      <a:pt x="90" y="88"/>
                    </a:moveTo>
                    <a:lnTo>
                      <a:pt x="105" y="92"/>
                    </a:lnTo>
                    <a:lnTo>
                      <a:pt x="141" y="98"/>
                    </a:lnTo>
                    <a:lnTo>
                      <a:pt x="222" y="110"/>
                    </a:lnTo>
                    <a:lnTo>
                      <a:pt x="273" y="117"/>
                    </a:lnTo>
                    <a:lnTo>
                      <a:pt x="276" y="117"/>
                    </a:lnTo>
                    <a:lnTo>
                      <a:pt x="290" y="116"/>
                    </a:lnTo>
                    <a:lnTo>
                      <a:pt x="320" y="113"/>
                    </a:lnTo>
                    <a:lnTo>
                      <a:pt x="378" y="106"/>
                    </a:lnTo>
                    <a:lnTo>
                      <a:pt x="437" y="105"/>
                    </a:lnTo>
                    <a:lnTo>
                      <a:pt x="452" y="106"/>
                    </a:lnTo>
                    <a:lnTo>
                      <a:pt x="458" y="108"/>
                    </a:lnTo>
                    <a:lnTo>
                      <a:pt x="473" y="112"/>
                    </a:lnTo>
                    <a:lnTo>
                      <a:pt x="485" y="119"/>
                    </a:lnTo>
                    <a:lnTo>
                      <a:pt x="509" y="135"/>
                    </a:lnTo>
                    <a:lnTo>
                      <a:pt x="527" y="147"/>
                    </a:lnTo>
                    <a:lnTo>
                      <a:pt x="516" y="133"/>
                    </a:lnTo>
                    <a:lnTo>
                      <a:pt x="483" y="93"/>
                    </a:lnTo>
                    <a:lnTo>
                      <a:pt x="450" y="55"/>
                    </a:lnTo>
                    <a:lnTo>
                      <a:pt x="446" y="50"/>
                    </a:lnTo>
                    <a:lnTo>
                      <a:pt x="434" y="43"/>
                    </a:lnTo>
                    <a:lnTo>
                      <a:pt x="418" y="37"/>
                    </a:lnTo>
                    <a:lnTo>
                      <a:pt x="397" y="33"/>
                    </a:lnTo>
                    <a:lnTo>
                      <a:pt x="346" y="28"/>
                    </a:lnTo>
                    <a:lnTo>
                      <a:pt x="240" y="30"/>
                    </a:lnTo>
                    <a:lnTo>
                      <a:pt x="189" y="40"/>
                    </a:lnTo>
                    <a:lnTo>
                      <a:pt x="172" y="48"/>
                    </a:lnTo>
                    <a:lnTo>
                      <a:pt x="140" y="55"/>
                    </a:lnTo>
                    <a:lnTo>
                      <a:pt x="112" y="54"/>
                    </a:lnTo>
                    <a:lnTo>
                      <a:pt x="85" y="45"/>
                    </a:lnTo>
                    <a:lnTo>
                      <a:pt x="60" y="31"/>
                    </a:lnTo>
                    <a:lnTo>
                      <a:pt x="36" y="11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8" y="2"/>
                    </a:lnTo>
                    <a:lnTo>
                      <a:pt x="9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33" y="52"/>
                    </a:lnTo>
                    <a:lnTo>
                      <a:pt x="77" y="84"/>
                    </a:lnTo>
                    <a:lnTo>
                      <a:pt x="90" y="8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5" name="Freeform 80"/>
              <p:cNvSpPr>
                <a:spLocks/>
              </p:cNvSpPr>
              <p:nvPr/>
            </p:nvSpPr>
            <p:spPr bwMode="auto">
              <a:xfrm>
                <a:off x="2841" y="294"/>
                <a:ext cx="51" cy="140"/>
              </a:xfrm>
              <a:custGeom>
                <a:avLst/>
                <a:gdLst>
                  <a:gd name="T0" fmla="*/ 1 w 102"/>
                  <a:gd name="T1" fmla="*/ 1 h 279"/>
                  <a:gd name="T2" fmla="*/ 1 w 102"/>
                  <a:gd name="T3" fmla="*/ 1 h 279"/>
                  <a:gd name="T4" fmla="*/ 1 w 102"/>
                  <a:gd name="T5" fmla="*/ 1 h 279"/>
                  <a:gd name="T6" fmla="*/ 1 w 102"/>
                  <a:gd name="T7" fmla="*/ 1 h 279"/>
                  <a:gd name="T8" fmla="*/ 1 w 102"/>
                  <a:gd name="T9" fmla="*/ 1 h 279"/>
                  <a:gd name="T10" fmla="*/ 1 w 102"/>
                  <a:gd name="T11" fmla="*/ 1 h 279"/>
                  <a:gd name="T12" fmla="*/ 1 w 102"/>
                  <a:gd name="T13" fmla="*/ 1 h 279"/>
                  <a:gd name="T14" fmla="*/ 0 w 102"/>
                  <a:gd name="T15" fmla="*/ 1 h 279"/>
                  <a:gd name="T16" fmla="*/ 1 w 102"/>
                  <a:gd name="T17" fmla="*/ 1 h 279"/>
                  <a:gd name="T18" fmla="*/ 1 w 102"/>
                  <a:gd name="T19" fmla="*/ 1 h 279"/>
                  <a:gd name="T20" fmla="*/ 1 w 102"/>
                  <a:gd name="T21" fmla="*/ 1 h 279"/>
                  <a:gd name="T22" fmla="*/ 1 w 102"/>
                  <a:gd name="T23" fmla="*/ 1 h 279"/>
                  <a:gd name="T24" fmla="*/ 1 w 102"/>
                  <a:gd name="T25" fmla="*/ 1 h 279"/>
                  <a:gd name="T26" fmla="*/ 1 w 102"/>
                  <a:gd name="T27" fmla="*/ 1 h 279"/>
                  <a:gd name="T28" fmla="*/ 1 w 102"/>
                  <a:gd name="T29" fmla="*/ 1 h 279"/>
                  <a:gd name="T30" fmla="*/ 1 w 102"/>
                  <a:gd name="T31" fmla="*/ 1 h 279"/>
                  <a:gd name="T32" fmla="*/ 1 w 102"/>
                  <a:gd name="T33" fmla="*/ 1 h 279"/>
                  <a:gd name="T34" fmla="*/ 1 w 102"/>
                  <a:gd name="T35" fmla="*/ 1 h 279"/>
                  <a:gd name="T36" fmla="*/ 1 w 102"/>
                  <a:gd name="T37" fmla="*/ 1 h 279"/>
                  <a:gd name="T38" fmla="*/ 1 w 102"/>
                  <a:gd name="T39" fmla="*/ 0 h 279"/>
                  <a:gd name="T40" fmla="*/ 1 w 102"/>
                  <a:gd name="T41" fmla="*/ 1 h 279"/>
                  <a:gd name="T42" fmla="*/ 1 w 102"/>
                  <a:gd name="T43" fmla="*/ 1 h 279"/>
                  <a:gd name="T44" fmla="*/ 1 w 102"/>
                  <a:gd name="T45" fmla="*/ 1 h 279"/>
                  <a:gd name="T46" fmla="*/ 1 w 102"/>
                  <a:gd name="T47" fmla="*/ 1 h 279"/>
                  <a:gd name="T48" fmla="*/ 1 w 102"/>
                  <a:gd name="T49" fmla="*/ 1 h 279"/>
                  <a:gd name="T50" fmla="*/ 1 w 102"/>
                  <a:gd name="T51" fmla="*/ 1 h 279"/>
                  <a:gd name="T52" fmla="*/ 1 w 102"/>
                  <a:gd name="T53" fmla="*/ 1 h 27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2"/>
                  <a:gd name="T82" fmla="*/ 0 h 279"/>
                  <a:gd name="T83" fmla="*/ 102 w 102"/>
                  <a:gd name="T84" fmla="*/ 279 h 27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2" h="279">
                    <a:moveTo>
                      <a:pt x="69" y="260"/>
                    </a:moveTo>
                    <a:lnTo>
                      <a:pt x="65" y="265"/>
                    </a:lnTo>
                    <a:lnTo>
                      <a:pt x="61" y="268"/>
                    </a:lnTo>
                    <a:lnTo>
                      <a:pt x="56" y="270"/>
                    </a:lnTo>
                    <a:lnTo>
                      <a:pt x="51" y="272"/>
                    </a:lnTo>
                    <a:lnTo>
                      <a:pt x="38" y="275"/>
                    </a:lnTo>
                    <a:lnTo>
                      <a:pt x="11" y="278"/>
                    </a:lnTo>
                    <a:lnTo>
                      <a:pt x="0" y="279"/>
                    </a:lnTo>
                    <a:lnTo>
                      <a:pt x="1" y="272"/>
                    </a:lnTo>
                    <a:lnTo>
                      <a:pt x="7" y="257"/>
                    </a:lnTo>
                    <a:lnTo>
                      <a:pt x="22" y="227"/>
                    </a:lnTo>
                    <a:lnTo>
                      <a:pt x="36" y="197"/>
                    </a:lnTo>
                    <a:lnTo>
                      <a:pt x="38" y="189"/>
                    </a:lnTo>
                    <a:lnTo>
                      <a:pt x="49" y="180"/>
                    </a:lnTo>
                    <a:lnTo>
                      <a:pt x="57" y="168"/>
                    </a:lnTo>
                    <a:lnTo>
                      <a:pt x="64" y="154"/>
                    </a:lnTo>
                    <a:lnTo>
                      <a:pt x="73" y="121"/>
                    </a:lnTo>
                    <a:lnTo>
                      <a:pt x="77" y="85"/>
                    </a:lnTo>
                    <a:lnTo>
                      <a:pt x="81" y="15"/>
                    </a:lnTo>
                    <a:lnTo>
                      <a:pt x="83" y="0"/>
                    </a:lnTo>
                    <a:lnTo>
                      <a:pt x="91" y="16"/>
                    </a:lnTo>
                    <a:lnTo>
                      <a:pt x="97" y="35"/>
                    </a:lnTo>
                    <a:lnTo>
                      <a:pt x="102" y="80"/>
                    </a:lnTo>
                    <a:lnTo>
                      <a:pt x="100" y="130"/>
                    </a:lnTo>
                    <a:lnTo>
                      <a:pt x="81" y="226"/>
                    </a:lnTo>
                    <a:lnTo>
                      <a:pt x="69" y="26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" name="Freeform 81"/>
              <p:cNvSpPr>
                <a:spLocks/>
              </p:cNvSpPr>
              <p:nvPr/>
            </p:nvSpPr>
            <p:spPr bwMode="auto">
              <a:xfrm>
                <a:off x="2814" y="414"/>
                <a:ext cx="42" cy="162"/>
              </a:xfrm>
              <a:custGeom>
                <a:avLst/>
                <a:gdLst>
                  <a:gd name="T0" fmla="*/ 0 w 85"/>
                  <a:gd name="T1" fmla="*/ 1 h 323"/>
                  <a:gd name="T2" fmla="*/ 0 w 85"/>
                  <a:gd name="T3" fmla="*/ 1 h 323"/>
                  <a:gd name="T4" fmla="*/ 0 w 85"/>
                  <a:gd name="T5" fmla="*/ 1 h 323"/>
                  <a:gd name="T6" fmla="*/ 0 w 85"/>
                  <a:gd name="T7" fmla="*/ 1 h 323"/>
                  <a:gd name="T8" fmla="*/ 0 w 85"/>
                  <a:gd name="T9" fmla="*/ 1 h 323"/>
                  <a:gd name="T10" fmla="*/ 0 w 85"/>
                  <a:gd name="T11" fmla="*/ 1 h 323"/>
                  <a:gd name="T12" fmla="*/ 0 w 85"/>
                  <a:gd name="T13" fmla="*/ 1 h 323"/>
                  <a:gd name="T14" fmla="*/ 0 w 85"/>
                  <a:gd name="T15" fmla="*/ 1 h 323"/>
                  <a:gd name="T16" fmla="*/ 0 w 85"/>
                  <a:gd name="T17" fmla="*/ 1 h 323"/>
                  <a:gd name="T18" fmla="*/ 0 w 85"/>
                  <a:gd name="T19" fmla="*/ 1 h 323"/>
                  <a:gd name="T20" fmla="*/ 0 w 85"/>
                  <a:gd name="T21" fmla="*/ 1 h 323"/>
                  <a:gd name="T22" fmla="*/ 0 w 85"/>
                  <a:gd name="T23" fmla="*/ 1 h 323"/>
                  <a:gd name="T24" fmla="*/ 0 w 85"/>
                  <a:gd name="T25" fmla="*/ 1 h 323"/>
                  <a:gd name="T26" fmla="*/ 0 w 85"/>
                  <a:gd name="T27" fmla="*/ 1 h 323"/>
                  <a:gd name="T28" fmla="*/ 0 w 85"/>
                  <a:gd name="T29" fmla="*/ 1 h 323"/>
                  <a:gd name="T30" fmla="*/ 0 w 85"/>
                  <a:gd name="T31" fmla="*/ 1 h 323"/>
                  <a:gd name="T32" fmla="*/ 0 w 85"/>
                  <a:gd name="T33" fmla="*/ 1 h 323"/>
                  <a:gd name="T34" fmla="*/ 0 w 85"/>
                  <a:gd name="T35" fmla="*/ 1 h 323"/>
                  <a:gd name="T36" fmla="*/ 0 w 85"/>
                  <a:gd name="T37" fmla="*/ 1 h 323"/>
                  <a:gd name="T38" fmla="*/ 0 w 85"/>
                  <a:gd name="T39" fmla="*/ 1 h 323"/>
                  <a:gd name="T40" fmla="*/ 0 w 85"/>
                  <a:gd name="T41" fmla="*/ 1 h 323"/>
                  <a:gd name="T42" fmla="*/ 0 w 85"/>
                  <a:gd name="T43" fmla="*/ 1 h 323"/>
                  <a:gd name="T44" fmla="*/ 0 w 85"/>
                  <a:gd name="T45" fmla="*/ 1 h 323"/>
                  <a:gd name="T46" fmla="*/ 0 w 85"/>
                  <a:gd name="T47" fmla="*/ 1 h 323"/>
                  <a:gd name="T48" fmla="*/ 0 w 85"/>
                  <a:gd name="T49" fmla="*/ 1 h 323"/>
                  <a:gd name="T50" fmla="*/ 0 w 85"/>
                  <a:gd name="T51" fmla="*/ 1 h 323"/>
                  <a:gd name="T52" fmla="*/ 0 w 85"/>
                  <a:gd name="T53" fmla="*/ 1 h 323"/>
                  <a:gd name="T54" fmla="*/ 0 w 85"/>
                  <a:gd name="T55" fmla="*/ 0 h 323"/>
                  <a:gd name="T56" fmla="*/ 0 w 85"/>
                  <a:gd name="T57" fmla="*/ 1 h 323"/>
                  <a:gd name="T58" fmla="*/ 0 w 85"/>
                  <a:gd name="T59" fmla="*/ 1 h 323"/>
                  <a:gd name="T60" fmla="*/ 0 w 85"/>
                  <a:gd name="T61" fmla="*/ 1 h 323"/>
                  <a:gd name="T62" fmla="*/ 0 w 85"/>
                  <a:gd name="T63" fmla="*/ 1 h 323"/>
                  <a:gd name="T64" fmla="*/ 0 w 85"/>
                  <a:gd name="T65" fmla="*/ 1 h 323"/>
                  <a:gd name="T66" fmla="*/ 0 w 85"/>
                  <a:gd name="T67" fmla="*/ 1 h 32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5"/>
                  <a:gd name="T103" fmla="*/ 0 h 323"/>
                  <a:gd name="T104" fmla="*/ 85 w 85"/>
                  <a:gd name="T105" fmla="*/ 323 h 32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5" h="323">
                    <a:moveTo>
                      <a:pt x="0" y="68"/>
                    </a:moveTo>
                    <a:lnTo>
                      <a:pt x="0" y="82"/>
                    </a:lnTo>
                    <a:lnTo>
                      <a:pt x="0" y="123"/>
                    </a:lnTo>
                    <a:lnTo>
                      <a:pt x="0" y="229"/>
                    </a:lnTo>
                    <a:lnTo>
                      <a:pt x="0" y="302"/>
                    </a:lnTo>
                    <a:lnTo>
                      <a:pt x="1" y="305"/>
                    </a:lnTo>
                    <a:lnTo>
                      <a:pt x="3" y="307"/>
                    </a:lnTo>
                    <a:lnTo>
                      <a:pt x="8" y="310"/>
                    </a:lnTo>
                    <a:lnTo>
                      <a:pt x="18" y="316"/>
                    </a:lnTo>
                    <a:lnTo>
                      <a:pt x="28" y="322"/>
                    </a:lnTo>
                    <a:lnTo>
                      <a:pt x="31" y="323"/>
                    </a:lnTo>
                    <a:lnTo>
                      <a:pt x="33" y="312"/>
                    </a:lnTo>
                    <a:lnTo>
                      <a:pt x="40" y="289"/>
                    </a:lnTo>
                    <a:lnTo>
                      <a:pt x="60" y="239"/>
                    </a:lnTo>
                    <a:lnTo>
                      <a:pt x="76" y="190"/>
                    </a:lnTo>
                    <a:lnTo>
                      <a:pt x="79" y="178"/>
                    </a:lnTo>
                    <a:lnTo>
                      <a:pt x="79" y="169"/>
                    </a:lnTo>
                    <a:lnTo>
                      <a:pt x="80" y="149"/>
                    </a:lnTo>
                    <a:lnTo>
                      <a:pt x="80" y="103"/>
                    </a:lnTo>
                    <a:lnTo>
                      <a:pt x="82" y="61"/>
                    </a:lnTo>
                    <a:lnTo>
                      <a:pt x="85" y="52"/>
                    </a:lnTo>
                    <a:lnTo>
                      <a:pt x="81" y="45"/>
                    </a:lnTo>
                    <a:lnTo>
                      <a:pt x="75" y="36"/>
                    </a:lnTo>
                    <a:lnTo>
                      <a:pt x="66" y="29"/>
                    </a:lnTo>
                    <a:lnTo>
                      <a:pt x="58" y="23"/>
                    </a:lnTo>
                    <a:lnTo>
                      <a:pt x="50" y="16"/>
                    </a:lnTo>
                    <a:lnTo>
                      <a:pt x="44" y="7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35" y="5"/>
                    </a:lnTo>
                    <a:lnTo>
                      <a:pt x="16" y="25"/>
                    </a:lnTo>
                    <a:lnTo>
                      <a:pt x="0" y="5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" name="Freeform 82"/>
              <p:cNvSpPr>
                <a:spLocks/>
              </p:cNvSpPr>
              <p:nvPr/>
            </p:nvSpPr>
            <p:spPr bwMode="auto">
              <a:xfrm>
                <a:off x="2470" y="50"/>
                <a:ext cx="180" cy="260"/>
              </a:xfrm>
              <a:custGeom>
                <a:avLst/>
                <a:gdLst>
                  <a:gd name="T0" fmla="*/ 0 w 361"/>
                  <a:gd name="T1" fmla="*/ 0 h 519"/>
                  <a:gd name="T2" fmla="*/ 0 w 361"/>
                  <a:gd name="T3" fmla="*/ 1 h 519"/>
                  <a:gd name="T4" fmla="*/ 0 w 361"/>
                  <a:gd name="T5" fmla="*/ 1 h 519"/>
                  <a:gd name="T6" fmla="*/ 0 w 361"/>
                  <a:gd name="T7" fmla="*/ 1 h 519"/>
                  <a:gd name="T8" fmla="*/ 0 w 361"/>
                  <a:gd name="T9" fmla="*/ 1 h 519"/>
                  <a:gd name="T10" fmla="*/ 0 w 361"/>
                  <a:gd name="T11" fmla="*/ 1 h 519"/>
                  <a:gd name="T12" fmla="*/ 0 w 361"/>
                  <a:gd name="T13" fmla="*/ 1 h 519"/>
                  <a:gd name="T14" fmla="*/ 0 w 361"/>
                  <a:gd name="T15" fmla="*/ 1 h 519"/>
                  <a:gd name="T16" fmla="*/ 0 w 361"/>
                  <a:gd name="T17" fmla="*/ 1 h 519"/>
                  <a:gd name="T18" fmla="*/ 0 w 361"/>
                  <a:gd name="T19" fmla="*/ 1 h 519"/>
                  <a:gd name="T20" fmla="*/ 0 w 361"/>
                  <a:gd name="T21" fmla="*/ 1 h 519"/>
                  <a:gd name="T22" fmla="*/ 0 w 361"/>
                  <a:gd name="T23" fmla="*/ 1 h 519"/>
                  <a:gd name="T24" fmla="*/ 0 w 361"/>
                  <a:gd name="T25" fmla="*/ 1 h 519"/>
                  <a:gd name="T26" fmla="*/ 0 w 361"/>
                  <a:gd name="T27" fmla="*/ 1 h 519"/>
                  <a:gd name="T28" fmla="*/ 0 w 361"/>
                  <a:gd name="T29" fmla="*/ 1 h 519"/>
                  <a:gd name="T30" fmla="*/ 0 w 361"/>
                  <a:gd name="T31" fmla="*/ 1 h 519"/>
                  <a:gd name="T32" fmla="*/ 0 w 361"/>
                  <a:gd name="T33" fmla="*/ 1 h 519"/>
                  <a:gd name="T34" fmla="*/ 0 w 361"/>
                  <a:gd name="T35" fmla="*/ 1 h 519"/>
                  <a:gd name="T36" fmla="*/ 0 w 361"/>
                  <a:gd name="T37" fmla="*/ 1 h 519"/>
                  <a:gd name="T38" fmla="*/ 0 w 361"/>
                  <a:gd name="T39" fmla="*/ 1 h 519"/>
                  <a:gd name="T40" fmla="*/ 0 w 361"/>
                  <a:gd name="T41" fmla="*/ 1 h 519"/>
                  <a:gd name="T42" fmla="*/ 0 w 361"/>
                  <a:gd name="T43" fmla="*/ 1 h 519"/>
                  <a:gd name="T44" fmla="*/ 0 w 361"/>
                  <a:gd name="T45" fmla="*/ 1 h 519"/>
                  <a:gd name="T46" fmla="*/ 0 w 361"/>
                  <a:gd name="T47" fmla="*/ 1 h 519"/>
                  <a:gd name="T48" fmla="*/ 0 w 361"/>
                  <a:gd name="T49" fmla="*/ 1 h 519"/>
                  <a:gd name="T50" fmla="*/ 0 w 361"/>
                  <a:gd name="T51" fmla="*/ 1 h 519"/>
                  <a:gd name="T52" fmla="*/ 0 w 361"/>
                  <a:gd name="T53" fmla="*/ 1 h 519"/>
                  <a:gd name="T54" fmla="*/ 0 w 361"/>
                  <a:gd name="T55" fmla="*/ 1 h 519"/>
                  <a:gd name="T56" fmla="*/ 0 w 361"/>
                  <a:gd name="T57" fmla="*/ 1 h 519"/>
                  <a:gd name="T58" fmla="*/ 0 w 361"/>
                  <a:gd name="T59" fmla="*/ 1 h 519"/>
                  <a:gd name="T60" fmla="*/ 0 w 361"/>
                  <a:gd name="T61" fmla="*/ 1 h 519"/>
                  <a:gd name="T62" fmla="*/ 0 w 361"/>
                  <a:gd name="T63" fmla="*/ 1 h 519"/>
                  <a:gd name="T64" fmla="*/ 0 w 361"/>
                  <a:gd name="T65" fmla="*/ 1 h 519"/>
                  <a:gd name="T66" fmla="*/ 0 w 361"/>
                  <a:gd name="T67" fmla="*/ 1 h 519"/>
                  <a:gd name="T68" fmla="*/ 0 w 361"/>
                  <a:gd name="T69" fmla="*/ 1 h 519"/>
                  <a:gd name="T70" fmla="*/ 0 w 361"/>
                  <a:gd name="T71" fmla="*/ 1 h 519"/>
                  <a:gd name="T72" fmla="*/ 0 w 361"/>
                  <a:gd name="T73" fmla="*/ 1 h 519"/>
                  <a:gd name="T74" fmla="*/ 0 w 361"/>
                  <a:gd name="T75" fmla="*/ 1 h 51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61"/>
                  <a:gd name="T115" fmla="*/ 0 h 519"/>
                  <a:gd name="T116" fmla="*/ 361 w 361"/>
                  <a:gd name="T117" fmla="*/ 519 h 51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61" h="519">
                    <a:moveTo>
                      <a:pt x="361" y="0"/>
                    </a:moveTo>
                    <a:lnTo>
                      <a:pt x="345" y="8"/>
                    </a:lnTo>
                    <a:lnTo>
                      <a:pt x="317" y="25"/>
                    </a:lnTo>
                    <a:lnTo>
                      <a:pt x="275" y="62"/>
                    </a:lnTo>
                    <a:lnTo>
                      <a:pt x="264" y="86"/>
                    </a:lnTo>
                    <a:lnTo>
                      <a:pt x="260" y="116"/>
                    </a:lnTo>
                    <a:lnTo>
                      <a:pt x="262" y="133"/>
                    </a:lnTo>
                    <a:lnTo>
                      <a:pt x="261" y="145"/>
                    </a:lnTo>
                    <a:lnTo>
                      <a:pt x="259" y="162"/>
                    </a:lnTo>
                    <a:lnTo>
                      <a:pt x="255" y="174"/>
                    </a:lnTo>
                    <a:lnTo>
                      <a:pt x="248" y="182"/>
                    </a:lnTo>
                    <a:lnTo>
                      <a:pt x="239" y="190"/>
                    </a:lnTo>
                    <a:lnTo>
                      <a:pt x="225" y="201"/>
                    </a:lnTo>
                    <a:lnTo>
                      <a:pt x="216" y="208"/>
                    </a:lnTo>
                    <a:lnTo>
                      <a:pt x="214" y="210"/>
                    </a:lnTo>
                    <a:lnTo>
                      <a:pt x="214" y="211"/>
                    </a:lnTo>
                    <a:lnTo>
                      <a:pt x="215" y="213"/>
                    </a:lnTo>
                    <a:lnTo>
                      <a:pt x="216" y="215"/>
                    </a:lnTo>
                    <a:lnTo>
                      <a:pt x="217" y="217"/>
                    </a:lnTo>
                    <a:lnTo>
                      <a:pt x="221" y="221"/>
                    </a:lnTo>
                    <a:lnTo>
                      <a:pt x="229" y="229"/>
                    </a:lnTo>
                    <a:lnTo>
                      <a:pt x="231" y="230"/>
                    </a:lnTo>
                    <a:lnTo>
                      <a:pt x="215" y="235"/>
                    </a:lnTo>
                    <a:lnTo>
                      <a:pt x="191" y="249"/>
                    </a:lnTo>
                    <a:lnTo>
                      <a:pt x="172" y="266"/>
                    </a:lnTo>
                    <a:lnTo>
                      <a:pt x="157" y="285"/>
                    </a:lnTo>
                    <a:lnTo>
                      <a:pt x="123" y="327"/>
                    </a:lnTo>
                    <a:lnTo>
                      <a:pt x="112" y="336"/>
                    </a:lnTo>
                    <a:lnTo>
                      <a:pt x="111" y="341"/>
                    </a:lnTo>
                    <a:lnTo>
                      <a:pt x="112" y="350"/>
                    </a:lnTo>
                    <a:lnTo>
                      <a:pt x="113" y="369"/>
                    </a:lnTo>
                    <a:lnTo>
                      <a:pt x="111" y="386"/>
                    </a:lnTo>
                    <a:lnTo>
                      <a:pt x="110" y="390"/>
                    </a:lnTo>
                    <a:lnTo>
                      <a:pt x="102" y="405"/>
                    </a:lnTo>
                    <a:lnTo>
                      <a:pt x="88" y="430"/>
                    </a:lnTo>
                    <a:lnTo>
                      <a:pt x="53" y="473"/>
                    </a:lnTo>
                    <a:lnTo>
                      <a:pt x="11" y="510"/>
                    </a:lnTo>
                    <a:lnTo>
                      <a:pt x="0" y="519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" name="Freeform 83"/>
              <p:cNvSpPr>
                <a:spLocks/>
              </p:cNvSpPr>
              <p:nvPr/>
            </p:nvSpPr>
            <p:spPr bwMode="auto">
              <a:xfrm>
                <a:off x="2587" y="164"/>
                <a:ext cx="151" cy="188"/>
              </a:xfrm>
              <a:custGeom>
                <a:avLst/>
                <a:gdLst>
                  <a:gd name="T0" fmla="*/ 0 w 301"/>
                  <a:gd name="T1" fmla="*/ 0 h 377"/>
                  <a:gd name="T2" fmla="*/ 1 w 301"/>
                  <a:gd name="T3" fmla="*/ 0 h 377"/>
                  <a:gd name="T4" fmla="*/ 1 w 301"/>
                  <a:gd name="T5" fmla="*/ 0 h 377"/>
                  <a:gd name="T6" fmla="*/ 1 w 301"/>
                  <a:gd name="T7" fmla="*/ 0 h 377"/>
                  <a:gd name="T8" fmla="*/ 1 w 301"/>
                  <a:gd name="T9" fmla="*/ 0 h 377"/>
                  <a:gd name="T10" fmla="*/ 1 w 301"/>
                  <a:gd name="T11" fmla="*/ 0 h 377"/>
                  <a:gd name="T12" fmla="*/ 1 w 301"/>
                  <a:gd name="T13" fmla="*/ 0 h 377"/>
                  <a:gd name="T14" fmla="*/ 1 w 301"/>
                  <a:gd name="T15" fmla="*/ 0 h 377"/>
                  <a:gd name="T16" fmla="*/ 1 w 301"/>
                  <a:gd name="T17" fmla="*/ 0 h 377"/>
                  <a:gd name="T18" fmla="*/ 1 w 301"/>
                  <a:gd name="T19" fmla="*/ 0 h 377"/>
                  <a:gd name="T20" fmla="*/ 1 w 301"/>
                  <a:gd name="T21" fmla="*/ 0 h 377"/>
                  <a:gd name="T22" fmla="*/ 1 w 301"/>
                  <a:gd name="T23" fmla="*/ 0 h 377"/>
                  <a:gd name="T24" fmla="*/ 1 w 301"/>
                  <a:gd name="T25" fmla="*/ 0 h 377"/>
                  <a:gd name="T26" fmla="*/ 1 w 301"/>
                  <a:gd name="T27" fmla="*/ 0 h 377"/>
                  <a:gd name="T28" fmla="*/ 1 w 301"/>
                  <a:gd name="T29" fmla="*/ 0 h 377"/>
                  <a:gd name="T30" fmla="*/ 1 w 301"/>
                  <a:gd name="T31" fmla="*/ 0 h 377"/>
                  <a:gd name="T32" fmla="*/ 1 w 301"/>
                  <a:gd name="T33" fmla="*/ 0 h 377"/>
                  <a:gd name="T34" fmla="*/ 1 w 301"/>
                  <a:gd name="T35" fmla="*/ 0 h 377"/>
                  <a:gd name="T36" fmla="*/ 1 w 301"/>
                  <a:gd name="T37" fmla="*/ 0 h 377"/>
                  <a:gd name="T38" fmla="*/ 1 w 301"/>
                  <a:gd name="T39" fmla="*/ 0 h 377"/>
                  <a:gd name="T40" fmla="*/ 1 w 301"/>
                  <a:gd name="T41" fmla="*/ 0 h 377"/>
                  <a:gd name="T42" fmla="*/ 1 w 301"/>
                  <a:gd name="T43" fmla="*/ 0 h 377"/>
                  <a:gd name="T44" fmla="*/ 1 w 301"/>
                  <a:gd name="T45" fmla="*/ 0 h 377"/>
                  <a:gd name="T46" fmla="*/ 1 w 301"/>
                  <a:gd name="T47" fmla="*/ 0 h 377"/>
                  <a:gd name="T48" fmla="*/ 1 w 301"/>
                  <a:gd name="T49" fmla="*/ 0 h 377"/>
                  <a:gd name="T50" fmla="*/ 1 w 301"/>
                  <a:gd name="T51" fmla="*/ 0 h 377"/>
                  <a:gd name="T52" fmla="*/ 1 w 301"/>
                  <a:gd name="T53" fmla="*/ 0 h 377"/>
                  <a:gd name="T54" fmla="*/ 1 w 301"/>
                  <a:gd name="T55" fmla="*/ 0 h 377"/>
                  <a:gd name="T56" fmla="*/ 1 w 301"/>
                  <a:gd name="T57" fmla="*/ 0 h 377"/>
                  <a:gd name="T58" fmla="*/ 1 w 301"/>
                  <a:gd name="T59" fmla="*/ 0 h 377"/>
                  <a:gd name="T60" fmla="*/ 1 w 301"/>
                  <a:gd name="T61" fmla="*/ 0 h 377"/>
                  <a:gd name="T62" fmla="*/ 1 w 301"/>
                  <a:gd name="T63" fmla="*/ 0 h 377"/>
                  <a:gd name="T64" fmla="*/ 1 w 301"/>
                  <a:gd name="T65" fmla="*/ 0 h 377"/>
                  <a:gd name="T66" fmla="*/ 1 w 301"/>
                  <a:gd name="T67" fmla="*/ 0 h 377"/>
                  <a:gd name="T68" fmla="*/ 1 w 301"/>
                  <a:gd name="T69" fmla="*/ 0 h 377"/>
                  <a:gd name="T70" fmla="*/ 1 w 301"/>
                  <a:gd name="T71" fmla="*/ 0 h 377"/>
                  <a:gd name="T72" fmla="*/ 1 w 301"/>
                  <a:gd name="T73" fmla="*/ 0 h 377"/>
                  <a:gd name="T74" fmla="*/ 1 w 301"/>
                  <a:gd name="T75" fmla="*/ 0 h 377"/>
                  <a:gd name="T76" fmla="*/ 1 w 301"/>
                  <a:gd name="T77" fmla="*/ 0 h 377"/>
                  <a:gd name="T78" fmla="*/ 1 w 301"/>
                  <a:gd name="T79" fmla="*/ 0 h 377"/>
                  <a:gd name="T80" fmla="*/ 1 w 301"/>
                  <a:gd name="T81" fmla="*/ 0 h 377"/>
                  <a:gd name="T82" fmla="*/ 1 w 301"/>
                  <a:gd name="T83" fmla="*/ 0 h 377"/>
                  <a:gd name="T84" fmla="*/ 1 w 301"/>
                  <a:gd name="T85" fmla="*/ 0 h 377"/>
                  <a:gd name="T86" fmla="*/ 1 w 301"/>
                  <a:gd name="T87" fmla="*/ 0 h 377"/>
                  <a:gd name="T88" fmla="*/ 1 w 301"/>
                  <a:gd name="T89" fmla="*/ 0 h 377"/>
                  <a:gd name="T90" fmla="*/ 1 w 301"/>
                  <a:gd name="T91" fmla="*/ 0 h 377"/>
                  <a:gd name="T92" fmla="*/ 1 w 301"/>
                  <a:gd name="T93" fmla="*/ 0 h 37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1"/>
                  <a:gd name="T142" fmla="*/ 0 h 377"/>
                  <a:gd name="T143" fmla="*/ 301 w 301"/>
                  <a:gd name="T144" fmla="*/ 377 h 37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1" h="377">
                    <a:moveTo>
                      <a:pt x="0" y="3"/>
                    </a:moveTo>
                    <a:lnTo>
                      <a:pt x="2" y="2"/>
                    </a:lnTo>
                    <a:lnTo>
                      <a:pt x="14" y="0"/>
                    </a:lnTo>
                    <a:lnTo>
                      <a:pt x="23" y="2"/>
                    </a:lnTo>
                    <a:lnTo>
                      <a:pt x="32" y="7"/>
                    </a:lnTo>
                    <a:lnTo>
                      <a:pt x="37" y="10"/>
                    </a:lnTo>
                    <a:lnTo>
                      <a:pt x="41" y="16"/>
                    </a:lnTo>
                    <a:lnTo>
                      <a:pt x="45" y="22"/>
                    </a:lnTo>
                    <a:lnTo>
                      <a:pt x="51" y="35"/>
                    </a:lnTo>
                    <a:lnTo>
                      <a:pt x="63" y="59"/>
                    </a:lnTo>
                    <a:lnTo>
                      <a:pt x="87" y="65"/>
                    </a:lnTo>
                    <a:lnTo>
                      <a:pt x="95" y="65"/>
                    </a:lnTo>
                    <a:lnTo>
                      <a:pt x="102" y="67"/>
                    </a:lnTo>
                    <a:lnTo>
                      <a:pt x="108" y="72"/>
                    </a:lnTo>
                    <a:lnTo>
                      <a:pt x="113" y="78"/>
                    </a:lnTo>
                    <a:lnTo>
                      <a:pt x="118" y="85"/>
                    </a:lnTo>
                    <a:lnTo>
                      <a:pt x="125" y="103"/>
                    </a:lnTo>
                    <a:lnTo>
                      <a:pt x="131" y="128"/>
                    </a:lnTo>
                    <a:lnTo>
                      <a:pt x="132" y="129"/>
                    </a:lnTo>
                    <a:lnTo>
                      <a:pt x="141" y="130"/>
                    </a:lnTo>
                    <a:lnTo>
                      <a:pt x="171" y="137"/>
                    </a:lnTo>
                    <a:lnTo>
                      <a:pt x="185" y="143"/>
                    </a:lnTo>
                    <a:lnTo>
                      <a:pt x="191" y="148"/>
                    </a:lnTo>
                    <a:lnTo>
                      <a:pt x="195" y="153"/>
                    </a:lnTo>
                    <a:lnTo>
                      <a:pt x="197" y="159"/>
                    </a:lnTo>
                    <a:lnTo>
                      <a:pt x="198" y="166"/>
                    </a:lnTo>
                    <a:lnTo>
                      <a:pt x="201" y="174"/>
                    </a:lnTo>
                    <a:lnTo>
                      <a:pt x="206" y="181"/>
                    </a:lnTo>
                    <a:lnTo>
                      <a:pt x="218" y="194"/>
                    </a:lnTo>
                    <a:lnTo>
                      <a:pt x="232" y="206"/>
                    </a:lnTo>
                    <a:lnTo>
                      <a:pt x="252" y="220"/>
                    </a:lnTo>
                    <a:lnTo>
                      <a:pt x="254" y="220"/>
                    </a:lnTo>
                    <a:lnTo>
                      <a:pt x="254" y="227"/>
                    </a:lnTo>
                    <a:lnTo>
                      <a:pt x="255" y="241"/>
                    </a:lnTo>
                    <a:lnTo>
                      <a:pt x="258" y="269"/>
                    </a:lnTo>
                    <a:lnTo>
                      <a:pt x="260" y="296"/>
                    </a:lnTo>
                    <a:lnTo>
                      <a:pt x="261" y="302"/>
                    </a:lnTo>
                    <a:lnTo>
                      <a:pt x="265" y="304"/>
                    </a:lnTo>
                    <a:lnTo>
                      <a:pt x="280" y="310"/>
                    </a:lnTo>
                    <a:lnTo>
                      <a:pt x="287" y="316"/>
                    </a:lnTo>
                    <a:lnTo>
                      <a:pt x="291" y="325"/>
                    </a:lnTo>
                    <a:lnTo>
                      <a:pt x="292" y="329"/>
                    </a:lnTo>
                    <a:lnTo>
                      <a:pt x="292" y="335"/>
                    </a:lnTo>
                    <a:lnTo>
                      <a:pt x="293" y="346"/>
                    </a:lnTo>
                    <a:lnTo>
                      <a:pt x="297" y="366"/>
                    </a:lnTo>
                    <a:lnTo>
                      <a:pt x="300" y="377"/>
                    </a:lnTo>
                    <a:lnTo>
                      <a:pt x="301" y="377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" name="Freeform 84"/>
              <p:cNvSpPr>
                <a:spLocks/>
              </p:cNvSpPr>
              <p:nvPr/>
            </p:nvSpPr>
            <p:spPr bwMode="auto">
              <a:xfrm>
                <a:off x="2764" y="197"/>
                <a:ext cx="108" cy="151"/>
              </a:xfrm>
              <a:custGeom>
                <a:avLst/>
                <a:gdLst>
                  <a:gd name="T0" fmla="*/ 0 w 218"/>
                  <a:gd name="T1" fmla="*/ 1 h 302"/>
                  <a:gd name="T2" fmla="*/ 0 w 218"/>
                  <a:gd name="T3" fmla="*/ 1 h 302"/>
                  <a:gd name="T4" fmla="*/ 0 w 218"/>
                  <a:gd name="T5" fmla="*/ 1 h 302"/>
                  <a:gd name="T6" fmla="*/ 0 w 218"/>
                  <a:gd name="T7" fmla="*/ 1 h 302"/>
                  <a:gd name="T8" fmla="*/ 0 w 218"/>
                  <a:gd name="T9" fmla="*/ 1 h 302"/>
                  <a:gd name="T10" fmla="*/ 0 w 218"/>
                  <a:gd name="T11" fmla="*/ 1 h 302"/>
                  <a:gd name="T12" fmla="*/ 0 w 218"/>
                  <a:gd name="T13" fmla="*/ 1 h 302"/>
                  <a:gd name="T14" fmla="*/ 0 w 218"/>
                  <a:gd name="T15" fmla="*/ 1 h 302"/>
                  <a:gd name="T16" fmla="*/ 0 w 218"/>
                  <a:gd name="T17" fmla="*/ 1 h 302"/>
                  <a:gd name="T18" fmla="*/ 0 w 218"/>
                  <a:gd name="T19" fmla="*/ 1 h 302"/>
                  <a:gd name="T20" fmla="*/ 0 w 218"/>
                  <a:gd name="T21" fmla="*/ 1 h 302"/>
                  <a:gd name="T22" fmla="*/ 0 w 218"/>
                  <a:gd name="T23" fmla="*/ 1 h 302"/>
                  <a:gd name="T24" fmla="*/ 0 w 218"/>
                  <a:gd name="T25" fmla="*/ 1 h 302"/>
                  <a:gd name="T26" fmla="*/ 0 w 218"/>
                  <a:gd name="T27" fmla="*/ 1 h 302"/>
                  <a:gd name="T28" fmla="*/ 0 w 218"/>
                  <a:gd name="T29" fmla="*/ 1 h 302"/>
                  <a:gd name="T30" fmla="*/ 0 w 218"/>
                  <a:gd name="T31" fmla="*/ 1 h 302"/>
                  <a:gd name="T32" fmla="*/ 0 w 218"/>
                  <a:gd name="T33" fmla="*/ 1 h 302"/>
                  <a:gd name="T34" fmla="*/ 0 w 218"/>
                  <a:gd name="T35" fmla="*/ 1 h 302"/>
                  <a:gd name="T36" fmla="*/ 0 w 218"/>
                  <a:gd name="T37" fmla="*/ 1 h 302"/>
                  <a:gd name="T38" fmla="*/ 0 w 218"/>
                  <a:gd name="T39" fmla="*/ 1 h 302"/>
                  <a:gd name="T40" fmla="*/ 0 w 218"/>
                  <a:gd name="T41" fmla="*/ 1 h 302"/>
                  <a:gd name="T42" fmla="*/ 0 w 218"/>
                  <a:gd name="T43" fmla="*/ 1 h 302"/>
                  <a:gd name="T44" fmla="*/ 0 w 218"/>
                  <a:gd name="T45" fmla="*/ 1 h 302"/>
                  <a:gd name="T46" fmla="*/ 0 w 218"/>
                  <a:gd name="T47" fmla="*/ 1 h 302"/>
                  <a:gd name="T48" fmla="*/ 0 w 218"/>
                  <a:gd name="T49" fmla="*/ 1 h 302"/>
                  <a:gd name="T50" fmla="*/ 0 w 218"/>
                  <a:gd name="T51" fmla="*/ 1 h 302"/>
                  <a:gd name="T52" fmla="*/ 0 w 218"/>
                  <a:gd name="T53" fmla="*/ 1 h 302"/>
                  <a:gd name="T54" fmla="*/ 0 w 218"/>
                  <a:gd name="T55" fmla="*/ 1 h 302"/>
                  <a:gd name="T56" fmla="*/ 0 w 218"/>
                  <a:gd name="T57" fmla="*/ 1 h 302"/>
                  <a:gd name="T58" fmla="*/ 0 w 218"/>
                  <a:gd name="T59" fmla="*/ 1 h 302"/>
                  <a:gd name="T60" fmla="*/ 0 w 218"/>
                  <a:gd name="T61" fmla="*/ 1 h 302"/>
                  <a:gd name="T62" fmla="*/ 0 w 218"/>
                  <a:gd name="T63" fmla="*/ 0 h 3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18"/>
                  <a:gd name="T97" fmla="*/ 0 h 302"/>
                  <a:gd name="T98" fmla="*/ 218 w 218"/>
                  <a:gd name="T99" fmla="*/ 302 h 3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18" h="302">
                    <a:moveTo>
                      <a:pt x="0" y="302"/>
                    </a:moveTo>
                    <a:lnTo>
                      <a:pt x="18" y="296"/>
                    </a:lnTo>
                    <a:lnTo>
                      <a:pt x="32" y="288"/>
                    </a:lnTo>
                    <a:lnTo>
                      <a:pt x="42" y="277"/>
                    </a:lnTo>
                    <a:lnTo>
                      <a:pt x="48" y="265"/>
                    </a:lnTo>
                    <a:lnTo>
                      <a:pt x="52" y="251"/>
                    </a:lnTo>
                    <a:lnTo>
                      <a:pt x="53" y="237"/>
                    </a:lnTo>
                    <a:lnTo>
                      <a:pt x="54" y="210"/>
                    </a:lnTo>
                    <a:lnTo>
                      <a:pt x="58" y="186"/>
                    </a:lnTo>
                    <a:lnTo>
                      <a:pt x="70" y="167"/>
                    </a:lnTo>
                    <a:lnTo>
                      <a:pt x="73" y="165"/>
                    </a:lnTo>
                    <a:lnTo>
                      <a:pt x="78" y="164"/>
                    </a:lnTo>
                    <a:lnTo>
                      <a:pt x="90" y="160"/>
                    </a:lnTo>
                    <a:lnTo>
                      <a:pt x="115" y="151"/>
                    </a:lnTo>
                    <a:lnTo>
                      <a:pt x="127" y="132"/>
                    </a:lnTo>
                    <a:lnTo>
                      <a:pt x="127" y="126"/>
                    </a:lnTo>
                    <a:lnTo>
                      <a:pt x="130" y="120"/>
                    </a:lnTo>
                    <a:lnTo>
                      <a:pt x="133" y="116"/>
                    </a:lnTo>
                    <a:lnTo>
                      <a:pt x="138" y="111"/>
                    </a:lnTo>
                    <a:lnTo>
                      <a:pt x="143" y="108"/>
                    </a:lnTo>
                    <a:lnTo>
                      <a:pt x="153" y="103"/>
                    </a:lnTo>
                    <a:lnTo>
                      <a:pt x="163" y="100"/>
                    </a:lnTo>
                    <a:lnTo>
                      <a:pt x="169" y="99"/>
                    </a:lnTo>
                    <a:lnTo>
                      <a:pt x="170" y="98"/>
                    </a:lnTo>
                    <a:lnTo>
                      <a:pt x="168" y="96"/>
                    </a:lnTo>
                    <a:lnTo>
                      <a:pt x="167" y="93"/>
                    </a:lnTo>
                    <a:lnTo>
                      <a:pt x="167" y="89"/>
                    </a:lnTo>
                    <a:lnTo>
                      <a:pt x="168" y="81"/>
                    </a:lnTo>
                    <a:lnTo>
                      <a:pt x="170" y="71"/>
                    </a:lnTo>
                    <a:lnTo>
                      <a:pt x="179" y="49"/>
                    </a:lnTo>
                    <a:lnTo>
                      <a:pt x="204" y="10"/>
                    </a:lnTo>
                    <a:lnTo>
                      <a:pt x="218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" name="Freeform 85"/>
              <p:cNvSpPr>
                <a:spLocks/>
              </p:cNvSpPr>
              <p:nvPr/>
            </p:nvSpPr>
            <p:spPr bwMode="auto">
              <a:xfrm>
                <a:off x="2520" y="1985"/>
                <a:ext cx="44" cy="54"/>
              </a:xfrm>
              <a:custGeom>
                <a:avLst/>
                <a:gdLst>
                  <a:gd name="T0" fmla="*/ 0 w 89"/>
                  <a:gd name="T1" fmla="*/ 1 h 108"/>
                  <a:gd name="T2" fmla="*/ 0 w 89"/>
                  <a:gd name="T3" fmla="*/ 1 h 108"/>
                  <a:gd name="T4" fmla="*/ 0 w 89"/>
                  <a:gd name="T5" fmla="*/ 1 h 108"/>
                  <a:gd name="T6" fmla="*/ 0 w 89"/>
                  <a:gd name="T7" fmla="*/ 1 h 108"/>
                  <a:gd name="T8" fmla="*/ 0 w 89"/>
                  <a:gd name="T9" fmla="*/ 1 h 108"/>
                  <a:gd name="T10" fmla="*/ 0 w 89"/>
                  <a:gd name="T11" fmla="*/ 1 h 108"/>
                  <a:gd name="T12" fmla="*/ 0 w 89"/>
                  <a:gd name="T13" fmla="*/ 1 h 108"/>
                  <a:gd name="T14" fmla="*/ 0 w 89"/>
                  <a:gd name="T15" fmla="*/ 1 h 108"/>
                  <a:gd name="T16" fmla="*/ 0 w 89"/>
                  <a:gd name="T17" fmla="*/ 1 h 108"/>
                  <a:gd name="T18" fmla="*/ 0 w 89"/>
                  <a:gd name="T19" fmla="*/ 1 h 108"/>
                  <a:gd name="T20" fmla="*/ 0 w 89"/>
                  <a:gd name="T21" fmla="*/ 0 h 108"/>
                  <a:gd name="T22" fmla="*/ 0 w 89"/>
                  <a:gd name="T23" fmla="*/ 1 h 108"/>
                  <a:gd name="T24" fmla="*/ 0 w 89"/>
                  <a:gd name="T25" fmla="*/ 1 h 108"/>
                  <a:gd name="T26" fmla="*/ 0 w 89"/>
                  <a:gd name="T27" fmla="*/ 1 h 108"/>
                  <a:gd name="T28" fmla="*/ 0 w 89"/>
                  <a:gd name="T29" fmla="*/ 1 h 108"/>
                  <a:gd name="T30" fmla="*/ 0 w 89"/>
                  <a:gd name="T31" fmla="*/ 1 h 108"/>
                  <a:gd name="T32" fmla="*/ 0 w 89"/>
                  <a:gd name="T33" fmla="*/ 1 h 10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9"/>
                  <a:gd name="T52" fmla="*/ 0 h 108"/>
                  <a:gd name="T53" fmla="*/ 89 w 89"/>
                  <a:gd name="T54" fmla="*/ 108 h 10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9" h="108">
                    <a:moveTo>
                      <a:pt x="89" y="108"/>
                    </a:moveTo>
                    <a:lnTo>
                      <a:pt x="83" y="105"/>
                    </a:lnTo>
                    <a:lnTo>
                      <a:pt x="71" y="98"/>
                    </a:lnTo>
                    <a:lnTo>
                      <a:pt x="49" y="85"/>
                    </a:lnTo>
                    <a:lnTo>
                      <a:pt x="27" y="71"/>
                    </a:lnTo>
                    <a:lnTo>
                      <a:pt x="22" y="67"/>
                    </a:lnTo>
                    <a:lnTo>
                      <a:pt x="20" y="62"/>
                    </a:lnTo>
                    <a:lnTo>
                      <a:pt x="16" y="51"/>
                    </a:lnTo>
                    <a:lnTo>
                      <a:pt x="10" y="29"/>
                    </a:lnTo>
                    <a:lnTo>
                      <a:pt x="1" y="6"/>
                    </a:lnTo>
                    <a:lnTo>
                      <a:pt x="0" y="0"/>
                    </a:lnTo>
                    <a:lnTo>
                      <a:pt x="8" y="9"/>
                    </a:lnTo>
                    <a:lnTo>
                      <a:pt x="22" y="28"/>
                    </a:lnTo>
                    <a:lnTo>
                      <a:pt x="51" y="63"/>
                    </a:lnTo>
                    <a:lnTo>
                      <a:pt x="81" y="99"/>
                    </a:lnTo>
                    <a:lnTo>
                      <a:pt x="89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" name="Freeform 86"/>
              <p:cNvSpPr>
                <a:spLocks/>
              </p:cNvSpPr>
              <p:nvPr/>
            </p:nvSpPr>
            <p:spPr bwMode="auto">
              <a:xfrm>
                <a:off x="2347" y="1999"/>
                <a:ext cx="180" cy="164"/>
              </a:xfrm>
              <a:custGeom>
                <a:avLst/>
                <a:gdLst>
                  <a:gd name="T0" fmla="*/ 1 w 359"/>
                  <a:gd name="T1" fmla="*/ 0 h 329"/>
                  <a:gd name="T2" fmla="*/ 1 w 359"/>
                  <a:gd name="T3" fmla="*/ 0 h 329"/>
                  <a:gd name="T4" fmla="*/ 1 w 359"/>
                  <a:gd name="T5" fmla="*/ 0 h 329"/>
                  <a:gd name="T6" fmla="*/ 1 w 359"/>
                  <a:gd name="T7" fmla="*/ 0 h 329"/>
                  <a:gd name="T8" fmla="*/ 1 w 359"/>
                  <a:gd name="T9" fmla="*/ 0 h 329"/>
                  <a:gd name="T10" fmla="*/ 1 w 359"/>
                  <a:gd name="T11" fmla="*/ 0 h 329"/>
                  <a:gd name="T12" fmla="*/ 1 w 359"/>
                  <a:gd name="T13" fmla="*/ 0 h 329"/>
                  <a:gd name="T14" fmla="*/ 1 w 359"/>
                  <a:gd name="T15" fmla="*/ 0 h 329"/>
                  <a:gd name="T16" fmla="*/ 1 w 359"/>
                  <a:gd name="T17" fmla="*/ 0 h 329"/>
                  <a:gd name="T18" fmla="*/ 1 w 359"/>
                  <a:gd name="T19" fmla="*/ 0 h 329"/>
                  <a:gd name="T20" fmla="*/ 1 w 359"/>
                  <a:gd name="T21" fmla="*/ 0 h 329"/>
                  <a:gd name="T22" fmla="*/ 1 w 359"/>
                  <a:gd name="T23" fmla="*/ 0 h 329"/>
                  <a:gd name="T24" fmla="*/ 1 w 359"/>
                  <a:gd name="T25" fmla="*/ 0 h 329"/>
                  <a:gd name="T26" fmla="*/ 1 w 359"/>
                  <a:gd name="T27" fmla="*/ 0 h 329"/>
                  <a:gd name="T28" fmla="*/ 1 w 359"/>
                  <a:gd name="T29" fmla="*/ 0 h 329"/>
                  <a:gd name="T30" fmla="*/ 1 w 359"/>
                  <a:gd name="T31" fmla="*/ 0 h 329"/>
                  <a:gd name="T32" fmla="*/ 1 w 359"/>
                  <a:gd name="T33" fmla="*/ 0 h 329"/>
                  <a:gd name="T34" fmla="*/ 0 w 359"/>
                  <a:gd name="T35" fmla="*/ 0 h 329"/>
                  <a:gd name="T36" fmla="*/ 1 w 359"/>
                  <a:gd name="T37" fmla="*/ 0 h 329"/>
                  <a:gd name="T38" fmla="*/ 1 w 359"/>
                  <a:gd name="T39" fmla="*/ 0 h 329"/>
                  <a:gd name="T40" fmla="*/ 1 w 359"/>
                  <a:gd name="T41" fmla="*/ 0 h 329"/>
                  <a:gd name="T42" fmla="*/ 1 w 359"/>
                  <a:gd name="T43" fmla="*/ 0 h 329"/>
                  <a:gd name="T44" fmla="*/ 1 w 359"/>
                  <a:gd name="T45" fmla="*/ 0 h 329"/>
                  <a:gd name="T46" fmla="*/ 1 w 359"/>
                  <a:gd name="T47" fmla="*/ 0 h 329"/>
                  <a:gd name="T48" fmla="*/ 1 w 359"/>
                  <a:gd name="T49" fmla="*/ 0 h 329"/>
                  <a:gd name="T50" fmla="*/ 1 w 359"/>
                  <a:gd name="T51" fmla="*/ 0 h 329"/>
                  <a:gd name="T52" fmla="*/ 1 w 359"/>
                  <a:gd name="T53" fmla="*/ 0 h 329"/>
                  <a:gd name="T54" fmla="*/ 1 w 359"/>
                  <a:gd name="T55" fmla="*/ 0 h 329"/>
                  <a:gd name="T56" fmla="*/ 1 w 359"/>
                  <a:gd name="T57" fmla="*/ 0 h 329"/>
                  <a:gd name="T58" fmla="*/ 1 w 359"/>
                  <a:gd name="T59" fmla="*/ 0 h 329"/>
                  <a:gd name="T60" fmla="*/ 1 w 359"/>
                  <a:gd name="T61" fmla="*/ 0 h 329"/>
                  <a:gd name="T62" fmla="*/ 1 w 359"/>
                  <a:gd name="T63" fmla="*/ 0 h 329"/>
                  <a:gd name="T64" fmla="*/ 1 w 359"/>
                  <a:gd name="T65" fmla="*/ 0 h 329"/>
                  <a:gd name="T66" fmla="*/ 1 w 359"/>
                  <a:gd name="T67" fmla="*/ 0 h 329"/>
                  <a:gd name="T68" fmla="*/ 1 w 359"/>
                  <a:gd name="T69" fmla="*/ 0 h 329"/>
                  <a:gd name="T70" fmla="*/ 1 w 359"/>
                  <a:gd name="T71" fmla="*/ 0 h 329"/>
                  <a:gd name="T72" fmla="*/ 1 w 359"/>
                  <a:gd name="T73" fmla="*/ 0 h 329"/>
                  <a:gd name="T74" fmla="*/ 1 w 359"/>
                  <a:gd name="T75" fmla="*/ 0 h 329"/>
                  <a:gd name="T76" fmla="*/ 1 w 359"/>
                  <a:gd name="T77" fmla="*/ 0 h 329"/>
                  <a:gd name="T78" fmla="*/ 1 w 359"/>
                  <a:gd name="T79" fmla="*/ 0 h 329"/>
                  <a:gd name="T80" fmla="*/ 1 w 359"/>
                  <a:gd name="T81" fmla="*/ 0 h 329"/>
                  <a:gd name="T82" fmla="*/ 1 w 359"/>
                  <a:gd name="T83" fmla="*/ 0 h 329"/>
                  <a:gd name="T84" fmla="*/ 1 w 359"/>
                  <a:gd name="T85" fmla="*/ 0 h 329"/>
                  <a:gd name="T86" fmla="*/ 1 w 359"/>
                  <a:gd name="T87" fmla="*/ 0 h 329"/>
                  <a:gd name="T88" fmla="*/ 1 w 359"/>
                  <a:gd name="T89" fmla="*/ 0 h 329"/>
                  <a:gd name="T90" fmla="*/ 1 w 359"/>
                  <a:gd name="T91" fmla="*/ 0 h 329"/>
                  <a:gd name="T92" fmla="*/ 1 w 359"/>
                  <a:gd name="T93" fmla="*/ 0 h 329"/>
                  <a:gd name="T94" fmla="*/ 1 w 359"/>
                  <a:gd name="T95" fmla="*/ 0 h 329"/>
                  <a:gd name="T96" fmla="*/ 1 w 359"/>
                  <a:gd name="T97" fmla="*/ 0 h 32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9"/>
                  <a:gd name="T148" fmla="*/ 0 h 329"/>
                  <a:gd name="T149" fmla="*/ 359 w 359"/>
                  <a:gd name="T150" fmla="*/ 329 h 32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9" h="329">
                    <a:moveTo>
                      <a:pt x="308" y="80"/>
                    </a:moveTo>
                    <a:lnTo>
                      <a:pt x="312" y="84"/>
                    </a:lnTo>
                    <a:lnTo>
                      <a:pt x="325" y="94"/>
                    </a:lnTo>
                    <a:lnTo>
                      <a:pt x="351" y="116"/>
                    </a:lnTo>
                    <a:lnTo>
                      <a:pt x="358" y="126"/>
                    </a:lnTo>
                    <a:lnTo>
                      <a:pt x="359" y="130"/>
                    </a:lnTo>
                    <a:lnTo>
                      <a:pt x="359" y="132"/>
                    </a:lnTo>
                    <a:lnTo>
                      <a:pt x="358" y="134"/>
                    </a:lnTo>
                    <a:lnTo>
                      <a:pt x="357" y="135"/>
                    </a:lnTo>
                    <a:lnTo>
                      <a:pt x="355" y="136"/>
                    </a:lnTo>
                    <a:lnTo>
                      <a:pt x="343" y="141"/>
                    </a:lnTo>
                    <a:lnTo>
                      <a:pt x="330" y="143"/>
                    </a:lnTo>
                    <a:lnTo>
                      <a:pt x="303" y="144"/>
                    </a:lnTo>
                    <a:lnTo>
                      <a:pt x="275" y="142"/>
                    </a:lnTo>
                    <a:lnTo>
                      <a:pt x="218" y="141"/>
                    </a:lnTo>
                    <a:lnTo>
                      <a:pt x="195" y="147"/>
                    </a:lnTo>
                    <a:lnTo>
                      <a:pt x="182" y="157"/>
                    </a:lnTo>
                    <a:lnTo>
                      <a:pt x="172" y="168"/>
                    </a:lnTo>
                    <a:lnTo>
                      <a:pt x="163" y="181"/>
                    </a:lnTo>
                    <a:lnTo>
                      <a:pt x="151" y="212"/>
                    </a:lnTo>
                    <a:lnTo>
                      <a:pt x="143" y="248"/>
                    </a:lnTo>
                    <a:lnTo>
                      <a:pt x="140" y="316"/>
                    </a:lnTo>
                    <a:lnTo>
                      <a:pt x="141" y="329"/>
                    </a:lnTo>
                    <a:lnTo>
                      <a:pt x="139" y="329"/>
                    </a:lnTo>
                    <a:lnTo>
                      <a:pt x="131" y="326"/>
                    </a:lnTo>
                    <a:lnTo>
                      <a:pt x="100" y="309"/>
                    </a:lnTo>
                    <a:lnTo>
                      <a:pt x="68" y="281"/>
                    </a:lnTo>
                    <a:lnTo>
                      <a:pt x="63" y="272"/>
                    </a:lnTo>
                    <a:lnTo>
                      <a:pt x="57" y="263"/>
                    </a:lnTo>
                    <a:lnTo>
                      <a:pt x="46" y="242"/>
                    </a:lnTo>
                    <a:lnTo>
                      <a:pt x="30" y="198"/>
                    </a:lnTo>
                    <a:lnTo>
                      <a:pt x="22" y="173"/>
                    </a:lnTo>
                    <a:lnTo>
                      <a:pt x="22" y="171"/>
                    </a:lnTo>
                    <a:lnTo>
                      <a:pt x="17" y="168"/>
                    </a:lnTo>
                    <a:lnTo>
                      <a:pt x="4" y="153"/>
                    </a:lnTo>
                    <a:lnTo>
                      <a:pt x="0" y="138"/>
                    </a:lnTo>
                    <a:lnTo>
                      <a:pt x="0" y="121"/>
                    </a:lnTo>
                    <a:lnTo>
                      <a:pt x="3" y="111"/>
                    </a:lnTo>
                    <a:lnTo>
                      <a:pt x="6" y="102"/>
                    </a:lnTo>
                    <a:lnTo>
                      <a:pt x="12" y="87"/>
                    </a:lnTo>
                    <a:lnTo>
                      <a:pt x="24" y="68"/>
                    </a:lnTo>
                    <a:lnTo>
                      <a:pt x="31" y="63"/>
                    </a:lnTo>
                    <a:lnTo>
                      <a:pt x="32" y="62"/>
                    </a:lnTo>
                    <a:lnTo>
                      <a:pt x="34" y="65"/>
                    </a:lnTo>
                    <a:lnTo>
                      <a:pt x="38" y="71"/>
                    </a:lnTo>
                    <a:lnTo>
                      <a:pt x="47" y="85"/>
                    </a:lnTo>
                    <a:lnTo>
                      <a:pt x="54" y="89"/>
                    </a:lnTo>
                    <a:lnTo>
                      <a:pt x="59" y="91"/>
                    </a:lnTo>
                    <a:lnTo>
                      <a:pt x="63" y="90"/>
                    </a:lnTo>
                    <a:lnTo>
                      <a:pt x="69" y="87"/>
                    </a:lnTo>
                    <a:lnTo>
                      <a:pt x="76" y="82"/>
                    </a:lnTo>
                    <a:lnTo>
                      <a:pt x="91" y="66"/>
                    </a:lnTo>
                    <a:lnTo>
                      <a:pt x="116" y="37"/>
                    </a:lnTo>
                    <a:lnTo>
                      <a:pt x="122" y="35"/>
                    </a:lnTo>
                    <a:lnTo>
                      <a:pt x="117" y="45"/>
                    </a:lnTo>
                    <a:lnTo>
                      <a:pt x="105" y="65"/>
                    </a:lnTo>
                    <a:lnTo>
                      <a:pt x="78" y="107"/>
                    </a:lnTo>
                    <a:lnTo>
                      <a:pt x="59" y="141"/>
                    </a:lnTo>
                    <a:lnTo>
                      <a:pt x="59" y="147"/>
                    </a:lnTo>
                    <a:lnTo>
                      <a:pt x="59" y="154"/>
                    </a:lnTo>
                    <a:lnTo>
                      <a:pt x="61" y="160"/>
                    </a:lnTo>
                    <a:lnTo>
                      <a:pt x="64" y="167"/>
                    </a:lnTo>
                    <a:lnTo>
                      <a:pt x="73" y="178"/>
                    </a:lnTo>
                    <a:lnTo>
                      <a:pt x="83" y="186"/>
                    </a:lnTo>
                    <a:lnTo>
                      <a:pt x="95" y="191"/>
                    </a:lnTo>
                    <a:lnTo>
                      <a:pt x="101" y="191"/>
                    </a:lnTo>
                    <a:lnTo>
                      <a:pt x="106" y="189"/>
                    </a:lnTo>
                    <a:lnTo>
                      <a:pt x="112" y="185"/>
                    </a:lnTo>
                    <a:lnTo>
                      <a:pt x="116" y="180"/>
                    </a:lnTo>
                    <a:lnTo>
                      <a:pt x="128" y="165"/>
                    </a:lnTo>
                    <a:lnTo>
                      <a:pt x="149" y="128"/>
                    </a:lnTo>
                    <a:lnTo>
                      <a:pt x="161" y="104"/>
                    </a:lnTo>
                    <a:lnTo>
                      <a:pt x="162" y="102"/>
                    </a:lnTo>
                    <a:lnTo>
                      <a:pt x="160" y="100"/>
                    </a:lnTo>
                    <a:lnTo>
                      <a:pt x="157" y="94"/>
                    </a:lnTo>
                    <a:lnTo>
                      <a:pt x="152" y="82"/>
                    </a:lnTo>
                    <a:lnTo>
                      <a:pt x="146" y="69"/>
                    </a:lnTo>
                    <a:lnTo>
                      <a:pt x="145" y="66"/>
                    </a:lnTo>
                    <a:lnTo>
                      <a:pt x="146" y="67"/>
                    </a:lnTo>
                    <a:lnTo>
                      <a:pt x="153" y="73"/>
                    </a:lnTo>
                    <a:lnTo>
                      <a:pt x="181" y="90"/>
                    </a:lnTo>
                    <a:lnTo>
                      <a:pt x="197" y="94"/>
                    </a:lnTo>
                    <a:lnTo>
                      <a:pt x="205" y="94"/>
                    </a:lnTo>
                    <a:lnTo>
                      <a:pt x="212" y="92"/>
                    </a:lnTo>
                    <a:lnTo>
                      <a:pt x="218" y="87"/>
                    </a:lnTo>
                    <a:lnTo>
                      <a:pt x="222" y="81"/>
                    </a:lnTo>
                    <a:lnTo>
                      <a:pt x="224" y="72"/>
                    </a:lnTo>
                    <a:lnTo>
                      <a:pt x="225" y="63"/>
                    </a:lnTo>
                    <a:lnTo>
                      <a:pt x="224" y="54"/>
                    </a:lnTo>
                    <a:lnTo>
                      <a:pt x="220" y="35"/>
                    </a:lnTo>
                    <a:lnTo>
                      <a:pt x="210" y="5"/>
                    </a:lnTo>
                    <a:lnTo>
                      <a:pt x="208" y="0"/>
                    </a:lnTo>
                    <a:lnTo>
                      <a:pt x="216" y="7"/>
                    </a:lnTo>
                    <a:lnTo>
                      <a:pt x="232" y="19"/>
                    </a:lnTo>
                    <a:lnTo>
                      <a:pt x="265" y="45"/>
                    </a:lnTo>
                    <a:lnTo>
                      <a:pt x="299" y="73"/>
                    </a:lnTo>
                    <a:lnTo>
                      <a:pt x="308" y="8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" name="Freeform 87"/>
              <p:cNvSpPr>
                <a:spLocks/>
              </p:cNvSpPr>
              <p:nvPr/>
            </p:nvSpPr>
            <p:spPr bwMode="auto">
              <a:xfrm>
                <a:off x="2347" y="2114"/>
                <a:ext cx="44" cy="195"/>
              </a:xfrm>
              <a:custGeom>
                <a:avLst/>
                <a:gdLst>
                  <a:gd name="T0" fmla="*/ 0 w 88"/>
                  <a:gd name="T1" fmla="*/ 0 h 391"/>
                  <a:gd name="T2" fmla="*/ 1 w 88"/>
                  <a:gd name="T3" fmla="*/ 0 h 391"/>
                  <a:gd name="T4" fmla="*/ 1 w 88"/>
                  <a:gd name="T5" fmla="*/ 0 h 391"/>
                  <a:gd name="T6" fmla="*/ 1 w 88"/>
                  <a:gd name="T7" fmla="*/ 0 h 391"/>
                  <a:gd name="T8" fmla="*/ 1 w 88"/>
                  <a:gd name="T9" fmla="*/ 0 h 391"/>
                  <a:gd name="T10" fmla="*/ 1 w 88"/>
                  <a:gd name="T11" fmla="*/ 0 h 391"/>
                  <a:gd name="T12" fmla="*/ 1 w 88"/>
                  <a:gd name="T13" fmla="*/ 0 h 391"/>
                  <a:gd name="T14" fmla="*/ 1 w 88"/>
                  <a:gd name="T15" fmla="*/ 0 h 391"/>
                  <a:gd name="T16" fmla="*/ 1 w 88"/>
                  <a:gd name="T17" fmla="*/ 0 h 391"/>
                  <a:gd name="T18" fmla="*/ 1 w 88"/>
                  <a:gd name="T19" fmla="*/ 0 h 391"/>
                  <a:gd name="T20" fmla="*/ 1 w 88"/>
                  <a:gd name="T21" fmla="*/ 0 h 391"/>
                  <a:gd name="T22" fmla="*/ 1 w 88"/>
                  <a:gd name="T23" fmla="*/ 0 h 391"/>
                  <a:gd name="T24" fmla="*/ 1 w 88"/>
                  <a:gd name="T25" fmla="*/ 0 h 391"/>
                  <a:gd name="T26" fmla="*/ 1 w 88"/>
                  <a:gd name="T27" fmla="*/ 0 h 391"/>
                  <a:gd name="T28" fmla="*/ 1 w 88"/>
                  <a:gd name="T29" fmla="*/ 0 h 391"/>
                  <a:gd name="T30" fmla="*/ 1 w 88"/>
                  <a:gd name="T31" fmla="*/ 0 h 391"/>
                  <a:gd name="T32" fmla="*/ 1 w 88"/>
                  <a:gd name="T33" fmla="*/ 0 h 391"/>
                  <a:gd name="T34" fmla="*/ 1 w 88"/>
                  <a:gd name="T35" fmla="*/ 0 h 391"/>
                  <a:gd name="T36" fmla="*/ 1 w 88"/>
                  <a:gd name="T37" fmla="*/ 0 h 391"/>
                  <a:gd name="T38" fmla="*/ 1 w 88"/>
                  <a:gd name="T39" fmla="*/ 0 h 391"/>
                  <a:gd name="T40" fmla="*/ 1 w 88"/>
                  <a:gd name="T41" fmla="*/ 0 h 391"/>
                  <a:gd name="T42" fmla="*/ 1 w 88"/>
                  <a:gd name="T43" fmla="*/ 0 h 391"/>
                  <a:gd name="T44" fmla="*/ 1 w 88"/>
                  <a:gd name="T45" fmla="*/ 0 h 391"/>
                  <a:gd name="T46" fmla="*/ 1 w 88"/>
                  <a:gd name="T47" fmla="*/ 0 h 391"/>
                  <a:gd name="T48" fmla="*/ 1 w 88"/>
                  <a:gd name="T49" fmla="*/ 0 h 391"/>
                  <a:gd name="T50" fmla="*/ 0 w 88"/>
                  <a:gd name="T51" fmla="*/ 0 h 391"/>
                  <a:gd name="T52" fmla="*/ 0 w 88"/>
                  <a:gd name="T53" fmla="*/ 0 h 391"/>
                  <a:gd name="T54" fmla="*/ 0 w 88"/>
                  <a:gd name="T55" fmla="*/ 0 h 3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8"/>
                  <a:gd name="T85" fmla="*/ 0 h 391"/>
                  <a:gd name="T86" fmla="*/ 88 w 88"/>
                  <a:gd name="T87" fmla="*/ 391 h 3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8" h="391">
                    <a:moveTo>
                      <a:pt x="0" y="104"/>
                    </a:moveTo>
                    <a:lnTo>
                      <a:pt x="1" y="119"/>
                    </a:lnTo>
                    <a:lnTo>
                      <a:pt x="8" y="168"/>
                    </a:lnTo>
                    <a:lnTo>
                      <a:pt x="28" y="296"/>
                    </a:lnTo>
                    <a:lnTo>
                      <a:pt x="43" y="387"/>
                    </a:lnTo>
                    <a:lnTo>
                      <a:pt x="44" y="391"/>
                    </a:lnTo>
                    <a:lnTo>
                      <a:pt x="45" y="375"/>
                    </a:lnTo>
                    <a:lnTo>
                      <a:pt x="47" y="344"/>
                    </a:lnTo>
                    <a:lnTo>
                      <a:pt x="52" y="282"/>
                    </a:lnTo>
                    <a:lnTo>
                      <a:pt x="58" y="219"/>
                    </a:lnTo>
                    <a:lnTo>
                      <a:pt x="60" y="203"/>
                    </a:lnTo>
                    <a:lnTo>
                      <a:pt x="62" y="192"/>
                    </a:lnTo>
                    <a:lnTo>
                      <a:pt x="67" y="168"/>
                    </a:lnTo>
                    <a:lnTo>
                      <a:pt x="80" y="119"/>
                    </a:lnTo>
                    <a:lnTo>
                      <a:pt x="88" y="70"/>
                    </a:lnTo>
                    <a:lnTo>
                      <a:pt x="88" y="58"/>
                    </a:lnTo>
                    <a:lnTo>
                      <a:pt x="87" y="53"/>
                    </a:lnTo>
                    <a:lnTo>
                      <a:pt x="83" y="43"/>
                    </a:lnTo>
                    <a:lnTo>
                      <a:pt x="77" y="33"/>
                    </a:lnTo>
                    <a:lnTo>
                      <a:pt x="70" y="24"/>
                    </a:lnTo>
                    <a:lnTo>
                      <a:pt x="55" y="5"/>
                    </a:lnTo>
                    <a:lnTo>
                      <a:pt x="51" y="0"/>
                    </a:lnTo>
                    <a:lnTo>
                      <a:pt x="49" y="2"/>
                    </a:lnTo>
                    <a:lnTo>
                      <a:pt x="42" y="11"/>
                    </a:lnTo>
                    <a:lnTo>
                      <a:pt x="17" y="47"/>
                    </a:lnTo>
                    <a:lnTo>
                      <a:pt x="0" y="94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" name="Freeform 88"/>
              <p:cNvSpPr>
                <a:spLocks/>
              </p:cNvSpPr>
              <p:nvPr/>
            </p:nvSpPr>
            <p:spPr bwMode="auto">
              <a:xfrm>
                <a:off x="2385" y="2168"/>
                <a:ext cx="146" cy="777"/>
              </a:xfrm>
              <a:custGeom>
                <a:avLst/>
                <a:gdLst>
                  <a:gd name="T0" fmla="*/ 0 w 292"/>
                  <a:gd name="T1" fmla="*/ 1 h 1552"/>
                  <a:gd name="T2" fmla="*/ 0 w 292"/>
                  <a:gd name="T3" fmla="*/ 1 h 1552"/>
                  <a:gd name="T4" fmla="*/ 1 w 292"/>
                  <a:gd name="T5" fmla="*/ 1 h 1552"/>
                  <a:gd name="T6" fmla="*/ 1 w 292"/>
                  <a:gd name="T7" fmla="*/ 1 h 1552"/>
                  <a:gd name="T8" fmla="*/ 1 w 292"/>
                  <a:gd name="T9" fmla="*/ 1 h 1552"/>
                  <a:gd name="T10" fmla="*/ 1 w 292"/>
                  <a:gd name="T11" fmla="*/ 1 h 1552"/>
                  <a:gd name="T12" fmla="*/ 1 w 292"/>
                  <a:gd name="T13" fmla="*/ 1 h 1552"/>
                  <a:gd name="T14" fmla="*/ 1 w 292"/>
                  <a:gd name="T15" fmla="*/ 1 h 1552"/>
                  <a:gd name="T16" fmla="*/ 1 w 292"/>
                  <a:gd name="T17" fmla="*/ 1 h 1552"/>
                  <a:gd name="T18" fmla="*/ 1 w 292"/>
                  <a:gd name="T19" fmla="*/ 1 h 1552"/>
                  <a:gd name="T20" fmla="*/ 1 w 292"/>
                  <a:gd name="T21" fmla="*/ 1 h 1552"/>
                  <a:gd name="T22" fmla="*/ 1 w 292"/>
                  <a:gd name="T23" fmla="*/ 1 h 1552"/>
                  <a:gd name="T24" fmla="*/ 1 w 292"/>
                  <a:gd name="T25" fmla="*/ 1 h 1552"/>
                  <a:gd name="T26" fmla="*/ 1 w 292"/>
                  <a:gd name="T27" fmla="*/ 1 h 1552"/>
                  <a:gd name="T28" fmla="*/ 1 w 292"/>
                  <a:gd name="T29" fmla="*/ 1 h 1552"/>
                  <a:gd name="T30" fmla="*/ 1 w 292"/>
                  <a:gd name="T31" fmla="*/ 1 h 1552"/>
                  <a:gd name="T32" fmla="*/ 1 w 292"/>
                  <a:gd name="T33" fmla="*/ 1 h 1552"/>
                  <a:gd name="T34" fmla="*/ 1 w 292"/>
                  <a:gd name="T35" fmla="*/ 1 h 1552"/>
                  <a:gd name="T36" fmla="*/ 1 w 292"/>
                  <a:gd name="T37" fmla="*/ 1 h 1552"/>
                  <a:gd name="T38" fmla="*/ 1 w 292"/>
                  <a:gd name="T39" fmla="*/ 1 h 1552"/>
                  <a:gd name="T40" fmla="*/ 1 w 292"/>
                  <a:gd name="T41" fmla="*/ 1 h 1552"/>
                  <a:gd name="T42" fmla="*/ 1 w 292"/>
                  <a:gd name="T43" fmla="*/ 1 h 1552"/>
                  <a:gd name="T44" fmla="*/ 1 w 292"/>
                  <a:gd name="T45" fmla="*/ 1 h 1552"/>
                  <a:gd name="T46" fmla="*/ 1 w 292"/>
                  <a:gd name="T47" fmla="*/ 1 h 1552"/>
                  <a:gd name="T48" fmla="*/ 1 w 292"/>
                  <a:gd name="T49" fmla="*/ 1 h 1552"/>
                  <a:gd name="T50" fmla="*/ 1 w 292"/>
                  <a:gd name="T51" fmla="*/ 1 h 1552"/>
                  <a:gd name="T52" fmla="*/ 1 w 292"/>
                  <a:gd name="T53" fmla="*/ 1 h 1552"/>
                  <a:gd name="T54" fmla="*/ 1 w 292"/>
                  <a:gd name="T55" fmla="*/ 1 h 1552"/>
                  <a:gd name="T56" fmla="*/ 1 w 292"/>
                  <a:gd name="T57" fmla="*/ 1 h 1552"/>
                  <a:gd name="T58" fmla="*/ 1 w 292"/>
                  <a:gd name="T59" fmla="*/ 1 h 1552"/>
                  <a:gd name="T60" fmla="*/ 1 w 292"/>
                  <a:gd name="T61" fmla="*/ 1 h 1552"/>
                  <a:gd name="T62" fmla="*/ 1 w 292"/>
                  <a:gd name="T63" fmla="*/ 1 h 1552"/>
                  <a:gd name="T64" fmla="*/ 1 w 292"/>
                  <a:gd name="T65" fmla="*/ 1 h 1552"/>
                  <a:gd name="T66" fmla="*/ 1 w 292"/>
                  <a:gd name="T67" fmla="*/ 1 h 1552"/>
                  <a:gd name="T68" fmla="*/ 1 w 292"/>
                  <a:gd name="T69" fmla="*/ 1 h 1552"/>
                  <a:gd name="T70" fmla="*/ 1 w 292"/>
                  <a:gd name="T71" fmla="*/ 1 h 1552"/>
                  <a:gd name="T72" fmla="*/ 1 w 292"/>
                  <a:gd name="T73" fmla="*/ 1 h 1552"/>
                  <a:gd name="T74" fmla="*/ 1 w 292"/>
                  <a:gd name="T75" fmla="*/ 0 h 1552"/>
                  <a:gd name="T76" fmla="*/ 1 w 292"/>
                  <a:gd name="T77" fmla="*/ 1 h 1552"/>
                  <a:gd name="T78" fmla="*/ 1 w 292"/>
                  <a:gd name="T79" fmla="*/ 1 h 1552"/>
                  <a:gd name="T80" fmla="*/ 1 w 292"/>
                  <a:gd name="T81" fmla="*/ 1 h 1552"/>
                  <a:gd name="T82" fmla="*/ 1 w 292"/>
                  <a:gd name="T83" fmla="*/ 1 h 1552"/>
                  <a:gd name="T84" fmla="*/ 1 w 292"/>
                  <a:gd name="T85" fmla="*/ 1 h 1552"/>
                  <a:gd name="T86" fmla="*/ 1 w 292"/>
                  <a:gd name="T87" fmla="*/ 1 h 1552"/>
                  <a:gd name="T88" fmla="*/ 1 w 292"/>
                  <a:gd name="T89" fmla="*/ 1 h 1552"/>
                  <a:gd name="T90" fmla="*/ 1 w 292"/>
                  <a:gd name="T91" fmla="*/ 1 h 1552"/>
                  <a:gd name="T92" fmla="*/ 0 w 292"/>
                  <a:gd name="T93" fmla="*/ 1 h 1552"/>
                  <a:gd name="T94" fmla="*/ 0 w 292"/>
                  <a:gd name="T95" fmla="*/ 1 h 1552"/>
                  <a:gd name="T96" fmla="*/ 0 w 292"/>
                  <a:gd name="T97" fmla="*/ 1 h 155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92"/>
                  <a:gd name="T148" fmla="*/ 0 h 1552"/>
                  <a:gd name="T149" fmla="*/ 292 w 292"/>
                  <a:gd name="T150" fmla="*/ 1552 h 155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92" h="1552">
                    <a:moveTo>
                      <a:pt x="0" y="179"/>
                    </a:moveTo>
                    <a:lnTo>
                      <a:pt x="0" y="193"/>
                    </a:lnTo>
                    <a:lnTo>
                      <a:pt x="2" y="229"/>
                    </a:lnTo>
                    <a:lnTo>
                      <a:pt x="11" y="340"/>
                    </a:lnTo>
                    <a:lnTo>
                      <a:pt x="25" y="482"/>
                    </a:lnTo>
                    <a:lnTo>
                      <a:pt x="29" y="520"/>
                    </a:lnTo>
                    <a:lnTo>
                      <a:pt x="32" y="558"/>
                    </a:lnTo>
                    <a:lnTo>
                      <a:pt x="39" y="635"/>
                    </a:lnTo>
                    <a:lnTo>
                      <a:pt x="53" y="777"/>
                    </a:lnTo>
                    <a:lnTo>
                      <a:pt x="61" y="887"/>
                    </a:lnTo>
                    <a:lnTo>
                      <a:pt x="62" y="906"/>
                    </a:lnTo>
                    <a:lnTo>
                      <a:pt x="64" y="945"/>
                    </a:lnTo>
                    <a:lnTo>
                      <a:pt x="76" y="1043"/>
                    </a:lnTo>
                    <a:lnTo>
                      <a:pt x="117" y="1260"/>
                    </a:lnTo>
                    <a:lnTo>
                      <a:pt x="166" y="1423"/>
                    </a:lnTo>
                    <a:lnTo>
                      <a:pt x="178" y="1442"/>
                    </a:lnTo>
                    <a:lnTo>
                      <a:pt x="189" y="1456"/>
                    </a:lnTo>
                    <a:lnTo>
                      <a:pt x="214" y="1483"/>
                    </a:lnTo>
                    <a:lnTo>
                      <a:pt x="261" y="1529"/>
                    </a:lnTo>
                    <a:lnTo>
                      <a:pt x="290" y="1551"/>
                    </a:lnTo>
                    <a:lnTo>
                      <a:pt x="292" y="1552"/>
                    </a:lnTo>
                    <a:lnTo>
                      <a:pt x="289" y="1549"/>
                    </a:lnTo>
                    <a:lnTo>
                      <a:pt x="271" y="1525"/>
                    </a:lnTo>
                    <a:lnTo>
                      <a:pt x="212" y="1420"/>
                    </a:lnTo>
                    <a:lnTo>
                      <a:pt x="157" y="1264"/>
                    </a:lnTo>
                    <a:lnTo>
                      <a:pt x="151" y="1220"/>
                    </a:lnTo>
                    <a:lnTo>
                      <a:pt x="141" y="1131"/>
                    </a:lnTo>
                    <a:lnTo>
                      <a:pt x="122" y="950"/>
                    </a:lnTo>
                    <a:lnTo>
                      <a:pt x="89" y="588"/>
                    </a:lnTo>
                    <a:lnTo>
                      <a:pt x="58" y="226"/>
                    </a:lnTo>
                    <a:lnTo>
                      <a:pt x="50" y="135"/>
                    </a:lnTo>
                    <a:lnTo>
                      <a:pt x="50" y="126"/>
                    </a:lnTo>
                    <a:lnTo>
                      <a:pt x="53" y="116"/>
                    </a:lnTo>
                    <a:lnTo>
                      <a:pt x="60" y="91"/>
                    </a:lnTo>
                    <a:lnTo>
                      <a:pt x="75" y="41"/>
                    </a:lnTo>
                    <a:lnTo>
                      <a:pt x="68" y="4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3" y="5"/>
                    </a:lnTo>
                    <a:lnTo>
                      <a:pt x="39" y="8"/>
                    </a:lnTo>
                    <a:lnTo>
                      <a:pt x="35" y="13"/>
                    </a:lnTo>
                    <a:lnTo>
                      <a:pt x="27" y="26"/>
                    </a:lnTo>
                    <a:lnTo>
                      <a:pt x="21" y="42"/>
                    </a:lnTo>
                    <a:lnTo>
                      <a:pt x="10" y="81"/>
                    </a:lnTo>
                    <a:lnTo>
                      <a:pt x="0" y="169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" name="Freeform 89"/>
              <p:cNvSpPr>
                <a:spLocks/>
              </p:cNvSpPr>
              <p:nvPr/>
            </p:nvSpPr>
            <p:spPr bwMode="auto">
              <a:xfrm>
                <a:off x="2350" y="2717"/>
                <a:ext cx="94" cy="332"/>
              </a:xfrm>
              <a:custGeom>
                <a:avLst/>
                <a:gdLst>
                  <a:gd name="T0" fmla="*/ 1 w 188"/>
                  <a:gd name="T1" fmla="*/ 1 h 663"/>
                  <a:gd name="T2" fmla="*/ 1 w 188"/>
                  <a:gd name="T3" fmla="*/ 1 h 663"/>
                  <a:gd name="T4" fmla="*/ 1 w 188"/>
                  <a:gd name="T5" fmla="*/ 1 h 663"/>
                  <a:gd name="T6" fmla="*/ 1 w 188"/>
                  <a:gd name="T7" fmla="*/ 1 h 663"/>
                  <a:gd name="T8" fmla="*/ 1 w 188"/>
                  <a:gd name="T9" fmla="*/ 1 h 663"/>
                  <a:gd name="T10" fmla="*/ 1 w 188"/>
                  <a:gd name="T11" fmla="*/ 1 h 663"/>
                  <a:gd name="T12" fmla="*/ 0 w 188"/>
                  <a:gd name="T13" fmla="*/ 1 h 663"/>
                  <a:gd name="T14" fmla="*/ 1 w 188"/>
                  <a:gd name="T15" fmla="*/ 1 h 663"/>
                  <a:gd name="T16" fmla="*/ 1 w 188"/>
                  <a:gd name="T17" fmla="*/ 1 h 663"/>
                  <a:gd name="T18" fmla="*/ 1 w 188"/>
                  <a:gd name="T19" fmla="*/ 1 h 663"/>
                  <a:gd name="T20" fmla="*/ 1 w 188"/>
                  <a:gd name="T21" fmla="*/ 1 h 663"/>
                  <a:gd name="T22" fmla="*/ 1 w 188"/>
                  <a:gd name="T23" fmla="*/ 1 h 663"/>
                  <a:gd name="T24" fmla="*/ 1 w 188"/>
                  <a:gd name="T25" fmla="*/ 1 h 663"/>
                  <a:gd name="T26" fmla="*/ 1 w 188"/>
                  <a:gd name="T27" fmla="*/ 1 h 663"/>
                  <a:gd name="T28" fmla="*/ 1 w 188"/>
                  <a:gd name="T29" fmla="*/ 1 h 663"/>
                  <a:gd name="T30" fmla="*/ 1 w 188"/>
                  <a:gd name="T31" fmla="*/ 1 h 663"/>
                  <a:gd name="T32" fmla="*/ 1 w 188"/>
                  <a:gd name="T33" fmla="*/ 1 h 663"/>
                  <a:gd name="T34" fmla="*/ 1 w 188"/>
                  <a:gd name="T35" fmla="*/ 1 h 663"/>
                  <a:gd name="T36" fmla="*/ 1 w 188"/>
                  <a:gd name="T37" fmla="*/ 1 h 663"/>
                  <a:gd name="T38" fmla="*/ 1 w 188"/>
                  <a:gd name="T39" fmla="*/ 1 h 663"/>
                  <a:gd name="T40" fmla="*/ 1 w 188"/>
                  <a:gd name="T41" fmla="*/ 1 h 663"/>
                  <a:gd name="T42" fmla="*/ 1 w 188"/>
                  <a:gd name="T43" fmla="*/ 1 h 663"/>
                  <a:gd name="T44" fmla="*/ 1 w 188"/>
                  <a:gd name="T45" fmla="*/ 1 h 663"/>
                  <a:gd name="T46" fmla="*/ 1 w 188"/>
                  <a:gd name="T47" fmla="*/ 1 h 663"/>
                  <a:gd name="T48" fmla="*/ 1 w 188"/>
                  <a:gd name="T49" fmla="*/ 1 h 663"/>
                  <a:gd name="T50" fmla="*/ 1 w 188"/>
                  <a:gd name="T51" fmla="*/ 1 h 663"/>
                  <a:gd name="T52" fmla="*/ 1 w 188"/>
                  <a:gd name="T53" fmla="*/ 1 h 663"/>
                  <a:gd name="T54" fmla="*/ 1 w 188"/>
                  <a:gd name="T55" fmla="*/ 1 h 663"/>
                  <a:gd name="T56" fmla="*/ 1 w 188"/>
                  <a:gd name="T57" fmla="*/ 1 h 663"/>
                  <a:gd name="T58" fmla="*/ 1 w 188"/>
                  <a:gd name="T59" fmla="*/ 1 h 663"/>
                  <a:gd name="T60" fmla="*/ 1 w 188"/>
                  <a:gd name="T61" fmla="*/ 1 h 663"/>
                  <a:gd name="T62" fmla="*/ 1 w 188"/>
                  <a:gd name="T63" fmla="*/ 1 h 663"/>
                  <a:gd name="T64" fmla="*/ 1 w 188"/>
                  <a:gd name="T65" fmla="*/ 1 h 663"/>
                  <a:gd name="T66" fmla="*/ 1 w 188"/>
                  <a:gd name="T67" fmla="*/ 1 h 663"/>
                  <a:gd name="T68" fmla="*/ 1 w 188"/>
                  <a:gd name="T69" fmla="*/ 1 h 663"/>
                  <a:gd name="T70" fmla="*/ 1 w 188"/>
                  <a:gd name="T71" fmla="*/ 1 h 663"/>
                  <a:gd name="T72" fmla="*/ 1 w 188"/>
                  <a:gd name="T73" fmla="*/ 1 h 663"/>
                  <a:gd name="T74" fmla="*/ 1 w 188"/>
                  <a:gd name="T75" fmla="*/ 0 h 663"/>
                  <a:gd name="T76" fmla="*/ 1 w 188"/>
                  <a:gd name="T77" fmla="*/ 1 h 663"/>
                  <a:gd name="T78" fmla="*/ 1 w 188"/>
                  <a:gd name="T79" fmla="*/ 1 h 663"/>
                  <a:gd name="T80" fmla="*/ 1 w 188"/>
                  <a:gd name="T81" fmla="*/ 1 h 663"/>
                  <a:gd name="T82" fmla="*/ 1 w 188"/>
                  <a:gd name="T83" fmla="*/ 1 h 663"/>
                  <a:gd name="T84" fmla="*/ 1 w 188"/>
                  <a:gd name="T85" fmla="*/ 1 h 663"/>
                  <a:gd name="T86" fmla="*/ 1 w 188"/>
                  <a:gd name="T87" fmla="*/ 1 h 66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8"/>
                  <a:gd name="T133" fmla="*/ 0 h 663"/>
                  <a:gd name="T134" fmla="*/ 188 w 188"/>
                  <a:gd name="T135" fmla="*/ 663 h 66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8" h="663">
                    <a:moveTo>
                      <a:pt x="67" y="407"/>
                    </a:moveTo>
                    <a:lnTo>
                      <a:pt x="65" y="409"/>
                    </a:lnTo>
                    <a:lnTo>
                      <a:pt x="57" y="418"/>
                    </a:lnTo>
                    <a:lnTo>
                      <a:pt x="28" y="458"/>
                    </a:lnTo>
                    <a:lnTo>
                      <a:pt x="4" y="522"/>
                    </a:lnTo>
                    <a:lnTo>
                      <a:pt x="2" y="539"/>
                    </a:lnTo>
                    <a:lnTo>
                      <a:pt x="0" y="573"/>
                    </a:lnTo>
                    <a:lnTo>
                      <a:pt x="8" y="622"/>
                    </a:lnTo>
                    <a:lnTo>
                      <a:pt x="17" y="639"/>
                    </a:lnTo>
                    <a:lnTo>
                      <a:pt x="29" y="651"/>
                    </a:lnTo>
                    <a:lnTo>
                      <a:pt x="44" y="659"/>
                    </a:lnTo>
                    <a:lnTo>
                      <a:pt x="63" y="663"/>
                    </a:lnTo>
                    <a:lnTo>
                      <a:pt x="84" y="663"/>
                    </a:lnTo>
                    <a:lnTo>
                      <a:pt x="107" y="661"/>
                    </a:lnTo>
                    <a:lnTo>
                      <a:pt x="159" y="648"/>
                    </a:lnTo>
                    <a:lnTo>
                      <a:pt x="188" y="638"/>
                    </a:lnTo>
                    <a:lnTo>
                      <a:pt x="167" y="637"/>
                    </a:lnTo>
                    <a:lnTo>
                      <a:pt x="133" y="627"/>
                    </a:lnTo>
                    <a:lnTo>
                      <a:pt x="107" y="611"/>
                    </a:lnTo>
                    <a:lnTo>
                      <a:pt x="93" y="589"/>
                    </a:lnTo>
                    <a:lnTo>
                      <a:pt x="90" y="561"/>
                    </a:lnTo>
                    <a:lnTo>
                      <a:pt x="100" y="528"/>
                    </a:lnTo>
                    <a:lnTo>
                      <a:pt x="111" y="510"/>
                    </a:lnTo>
                    <a:lnTo>
                      <a:pt x="105" y="510"/>
                    </a:lnTo>
                    <a:lnTo>
                      <a:pt x="94" y="508"/>
                    </a:lnTo>
                    <a:lnTo>
                      <a:pt x="72" y="505"/>
                    </a:lnTo>
                    <a:lnTo>
                      <a:pt x="50" y="503"/>
                    </a:lnTo>
                    <a:lnTo>
                      <a:pt x="44" y="502"/>
                    </a:lnTo>
                    <a:lnTo>
                      <a:pt x="45" y="501"/>
                    </a:lnTo>
                    <a:lnTo>
                      <a:pt x="53" y="494"/>
                    </a:lnTo>
                    <a:lnTo>
                      <a:pt x="78" y="456"/>
                    </a:lnTo>
                    <a:lnTo>
                      <a:pt x="97" y="396"/>
                    </a:lnTo>
                    <a:lnTo>
                      <a:pt x="99" y="377"/>
                    </a:lnTo>
                    <a:lnTo>
                      <a:pt x="98" y="355"/>
                    </a:lnTo>
                    <a:lnTo>
                      <a:pt x="92" y="288"/>
                    </a:lnTo>
                    <a:lnTo>
                      <a:pt x="74" y="120"/>
                    </a:lnTo>
                    <a:lnTo>
                      <a:pt x="59" y="6"/>
                    </a:lnTo>
                    <a:lnTo>
                      <a:pt x="59" y="0"/>
                    </a:lnTo>
                    <a:lnTo>
                      <a:pt x="59" y="35"/>
                    </a:lnTo>
                    <a:lnTo>
                      <a:pt x="61" y="102"/>
                    </a:lnTo>
                    <a:lnTo>
                      <a:pt x="64" y="238"/>
                    </a:lnTo>
                    <a:lnTo>
                      <a:pt x="66" y="373"/>
                    </a:lnTo>
                    <a:lnTo>
                      <a:pt x="67" y="40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" name="Freeform 90"/>
              <p:cNvSpPr>
                <a:spLocks/>
              </p:cNvSpPr>
              <p:nvPr/>
            </p:nvSpPr>
            <p:spPr bwMode="auto">
              <a:xfrm>
                <a:off x="2450" y="2898"/>
                <a:ext cx="54" cy="90"/>
              </a:xfrm>
              <a:custGeom>
                <a:avLst/>
                <a:gdLst>
                  <a:gd name="T0" fmla="*/ 1 w 106"/>
                  <a:gd name="T1" fmla="*/ 0 h 181"/>
                  <a:gd name="T2" fmla="*/ 1 w 106"/>
                  <a:gd name="T3" fmla="*/ 0 h 181"/>
                  <a:gd name="T4" fmla="*/ 1 w 106"/>
                  <a:gd name="T5" fmla="*/ 0 h 181"/>
                  <a:gd name="T6" fmla="*/ 1 w 106"/>
                  <a:gd name="T7" fmla="*/ 0 h 181"/>
                  <a:gd name="T8" fmla="*/ 1 w 106"/>
                  <a:gd name="T9" fmla="*/ 0 h 181"/>
                  <a:gd name="T10" fmla="*/ 1 w 106"/>
                  <a:gd name="T11" fmla="*/ 0 h 181"/>
                  <a:gd name="T12" fmla="*/ 1 w 106"/>
                  <a:gd name="T13" fmla="*/ 0 h 181"/>
                  <a:gd name="T14" fmla="*/ 1 w 106"/>
                  <a:gd name="T15" fmla="*/ 0 h 181"/>
                  <a:gd name="T16" fmla="*/ 1 w 106"/>
                  <a:gd name="T17" fmla="*/ 0 h 181"/>
                  <a:gd name="T18" fmla="*/ 1 w 106"/>
                  <a:gd name="T19" fmla="*/ 0 h 181"/>
                  <a:gd name="T20" fmla="*/ 0 w 106"/>
                  <a:gd name="T21" fmla="*/ 0 h 181"/>
                  <a:gd name="T22" fmla="*/ 0 w 106"/>
                  <a:gd name="T23" fmla="*/ 0 h 181"/>
                  <a:gd name="T24" fmla="*/ 0 w 106"/>
                  <a:gd name="T25" fmla="*/ 0 h 181"/>
                  <a:gd name="T26" fmla="*/ 0 w 106"/>
                  <a:gd name="T27" fmla="*/ 0 h 181"/>
                  <a:gd name="T28" fmla="*/ 0 w 106"/>
                  <a:gd name="T29" fmla="*/ 0 h 181"/>
                  <a:gd name="T30" fmla="*/ 0 w 106"/>
                  <a:gd name="T31" fmla="*/ 0 h 181"/>
                  <a:gd name="T32" fmla="*/ 1 w 106"/>
                  <a:gd name="T33" fmla="*/ 0 h 181"/>
                  <a:gd name="T34" fmla="*/ 1 w 106"/>
                  <a:gd name="T35" fmla="*/ 0 h 181"/>
                  <a:gd name="T36" fmla="*/ 1 w 106"/>
                  <a:gd name="T37" fmla="*/ 0 h 181"/>
                  <a:gd name="T38" fmla="*/ 1 w 106"/>
                  <a:gd name="T39" fmla="*/ 0 h 181"/>
                  <a:gd name="T40" fmla="*/ 1 w 106"/>
                  <a:gd name="T41" fmla="*/ 0 h 181"/>
                  <a:gd name="T42" fmla="*/ 1 w 106"/>
                  <a:gd name="T43" fmla="*/ 0 h 18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6"/>
                  <a:gd name="T67" fmla="*/ 0 h 181"/>
                  <a:gd name="T68" fmla="*/ 106 w 106"/>
                  <a:gd name="T69" fmla="*/ 181 h 18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6" h="181">
                    <a:moveTo>
                      <a:pt x="106" y="119"/>
                    </a:moveTo>
                    <a:lnTo>
                      <a:pt x="102" y="125"/>
                    </a:lnTo>
                    <a:lnTo>
                      <a:pt x="96" y="135"/>
                    </a:lnTo>
                    <a:lnTo>
                      <a:pt x="82" y="155"/>
                    </a:lnTo>
                    <a:lnTo>
                      <a:pt x="69" y="175"/>
                    </a:lnTo>
                    <a:lnTo>
                      <a:pt x="65" y="181"/>
                    </a:lnTo>
                    <a:lnTo>
                      <a:pt x="59" y="175"/>
                    </a:lnTo>
                    <a:lnTo>
                      <a:pt x="49" y="164"/>
                    </a:lnTo>
                    <a:lnTo>
                      <a:pt x="27" y="141"/>
                    </a:lnTo>
                    <a:lnTo>
                      <a:pt x="5" y="117"/>
                    </a:lnTo>
                    <a:lnTo>
                      <a:pt x="0" y="111"/>
                    </a:lnTo>
                    <a:lnTo>
                      <a:pt x="0" y="101"/>
                    </a:lnTo>
                    <a:lnTo>
                      <a:pt x="0" y="83"/>
                    </a:lnTo>
                    <a:lnTo>
                      <a:pt x="0" y="47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26" y="31"/>
                    </a:lnTo>
                    <a:lnTo>
                      <a:pt x="60" y="70"/>
                    </a:lnTo>
                    <a:lnTo>
                      <a:pt x="97" y="110"/>
                    </a:lnTo>
                    <a:lnTo>
                      <a:pt x="106" y="11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" name="Freeform 91"/>
              <p:cNvSpPr>
                <a:spLocks/>
              </p:cNvSpPr>
              <p:nvPr/>
            </p:nvSpPr>
            <p:spPr bwMode="auto">
              <a:xfrm>
                <a:off x="2475" y="2999"/>
                <a:ext cx="78" cy="75"/>
              </a:xfrm>
              <a:custGeom>
                <a:avLst/>
                <a:gdLst>
                  <a:gd name="T0" fmla="*/ 1 w 156"/>
                  <a:gd name="T1" fmla="*/ 0 h 151"/>
                  <a:gd name="T2" fmla="*/ 1 w 156"/>
                  <a:gd name="T3" fmla="*/ 0 h 151"/>
                  <a:gd name="T4" fmla="*/ 1 w 156"/>
                  <a:gd name="T5" fmla="*/ 0 h 151"/>
                  <a:gd name="T6" fmla="*/ 1 w 156"/>
                  <a:gd name="T7" fmla="*/ 0 h 151"/>
                  <a:gd name="T8" fmla="*/ 1 w 156"/>
                  <a:gd name="T9" fmla="*/ 0 h 151"/>
                  <a:gd name="T10" fmla="*/ 1 w 156"/>
                  <a:gd name="T11" fmla="*/ 0 h 151"/>
                  <a:gd name="T12" fmla="*/ 1 w 156"/>
                  <a:gd name="T13" fmla="*/ 0 h 151"/>
                  <a:gd name="T14" fmla="*/ 1 w 156"/>
                  <a:gd name="T15" fmla="*/ 0 h 151"/>
                  <a:gd name="T16" fmla="*/ 1 w 156"/>
                  <a:gd name="T17" fmla="*/ 0 h 151"/>
                  <a:gd name="T18" fmla="*/ 1 w 156"/>
                  <a:gd name="T19" fmla="*/ 0 h 151"/>
                  <a:gd name="T20" fmla="*/ 1 w 156"/>
                  <a:gd name="T21" fmla="*/ 0 h 151"/>
                  <a:gd name="T22" fmla="*/ 1 w 156"/>
                  <a:gd name="T23" fmla="*/ 0 h 151"/>
                  <a:gd name="T24" fmla="*/ 1 w 156"/>
                  <a:gd name="T25" fmla="*/ 0 h 151"/>
                  <a:gd name="T26" fmla="*/ 1 w 156"/>
                  <a:gd name="T27" fmla="*/ 0 h 151"/>
                  <a:gd name="T28" fmla="*/ 1 w 156"/>
                  <a:gd name="T29" fmla="*/ 0 h 151"/>
                  <a:gd name="T30" fmla="*/ 1 w 156"/>
                  <a:gd name="T31" fmla="*/ 0 h 151"/>
                  <a:gd name="T32" fmla="*/ 1 w 156"/>
                  <a:gd name="T33" fmla="*/ 0 h 151"/>
                  <a:gd name="T34" fmla="*/ 1 w 156"/>
                  <a:gd name="T35" fmla="*/ 0 h 151"/>
                  <a:gd name="T36" fmla="*/ 1 w 156"/>
                  <a:gd name="T37" fmla="*/ 0 h 151"/>
                  <a:gd name="T38" fmla="*/ 1 w 156"/>
                  <a:gd name="T39" fmla="*/ 0 h 151"/>
                  <a:gd name="T40" fmla="*/ 1 w 156"/>
                  <a:gd name="T41" fmla="*/ 0 h 151"/>
                  <a:gd name="T42" fmla="*/ 1 w 156"/>
                  <a:gd name="T43" fmla="*/ 0 h 151"/>
                  <a:gd name="T44" fmla="*/ 1 w 156"/>
                  <a:gd name="T45" fmla="*/ 0 h 151"/>
                  <a:gd name="T46" fmla="*/ 0 w 156"/>
                  <a:gd name="T47" fmla="*/ 0 h 151"/>
                  <a:gd name="T48" fmla="*/ 1 w 156"/>
                  <a:gd name="T49" fmla="*/ 0 h 151"/>
                  <a:gd name="T50" fmla="*/ 1 w 156"/>
                  <a:gd name="T51" fmla="*/ 0 h 151"/>
                  <a:gd name="T52" fmla="*/ 1 w 156"/>
                  <a:gd name="T53" fmla="*/ 0 h 151"/>
                  <a:gd name="T54" fmla="*/ 1 w 156"/>
                  <a:gd name="T55" fmla="*/ 0 h 151"/>
                  <a:gd name="T56" fmla="*/ 1 w 156"/>
                  <a:gd name="T57" fmla="*/ 0 h 151"/>
                  <a:gd name="T58" fmla="*/ 1 w 156"/>
                  <a:gd name="T59" fmla="*/ 0 h 151"/>
                  <a:gd name="T60" fmla="*/ 1 w 156"/>
                  <a:gd name="T61" fmla="*/ 0 h 151"/>
                  <a:gd name="T62" fmla="*/ 1 w 156"/>
                  <a:gd name="T63" fmla="*/ 0 h 15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56"/>
                  <a:gd name="T97" fmla="*/ 0 h 151"/>
                  <a:gd name="T98" fmla="*/ 156 w 156"/>
                  <a:gd name="T99" fmla="*/ 151 h 15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56" h="151">
                    <a:moveTo>
                      <a:pt x="60" y="36"/>
                    </a:moveTo>
                    <a:lnTo>
                      <a:pt x="63" y="46"/>
                    </a:lnTo>
                    <a:lnTo>
                      <a:pt x="69" y="55"/>
                    </a:lnTo>
                    <a:lnTo>
                      <a:pt x="77" y="62"/>
                    </a:lnTo>
                    <a:lnTo>
                      <a:pt x="86" y="67"/>
                    </a:lnTo>
                    <a:lnTo>
                      <a:pt x="108" y="75"/>
                    </a:lnTo>
                    <a:lnTo>
                      <a:pt x="127" y="80"/>
                    </a:lnTo>
                    <a:lnTo>
                      <a:pt x="143" y="82"/>
                    </a:lnTo>
                    <a:lnTo>
                      <a:pt x="149" y="82"/>
                    </a:lnTo>
                    <a:lnTo>
                      <a:pt x="149" y="86"/>
                    </a:lnTo>
                    <a:lnTo>
                      <a:pt x="151" y="93"/>
                    </a:lnTo>
                    <a:lnTo>
                      <a:pt x="153" y="106"/>
                    </a:lnTo>
                    <a:lnTo>
                      <a:pt x="155" y="120"/>
                    </a:lnTo>
                    <a:lnTo>
                      <a:pt x="156" y="123"/>
                    </a:lnTo>
                    <a:lnTo>
                      <a:pt x="154" y="125"/>
                    </a:lnTo>
                    <a:lnTo>
                      <a:pt x="144" y="133"/>
                    </a:lnTo>
                    <a:lnTo>
                      <a:pt x="101" y="150"/>
                    </a:lnTo>
                    <a:lnTo>
                      <a:pt x="74" y="151"/>
                    </a:lnTo>
                    <a:lnTo>
                      <a:pt x="48" y="142"/>
                    </a:lnTo>
                    <a:lnTo>
                      <a:pt x="36" y="131"/>
                    </a:lnTo>
                    <a:lnTo>
                      <a:pt x="25" y="118"/>
                    </a:lnTo>
                    <a:lnTo>
                      <a:pt x="10" y="90"/>
                    </a:lnTo>
                    <a:lnTo>
                      <a:pt x="3" y="62"/>
                    </a:lnTo>
                    <a:lnTo>
                      <a:pt x="0" y="3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9" y="0"/>
                    </a:lnTo>
                    <a:lnTo>
                      <a:pt x="35" y="6"/>
                    </a:lnTo>
                    <a:lnTo>
                      <a:pt x="47" y="14"/>
                    </a:lnTo>
                    <a:lnTo>
                      <a:pt x="57" y="27"/>
                    </a:lnTo>
                    <a:lnTo>
                      <a:pt x="60" y="3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" name="Freeform 92"/>
              <p:cNvSpPr>
                <a:spLocks/>
              </p:cNvSpPr>
              <p:nvPr/>
            </p:nvSpPr>
            <p:spPr bwMode="auto">
              <a:xfrm>
                <a:off x="2376" y="3069"/>
                <a:ext cx="70" cy="25"/>
              </a:xfrm>
              <a:custGeom>
                <a:avLst/>
                <a:gdLst>
                  <a:gd name="T0" fmla="*/ 1 w 139"/>
                  <a:gd name="T1" fmla="*/ 0 h 49"/>
                  <a:gd name="T2" fmla="*/ 1 w 139"/>
                  <a:gd name="T3" fmla="*/ 1 h 49"/>
                  <a:gd name="T4" fmla="*/ 1 w 139"/>
                  <a:gd name="T5" fmla="*/ 1 h 49"/>
                  <a:gd name="T6" fmla="*/ 1 w 139"/>
                  <a:gd name="T7" fmla="*/ 1 h 49"/>
                  <a:gd name="T8" fmla="*/ 1 w 139"/>
                  <a:gd name="T9" fmla="*/ 1 h 49"/>
                  <a:gd name="T10" fmla="*/ 1 w 139"/>
                  <a:gd name="T11" fmla="*/ 1 h 49"/>
                  <a:gd name="T12" fmla="*/ 1 w 139"/>
                  <a:gd name="T13" fmla="*/ 1 h 49"/>
                  <a:gd name="T14" fmla="*/ 1 w 139"/>
                  <a:gd name="T15" fmla="*/ 1 h 49"/>
                  <a:gd name="T16" fmla="*/ 1 w 139"/>
                  <a:gd name="T17" fmla="*/ 1 h 49"/>
                  <a:gd name="T18" fmla="*/ 1 w 139"/>
                  <a:gd name="T19" fmla="*/ 1 h 49"/>
                  <a:gd name="T20" fmla="*/ 1 w 139"/>
                  <a:gd name="T21" fmla="*/ 1 h 49"/>
                  <a:gd name="T22" fmla="*/ 0 w 139"/>
                  <a:gd name="T23" fmla="*/ 1 h 49"/>
                  <a:gd name="T24" fmla="*/ 0 w 139"/>
                  <a:gd name="T25" fmla="*/ 1 h 49"/>
                  <a:gd name="T26" fmla="*/ 1 w 139"/>
                  <a:gd name="T27" fmla="*/ 1 h 49"/>
                  <a:gd name="T28" fmla="*/ 1 w 139"/>
                  <a:gd name="T29" fmla="*/ 1 h 49"/>
                  <a:gd name="T30" fmla="*/ 1 w 139"/>
                  <a:gd name="T31" fmla="*/ 1 h 49"/>
                  <a:gd name="T32" fmla="*/ 1 w 139"/>
                  <a:gd name="T33" fmla="*/ 1 h 49"/>
                  <a:gd name="T34" fmla="*/ 1 w 139"/>
                  <a:gd name="T35" fmla="*/ 0 h 49"/>
                  <a:gd name="T36" fmla="*/ 1 w 139"/>
                  <a:gd name="T37" fmla="*/ 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9"/>
                  <a:gd name="T58" fmla="*/ 0 h 49"/>
                  <a:gd name="T59" fmla="*/ 139 w 139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9" h="49">
                    <a:moveTo>
                      <a:pt x="139" y="0"/>
                    </a:moveTo>
                    <a:lnTo>
                      <a:pt x="138" y="1"/>
                    </a:lnTo>
                    <a:lnTo>
                      <a:pt x="132" y="8"/>
                    </a:lnTo>
                    <a:lnTo>
                      <a:pt x="109" y="31"/>
                    </a:lnTo>
                    <a:lnTo>
                      <a:pt x="93" y="42"/>
                    </a:lnTo>
                    <a:lnTo>
                      <a:pt x="75" y="49"/>
                    </a:lnTo>
                    <a:lnTo>
                      <a:pt x="65" y="49"/>
                    </a:lnTo>
                    <a:lnTo>
                      <a:pt x="55" y="49"/>
                    </a:lnTo>
                    <a:lnTo>
                      <a:pt x="38" y="45"/>
                    </a:lnTo>
                    <a:lnTo>
                      <a:pt x="23" y="38"/>
                    </a:lnTo>
                    <a:lnTo>
                      <a:pt x="12" y="3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2" y="17"/>
                    </a:lnTo>
                    <a:lnTo>
                      <a:pt x="35" y="14"/>
                    </a:lnTo>
                    <a:lnTo>
                      <a:pt x="81" y="8"/>
                    </a:lnTo>
                    <a:lnTo>
                      <a:pt x="127" y="2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" name="Freeform 93"/>
              <p:cNvSpPr>
                <a:spLocks/>
              </p:cNvSpPr>
              <p:nvPr/>
            </p:nvSpPr>
            <p:spPr bwMode="auto">
              <a:xfrm>
                <a:off x="2479" y="3083"/>
                <a:ext cx="73" cy="26"/>
              </a:xfrm>
              <a:custGeom>
                <a:avLst/>
                <a:gdLst>
                  <a:gd name="T0" fmla="*/ 1 w 145"/>
                  <a:gd name="T1" fmla="*/ 0 h 54"/>
                  <a:gd name="T2" fmla="*/ 1 w 145"/>
                  <a:gd name="T3" fmla="*/ 0 h 54"/>
                  <a:gd name="T4" fmla="*/ 1 w 145"/>
                  <a:gd name="T5" fmla="*/ 0 h 54"/>
                  <a:gd name="T6" fmla="*/ 1 w 145"/>
                  <a:gd name="T7" fmla="*/ 0 h 54"/>
                  <a:gd name="T8" fmla="*/ 1 w 145"/>
                  <a:gd name="T9" fmla="*/ 0 h 54"/>
                  <a:gd name="T10" fmla="*/ 1 w 145"/>
                  <a:gd name="T11" fmla="*/ 0 h 54"/>
                  <a:gd name="T12" fmla="*/ 1 w 145"/>
                  <a:gd name="T13" fmla="*/ 0 h 54"/>
                  <a:gd name="T14" fmla="*/ 1 w 145"/>
                  <a:gd name="T15" fmla="*/ 0 h 54"/>
                  <a:gd name="T16" fmla="*/ 1 w 145"/>
                  <a:gd name="T17" fmla="*/ 0 h 54"/>
                  <a:gd name="T18" fmla="*/ 1 w 145"/>
                  <a:gd name="T19" fmla="*/ 0 h 54"/>
                  <a:gd name="T20" fmla="*/ 1 w 145"/>
                  <a:gd name="T21" fmla="*/ 0 h 54"/>
                  <a:gd name="T22" fmla="*/ 0 w 145"/>
                  <a:gd name="T23" fmla="*/ 0 h 54"/>
                  <a:gd name="T24" fmla="*/ 0 w 145"/>
                  <a:gd name="T25" fmla="*/ 0 h 54"/>
                  <a:gd name="T26" fmla="*/ 0 w 145"/>
                  <a:gd name="T27" fmla="*/ 0 h 54"/>
                  <a:gd name="T28" fmla="*/ 1 w 145"/>
                  <a:gd name="T29" fmla="*/ 0 h 54"/>
                  <a:gd name="T30" fmla="*/ 1 w 145"/>
                  <a:gd name="T31" fmla="*/ 0 h 54"/>
                  <a:gd name="T32" fmla="*/ 1 w 145"/>
                  <a:gd name="T33" fmla="*/ 0 h 54"/>
                  <a:gd name="T34" fmla="*/ 1 w 145"/>
                  <a:gd name="T35" fmla="*/ 0 h 54"/>
                  <a:gd name="T36" fmla="*/ 1 w 145"/>
                  <a:gd name="T37" fmla="*/ 0 h 54"/>
                  <a:gd name="T38" fmla="*/ 1 w 145"/>
                  <a:gd name="T39" fmla="*/ 0 h 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54"/>
                  <a:gd name="T62" fmla="*/ 145 w 145"/>
                  <a:gd name="T63" fmla="*/ 54 h 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54">
                    <a:moveTo>
                      <a:pt x="145" y="5"/>
                    </a:moveTo>
                    <a:lnTo>
                      <a:pt x="143" y="7"/>
                    </a:lnTo>
                    <a:lnTo>
                      <a:pt x="136" y="15"/>
                    </a:lnTo>
                    <a:lnTo>
                      <a:pt x="104" y="41"/>
                    </a:lnTo>
                    <a:lnTo>
                      <a:pt x="82" y="51"/>
                    </a:lnTo>
                    <a:lnTo>
                      <a:pt x="59" y="54"/>
                    </a:lnTo>
                    <a:lnTo>
                      <a:pt x="48" y="51"/>
                    </a:lnTo>
                    <a:lnTo>
                      <a:pt x="37" y="47"/>
                    </a:lnTo>
                    <a:lnTo>
                      <a:pt x="20" y="36"/>
                    </a:lnTo>
                    <a:lnTo>
                      <a:pt x="9" y="25"/>
                    </a:lnTo>
                    <a:lnTo>
                      <a:pt x="3" y="14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1"/>
                    </a:lnTo>
                    <a:lnTo>
                      <a:pt x="36" y="2"/>
                    </a:lnTo>
                    <a:lnTo>
                      <a:pt x="84" y="4"/>
                    </a:lnTo>
                    <a:lnTo>
                      <a:pt x="133" y="5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" name="Freeform 94"/>
              <p:cNvSpPr>
                <a:spLocks/>
              </p:cNvSpPr>
              <p:nvPr/>
            </p:nvSpPr>
            <p:spPr bwMode="auto">
              <a:xfrm>
                <a:off x="2436" y="3139"/>
                <a:ext cx="98" cy="123"/>
              </a:xfrm>
              <a:custGeom>
                <a:avLst/>
                <a:gdLst>
                  <a:gd name="T0" fmla="*/ 1 w 196"/>
                  <a:gd name="T1" fmla="*/ 1 h 246"/>
                  <a:gd name="T2" fmla="*/ 1 w 196"/>
                  <a:gd name="T3" fmla="*/ 1 h 246"/>
                  <a:gd name="T4" fmla="*/ 1 w 196"/>
                  <a:gd name="T5" fmla="*/ 1 h 246"/>
                  <a:gd name="T6" fmla="*/ 1 w 196"/>
                  <a:gd name="T7" fmla="*/ 1 h 246"/>
                  <a:gd name="T8" fmla="*/ 1 w 196"/>
                  <a:gd name="T9" fmla="*/ 1 h 246"/>
                  <a:gd name="T10" fmla="*/ 1 w 196"/>
                  <a:gd name="T11" fmla="*/ 1 h 246"/>
                  <a:gd name="T12" fmla="*/ 1 w 196"/>
                  <a:gd name="T13" fmla="*/ 1 h 246"/>
                  <a:gd name="T14" fmla="*/ 1 w 196"/>
                  <a:gd name="T15" fmla="*/ 1 h 246"/>
                  <a:gd name="T16" fmla="*/ 1 w 196"/>
                  <a:gd name="T17" fmla="*/ 1 h 246"/>
                  <a:gd name="T18" fmla="*/ 1 w 196"/>
                  <a:gd name="T19" fmla="*/ 1 h 246"/>
                  <a:gd name="T20" fmla="*/ 1 w 196"/>
                  <a:gd name="T21" fmla="*/ 1 h 246"/>
                  <a:gd name="T22" fmla="*/ 1 w 196"/>
                  <a:gd name="T23" fmla="*/ 1 h 246"/>
                  <a:gd name="T24" fmla="*/ 1 w 196"/>
                  <a:gd name="T25" fmla="*/ 1 h 246"/>
                  <a:gd name="T26" fmla="*/ 1 w 196"/>
                  <a:gd name="T27" fmla="*/ 1 h 246"/>
                  <a:gd name="T28" fmla="*/ 1 w 196"/>
                  <a:gd name="T29" fmla="*/ 1 h 246"/>
                  <a:gd name="T30" fmla="*/ 1 w 196"/>
                  <a:gd name="T31" fmla="*/ 1 h 246"/>
                  <a:gd name="T32" fmla="*/ 0 w 196"/>
                  <a:gd name="T33" fmla="*/ 1 h 246"/>
                  <a:gd name="T34" fmla="*/ 1 w 196"/>
                  <a:gd name="T35" fmla="*/ 1 h 246"/>
                  <a:gd name="T36" fmla="*/ 1 w 196"/>
                  <a:gd name="T37" fmla="*/ 1 h 246"/>
                  <a:gd name="T38" fmla="*/ 1 w 196"/>
                  <a:gd name="T39" fmla="*/ 1 h 246"/>
                  <a:gd name="T40" fmla="*/ 1 w 196"/>
                  <a:gd name="T41" fmla="*/ 1 h 246"/>
                  <a:gd name="T42" fmla="*/ 1 w 196"/>
                  <a:gd name="T43" fmla="*/ 0 h 246"/>
                  <a:gd name="T44" fmla="*/ 1 w 196"/>
                  <a:gd name="T45" fmla="*/ 1 h 246"/>
                  <a:gd name="T46" fmla="*/ 1 w 196"/>
                  <a:gd name="T47" fmla="*/ 1 h 246"/>
                  <a:gd name="T48" fmla="*/ 1 w 196"/>
                  <a:gd name="T49" fmla="*/ 1 h 246"/>
                  <a:gd name="T50" fmla="*/ 1 w 196"/>
                  <a:gd name="T51" fmla="*/ 1 h 246"/>
                  <a:gd name="T52" fmla="*/ 1 w 196"/>
                  <a:gd name="T53" fmla="*/ 1 h 246"/>
                  <a:gd name="T54" fmla="*/ 1 w 196"/>
                  <a:gd name="T55" fmla="*/ 1 h 2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6"/>
                  <a:gd name="T85" fmla="*/ 0 h 246"/>
                  <a:gd name="T86" fmla="*/ 196 w 196"/>
                  <a:gd name="T87" fmla="*/ 246 h 2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6" h="246">
                    <a:moveTo>
                      <a:pt x="196" y="32"/>
                    </a:moveTo>
                    <a:lnTo>
                      <a:pt x="194" y="33"/>
                    </a:lnTo>
                    <a:lnTo>
                      <a:pt x="184" y="35"/>
                    </a:lnTo>
                    <a:lnTo>
                      <a:pt x="146" y="51"/>
                    </a:lnTo>
                    <a:lnTo>
                      <a:pt x="126" y="65"/>
                    </a:lnTo>
                    <a:lnTo>
                      <a:pt x="111" y="85"/>
                    </a:lnTo>
                    <a:lnTo>
                      <a:pt x="106" y="96"/>
                    </a:lnTo>
                    <a:lnTo>
                      <a:pt x="102" y="109"/>
                    </a:lnTo>
                    <a:lnTo>
                      <a:pt x="94" y="140"/>
                    </a:lnTo>
                    <a:lnTo>
                      <a:pt x="83" y="204"/>
                    </a:lnTo>
                    <a:lnTo>
                      <a:pt x="79" y="245"/>
                    </a:lnTo>
                    <a:lnTo>
                      <a:pt x="79" y="246"/>
                    </a:lnTo>
                    <a:lnTo>
                      <a:pt x="72" y="226"/>
                    </a:lnTo>
                    <a:lnTo>
                      <a:pt x="59" y="188"/>
                    </a:lnTo>
                    <a:lnTo>
                      <a:pt x="33" y="110"/>
                    </a:lnTo>
                    <a:lnTo>
                      <a:pt x="6" y="3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8" y="11"/>
                    </a:lnTo>
                    <a:lnTo>
                      <a:pt x="43" y="6"/>
                    </a:lnTo>
                    <a:lnTo>
                      <a:pt x="67" y="2"/>
                    </a:lnTo>
                    <a:lnTo>
                      <a:pt x="74" y="0"/>
                    </a:lnTo>
                    <a:lnTo>
                      <a:pt x="83" y="3"/>
                    </a:lnTo>
                    <a:lnTo>
                      <a:pt x="104" y="8"/>
                    </a:lnTo>
                    <a:lnTo>
                      <a:pt x="144" y="20"/>
                    </a:lnTo>
                    <a:lnTo>
                      <a:pt x="185" y="31"/>
                    </a:lnTo>
                    <a:lnTo>
                      <a:pt x="196" y="3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" name="Freeform 95"/>
              <p:cNvSpPr>
                <a:spLocks/>
              </p:cNvSpPr>
              <p:nvPr/>
            </p:nvSpPr>
            <p:spPr bwMode="auto">
              <a:xfrm>
                <a:off x="2368" y="3096"/>
                <a:ext cx="97" cy="834"/>
              </a:xfrm>
              <a:custGeom>
                <a:avLst/>
                <a:gdLst>
                  <a:gd name="T0" fmla="*/ 0 w 195"/>
                  <a:gd name="T1" fmla="*/ 0 h 1669"/>
                  <a:gd name="T2" fmla="*/ 0 w 195"/>
                  <a:gd name="T3" fmla="*/ 0 h 1669"/>
                  <a:gd name="T4" fmla="*/ 0 w 195"/>
                  <a:gd name="T5" fmla="*/ 0 h 1669"/>
                  <a:gd name="T6" fmla="*/ 0 w 195"/>
                  <a:gd name="T7" fmla="*/ 0 h 1669"/>
                  <a:gd name="T8" fmla="*/ 0 w 195"/>
                  <a:gd name="T9" fmla="*/ 0 h 1669"/>
                  <a:gd name="T10" fmla="*/ 0 w 195"/>
                  <a:gd name="T11" fmla="*/ 0 h 1669"/>
                  <a:gd name="T12" fmla="*/ 0 w 195"/>
                  <a:gd name="T13" fmla="*/ 0 h 1669"/>
                  <a:gd name="T14" fmla="*/ 0 w 195"/>
                  <a:gd name="T15" fmla="*/ 0 h 1669"/>
                  <a:gd name="T16" fmla="*/ 0 w 195"/>
                  <a:gd name="T17" fmla="*/ 0 h 1669"/>
                  <a:gd name="T18" fmla="*/ 0 w 195"/>
                  <a:gd name="T19" fmla="*/ 0 h 1669"/>
                  <a:gd name="T20" fmla="*/ 0 w 195"/>
                  <a:gd name="T21" fmla="*/ 0 h 1669"/>
                  <a:gd name="T22" fmla="*/ 0 w 195"/>
                  <a:gd name="T23" fmla="*/ 0 h 1669"/>
                  <a:gd name="T24" fmla="*/ 0 w 195"/>
                  <a:gd name="T25" fmla="*/ 0 h 1669"/>
                  <a:gd name="T26" fmla="*/ 0 w 195"/>
                  <a:gd name="T27" fmla="*/ 0 h 1669"/>
                  <a:gd name="T28" fmla="*/ 0 w 195"/>
                  <a:gd name="T29" fmla="*/ 0 h 1669"/>
                  <a:gd name="T30" fmla="*/ 0 w 195"/>
                  <a:gd name="T31" fmla="*/ 0 h 1669"/>
                  <a:gd name="T32" fmla="*/ 0 w 195"/>
                  <a:gd name="T33" fmla="*/ 0 h 1669"/>
                  <a:gd name="T34" fmla="*/ 0 w 195"/>
                  <a:gd name="T35" fmla="*/ 0 h 1669"/>
                  <a:gd name="T36" fmla="*/ 0 w 195"/>
                  <a:gd name="T37" fmla="*/ 0 h 1669"/>
                  <a:gd name="T38" fmla="*/ 0 w 195"/>
                  <a:gd name="T39" fmla="*/ 0 h 1669"/>
                  <a:gd name="T40" fmla="*/ 0 w 195"/>
                  <a:gd name="T41" fmla="*/ 0 h 1669"/>
                  <a:gd name="T42" fmla="*/ 0 w 195"/>
                  <a:gd name="T43" fmla="*/ 0 h 1669"/>
                  <a:gd name="T44" fmla="*/ 0 w 195"/>
                  <a:gd name="T45" fmla="*/ 0 h 1669"/>
                  <a:gd name="T46" fmla="*/ 0 w 195"/>
                  <a:gd name="T47" fmla="*/ 0 h 1669"/>
                  <a:gd name="T48" fmla="*/ 0 w 195"/>
                  <a:gd name="T49" fmla="*/ 0 h 1669"/>
                  <a:gd name="T50" fmla="*/ 0 w 195"/>
                  <a:gd name="T51" fmla="*/ 0 h 1669"/>
                  <a:gd name="T52" fmla="*/ 0 w 195"/>
                  <a:gd name="T53" fmla="*/ 0 h 1669"/>
                  <a:gd name="T54" fmla="*/ 0 w 195"/>
                  <a:gd name="T55" fmla="*/ 0 h 1669"/>
                  <a:gd name="T56" fmla="*/ 0 w 195"/>
                  <a:gd name="T57" fmla="*/ 0 h 1669"/>
                  <a:gd name="T58" fmla="*/ 0 w 195"/>
                  <a:gd name="T59" fmla="*/ 0 h 1669"/>
                  <a:gd name="T60" fmla="*/ 0 w 195"/>
                  <a:gd name="T61" fmla="*/ 0 h 1669"/>
                  <a:gd name="T62" fmla="*/ 0 w 195"/>
                  <a:gd name="T63" fmla="*/ 0 h 1669"/>
                  <a:gd name="T64" fmla="*/ 0 w 195"/>
                  <a:gd name="T65" fmla="*/ 0 h 166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5"/>
                  <a:gd name="T100" fmla="*/ 0 h 1669"/>
                  <a:gd name="T101" fmla="*/ 195 w 195"/>
                  <a:gd name="T102" fmla="*/ 1669 h 166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5" h="1669">
                    <a:moveTo>
                      <a:pt x="83" y="33"/>
                    </a:moveTo>
                    <a:lnTo>
                      <a:pt x="83" y="34"/>
                    </a:lnTo>
                    <a:lnTo>
                      <a:pt x="83" y="41"/>
                    </a:lnTo>
                    <a:lnTo>
                      <a:pt x="89" y="71"/>
                    </a:lnTo>
                    <a:lnTo>
                      <a:pt x="104" y="116"/>
                    </a:lnTo>
                    <a:lnTo>
                      <a:pt x="110" y="128"/>
                    </a:lnTo>
                    <a:lnTo>
                      <a:pt x="116" y="144"/>
                    </a:lnTo>
                    <a:lnTo>
                      <a:pt x="131" y="189"/>
                    </a:lnTo>
                    <a:lnTo>
                      <a:pt x="161" y="315"/>
                    </a:lnTo>
                    <a:lnTo>
                      <a:pt x="186" y="447"/>
                    </a:lnTo>
                    <a:lnTo>
                      <a:pt x="192" y="475"/>
                    </a:lnTo>
                    <a:lnTo>
                      <a:pt x="193" y="493"/>
                    </a:lnTo>
                    <a:lnTo>
                      <a:pt x="195" y="555"/>
                    </a:lnTo>
                    <a:lnTo>
                      <a:pt x="193" y="760"/>
                    </a:lnTo>
                    <a:lnTo>
                      <a:pt x="184" y="1027"/>
                    </a:lnTo>
                    <a:lnTo>
                      <a:pt x="182" y="1096"/>
                    </a:lnTo>
                    <a:lnTo>
                      <a:pt x="179" y="1166"/>
                    </a:lnTo>
                    <a:lnTo>
                      <a:pt x="174" y="1299"/>
                    </a:lnTo>
                    <a:lnTo>
                      <a:pt x="164" y="1522"/>
                    </a:lnTo>
                    <a:lnTo>
                      <a:pt x="158" y="1637"/>
                    </a:lnTo>
                    <a:lnTo>
                      <a:pt x="158" y="1642"/>
                    </a:lnTo>
                    <a:lnTo>
                      <a:pt x="155" y="1645"/>
                    </a:lnTo>
                    <a:lnTo>
                      <a:pt x="149" y="1649"/>
                    </a:lnTo>
                    <a:lnTo>
                      <a:pt x="137" y="1659"/>
                    </a:lnTo>
                    <a:lnTo>
                      <a:pt x="125" y="1667"/>
                    </a:lnTo>
                    <a:lnTo>
                      <a:pt x="123" y="1669"/>
                    </a:lnTo>
                    <a:lnTo>
                      <a:pt x="124" y="1627"/>
                    </a:lnTo>
                    <a:lnTo>
                      <a:pt x="126" y="1541"/>
                    </a:lnTo>
                    <a:lnTo>
                      <a:pt x="131" y="1367"/>
                    </a:lnTo>
                    <a:lnTo>
                      <a:pt x="134" y="1194"/>
                    </a:lnTo>
                    <a:lnTo>
                      <a:pt x="135" y="1150"/>
                    </a:lnTo>
                    <a:lnTo>
                      <a:pt x="135" y="1124"/>
                    </a:lnTo>
                    <a:lnTo>
                      <a:pt x="135" y="1071"/>
                    </a:lnTo>
                    <a:lnTo>
                      <a:pt x="133" y="966"/>
                    </a:lnTo>
                    <a:lnTo>
                      <a:pt x="131" y="861"/>
                    </a:lnTo>
                    <a:lnTo>
                      <a:pt x="131" y="833"/>
                    </a:lnTo>
                    <a:lnTo>
                      <a:pt x="130" y="807"/>
                    </a:lnTo>
                    <a:lnTo>
                      <a:pt x="129" y="754"/>
                    </a:lnTo>
                    <a:lnTo>
                      <a:pt x="127" y="648"/>
                    </a:lnTo>
                    <a:lnTo>
                      <a:pt x="126" y="542"/>
                    </a:lnTo>
                    <a:lnTo>
                      <a:pt x="126" y="515"/>
                    </a:lnTo>
                    <a:lnTo>
                      <a:pt x="123" y="492"/>
                    </a:lnTo>
                    <a:lnTo>
                      <a:pt x="118" y="445"/>
                    </a:lnTo>
                    <a:lnTo>
                      <a:pt x="108" y="352"/>
                    </a:lnTo>
                    <a:lnTo>
                      <a:pt x="98" y="259"/>
                    </a:lnTo>
                    <a:lnTo>
                      <a:pt x="95" y="234"/>
                    </a:lnTo>
                    <a:lnTo>
                      <a:pt x="93" y="225"/>
                    </a:lnTo>
                    <a:lnTo>
                      <a:pt x="90" y="205"/>
                    </a:lnTo>
                    <a:lnTo>
                      <a:pt x="81" y="166"/>
                    </a:lnTo>
                    <a:lnTo>
                      <a:pt x="72" y="126"/>
                    </a:lnTo>
                    <a:lnTo>
                      <a:pt x="71" y="116"/>
                    </a:lnTo>
                    <a:lnTo>
                      <a:pt x="66" y="112"/>
                    </a:lnTo>
                    <a:lnTo>
                      <a:pt x="56" y="103"/>
                    </a:lnTo>
                    <a:lnTo>
                      <a:pt x="37" y="82"/>
                    </a:lnTo>
                    <a:lnTo>
                      <a:pt x="17" y="63"/>
                    </a:lnTo>
                    <a:lnTo>
                      <a:pt x="13" y="58"/>
                    </a:lnTo>
                    <a:lnTo>
                      <a:pt x="11" y="54"/>
                    </a:lnTo>
                    <a:lnTo>
                      <a:pt x="9" y="44"/>
                    </a:lnTo>
                    <a:lnTo>
                      <a:pt x="5" y="25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21" y="9"/>
                    </a:lnTo>
                    <a:lnTo>
                      <a:pt x="48" y="21"/>
                    </a:lnTo>
                    <a:lnTo>
                      <a:pt x="76" y="31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" name="Freeform 96"/>
              <p:cNvSpPr>
                <a:spLocks/>
              </p:cNvSpPr>
              <p:nvPr/>
            </p:nvSpPr>
            <p:spPr bwMode="auto">
              <a:xfrm>
                <a:off x="2343" y="3143"/>
                <a:ext cx="65" cy="825"/>
              </a:xfrm>
              <a:custGeom>
                <a:avLst/>
                <a:gdLst>
                  <a:gd name="T0" fmla="*/ 1 w 128"/>
                  <a:gd name="T1" fmla="*/ 1 h 1649"/>
                  <a:gd name="T2" fmla="*/ 1 w 128"/>
                  <a:gd name="T3" fmla="*/ 1 h 1649"/>
                  <a:gd name="T4" fmla="*/ 1 w 128"/>
                  <a:gd name="T5" fmla="*/ 1 h 1649"/>
                  <a:gd name="T6" fmla="*/ 1 w 128"/>
                  <a:gd name="T7" fmla="*/ 1 h 1649"/>
                  <a:gd name="T8" fmla="*/ 1 w 128"/>
                  <a:gd name="T9" fmla="*/ 1 h 1649"/>
                  <a:gd name="T10" fmla="*/ 1 w 128"/>
                  <a:gd name="T11" fmla="*/ 1 h 1649"/>
                  <a:gd name="T12" fmla="*/ 1 w 128"/>
                  <a:gd name="T13" fmla="*/ 1 h 1649"/>
                  <a:gd name="T14" fmla="*/ 1 w 128"/>
                  <a:gd name="T15" fmla="*/ 1 h 1649"/>
                  <a:gd name="T16" fmla="*/ 1 w 128"/>
                  <a:gd name="T17" fmla="*/ 1 h 1649"/>
                  <a:gd name="T18" fmla="*/ 1 w 128"/>
                  <a:gd name="T19" fmla="*/ 1 h 1649"/>
                  <a:gd name="T20" fmla="*/ 1 w 128"/>
                  <a:gd name="T21" fmla="*/ 1 h 1649"/>
                  <a:gd name="T22" fmla="*/ 1 w 128"/>
                  <a:gd name="T23" fmla="*/ 1 h 1649"/>
                  <a:gd name="T24" fmla="*/ 1 w 128"/>
                  <a:gd name="T25" fmla="*/ 1 h 1649"/>
                  <a:gd name="T26" fmla="*/ 1 w 128"/>
                  <a:gd name="T27" fmla="*/ 1 h 1649"/>
                  <a:gd name="T28" fmla="*/ 1 w 128"/>
                  <a:gd name="T29" fmla="*/ 1 h 1649"/>
                  <a:gd name="T30" fmla="*/ 1 w 128"/>
                  <a:gd name="T31" fmla="*/ 1 h 1649"/>
                  <a:gd name="T32" fmla="*/ 1 w 128"/>
                  <a:gd name="T33" fmla="*/ 1 h 1649"/>
                  <a:gd name="T34" fmla="*/ 1 w 128"/>
                  <a:gd name="T35" fmla="*/ 1 h 1649"/>
                  <a:gd name="T36" fmla="*/ 1 w 128"/>
                  <a:gd name="T37" fmla="*/ 1 h 1649"/>
                  <a:gd name="T38" fmla="*/ 1 w 128"/>
                  <a:gd name="T39" fmla="*/ 1 h 1649"/>
                  <a:gd name="T40" fmla="*/ 1 w 128"/>
                  <a:gd name="T41" fmla="*/ 1 h 1649"/>
                  <a:gd name="T42" fmla="*/ 1 w 128"/>
                  <a:gd name="T43" fmla="*/ 1 h 1649"/>
                  <a:gd name="T44" fmla="*/ 1 w 128"/>
                  <a:gd name="T45" fmla="*/ 1 h 1649"/>
                  <a:gd name="T46" fmla="*/ 1 w 128"/>
                  <a:gd name="T47" fmla="*/ 1 h 1649"/>
                  <a:gd name="T48" fmla="*/ 1 w 128"/>
                  <a:gd name="T49" fmla="*/ 1 h 1649"/>
                  <a:gd name="T50" fmla="*/ 1 w 128"/>
                  <a:gd name="T51" fmla="*/ 1 h 1649"/>
                  <a:gd name="T52" fmla="*/ 1 w 128"/>
                  <a:gd name="T53" fmla="*/ 1 h 1649"/>
                  <a:gd name="T54" fmla="*/ 1 w 128"/>
                  <a:gd name="T55" fmla="*/ 1 h 1649"/>
                  <a:gd name="T56" fmla="*/ 1 w 128"/>
                  <a:gd name="T57" fmla="*/ 1 h 1649"/>
                  <a:gd name="T58" fmla="*/ 1 w 128"/>
                  <a:gd name="T59" fmla="*/ 1 h 1649"/>
                  <a:gd name="T60" fmla="*/ 1 w 128"/>
                  <a:gd name="T61" fmla="*/ 1 h 1649"/>
                  <a:gd name="T62" fmla="*/ 1 w 128"/>
                  <a:gd name="T63" fmla="*/ 1 h 1649"/>
                  <a:gd name="T64" fmla="*/ 1 w 128"/>
                  <a:gd name="T65" fmla="*/ 1 h 1649"/>
                  <a:gd name="T66" fmla="*/ 1 w 128"/>
                  <a:gd name="T67" fmla="*/ 1 h 1649"/>
                  <a:gd name="T68" fmla="*/ 1 w 128"/>
                  <a:gd name="T69" fmla="*/ 1 h 1649"/>
                  <a:gd name="T70" fmla="*/ 1 w 128"/>
                  <a:gd name="T71" fmla="*/ 1 h 1649"/>
                  <a:gd name="T72" fmla="*/ 1 w 128"/>
                  <a:gd name="T73" fmla="*/ 1 h 1649"/>
                  <a:gd name="T74" fmla="*/ 1 w 128"/>
                  <a:gd name="T75" fmla="*/ 1 h 1649"/>
                  <a:gd name="T76" fmla="*/ 1 w 128"/>
                  <a:gd name="T77" fmla="*/ 1 h 1649"/>
                  <a:gd name="T78" fmla="*/ 1 w 128"/>
                  <a:gd name="T79" fmla="*/ 1 h 1649"/>
                  <a:gd name="T80" fmla="*/ 1 w 128"/>
                  <a:gd name="T81" fmla="*/ 1 h 1649"/>
                  <a:gd name="T82" fmla="*/ 1 w 128"/>
                  <a:gd name="T83" fmla="*/ 1 h 1649"/>
                  <a:gd name="T84" fmla="*/ 1 w 128"/>
                  <a:gd name="T85" fmla="*/ 1 h 1649"/>
                  <a:gd name="T86" fmla="*/ 1 w 128"/>
                  <a:gd name="T87" fmla="*/ 1 h 1649"/>
                  <a:gd name="T88" fmla="*/ 1 w 128"/>
                  <a:gd name="T89" fmla="*/ 1 h 1649"/>
                  <a:gd name="T90" fmla="*/ 1 w 128"/>
                  <a:gd name="T91" fmla="*/ 1 h 1649"/>
                  <a:gd name="T92" fmla="*/ 1 w 128"/>
                  <a:gd name="T93" fmla="*/ 1 h 1649"/>
                  <a:gd name="T94" fmla="*/ 1 w 128"/>
                  <a:gd name="T95" fmla="*/ 0 h 1649"/>
                  <a:gd name="T96" fmla="*/ 1 w 128"/>
                  <a:gd name="T97" fmla="*/ 1 h 1649"/>
                  <a:gd name="T98" fmla="*/ 1 w 128"/>
                  <a:gd name="T99" fmla="*/ 1 h 1649"/>
                  <a:gd name="T100" fmla="*/ 1 w 128"/>
                  <a:gd name="T101" fmla="*/ 1 h 1649"/>
                  <a:gd name="T102" fmla="*/ 0 w 128"/>
                  <a:gd name="T103" fmla="*/ 1 h 1649"/>
                  <a:gd name="T104" fmla="*/ 1 w 128"/>
                  <a:gd name="T105" fmla="*/ 1 h 1649"/>
                  <a:gd name="T106" fmla="*/ 1 w 128"/>
                  <a:gd name="T107" fmla="*/ 1 h 164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8"/>
                  <a:gd name="T163" fmla="*/ 0 h 1649"/>
                  <a:gd name="T164" fmla="*/ 128 w 128"/>
                  <a:gd name="T165" fmla="*/ 1649 h 164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8" h="1649">
                    <a:moveTo>
                      <a:pt x="3" y="112"/>
                    </a:moveTo>
                    <a:lnTo>
                      <a:pt x="6" y="124"/>
                    </a:lnTo>
                    <a:lnTo>
                      <a:pt x="14" y="144"/>
                    </a:lnTo>
                    <a:lnTo>
                      <a:pt x="33" y="196"/>
                    </a:lnTo>
                    <a:lnTo>
                      <a:pt x="49" y="305"/>
                    </a:lnTo>
                    <a:lnTo>
                      <a:pt x="52" y="346"/>
                    </a:lnTo>
                    <a:lnTo>
                      <a:pt x="58" y="449"/>
                    </a:lnTo>
                    <a:lnTo>
                      <a:pt x="69" y="657"/>
                    </a:lnTo>
                    <a:lnTo>
                      <a:pt x="78" y="1075"/>
                    </a:lnTo>
                    <a:lnTo>
                      <a:pt x="70" y="1492"/>
                    </a:lnTo>
                    <a:lnTo>
                      <a:pt x="65" y="1596"/>
                    </a:lnTo>
                    <a:lnTo>
                      <a:pt x="64" y="1601"/>
                    </a:lnTo>
                    <a:lnTo>
                      <a:pt x="65" y="1612"/>
                    </a:lnTo>
                    <a:lnTo>
                      <a:pt x="69" y="1637"/>
                    </a:lnTo>
                    <a:lnTo>
                      <a:pt x="74" y="1646"/>
                    </a:lnTo>
                    <a:lnTo>
                      <a:pt x="76" y="1648"/>
                    </a:lnTo>
                    <a:lnTo>
                      <a:pt x="80" y="1649"/>
                    </a:lnTo>
                    <a:lnTo>
                      <a:pt x="84" y="1647"/>
                    </a:lnTo>
                    <a:lnTo>
                      <a:pt x="91" y="1643"/>
                    </a:lnTo>
                    <a:lnTo>
                      <a:pt x="103" y="1631"/>
                    </a:lnTo>
                    <a:lnTo>
                      <a:pt x="113" y="1617"/>
                    </a:lnTo>
                    <a:lnTo>
                      <a:pt x="120" y="1602"/>
                    </a:lnTo>
                    <a:lnTo>
                      <a:pt x="125" y="1585"/>
                    </a:lnTo>
                    <a:lnTo>
                      <a:pt x="127" y="1568"/>
                    </a:lnTo>
                    <a:lnTo>
                      <a:pt x="128" y="1559"/>
                    </a:lnTo>
                    <a:lnTo>
                      <a:pt x="127" y="1466"/>
                    </a:lnTo>
                    <a:lnTo>
                      <a:pt x="122" y="1278"/>
                    </a:lnTo>
                    <a:lnTo>
                      <a:pt x="105" y="903"/>
                    </a:lnTo>
                    <a:lnTo>
                      <a:pt x="93" y="530"/>
                    </a:lnTo>
                    <a:lnTo>
                      <a:pt x="94" y="435"/>
                    </a:lnTo>
                    <a:lnTo>
                      <a:pt x="94" y="407"/>
                    </a:lnTo>
                    <a:lnTo>
                      <a:pt x="96" y="348"/>
                    </a:lnTo>
                    <a:lnTo>
                      <a:pt x="102" y="232"/>
                    </a:lnTo>
                    <a:lnTo>
                      <a:pt x="99" y="116"/>
                    </a:lnTo>
                    <a:lnTo>
                      <a:pt x="96" y="88"/>
                    </a:lnTo>
                    <a:lnTo>
                      <a:pt x="94" y="83"/>
                    </a:lnTo>
                    <a:lnTo>
                      <a:pt x="90" y="78"/>
                    </a:lnTo>
                    <a:lnTo>
                      <a:pt x="86" y="74"/>
                    </a:lnTo>
                    <a:lnTo>
                      <a:pt x="80" y="70"/>
                    </a:lnTo>
                    <a:lnTo>
                      <a:pt x="68" y="64"/>
                    </a:lnTo>
                    <a:lnTo>
                      <a:pt x="53" y="59"/>
                    </a:lnTo>
                    <a:lnTo>
                      <a:pt x="40" y="54"/>
                    </a:lnTo>
                    <a:lnTo>
                      <a:pt x="30" y="46"/>
                    </a:lnTo>
                    <a:lnTo>
                      <a:pt x="27" y="43"/>
                    </a:lnTo>
                    <a:lnTo>
                      <a:pt x="23" y="36"/>
                    </a:lnTo>
                    <a:lnTo>
                      <a:pt x="21" y="29"/>
                    </a:lnTo>
                    <a:lnTo>
                      <a:pt x="19" y="12"/>
                    </a:lnTo>
                    <a:lnTo>
                      <a:pt x="17" y="0"/>
                    </a:lnTo>
                    <a:lnTo>
                      <a:pt x="16" y="2"/>
                    </a:lnTo>
                    <a:lnTo>
                      <a:pt x="12" y="11"/>
                    </a:lnTo>
                    <a:lnTo>
                      <a:pt x="1" y="49"/>
                    </a:lnTo>
                    <a:lnTo>
                      <a:pt x="0" y="100"/>
                    </a:lnTo>
                    <a:lnTo>
                      <a:pt x="3" y="11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" name="Freeform 97"/>
              <p:cNvSpPr>
                <a:spLocks/>
              </p:cNvSpPr>
              <p:nvPr/>
            </p:nvSpPr>
            <p:spPr bwMode="auto">
              <a:xfrm>
                <a:off x="2432" y="4072"/>
                <a:ext cx="56" cy="79"/>
              </a:xfrm>
              <a:custGeom>
                <a:avLst/>
                <a:gdLst>
                  <a:gd name="T0" fmla="*/ 0 w 113"/>
                  <a:gd name="T1" fmla="*/ 1 h 158"/>
                  <a:gd name="T2" fmla="*/ 0 w 113"/>
                  <a:gd name="T3" fmla="*/ 1 h 158"/>
                  <a:gd name="T4" fmla="*/ 0 w 113"/>
                  <a:gd name="T5" fmla="*/ 1 h 158"/>
                  <a:gd name="T6" fmla="*/ 0 w 113"/>
                  <a:gd name="T7" fmla="*/ 1 h 158"/>
                  <a:gd name="T8" fmla="*/ 0 w 113"/>
                  <a:gd name="T9" fmla="*/ 1 h 158"/>
                  <a:gd name="T10" fmla="*/ 0 w 113"/>
                  <a:gd name="T11" fmla="*/ 0 h 158"/>
                  <a:gd name="T12" fmla="*/ 0 w 113"/>
                  <a:gd name="T13" fmla="*/ 1 h 158"/>
                  <a:gd name="T14" fmla="*/ 0 w 113"/>
                  <a:gd name="T15" fmla="*/ 1 h 158"/>
                  <a:gd name="T16" fmla="*/ 0 w 113"/>
                  <a:gd name="T17" fmla="*/ 1 h 158"/>
                  <a:gd name="T18" fmla="*/ 0 w 113"/>
                  <a:gd name="T19" fmla="*/ 1 h 158"/>
                  <a:gd name="T20" fmla="*/ 0 w 113"/>
                  <a:gd name="T21" fmla="*/ 1 h 158"/>
                  <a:gd name="T22" fmla="*/ 0 w 113"/>
                  <a:gd name="T23" fmla="*/ 1 h 158"/>
                  <a:gd name="T24" fmla="*/ 0 w 113"/>
                  <a:gd name="T25" fmla="*/ 1 h 158"/>
                  <a:gd name="T26" fmla="*/ 0 w 113"/>
                  <a:gd name="T27" fmla="*/ 1 h 158"/>
                  <a:gd name="T28" fmla="*/ 0 w 113"/>
                  <a:gd name="T29" fmla="*/ 1 h 158"/>
                  <a:gd name="T30" fmla="*/ 0 w 113"/>
                  <a:gd name="T31" fmla="*/ 1 h 158"/>
                  <a:gd name="T32" fmla="*/ 0 w 113"/>
                  <a:gd name="T33" fmla="*/ 1 h 158"/>
                  <a:gd name="T34" fmla="*/ 0 w 113"/>
                  <a:gd name="T35" fmla="*/ 1 h 158"/>
                  <a:gd name="T36" fmla="*/ 0 w 113"/>
                  <a:gd name="T37" fmla="*/ 1 h 158"/>
                  <a:gd name="T38" fmla="*/ 0 w 113"/>
                  <a:gd name="T39" fmla="*/ 1 h 158"/>
                  <a:gd name="T40" fmla="*/ 0 w 113"/>
                  <a:gd name="T41" fmla="*/ 1 h 158"/>
                  <a:gd name="T42" fmla="*/ 0 w 113"/>
                  <a:gd name="T43" fmla="*/ 1 h 158"/>
                  <a:gd name="T44" fmla="*/ 0 w 113"/>
                  <a:gd name="T45" fmla="*/ 1 h 158"/>
                  <a:gd name="T46" fmla="*/ 0 w 113"/>
                  <a:gd name="T47" fmla="*/ 1 h 158"/>
                  <a:gd name="T48" fmla="*/ 0 w 113"/>
                  <a:gd name="T49" fmla="*/ 1 h 158"/>
                  <a:gd name="T50" fmla="*/ 0 w 113"/>
                  <a:gd name="T51" fmla="*/ 1 h 158"/>
                  <a:gd name="T52" fmla="*/ 0 w 113"/>
                  <a:gd name="T53" fmla="*/ 1 h 158"/>
                  <a:gd name="T54" fmla="*/ 0 w 113"/>
                  <a:gd name="T55" fmla="*/ 1 h 15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3"/>
                  <a:gd name="T85" fmla="*/ 0 h 158"/>
                  <a:gd name="T86" fmla="*/ 113 w 113"/>
                  <a:gd name="T87" fmla="*/ 158 h 15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3" h="158">
                    <a:moveTo>
                      <a:pt x="10" y="9"/>
                    </a:moveTo>
                    <a:lnTo>
                      <a:pt x="16" y="7"/>
                    </a:lnTo>
                    <a:lnTo>
                      <a:pt x="34" y="4"/>
                    </a:lnTo>
                    <a:lnTo>
                      <a:pt x="72" y="1"/>
                    </a:lnTo>
                    <a:lnTo>
                      <a:pt x="96" y="1"/>
                    </a:lnTo>
                    <a:lnTo>
                      <a:pt x="98" y="0"/>
                    </a:lnTo>
                    <a:lnTo>
                      <a:pt x="98" y="3"/>
                    </a:lnTo>
                    <a:lnTo>
                      <a:pt x="100" y="19"/>
                    </a:lnTo>
                    <a:lnTo>
                      <a:pt x="108" y="77"/>
                    </a:lnTo>
                    <a:lnTo>
                      <a:pt x="113" y="129"/>
                    </a:lnTo>
                    <a:lnTo>
                      <a:pt x="113" y="134"/>
                    </a:lnTo>
                    <a:lnTo>
                      <a:pt x="109" y="144"/>
                    </a:lnTo>
                    <a:lnTo>
                      <a:pt x="102" y="151"/>
                    </a:lnTo>
                    <a:lnTo>
                      <a:pt x="95" y="155"/>
                    </a:lnTo>
                    <a:lnTo>
                      <a:pt x="87" y="157"/>
                    </a:lnTo>
                    <a:lnTo>
                      <a:pt x="77" y="158"/>
                    </a:lnTo>
                    <a:lnTo>
                      <a:pt x="68" y="157"/>
                    </a:lnTo>
                    <a:lnTo>
                      <a:pt x="48" y="153"/>
                    </a:lnTo>
                    <a:lnTo>
                      <a:pt x="28" y="147"/>
                    </a:lnTo>
                    <a:lnTo>
                      <a:pt x="13" y="142"/>
                    </a:lnTo>
                    <a:lnTo>
                      <a:pt x="12" y="140"/>
                    </a:lnTo>
                    <a:lnTo>
                      <a:pt x="9" y="123"/>
                    </a:lnTo>
                    <a:lnTo>
                      <a:pt x="1" y="64"/>
                    </a:lnTo>
                    <a:lnTo>
                      <a:pt x="0" y="34"/>
                    </a:lnTo>
                    <a:lnTo>
                      <a:pt x="2" y="23"/>
                    </a:lnTo>
                    <a:lnTo>
                      <a:pt x="5" y="14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" name="Freeform 98"/>
              <p:cNvSpPr>
                <a:spLocks/>
              </p:cNvSpPr>
              <p:nvPr/>
            </p:nvSpPr>
            <p:spPr bwMode="auto">
              <a:xfrm>
                <a:off x="2371" y="4069"/>
                <a:ext cx="55" cy="85"/>
              </a:xfrm>
              <a:custGeom>
                <a:avLst/>
                <a:gdLst>
                  <a:gd name="T0" fmla="*/ 1 w 110"/>
                  <a:gd name="T1" fmla="*/ 1 h 168"/>
                  <a:gd name="T2" fmla="*/ 1 w 110"/>
                  <a:gd name="T3" fmla="*/ 1 h 168"/>
                  <a:gd name="T4" fmla="*/ 1 w 110"/>
                  <a:gd name="T5" fmla="*/ 1 h 168"/>
                  <a:gd name="T6" fmla="*/ 1 w 110"/>
                  <a:gd name="T7" fmla="*/ 1 h 168"/>
                  <a:gd name="T8" fmla="*/ 1 w 110"/>
                  <a:gd name="T9" fmla="*/ 1 h 168"/>
                  <a:gd name="T10" fmla="*/ 1 w 110"/>
                  <a:gd name="T11" fmla="*/ 1 h 168"/>
                  <a:gd name="T12" fmla="*/ 1 w 110"/>
                  <a:gd name="T13" fmla="*/ 1 h 168"/>
                  <a:gd name="T14" fmla="*/ 1 w 110"/>
                  <a:gd name="T15" fmla="*/ 1 h 168"/>
                  <a:gd name="T16" fmla="*/ 1 w 110"/>
                  <a:gd name="T17" fmla="*/ 1 h 168"/>
                  <a:gd name="T18" fmla="*/ 1 w 110"/>
                  <a:gd name="T19" fmla="*/ 1 h 168"/>
                  <a:gd name="T20" fmla="*/ 1 w 110"/>
                  <a:gd name="T21" fmla="*/ 1 h 168"/>
                  <a:gd name="T22" fmla="*/ 1 w 110"/>
                  <a:gd name="T23" fmla="*/ 1 h 168"/>
                  <a:gd name="T24" fmla="*/ 1 w 110"/>
                  <a:gd name="T25" fmla="*/ 1 h 168"/>
                  <a:gd name="T26" fmla="*/ 1 w 110"/>
                  <a:gd name="T27" fmla="*/ 1 h 168"/>
                  <a:gd name="T28" fmla="*/ 0 w 110"/>
                  <a:gd name="T29" fmla="*/ 1 h 168"/>
                  <a:gd name="T30" fmla="*/ 0 w 110"/>
                  <a:gd name="T31" fmla="*/ 0 h 168"/>
                  <a:gd name="T32" fmla="*/ 1 w 110"/>
                  <a:gd name="T33" fmla="*/ 1 h 168"/>
                  <a:gd name="T34" fmla="*/ 1 w 110"/>
                  <a:gd name="T35" fmla="*/ 1 h 168"/>
                  <a:gd name="T36" fmla="*/ 1 w 110"/>
                  <a:gd name="T37" fmla="*/ 1 h 168"/>
                  <a:gd name="T38" fmla="*/ 1 w 110"/>
                  <a:gd name="T39" fmla="*/ 1 h 168"/>
                  <a:gd name="T40" fmla="*/ 1 w 110"/>
                  <a:gd name="T41" fmla="*/ 1 h 168"/>
                  <a:gd name="T42" fmla="*/ 1 w 110"/>
                  <a:gd name="T43" fmla="*/ 1 h 16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10"/>
                  <a:gd name="T67" fmla="*/ 0 h 168"/>
                  <a:gd name="T68" fmla="*/ 110 w 110"/>
                  <a:gd name="T69" fmla="*/ 168 h 16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10" h="168">
                    <a:moveTo>
                      <a:pt x="110" y="154"/>
                    </a:moveTo>
                    <a:lnTo>
                      <a:pt x="107" y="156"/>
                    </a:lnTo>
                    <a:lnTo>
                      <a:pt x="103" y="158"/>
                    </a:lnTo>
                    <a:lnTo>
                      <a:pt x="94" y="163"/>
                    </a:lnTo>
                    <a:lnTo>
                      <a:pt x="85" y="167"/>
                    </a:lnTo>
                    <a:lnTo>
                      <a:pt x="83" y="168"/>
                    </a:lnTo>
                    <a:lnTo>
                      <a:pt x="75" y="159"/>
                    </a:lnTo>
                    <a:lnTo>
                      <a:pt x="63" y="140"/>
                    </a:lnTo>
                    <a:lnTo>
                      <a:pt x="38" y="101"/>
                    </a:lnTo>
                    <a:lnTo>
                      <a:pt x="13" y="65"/>
                    </a:lnTo>
                    <a:lnTo>
                      <a:pt x="7" y="55"/>
                    </a:lnTo>
                    <a:lnTo>
                      <a:pt x="6" y="51"/>
                    </a:lnTo>
                    <a:lnTo>
                      <a:pt x="4" y="41"/>
                    </a:lnTo>
                    <a:lnTo>
                      <a:pt x="2" y="23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0" y="13"/>
                    </a:lnTo>
                    <a:lnTo>
                      <a:pt x="28" y="39"/>
                    </a:lnTo>
                    <a:lnTo>
                      <a:pt x="64" y="91"/>
                    </a:lnTo>
                    <a:lnTo>
                      <a:pt x="101" y="142"/>
                    </a:lnTo>
                    <a:lnTo>
                      <a:pt x="110" y="15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" name="Freeform 99"/>
              <p:cNvSpPr>
                <a:spLocks/>
              </p:cNvSpPr>
              <p:nvPr/>
            </p:nvSpPr>
            <p:spPr bwMode="auto">
              <a:xfrm>
                <a:off x="2319" y="4006"/>
                <a:ext cx="57" cy="35"/>
              </a:xfrm>
              <a:custGeom>
                <a:avLst/>
                <a:gdLst>
                  <a:gd name="T0" fmla="*/ 0 w 115"/>
                  <a:gd name="T1" fmla="*/ 1 h 70"/>
                  <a:gd name="T2" fmla="*/ 0 w 115"/>
                  <a:gd name="T3" fmla="*/ 1 h 70"/>
                  <a:gd name="T4" fmla="*/ 0 w 115"/>
                  <a:gd name="T5" fmla="*/ 1 h 70"/>
                  <a:gd name="T6" fmla="*/ 0 w 115"/>
                  <a:gd name="T7" fmla="*/ 1 h 70"/>
                  <a:gd name="T8" fmla="*/ 0 w 115"/>
                  <a:gd name="T9" fmla="*/ 1 h 70"/>
                  <a:gd name="T10" fmla="*/ 0 w 115"/>
                  <a:gd name="T11" fmla="*/ 1 h 70"/>
                  <a:gd name="T12" fmla="*/ 0 w 115"/>
                  <a:gd name="T13" fmla="*/ 1 h 70"/>
                  <a:gd name="T14" fmla="*/ 0 w 115"/>
                  <a:gd name="T15" fmla="*/ 1 h 70"/>
                  <a:gd name="T16" fmla="*/ 0 w 115"/>
                  <a:gd name="T17" fmla="*/ 1 h 70"/>
                  <a:gd name="T18" fmla="*/ 0 w 115"/>
                  <a:gd name="T19" fmla="*/ 1 h 70"/>
                  <a:gd name="T20" fmla="*/ 0 w 115"/>
                  <a:gd name="T21" fmla="*/ 1 h 70"/>
                  <a:gd name="T22" fmla="*/ 0 w 115"/>
                  <a:gd name="T23" fmla="*/ 1 h 70"/>
                  <a:gd name="T24" fmla="*/ 0 w 115"/>
                  <a:gd name="T25" fmla="*/ 1 h 70"/>
                  <a:gd name="T26" fmla="*/ 0 w 115"/>
                  <a:gd name="T27" fmla="*/ 1 h 70"/>
                  <a:gd name="T28" fmla="*/ 0 w 115"/>
                  <a:gd name="T29" fmla="*/ 0 h 70"/>
                  <a:gd name="T30" fmla="*/ 0 w 115"/>
                  <a:gd name="T31" fmla="*/ 1 h 70"/>
                  <a:gd name="T32" fmla="*/ 0 w 115"/>
                  <a:gd name="T33" fmla="*/ 1 h 70"/>
                  <a:gd name="T34" fmla="*/ 0 w 115"/>
                  <a:gd name="T35" fmla="*/ 1 h 70"/>
                  <a:gd name="T36" fmla="*/ 0 w 115"/>
                  <a:gd name="T37" fmla="*/ 1 h 70"/>
                  <a:gd name="T38" fmla="*/ 0 w 115"/>
                  <a:gd name="T39" fmla="*/ 1 h 70"/>
                  <a:gd name="T40" fmla="*/ 0 w 115"/>
                  <a:gd name="T41" fmla="*/ 1 h 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5"/>
                  <a:gd name="T64" fmla="*/ 0 h 70"/>
                  <a:gd name="T65" fmla="*/ 115 w 115"/>
                  <a:gd name="T66" fmla="*/ 70 h 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5" h="70">
                    <a:moveTo>
                      <a:pt x="0" y="43"/>
                    </a:moveTo>
                    <a:lnTo>
                      <a:pt x="0" y="46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3" y="68"/>
                    </a:lnTo>
                    <a:lnTo>
                      <a:pt x="4" y="70"/>
                    </a:lnTo>
                    <a:lnTo>
                      <a:pt x="13" y="66"/>
                    </a:lnTo>
                    <a:lnTo>
                      <a:pt x="31" y="58"/>
                    </a:lnTo>
                    <a:lnTo>
                      <a:pt x="68" y="41"/>
                    </a:lnTo>
                    <a:lnTo>
                      <a:pt x="104" y="25"/>
                    </a:lnTo>
                    <a:lnTo>
                      <a:pt x="115" y="20"/>
                    </a:lnTo>
                    <a:lnTo>
                      <a:pt x="114" y="15"/>
                    </a:lnTo>
                    <a:lnTo>
                      <a:pt x="114" y="8"/>
                    </a:lnTo>
                    <a:lnTo>
                      <a:pt x="114" y="2"/>
                    </a:lnTo>
                    <a:lnTo>
                      <a:pt x="114" y="0"/>
                    </a:lnTo>
                    <a:lnTo>
                      <a:pt x="103" y="4"/>
                    </a:lnTo>
                    <a:lnTo>
                      <a:pt x="84" y="11"/>
                    </a:lnTo>
                    <a:lnTo>
                      <a:pt x="47" y="26"/>
                    </a:lnTo>
                    <a:lnTo>
                      <a:pt x="9" y="4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" name="Freeform 100"/>
              <p:cNvSpPr>
                <a:spLocks/>
              </p:cNvSpPr>
              <p:nvPr/>
            </p:nvSpPr>
            <p:spPr bwMode="auto">
              <a:xfrm>
                <a:off x="2242" y="4017"/>
                <a:ext cx="67" cy="39"/>
              </a:xfrm>
              <a:custGeom>
                <a:avLst/>
                <a:gdLst>
                  <a:gd name="T0" fmla="*/ 0 w 134"/>
                  <a:gd name="T1" fmla="*/ 0 h 79"/>
                  <a:gd name="T2" fmla="*/ 1 w 134"/>
                  <a:gd name="T3" fmla="*/ 0 h 79"/>
                  <a:gd name="T4" fmla="*/ 1 w 134"/>
                  <a:gd name="T5" fmla="*/ 0 h 79"/>
                  <a:gd name="T6" fmla="*/ 1 w 134"/>
                  <a:gd name="T7" fmla="*/ 0 h 79"/>
                  <a:gd name="T8" fmla="*/ 1 w 134"/>
                  <a:gd name="T9" fmla="*/ 0 h 79"/>
                  <a:gd name="T10" fmla="*/ 1 w 134"/>
                  <a:gd name="T11" fmla="*/ 0 h 79"/>
                  <a:gd name="T12" fmla="*/ 1 w 134"/>
                  <a:gd name="T13" fmla="*/ 0 h 79"/>
                  <a:gd name="T14" fmla="*/ 1 w 134"/>
                  <a:gd name="T15" fmla="*/ 0 h 79"/>
                  <a:gd name="T16" fmla="*/ 1 w 134"/>
                  <a:gd name="T17" fmla="*/ 0 h 79"/>
                  <a:gd name="T18" fmla="*/ 1 w 134"/>
                  <a:gd name="T19" fmla="*/ 0 h 79"/>
                  <a:gd name="T20" fmla="*/ 1 w 134"/>
                  <a:gd name="T21" fmla="*/ 0 h 79"/>
                  <a:gd name="T22" fmla="*/ 1 w 134"/>
                  <a:gd name="T23" fmla="*/ 0 h 79"/>
                  <a:gd name="T24" fmla="*/ 1 w 134"/>
                  <a:gd name="T25" fmla="*/ 0 h 79"/>
                  <a:gd name="T26" fmla="*/ 1 w 134"/>
                  <a:gd name="T27" fmla="*/ 0 h 79"/>
                  <a:gd name="T28" fmla="*/ 1 w 134"/>
                  <a:gd name="T29" fmla="*/ 0 h 79"/>
                  <a:gd name="T30" fmla="*/ 1 w 134"/>
                  <a:gd name="T31" fmla="*/ 0 h 79"/>
                  <a:gd name="T32" fmla="*/ 0 w 134"/>
                  <a:gd name="T33" fmla="*/ 0 h 79"/>
                  <a:gd name="T34" fmla="*/ 0 w 134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4"/>
                  <a:gd name="T55" fmla="*/ 0 h 79"/>
                  <a:gd name="T56" fmla="*/ 134 w 134"/>
                  <a:gd name="T57" fmla="*/ 79 h 7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4" h="79">
                    <a:moveTo>
                      <a:pt x="0" y="79"/>
                    </a:moveTo>
                    <a:lnTo>
                      <a:pt x="10" y="74"/>
                    </a:lnTo>
                    <a:lnTo>
                      <a:pt x="31" y="63"/>
                    </a:lnTo>
                    <a:lnTo>
                      <a:pt x="75" y="43"/>
                    </a:lnTo>
                    <a:lnTo>
                      <a:pt x="118" y="23"/>
                    </a:lnTo>
                    <a:lnTo>
                      <a:pt x="129" y="18"/>
                    </a:lnTo>
                    <a:lnTo>
                      <a:pt x="129" y="16"/>
                    </a:lnTo>
                    <a:lnTo>
                      <a:pt x="129" y="13"/>
                    </a:lnTo>
                    <a:lnTo>
                      <a:pt x="130" y="10"/>
                    </a:lnTo>
                    <a:lnTo>
                      <a:pt x="132" y="8"/>
                    </a:lnTo>
                    <a:lnTo>
                      <a:pt x="133" y="2"/>
                    </a:lnTo>
                    <a:lnTo>
                      <a:pt x="134" y="0"/>
                    </a:lnTo>
                    <a:lnTo>
                      <a:pt x="123" y="7"/>
                    </a:lnTo>
                    <a:lnTo>
                      <a:pt x="100" y="21"/>
                    </a:lnTo>
                    <a:lnTo>
                      <a:pt x="56" y="46"/>
                    </a:lnTo>
                    <a:lnTo>
                      <a:pt x="10" y="73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" name="Freeform 101"/>
              <p:cNvSpPr>
                <a:spLocks/>
              </p:cNvSpPr>
              <p:nvPr/>
            </p:nvSpPr>
            <p:spPr bwMode="auto">
              <a:xfrm>
                <a:off x="2182" y="4078"/>
                <a:ext cx="53" cy="22"/>
              </a:xfrm>
              <a:custGeom>
                <a:avLst/>
                <a:gdLst>
                  <a:gd name="T0" fmla="*/ 0 w 107"/>
                  <a:gd name="T1" fmla="*/ 0 h 45"/>
                  <a:gd name="T2" fmla="*/ 0 w 107"/>
                  <a:gd name="T3" fmla="*/ 0 h 45"/>
                  <a:gd name="T4" fmla="*/ 0 w 107"/>
                  <a:gd name="T5" fmla="*/ 0 h 45"/>
                  <a:gd name="T6" fmla="*/ 0 w 107"/>
                  <a:gd name="T7" fmla="*/ 0 h 45"/>
                  <a:gd name="T8" fmla="*/ 0 w 107"/>
                  <a:gd name="T9" fmla="*/ 0 h 45"/>
                  <a:gd name="T10" fmla="*/ 0 w 107"/>
                  <a:gd name="T11" fmla="*/ 0 h 45"/>
                  <a:gd name="T12" fmla="*/ 0 w 107"/>
                  <a:gd name="T13" fmla="*/ 0 h 45"/>
                  <a:gd name="T14" fmla="*/ 0 w 107"/>
                  <a:gd name="T15" fmla="*/ 0 h 45"/>
                  <a:gd name="T16" fmla="*/ 0 w 107"/>
                  <a:gd name="T17" fmla="*/ 0 h 45"/>
                  <a:gd name="T18" fmla="*/ 0 w 107"/>
                  <a:gd name="T19" fmla="*/ 0 h 45"/>
                  <a:gd name="T20" fmla="*/ 0 w 107"/>
                  <a:gd name="T21" fmla="*/ 0 h 45"/>
                  <a:gd name="T22" fmla="*/ 0 w 107"/>
                  <a:gd name="T23" fmla="*/ 0 h 45"/>
                  <a:gd name="T24" fmla="*/ 0 w 107"/>
                  <a:gd name="T25" fmla="*/ 0 h 45"/>
                  <a:gd name="T26" fmla="*/ 0 w 107"/>
                  <a:gd name="T27" fmla="*/ 0 h 45"/>
                  <a:gd name="T28" fmla="*/ 0 w 107"/>
                  <a:gd name="T29" fmla="*/ 0 h 45"/>
                  <a:gd name="T30" fmla="*/ 0 w 107"/>
                  <a:gd name="T31" fmla="*/ 0 h 45"/>
                  <a:gd name="T32" fmla="*/ 0 w 107"/>
                  <a:gd name="T33" fmla="*/ 0 h 45"/>
                  <a:gd name="T34" fmla="*/ 0 w 107"/>
                  <a:gd name="T35" fmla="*/ 0 h 45"/>
                  <a:gd name="T36" fmla="*/ 0 w 107"/>
                  <a:gd name="T37" fmla="*/ 0 h 45"/>
                  <a:gd name="T38" fmla="*/ 0 w 107"/>
                  <a:gd name="T39" fmla="*/ 0 h 45"/>
                  <a:gd name="T40" fmla="*/ 0 w 107"/>
                  <a:gd name="T41" fmla="*/ 0 h 45"/>
                  <a:gd name="T42" fmla="*/ 0 w 107"/>
                  <a:gd name="T43" fmla="*/ 0 h 45"/>
                  <a:gd name="T44" fmla="*/ 0 w 107"/>
                  <a:gd name="T45" fmla="*/ 0 h 45"/>
                  <a:gd name="T46" fmla="*/ 0 w 107"/>
                  <a:gd name="T47" fmla="*/ 0 h 45"/>
                  <a:gd name="T48" fmla="*/ 0 w 107"/>
                  <a:gd name="T49" fmla="*/ 0 h 45"/>
                  <a:gd name="T50" fmla="*/ 0 w 107"/>
                  <a:gd name="T51" fmla="*/ 0 h 45"/>
                  <a:gd name="T52" fmla="*/ 0 w 107"/>
                  <a:gd name="T53" fmla="*/ 0 h 45"/>
                  <a:gd name="T54" fmla="*/ 0 w 107"/>
                  <a:gd name="T55" fmla="*/ 0 h 45"/>
                  <a:gd name="T56" fmla="*/ 0 w 107"/>
                  <a:gd name="T57" fmla="*/ 0 h 45"/>
                  <a:gd name="T58" fmla="*/ 0 w 107"/>
                  <a:gd name="T59" fmla="*/ 0 h 45"/>
                  <a:gd name="T60" fmla="*/ 0 w 107"/>
                  <a:gd name="T61" fmla="*/ 0 h 45"/>
                  <a:gd name="T62" fmla="*/ 0 w 107"/>
                  <a:gd name="T63" fmla="*/ 0 h 45"/>
                  <a:gd name="T64" fmla="*/ 0 w 107"/>
                  <a:gd name="T65" fmla="*/ 0 h 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7"/>
                  <a:gd name="T100" fmla="*/ 0 h 45"/>
                  <a:gd name="T101" fmla="*/ 107 w 107"/>
                  <a:gd name="T102" fmla="*/ 45 h 4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7" h="45">
                    <a:moveTo>
                      <a:pt x="62" y="20"/>
                    </a:moveTo>
                    <a:lnTo>
                      <a:pt x="56" y="20"/>
                    </a:lnTo>
                    <a:lnTo>
                      <a:pt x="50" y="19"/>
                    </a:lnTo>
                    <a:lnTo>
                      <a:pt x="35" y="15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4" y="15"/>
                    </a:lnTo>
                    <a:lnTo>
                      <a:pt x="15" y="25"/>
                    </a:lnTo>
                    <a:lnTo>
                      <a:pt x="28" y="35"/>
                    </a:lnTo>
                    <a:lnTo>
                      <a:pt x="43" y="41"/>
                    </a:lnTo>
                    <a:lnTo>
                      <a:pt x="72" y="45"/>
                    </a:lnTo>
                    <a:lnTo>
                      <a:pt x="79" y="43"/>
                    </a:lnTo>
                    <a:lnTo>
                      <a:pt x="90" y="41"/>
                    </a:lnTo>
                    <a:lnTo>
                      <a:pt x="103" y="35"/>
                    </a:lnTo>
                    <a:lnTo>
                      <a:pt x="106" y="32"/>
                    </a:lnTo>
                    <a:lnTo>
                      <a:pt x="107" y="30"/>
                    </a:lnTo>
                    <a:lnTo>
                      <a:pt x="107" y="29"/>
                    </a:lnTo>
                    <a:lnTo>
                      <a:pt x="107" y="26"/>
                    </a:lnTo>
                    <a:lnTo>
                      <a:pt x="107" y="24"/>
                    </a:lnTo>
                    <a:lnTo>
                      <a:pt x="106" y="22"/>
                    </a:lnTo>
                    <a:lnTo>
                      <a:pt x="105" y="20"/>
                    </a:lnTo>
                    <a:lnTo>
                      <a:pt x="101" y="16"/>
                    </a:lnTo>
                    <a:lnTo>
                      <a:pt x="96" y="13"/>
                    </a:lnTo>
                    <a:lnTo>
                      <a:pt x="81" y="5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0" y="1"/>
                    </a:lnTo>
                    <a:lnTo>
                      <a:pt x="69" y="4"/>
                    </a:lnTo>
                    <a:lnTo>
                      <a:pt x="69" y="6"/>
                    </a:lnTo>
                    <a:lnTo>
                      <a:pt x="68" y="11"/>
                    </a:lnTo>
                    <a:lnTo>
                      <a:pt x="63" y="20"/>
                    </a:lnTo>
                    <a:lnTo>
                      <a:pt x="62" y="2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" name="Freeform 102"/>
              <p:cNvSpPr>
                <a:spLocks/>
              </p:cNvSpPr>
              <p:nvPr/>
            </p:nvSpPr>
            <p:spPr bwMode="auto">
              <a:xfrm>
                <a:off x="2181" y="4064"/>
                <a:ext cx="47" cy="9"/>
              </a:xfrm>
              <a:custGeom>
                <a:avLst/>
                <a:gdLst>
                  <a:gd name="T0" fmla="*/ 0 w 95"/>
                  <a:gd name="T1" fmla="*/ 1 h 17"/>
                  <a:gd name="T2" fmla="*/ 0 w 95"/>
                  <a:gd name="T3" fmla="*/ 1 h 17"/>
                  <a:gd name="T4" fmla="*/ 0 w 95"/>
                  <a:gd name="T5" fmla="*/ 1 h 17"/>
                  <a:gd name="T6" fmla="*/ 0 w 95"/>
                  <a:gd name="T7" fmla="*/ 1 h 17"/>
                  <a:gd name="T8" fmla="*/ 0 w 95"/>
                  <a:gd name="T9" fmla="*/ 1 h 17"/>
                  <a:gd name="T10" fmla="*/ 0 w 95"/>
                  <a:gd name="T11" fmla="*/ 1 h 17"/>
                  <a:gd name="T12" fmla="*/ 0 w 95"/>
                  <a:gd name="T13" fmla="*/ 1 h 17"/>
                  <a:gd name="T14" fmla="*/ 0 w 95"/>
                  <a:gd name="T15" fmla="*/ 1 h 17"/>
                  <a:gd name="T16" fmla="*/ 0 w 95"/>
                  <a:gd name="T17" fmla="*/ 1 h 17"/>
                  <a:gd name="T18" fmla="*/ 0 w 95"/>
                  <a:gd name="T19" fmla="*/ 1 h 17"/>
                  <a:gd name="T20" fmla="*/ 0 w 95"/>
                  <a:gd name="T21" fmla="*/ 1 h 17"/>
                  <a:gd name="T22" fmla="*/ 0 w 95"/>
                  <a:gd name="T23" fmla="*/ 1 h 17"/>
                  <a:gd name="T24" fmla="*/ 0 w 95"/>
                  <a:gd name="T25" fmla="*/ 1 h 17"/>
                  <a:gd name="T26" fmla="*/ 0 w 95"/>
                  <a:gd name="T27" fmla="*/ 1 h 17"/>
                  <a:gd name="T28" fmla="*/ 0 w 95"/>
                  <a:gd name="T29" fmla="*/ 1 h 17"/>
                  <a:gd name="T30" fmla="*/ 0 w 95"/>
                  <a:gd name="T31" fmla="*/ 1 h 17"/>
                  <a:gd name="T32" fmla="*/ 0 w 95"/>
                  <a:gd name="T33" fmla="*/ 1 h 17"/>
                  <a:gd name="T34" fmla="*/ 0 w 95"/>
                  <a:gd name="T35" fmla="*/ 0 h 17"/>
                  <a:gd name="T36" fmla="*/ 0 w 95"/>
                  <a:gd name="T37" fmla="*/ 1 h 17"/>
                  <a:gd name="T38" fmla="*/ 0 w 95"/>
                  <a:gd name="T39" fmla="*/ 1 h 17"/>
                  <a:gd name="T40" fmla="*/ 0 w 95"/>
                  <a:gd name="T41" fmla="*/ 1 h 17"/>
                  <a:gd name="T42" fmla="*/ 0 w 95"/>
                  <a:gd name="T43" fmla="*/ 1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5"/>
                  <a:gd name="T67" fmla="*/ 0 h 17"/>
                  <a:gd name="T68" fmla="*/ 95 w 95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5" h="17">
                    <a:moveTo>
                      <a:pt x="3" y="7"/>
                    </a:moveTo>
                    <a:lnTo>
                      <a:pt x="0" y="9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5" y="12"/>
                    </a:lnTo>
                    <a:lnTo>
                      <a:pt x="10" y="13"/>
                    </a:lnTo>
                    <a:lnTo>
                      <a:pt x="23" y="15"/>
                    </a:lnTo>
                    <a:lnTo>
                      <a:pt x="47" y="17"/>
                    </a:lnTo>
                    <a:lnTo>
                      <a:pt x="52" y="16"/>
                    </a:lnTo>
                    <a:lnTo>
                      <a:pt x="55" y="16"/>
                    </a:lnTo>
                    <a:lnTo>
                      <a:pt x="65" y="14"/>
                    </a:lnTo>
                    <a:lnTo>
                      <a:pt x="86" y="8"/>
                    </a:lnTo>
                    <a:lnTo>
                      <a:pt x="94" y="5"/>
                    </a:lnTo>
                    <a:lnTo>
                      <a:pt x="95" y="3"/>
                    </a:lnTo>
                    <a:lnTo>
                      <a:pt x="95" y="2"/>
                    </a:lnTo>
                    <a:lnTo>
                      <a:pt x="93" y="1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40" y="1"/>
                    </a:lnTo>
                    <a:lnTo>
                      <a:pt x="10" y="6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103"/>
              <p:cNvSpPr>
                <a:spLocks/>
              </p:cNvSpPr>
              <p:nvPr/>
            </p:nvSpPr>
            <p:spPr bwMode="auto">
              <a:xfrm>
                <a:off x="2246" y="4076"/>
                <a:ext cx="93" cy="35"/>
              </a:xfrm>
              <a:custGeom>
                <a:avLst/>
                <a:gdLst>
                  <a:gd name="T0" fmla="*/ 0 w 188"/>
                  <a:gd name="T1" fmla="*/ 1 h 70"/>
                  <a:gd name="T2" fmla="*/ 0 w 188"/>
                  <a:gd name="T3" fmla="*/ 1 h 70"/>
                  <a:gd name="T4" fmla="*/ 0 w 188"/>
                  <a:gd name="T5" fmla="*/ 1 h 70"/>
                  <a:gd name="T6" fmla="*/ 0 w 188"/>
                  <a:gd name="T7" fmla="*/ 1 h 70"/>
                  <a:gd name="T8" fmla="*/ 0 w 188"/>
                  <a:gd name="T9" fmla="*/ 1 h 70"/>
                  <a:gd name="T10" fmla="*/ 0 w 188"/>
                  <a:gd name="T11" fmla="*/ 1 h 70"/>
                  <a:gd name="T12" fmla="*/ 0 w 188"/>
                  <a:gd name="T13" fmla="*/ 1 h 70"/>
                  <a:gd name="T14" fmla="*/ 0 w 188"/>
                  <a:gd name="T15" fmla="*/ 1 h 70"/>
                  <a:gd name="T16" fmla="*/ 0 w 188"/>
                  <a:gd name="T17" fmla="*/ 1 h 70"/>
                  <a:gd name="T18" fmla="*/ 0 w 188"/>
                  <a:gd name="T19" fmla="*/ 1 h 70"/>
                  <a:gd name="T20" fmla="*/ 0 w 188"/>
                  <a:gd name="T21" fmla="*/ 1 h 70"/>
                  <a:gd name="T22" fmla="*/ 0 w 188"/>
                  <a:gd name="T23" fmla="*/ 1 h 70"/>
                  <a:gd name="T24" fmla="*/ 0 w 188"/>
                  <a:gd name="T25" fmla="*/ 1 h 70"/>
                  <a:gd name="T26" fmla="*/ 0 w 188"/>
                  <a:gd name="T27" fmla="*/ 1 h 70"/>
                  <a:gd name="T28" fmla="*/ 0 w 188"/>
                  <a:gd name="T29" fmla="*/ 1 h 70"/>
                  <a:gd name="T30" fmla="*/ 0 w 188"/>
                  <a:gd name="T31" fmla="*/ 1 h 70"/>
                  <a:gd name="T32" fmla="*/ 0 w 188"/>
                  <a:gd name="T33" fmla="*/ 1 h 70"/>
                  <a:gd name="T34" fmla="*/ 0 w 188"/>
                  <a:gd name="T35" fmla="*/ 1 h 70"/>
                  <a:gd name="T36" fmla="*/ 0 w 188"/>
                  <a:gd name="T37" fmla="*/ 1 h 70"/>
                  <a:gd name="T38" fmla="*/ 0 w 188"/>
                  <a:gd name="T39" fmla="*/ 1 h 70"/>
                  <a:gd name="T40" fmla="*/ 0 w 188"/>
                  <a:gd name="T41" fmla="*/ 1 h 70"/>
                  <a:gd name="T42" fmla="*/ 0 w 188"/>
                  <a:gd name="T43" fmla="*/ 1 h 70"/>
                  <a:gd name="T44" fmla="*/ 0 w 188"/>
                  <a:gd name="T45" fmla="*/ 1 h 70"/>
                  <a:gd name="T46" fmla="*/ 0 w 188"/>
                  <a:gd name="T47" fmla="*/ 1 h 70"/>
                  <a:gd name="T48" fmla="*/ 0 w 188"/>
                  <a:gd name="T49" fmla="*/ 1 h 70"/>
                  <a:gd name="T50" fmla="*/ 0 w 188"/>
                  <a:gd name="T51" fmla="*/ 1 h 70"/>
                  <a:gd name="T52" fmla="*/ 0 w 188"/>
                  <a:gd name="T53" fmla="*/ 1 h 70"/>
                  <a:gd name="T54" fmla="*/ 0 w 188"/>
                  <a:gd name="T55" fmla="*/ 1 h 70"/>
                  <a:gd name="T56" fmla="*/ 0 w 188"/>
                  <a:gd name="T57" fmla="*/ 1 h 70"/>
                  <a:gd name="T58" fmla="*/ 0 w 188"/>
                  <a:gd name="T59" fmla="*/ 1 h 70"/>
                  <a:gd name="T60" fmla="*/ 0 w 188"/>
                  <a:gd name="T61" fmla="*/ 1 h 70"/>
                  <a:gd name="T62" fmla="*/ 0 w 188"/>
                  <a:gd name="T63" fmla="*/ 1 h 70"/>
                  <a:gd name="T64" fmla="*/ 0 w 188"/>
                  <a:gd name="T65" fmla="*/ 1 h 70"/>
                  <a:gd name="T66" fmla="*/ 0 w 188"/>
                  <a:gd name="T67" fmla="*/ 1 h 70"/>
                  <a:gd name="T68" fmla="*/ 0 w 188"/>
                  <a:gd name="T69" fmla="*/ 0 h 70"/>
                  <a:gd name="T70" fmla="*/ 0 w 188"/>
                  <a:gd name="T71" fmla="*/ 1 h 70"/>
                  <a:gd name="T72" fmla="*/ 0 w 188"/>
                  <a:gd name="T73" fmla="*/ 1 h 70"/>
                  <a:gd name="T74" fmla="*/ 0 w 188"/>
                  <a:gd name="T75" fmla="*/ 1 h 7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8"/>
                  <a:gd name="T115" fmla="*/ 0 h 70"/>
                  <a:gd name="T116" fmla="*/ 188 w 188"/>
                  <a:gd name="T117" fmla="*/ 70 h 7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8" h="70">
                    <a:moveTo>
                      <a:pt x="112" y="4"/>
                    </a:moveTo>
                    <a:lnTo>
                      <a:pt x="116" y="9"/>
                    </a:lnTo>
                    <a:lnTo>
                      <a:pt x="126" y="18"/>
                    </a:lnTo>
                    <a:lnTo>
                      <a:pt x="148" y="35"/>
                    </a:lnTo>
                    <a:lnTo>
                      <a:pt x="161" y="43"/>
                    </a:lnTo>
                    <a:lnTo>
                      <a:pt x="162" y="43"/>
                    </a:lnTo>
                    <a:lnTo>
                      <a:pt x="163" y="42"/>
                    </a:lnTo>
                    <a:lnTo>
                      <a:pt x="167" y="39"/>
                    </a:lnTo>
                    <a:lnTo>
                      <a:pt x="173" y="33"/>
                    </a:lnTo>
                    <a:lnTo>
                      <a:pt x="179" y="26"/>
                    </a:lnTo>
                    <a:lnTo>
                      <a:pt x="181" y="24"/>
                    </a:lnTo>
                    <a:lnTo>
                      <a:pt x="181" y="28"/>
                    </a:lnTo>
                    <a:lnTo>
                      <a:pt x="183" y="37"/>
                    </a:lnTo>
                    <a:lnTo>
                      <a:pt x="185" y="51"/>
                    </a:lnTo>
                    <a:lnTo>
                      <a:pt x="187" y="64"/>
                    </a:lnTo>
                    <a:lnTo>
                      <a:pt x="188" y="67"/>
                    </a:lnTo>
                    <a:lnTo>
                      <a:pt x="183" y="68"/>
                    </a:lnTo>
                    <a:lnTo>
                      <a:pt x="173" y="68"/>
                    </a:lnTo>
                    <a:lnTo>
                      <a:pt x="155" y="70"/>
                    </a:lnTo>
                    <a:lnTo>
                      <a:pt x="137" y="70"/>
                    </a:lnTo>
                    <a:lnTo>
                      <a:pt x="133" y="70"/>
                    </a:lnTo>
                    <a:lnTo>
                      <a:pt x="126" y="67"/>
                    </a:lnTo>
                    <a:lnTo>
                      <a:pt x="113" y="60"/>
                    </a:lnTo>
                    <a:lnTo>
                      <a:pt x="87" y="47"/>
                    </a:lnTo>
                    <a:lnTo>
                      <a:pt x="61" y="33"/>
                    </a:lnTo>
                    <a:lnTo>
                      <a:pt x="55" y="28"/>
                    </a:lnTo>
                    <a:lnTo>
                      <a:pt x="50" y="28"/>
                    </a:lnTo>
                    <a:lnTo>
                      <a:pt x="41" y="27"/>
                    </a:lnTo>
                    <a:lnTo>
                      <a:pt x="22" y="25"/>
                    </a:lnTo>
                    <a:lnTo>
                      <a:pt x="4" y="23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14" y="17"/>
                    </a:lnTo>
                    <a:lnTo>
                      <a:pt x="61" y="4"/>
                    </a:lnTo>
                    <a:lnTo>
                      <a:pt x="86" y="0"/>
                    </a:lnTo>
                    <a:lnTo>
                      <a:pt x="105" y="1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104"/>
              <p:cNvSpPr>
                <a:spLocks/>
              </p:cNvSpPr>
              <p:nvPr/>
            </p:nvSpPr>
            <p:spPr bwMode="auto">
              <a:xfrm>
                <a:off x="2419" y="3899"/>
                <a:ext cx="89" cy="125"/>
              </a:xfrm>
              <a:custGeom>
                <a:avLst/>
                <a:gdLst>
                  <a:gd name="T0" fmla="*/ 1 w 177"/>
                  <a:gd name="T1" fmla="*/ 0 h 252"/>
                  <a:gd name="T2" fmla="*/ 1 w 177"/>
                  <a:gd name="T3" fmla="*/ 0 h 252"/>
                  <a:gd name="T4" fmla="*/ 1 w 177"/>
                  <a:gd name="T5" fmla="*/ 0 h 252"/>
                  <a:gd name="T6" fmla="*/ 1 w 177"/>
                  <a:gd name="T7" fmla="*/ 0 h 252"/>
                  <a:gd name="T8" fmla="*/ 1 w 177"/>
                  <a:gd name="T9" fmla="*/ 0 h 252"/>
                  <a:gd name="T10" fmla="*/ 1 w 177"/>
                  <a:gd name="T11" fmla="*/ 0 h 252"/>
                  <a:gd name="T12" fmla="*/ 1 w 177"/>
                  <a:gd name="T13" fmla="*/ 0 h 252"/>
                  <a:gd name="T14" fmla="*/ 1 w 177"/>
                  <a:gd name="T15" fmla="*/ 0 h 252"/>
                  <a:gd name="T16" fmla="*/ 1 w 177"/>
                  <a:gd name="T17" fmla="*/ 0 h 252"/>
                  <a:gd name="T18" fmla="*/ 1 w 177"/>
                  <a:gd name="T19" fmla="*/ 0 h 252"/>
                  <a:gd name="T20" fmla="*/ 1 w 177"/>
                  <a:gd name="T21" fmla="*/ 0 h 252"/>
                  <a:gd name="T22" fmla="*/ 1 w 177"/>
                  <a:gd name="T23" fmla="*/ 0 h 252"/>
                  <a:gd name="T24" fmla="*/ 1 w 177"/>
                  <a:gd name="T25" fmla="*/ 0 h 252"/>
                  <a:gd name="T26" fmla="*/ 1 w 177"/>
                  <a:gd name="T27" fmla="*/ 0 h 252"/>
                  <a:gd name="T28" fmla="*/ 1 w 177"/>
                  <a:gd name="T29" fmla="*/ 0 h 252"/>
                  <a:gd name="T30" fmla="*/ 1 w 177"/>
                  <a:gd name="T31" fmla="*/ 0 h 252"/>
                  <a:gd name="T32" fmla="*/ 1 w 177"/>
                  <a:gd name="T33" fmla="*/ 0 h 252"/>
                  <a:gd name="T34" fmla="*/ 1 w 177"/>
                  <a:gd name="T35" fmla="*/ 0 h 252"/>
                  <a:gd name="T36" fmla="*/ 1 w 177"/>
                  <a:gd name="T37" fmla="*/ 0 h 252"/>
                  <a:gd name="T38" fmla="*/ 1 w 177"/>
                  <a:gd name="T39" fmla="*/ 0 h 252"/>
                  <a:gd name="T40" fmla="*/ 1 w 177"/>
                  <a:gd name="T41" fmla="*/ 0 h 252"/>
                  <a:gd name="T42" fmla="*/ 1 w 177"/>
                  <a:gd name="T43" fmla="*/ 0 h 252"/>
                  <a:gd name="T44" fmla="*/ 1 w 177"/>
                  <a:gd name="T45" fmla="*/ 0 h 252"/>
                  <a:gd name="T46" fmla="*/ 1 w 177"/>
                  <a:gd name="T47" fmla="*/ 0 h 252"/>
                  <a:gd name="T48" fmla="*/ 1 w 177"/>
                  <a:gd name="T49" fmla="*/ 0 h 252"/>
                  <a:gd name="T50" fmla="*/ 1 w 177"/>
                  <a:gd name="T51" fmla="*/ 0 h 252"/>
                  <a:gd name="T52" fmla="*/ 1 w 177"/>
                  <a:gd name="T53" fmla="*/ 0 h 252"/>
                  <a:gd name="T54" fmla="*/ 1 w 177"/>
                  <a:gd name="T55" fmla="*/ 0 h 252"/>
                  <a:gd name="T56" fmla="*/ 1 w 177"/>
                  <a:gd name="T57" fmla="*/ 0 h 252"/>
                  <a:gd name="T58" fmla="*/ 1 w 177"/>
                  <a:gd name="T59" fmla="*/ 0 h 252"/>
                  <a:gd name="T60" fmla="*/ 1 w 177"/>
                  <a:gd name="T61" fmla="*/ 0 h 252"/>
                  <a:gd name="T62" fmla="*/ 1 w 177"/>
                  <a:gd name="T63" fmla="*/ 0 h 252"/>
                  <a:gd name="T64" fmla="*/ 1 w 177"/>
                  <a:gd name="T65" fmla="*/ 0 h 252"/>
                  <a:gd name="T66" fmla="*/ 1 w 177"/>
                  <a:gd name="T67" fmla="*/ 0 h 252"/>
                  <a:gd name="T68" fmla="*/ 1 w 177"/>
                  <a:gd name="T69" fmla="*/ 0 h 252"/>
                  <a:gd name="T70" fmla="*/ 1 w 177"/>
                  <a:gd name="T71" fmla="*/ 0 h 252"/>
                  <a:gd name="T72" fmla="*/ 1 w 177"/>
                  <a:gd name="T73" fmla="*/ 0 h 252"/>
                  <a:gd name="T74" fmla="*/ 1 w 177"/>
                  <a:gd name="T75" fmla="*/ 0 h 252"/>
                  <a:gd name="T76" fmla="*/ 1 w 177"/>
                  <a:gd name="T77" fmla="*/ 0 h 252"/>
                  <a:gd name="T78" fmla="*/ 1 w 177"/>
                  <a:gd name="T79" fmla="*/ 0 h 252"/>
                  <a:gd name="T80" fmla="*/ 1 w 177"/>
                  <a:gd name="T81" fmla="*/ 0 h 252"/>
                  <a:gd name="T82" fmla="*/ 1 w 177"/>
                  <a:gd name="T83" fmla="*/ 0 h 252"/>
                  <a:gd name="T84" fmla="*/ 1 w 177"/>
                  <a:gd name="T85" fmla="*/ 0 h 252"/>
                  <a:gd name="T86" fmla="*/ 0 w 177"/>
                  <a:gd name="T87" fmla="*/ 0 h 252"/>
                  <a:gd name="T88" fmla="*/ 1 w 177"/>
                  <a:gd name="T89" fmla="*/ 0 h 252"/>
                  <a:gd name="T90" fmla="*/ 1 w 177"/>
                  <a:gd name="T91" fmla="*/ 0 h 252"/>
                  <a:gd name="T92" fmla="*/ 1 w 177"/>
                  <a:gd name="T93" fmla="*/ 0 h 252"/>
                  <a:gd name="T94" fmla="*/ 1 w 177"/>
                  <a:gd name="T95" fmla="*/ 0 h 252"/>
                  <a:gd name="T96" fmla="*/ 1 w 177"/>
                  <a:gd name="T97" fmla="*/ 0 h 252"/>
                  <a:gd name="T98" fmla="*/ 1 w 177"/>
                  <a:gd name="T99" fmla="*/ 0 h 25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7"/>
                  <a:gd name="T151" fmla="*/ 0 h 252"/>
                  <a:gd name="T152" fmla="*/ 177 w 177"/>
                  <a:gd name="T153" fmla="*/ 252 h 25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7" h="252">
                    <a:moveTo>
                      <a:pt x="131" y="207"/>
                    </a:moveTo>
                    <a:lnTo>
                      <a:pt x="133" y="212"/>
                    </a:lnTo>
                    <a:lnTo>
                      <a:pt x="137" y="217"/>
                    </a:lnTo>
                    <a:lnTo>
                      <a:pt x="142" y="220"/>
                    </a:lnTo>
                    <a:lnTo>
                      <a:pt x="145" y="221"/>
                    </a:lnTo>
                    <a:lnTo>
                      <a:pt x="149" y="220"/>
                    </a:lnTo>
                    <a:lnTo>
                      <a:pt x="152" y="218"/>
                    </a:lnTo>
                    <a:lnTo>
                      <a:pt x="155" y="214"/>
                    </a:lnTo>
                    <a:lnTo>
                      <a:pt x="159" y="207"/>
                    </a:lnTo>
                    <a:lnTo>
                      <a:pt x="161" y="199"/>
                    </a:lnTo>
                    <a:lnTo>
                      <a:pt x="161" y="191"/>
                    </a:lnTo>
                    <a:lnTo>
                      <a:pt x="159" y="181"/>
                    </a:lnTo>
                    <a:lnTo>
                      <a:pt x="155" y="172"/>
                    </a:lnTo>
                    <a:lnTo>
                      <a:pt x="145" y="150"/>
                    </a:lnTo>
                    <a:lnTo>
                      <a:pt x="122" y="106"/>
                    </a:lnTo>
                    <a:lnTo>
                      <a:pt x="116" y="83"/>
                    </a:lnTo>
                    <a:lnTo>
                      <a:pt x="124" y="75"/>
                    </a:lnTo>
                    <a:lnTo>
                      <a:pt x="151" y="49"/>
                    </a:lnTo>
                    <a:lnTo>
                      <a:pt x="173" y="11"/>
                    </a:lnTo>
                    <a:lnTo>
                      <a:pt x="175" y="0"/>
                    </a:lnTo>
                    <a:lnTo>
                      <a:pt x="175" y="3"/>
                    </a:lnTo>
                    <a:lnTo>
                      <a:pt x="175" y="11"/>
                    </a:lnTo>
                    <a:lnTo>
                      <a:pt x="174" y="31"/>
                    </a:lnTo>
                    <a:lnTo>
                      <a:pt x="171" y="78"/>
                    </a:lnTo>
                    <a:lnTo>
                      <a:pt x="168" y="98"/>
                    </a:lnTo>
                    <a:lnTo>
                      <a:pt x="164" y="106"/>
                    </a:lnTo>
                    <a:lnTo>
                      <a:pt x="163" y="116"/>
                    </a:lnTo>
                    <a:lnTo>
                      <a:pt x="163" y="126"/>
                    </a:lnTo>
                    <a:lnTo>
                      <a:pt x="166" y="148"/>
                    </a:lnTo>
                    <a:lnTo>
                      <a:pt x="177" y="194"/>
                    </a:lnTo>
                    <a:lnTo>
                      <a:pt x="177" y="221"/>
                    </a:lnTo>
                    <a:lnTo>
                      <a:pt x="175" y="226"/>
                    </a:lnTo>
                    <a:lnTo>
                      <a:pt x="173" y="230"/>
                    </a:lnTo>
                    <a:lnTo>
                      <a:pt x="167" y="238"/>
                    </a:lnTo>
                    <a:lnTo>
                      <a:pt x="159" y="244"/>
                    </a:lnTo>
                    <a:lnTo>
                      <a:pt x="150" y="248"/>
                    </a:lnTo>
                    <a:lnTo>
                      <a:pt x="141" y="251"/>
                    </a:lnTo>
                    <a:lnTo>
                      <a:pt x="132" y="252"/>
                    </a:lnTo>
                    <a:lnTo>
                      <a:pt x="115" y="252"/>
                    </a:lnTo>
                    <a:lnTo>
                      <a:pt x="89" y="250"/>
                    </a:lnTo>
                    <a:lnTo>
                      <a:pt x="47" y="236"/>
                    </a:lnTo>
                    <a:lnTo>
                      <a:pt x="9" y="204"/>
                    </a:lnTo>
                    <a:lnTo>
                      <a:pt x="0" y="192"/>
                    </a:lnTo>
                    <a:lnTo>
                      <a:pt x="11" y="197"/>
                    </a:lnTo>
                    <a:lnTo>
                      <a:pt x="33" y="204"/>
                    </a:lnTo>
                    <a:lnTo>
                      <a:pt x="75" y="209"/>
                    </a:lnTo>
                    <a:lnTo>
                      <a:pt x="118" y="208"/>
                    </a:lnTo>
                    <a:lnTo>
                      <a:pt x="131" y="20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105"/>
              <p:cNvSpPr>
                <a:spLocks/>
              </p:cNvSpPr>
              <p:nvPr/>
            </p:nvSpPr>
            <p:spPr bwMode="auto">
              <a:xfrm>
                <a:off x="2384" y="3957"/>
                <a:ext cx="65" cy="26"/>
              </a:xfrm>
              <a:custGeom>
                <a:avLst/>
                <a:gdLst>
                  <a:gd name="T0" fmla="*/ 1 w 130"/>
                  <a:gd name="T1" fmla="*/ 0 h 52"/>
                  <a:gd name="T2" fmla="*/ 1 w 130"/>
                  <a:gd name="T3" fmla="*/ 0 h 52"/>
                  <a:gd name="T4" fmla="*/ 1 w 130"/>
                  <a:gd name="T5" fmla="*/ 1 h 52"/>
                  <a:gd name="T6" fmla="*/ 1 w 130"/>
                  <a:gd name="T7" fmla="*/ 1 h 52"/>
                  <a:gd name="T8" fmla="*/ 1 w 130"/>
                  <a:gd name="T9" fmla="*/ 1 h 52"/>
                  <a:gd name="T10" fmla="*/ 1 w 130"/>
                  <a:gd name="T11" fmla="*/ 1 h 52"/>
                  <a:gd name="T12" fmla="*/ 1 w 130"/>
                  <a:gd name="T13" fmla="*/ 1 h 52"/>
                  <a:gd name="T14" fmla="*/ 1 w 130"/>
                  <a:gd name="T15" fmla="*/ 1 h 52"/>
                  <a:gd name="T16" fmla="*/ 1 w 130"/>
                  <a:gd name="T17" fmla="*/ 1 h 52"/>
                  <a:gd name="T18" fmla="*/ 1 w 130"/>
                  <a:gd name="T19" fmla="*/ 1 h 52"/>
                  <a:gd name="T20" fmla="*/ 1 w 130"/>
                  <a:gd name="T21" fmla="*/ 1 h 52"/>
                  <a:gd name="T22" fmla="*/ 1 w 130"/>
                  <a:gd name="T23" fmla="*/ 1 h 52"/>
                  <a:gd name="T24" fmla="*/ 1 w 130"/>
                  <a:gd name="T25" fmla="*/ 1 h 52"/>
                  <a:gd name="T26" fmla="*/ 1 w 130"/>
                  <a:gd name="T27" fmla="*/ 1 h 52"/>
                  <a:gd name="T28" fmla="*/ 1 w 130"/>
                  <a:gd name="T29" fmla="*/ 1 h 52"/>
                  <a:gd name="T30" fmla="*/ 0 w 130"/>
                  <a:gd name="T31" fmla="*/ 1 h 52"/>
                  <a:gd name="T32" fmla="*/ 1 w 130"/>
                  <a:gd name="T33" fmla="*/ 1 h 52"/>
                  <a:gd name="T34" fmla="*/ 1 w 130"/>
                  <a:gd name="T35" fmla="*/ 1 h 52"/>
                  <a:gd name="T36" fmla="*/ 1 w 130"/>
                  <a:gd name="T37" fmla="*/ 1 h 52"/>
                  <a:gd name="T38" fmla="*/ 1 w 130"/>
                  <a:gd name="T39" fmla="*/ 1 h 52"/>
                  <a:gd name="T40" fmla="*/ 1 w 130"/>
                  <a:gd name="T41" fmla="*/ 0 h 52"/>
                  <a:gd name="T42" fmla="*/ 1 w 130"/>
                  <a:gd name="T43" fmla="*/ 0 h 5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0"/>
                  <a:gd name="T67" fmla="*/ 0 h 52"/>
                  <a:gd name="T68" fmla="*/ 130 w 130"/>
                  <a:gd name="T69" fmla="*/ 52 h 5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0" h="52">
                    <a:moveTo>
                      <a:pt x="64" y="0"/>
                    </a:moveTo>
                    <a:lnTo>
                      <a:pt x="69" y="0"/>
                    </a:lnTo>
                    <a:lnTo>
                      <a:pt x="80" y="2"/>
                    </a:lnTo>
                    <a:lnTo>
                      <a:pt x="91" y="7"/>
                    </a:lnTo>
                    <a:lnTo>
                      <a:pt x="112" y="19"/>
                    </a:lnTo>
                    <a:lnTo>
                      <a:pt x="129" y="27"/>
                    </a:lnTo>
                    <a:lnTo>
                      <a:pt x="130" y="28"/>
                    </a:lnTo>
                    <a:lnTo>
                      <a:pt x="130" y="29"/>
                    </a:lnTo>
                    <a:lnTo>
                      <a:pt x="130" y="30"/>
                    </a:lnTo>
                    <a:lnTo>
                      <a:pt x="129" y="31"/>
                    </a:lnTo>
                    <a:lnTo>
                      <a:pt x="125" y="33"/>
                    </a:lnTo>
                    <a:lnTo>
                      <a:pt x="122" y="35"/>
                    </a:lnTo>
                    <a:lnTo>
                      <a:pt x="114" y="40"/>
                    </a:lnTo>
                    <a:lnTo>
                      <a:pt x="90" y="48"/>
                    </a:lnTo>
                    <a:lnTo>
                      <a:pt x="30" y="52"/>
                    </a:lnTo>
                    <a:lnTo>
                      <a:pt x="0" y="40"/>
                    </a:lnTo>
                    <a:lnTo>
                      <a:pt x="4" y="36"/>
                    </a:lnTo>
                    <a:lnTo>
                      <a:pt x="14" y="28"/>
                    </a:lnTo>
                    <a:lnTo>
                      <a:pt x="35" y="11"/>
                    </a:lnTo>
                    <a:lnTo>
                      <a:pt x="58" y="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106"/>
              <p:cNvSpPr>
                <a:spLocks/>
              </p:cNvSpPr>
              <p:nvPr/>
            </p:nvSpPr>
            <p:spPr bwMode="auto">
              <a:xfrm>
                <a:off x="2673" y="1808"/>
                <a:ext cx="57" cy="151"/>
              </a:xfrm>
              <a:custGeom>
                <a:avLst/>
                <a:gdLst>
                  <a:gd name="T0" fmla="*/ 1 w 113"/>
                  <a:gd name="T1" fmla="*/ 1 h 300"/>
                  <a:gd name="T2" fmla="*/ 1 w 113"/>
                  <a:gd name="T3" fmla="*/ 1 h 300"/>
                  <a:gd name="T4" fmla="*/ 1 w 113"/>
                  <a:gd name="T5" fmla="*/ 1 h 300"/>
                  <a:gd name="T6" fmla="*/ 1 w 113"/>
                  <a:gd name="T7" fmla="*/ 1 h 300"/>
                  <a:gd name="T8" fmla="*/ 0 w 113"/>
                  <a:gd name="T9" fmla="*/ 1 h 300"/>
                  <a:gd name="T10" fmla="*/ 0 w 113"/>
                  <a:gd name="T11" fmla="*/ 1 h 300"/>
                  <a:gd name="T12" fmla="*/ 1 w 113"/>
                  <a:gd name="T13" fmla="*/ 1 h 300"/>
                  <a:gd name="T14" fmla="*/ 1 w 113"/>
                  <a:gd name="T15" fmla="*/ 1 h 300"/>
                  <a:gd name="T16" fmla="*/ 1 w 113"/>
                  <a:gd name="T17" fmla="*/ 1 h 300"/>
                  <a:gd name="T18" fmla="*/ 1 w 113"/>
                  <a:gd name="T19" fmla="*/ 1 h 300"/>
                  <a:gd name="T20" fmla="*/ 1 w 113"/>
                  <a:gd name="T21" fmla="*/ 1 h 300"/>
                  <a:gd name="T22" fmla="*/ 1 w 113"/>
                  <a:gd name="T23" fmla="*/ 1 h 300"/>
                  <a:gd name="T24" fmla="*/ 1 w 113"/>
                  <a:gd name="T25" fmla="*/ 1 h 300"/>
                  <a:gd name="T26" fmla="*/ 1 w 113"/>
                  <a:gd name="T27" fmla="*/ 1 h 300"/>
                  <a:gd name="T28" fmla="*/ 1 w 113"/>
                  <a:gd name="T29" fmla="*/ 1 h 300"/>
                  <a:gd name="T30" fmla="*/ 1 w 113"/>
                  <a:gd name="T31" fmla="*/ 1 h 300"/>
                  <a:gd name="T32" fmla="*/ 1 w 113"/>
                  <a:gd name="T33" fmla="*/ 1 h 300"/>
                  <a:gd name="T34" fmla="*/ 1 w 113"/>
                  <a:gd name="T35" fmla="*/ 1 h 300"/>
                  <a:gd name="T36" fmla="*/ 1 w 113"/>
                  <a:gd name="T37" fmla="*/ 1 h 300"/>
                  <a:gd name="T38" fmla="*/ 1 w 113"/>
                  <a:gd name="T39" fmla="*/ 1 h 300"/>
                  <a:gd name="T40" fmla="*/ 1 w 113"/>
                  <a:gd name="T41" fmla="*/ 1 h 300"/>
                  <a:gd name="T42" fmla="*/ 1 w 113"/>
                  <a:gd name="T43" fmla="*/ 1 h 300"/>
                  <a:gd name="T44" fmla="*/ 1 w 113"/>
                  <a:gd name="T45" fmla="*/ 1 h 300"/>
                  <a:gd name="T46" fmla="*/ 1 w 113"/>
                  <a:gd name="T47" fmla="*/ 1 h 300"/>
                  <a:gd name="T48" fmla="*/ 1 w 113"/>
                  <a:gd name="T49" fmla="*/ 1 h 300"/>
                  <a:gd name="T50" fmla="*/ 1 w 113"/>
                  <a:gd name="T51" fmla="*/ 1 h 300"/>
                  <a:gd name="T52" fmla="*/ 1 w 113"/>
                  <a:gd name="T53" fmla="*/ 1 h 300"/>
                  <a:gd name="T54" fmla="*/ 1 w 113"/>
                  <a:gd name="T55" fmla="*/ 1 h 300"/>
                  <a:gd name="T56" fmla="*/ 1 w 113"/>
                  <a:gd name="T57" fmla="*/ 1 h 300"/>
                  <a:gd name="T58" fmla="*/ 1 w 113"/>
                  <a:gd name="T59" fmla="*/ 0 h 300"/>
                  <a:gd name="T60" fmla="*/ 1 w 113"/>
                  <a:gd name="T61" fmla="*/ 1 h 300"/>
                  <a:gd name="T62" fmla="*/ 1 w 113"/>
                  <a:gd name="T63" fmla="*/ 1 h 300"/>
                  <a:gd name="T64" fmla="*/ 1 w 113"/>
                  <a:gd name="T65" fmla="*/ 1 h 300"/>
                  <a:gd name="T66" fmla="*/ 1 w 113"/>
                  <a:gd name="T67" fmla="*/ 1 h 3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3"/>
                  <a:gd name="T103" fmla="*/ 0 h 300"/>
                  <a:gd name="T104" fmla="*/ 113 w 113"/>
                  <a:gd name="T105" fmla="*/ 300 h 30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3" h="300">
                    <a:moveTo>
                      <a:pt x="27" y="40"/>
                    </a:moveTo>
                    <a:lnTo>
                      <a:pt x="27" y="46"/>
                    </a:lnTo>
                    <a:lnTo>
                      <a:pt x="28" y="59"/>
                    </a:lnTo>
                    <a:lnTo>
                      <a:pt x="29" y="71"/>
                    </a:lnTo>
                    <a:lnTo>
                      <a:pt x="28" y="82"/>
                    </a:lnTo>
                    <a:lnTo>
                      <a:pt x="25" y="86"/>
                    </a:lnTo>
                    <a:lnTo>
                      <a:pt x="21" y="88"/>
                    </a:lnTo>
                    <a:lnTo>
                      <a:pt x="16" y="89"/>
                    </a:lnTo>
                    <a:lnTo>
                      <a:pt x="9" y="88"/>
                    </a:lnTo>
                    <a:lnTo>
                      <a:pt x="0" y="85"/>
                    </a:lnTo>
                    <a:lnTo>
                      <a:pt x="0" y="90"/>
                    </a:lnTo>
                    <a:lnTo>
                      <a:pt x="2" y="98"/>
                    </a:lnTo>
                    <a:lnTo>
                      <a:pt x="6" y="114"/>
                    </a:lnTo>
                    <a:lnTo>
                      <a:pt x="9" y="129"/>
                    </a:lnTo>
                    <a:lnTo>
                      <a:pt x="10" y="132"/>
                    </a:lnTo>
                    <a:lnTo>
                      <a:pt x="12" y="132"/>
                    </a:lnTo>
                    <a:lnTo>
                      <a:pt x="15" y="132"/>
                    </a:lnTo>
                    <a:lnTo>
                      <a:pt x="18" y="132"/>
                    </a:lnTo>
                    <a:lnTo>
                      <a:pt x="21" y="135"/>
                    </a:lnTo>
                    <a:lnTo>
                      <a:pt x="23" y="139"/>
                    </a:lnTo>
                    <a:lnTo>
                      <a:pt x="24" y="142"/>
                    </a:lnTo>
                    <a:lnTo>
                      <a:pt x="23" y="146"/>
                    </a:lnTo>
                    <a:lnTo>
                      <a:pt x="23" y="155"/>
                    </a:lnTo>
                    <a:lnTo>
                      <a:pt x="22" y="171"/>
                    </a:lnTo>
                    <a:lnTo>
                      <a:pt x="19" y="178"/>
                    </a:lnTo>
                    <a:lnTo>
                      <a:pt x="18" y="180"/>
                    </a:lnTo>
                    <a:lnTo>
                      <a:pt x="16" y="182"/>
                    </a:lnTo>
                    <a:lnTo>
                      <a:pt x="14" y="183"/>
                    </a:lnTo>
                    <a:lnTo>
                      <a:pt x="11" y="187"/>
                    </a:lnTo>
                    <a:lnTo>
                      <a:pt x="10" y="191"/>
                    </a:lnTo>
                    <a:lnTo>
                      <a:pt x="11" y="197"/>
                    </a:lnTo>
                    <a:lnTo>
                      <a:pt x="14" y="203"/>
                    </a:lnTo>
                    <a:lnTo>
                      <a:pt x="21" y="219"/>
                    </a:lnTo>
                    <a:lnTo>
                      <a:pt x="26" y="236"/>
                    </a:lnTo>
                    <a:lnTo>
                      <a:pt x="27" y="253"/>
                    </a:lnTo>
                    <a:lnTo>
                      <a:pt x="18" y="267"/>
                    </a:lnTo>
                    <a:lnTo>
                      <a:pt x="20" y="270"/>
                    </a:lnTo>
                    <a:lnTo>
                      <a:pt x="26" y="278"/>
                    </a:lnTo>
                    <a:lnTo>
                      <a:pt x="38" y="294"/>
                    </a:lnTo>
                    <a:lnTo>
                      <a:pt x="44" y="299"/>
                    </a:lnTo>
                    <a:lnTo>
                      <a:pt x="47" y="300"/>
                    </a:lnTo>
                    <a:lnTo>
                      <a:pt x="49" y="299"/>
                    </a:lnTo>
                    <a:lnTo>
                      <a:pt x="52" y="297"/>
                    </a:lnTo>
                    <a:lnTo>
                      <a:pt x="56" y="291"/>
                    </a:lnTo>
                    <a:lnTo>
                      <a:pt x="62" y="277"/>
                    </a:lnTo>
                    <a:lnTo>
                      <a:pt x="65" y="262"/>
                    </a:lnTo>
                    <a:lnTo>
                      <a:pt x="66" y="246"/>
                    </a:lnTo>
                    <a:lnTo>
                      <a:pt x="69" y="212"/>
                    </a:lnTo>
                    <a:lnTo>
                      <a:pt x="70" y="204"/>
                    </a:lnTo>
                    <a:lnTo>
                      <a:pt x="71" y="193"/>
                    </a:lnTo>
                    <a:lnTo>
                      <a:pt x="75" y="170"/>
                    </a:lnTo>
                    <a:lnTo>
                      <a:pt x="82" y="124"/>
                    </a:lnTo>
                    <a:lnTo>
                      <a:pt x="104" y="84"/>
                    </a:lnTo>
                    <a:lnTo>
                      <a:pt x="113" y="73"/>
                    </a:lnTo>
                    <a:lnTo>
                      <a:pt x="112" y="67"/>
                    </a:lnTo>
                    <a:lnTo>
                      <a:pt x="110" y="55"/>
                    </a:lnTo>
                    <a:lnTo>
                      <a:pt x="106" y="31"/>
                    </a:lnTo>
                    <a:lnTo>
                      <a:pt x="102" y="7"/>
                    </a:lnTo>
                    <a:lnTo>
                      <a:pt x="101" y="0"/>
                    </a:lnTo>
                    <a:lnTo>
                      <a:pt x="99" y="1"/>
                    </a:lnTo>
                    <a:lnTo>
                      <a:pt x="89" y="3"/>
                    </a:lnTo>
                    <a:lnTo>
                      <a:pt x="54" y="14"/>
                    </a:lnTo>
                    <a:lnTo>
                      <a:pt x="38" y="23"/>
                    </a:lnTo>
                    <a:lnTo>
                      <a:pt x="32" y="28"/>
                    </a:lnTo>
                    <a:lnTo>
                      <a:pt x="28" y="34"/>
                    </a:lnTo>
                    <a:lnTo>
                      <a:pt x="27" y="4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2" name="Freeform 107"/>
              <p:cNvSpPr>
                <a:spLocks/>
              </p:cNvSpPr>
              <p:nvPr/>
            </p:nvSpPr>
            <p:spPr bwMode="auto">
              <a:xfrm>
                <a:off x="2737" y="1923"/>
                <a:ext cx="22" cy="26"/>
              </a:xfrm>
              <a:custGeom>
                <a:avLst/>
                <a:gdLst>
                  <a:gd name="T0" fmla="*/ 0 w 45"/>
                  <a:gd name="T1" fmla="*/ 1 h 51"/>
                  <a:gd name="T2" fmla="*/ 0 w 45"/>
                  <a:gd name="T3" fmla="*/ 1 h 51"/>
                  <a:gd name="T4" fmla="*/ 0 w 45"/>
                  <a:gd name="T5" fmla="*/ 0 h 51"/>
                  <a:gd name="T6" fmla="*/ 0 w 45"/>
                  <a:gd name="T7" fmla="*/ 0 h 51"/>
                  <a:gd name="T8" fmla="*/ 0 w 45"/>
                  <a:gd name="T9" fmla="*/ 1 h 51"/>
                  <a:gd name="T10" fmla="*/ 0 w 45"/>
                  <a:gd name="T11" fmla="*/ 1 h 51"/>
                  <a:gd name="T12" fmla="*/ 0 w 45"/>
                  <a:gd name="T13" fmla="*/ 1 h 51"/>
                  <a:gd name="T14" fmla="*/ 0 w 45"/>
                  <a:gd name="T15" fmla="*/ 1 h 51"/>
                  <a:gd name="T16" fmla="*/ 0 w 45"/>
                  <a:gd name="T17" fmla="*/ 1 h 51"/>
                  <a:gd name="T18" fmla="*/ 0 w 45"/>
                  <a:gd name="T19" fmla="*/ 1 h 51"/>
                  <a:gd name="T20" fmla="*/ 0 w 45"/>
                  <a:gd name="T21" fmla="*/ 1 h 51"/>
                  <a:gd name="T22" fmla="*/ 0 w 45"/>
                  <a:gd name="T23" fmla="*/ 1 h 51"/>
                  <a:gd name="T24" fmla="*/ 0 w 45"/>
                  <a:gd name="T25" fmla="*/ 1 h 51"/>
                  <a:gd name="T26" fmla="*/ 0 w 45"/>
                  <a:gd name="T27" fmla="*/ 1 h 51"/>
                  <a:gd name="T28" fmla="*/ 0 w 45"/>
                  <a:gd name="T29" fmla="*/ 1 h 51"/>
                  <a:gd name="T30" fmla="*/ 0 w 45"/>
                  <a:gd name="T31" fmla="*/ 1 h 51"/>
                  <a:gd name="T32" fmla="*/ 0 w 45"/>
                  <a:gd name="T33" fmla="*/ 1 h 51"/>
                  <a:gd name="T34" fmla="*/ 0 w 45"/>
                  <a:gd name="T35" fmla="*/ 1 h 51"/>
                  <a:gd name="T36" fmla="*/ 0 w 45"/>
                  <a:gd name="T37" fmla="*/ 1 h 51"/>
                  <a:gd name="T38" fmla="*/ 0 w 45"/>
                  <a:gd name="T39" fmla="*/ 1 h 51"/>
                  <a:gd name="T40" fmla="*/ 0 w 45"/>
                  <a:gd name="T41" fmla="*/ 1 h 5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5"/>
                  <a:gd name="T64" fmla="*/ 0 h 51"/>
                  <a:gd name="T65" fmla="*/ 45 w 45"/>
                  <a:gd name="T66" fmla="*/ 51 h 5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5" h="51">
                    <a:moveTo>
                      <a:pt x="14" y="3"/>
                    </a:moveTo>
                    <a:lnTo>
                      <a:pt x="18" y="2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3" y="8"/>
                    </a:lnTo>
                    <a:lnTo>
                      <a:pt x="45" y="15"/>
                    </a:lnTo>
                    <a:lnTo>
                      <a:pt x="45" y="19"/>
                    </a:lnTo>
                    <a:lnTo>
                      <a:pt x="43" y="24"/>
                    </a:lnTo>
                    <a:lnTo>
                      <a:pt x="40" y="28"/>
                    </a:lnTo>
                    <a:lnTo>
                      <a:pt x="37" y="33"/>
                    </a:lnTo>
                    <a:lnTo>
                      <a:pt x="27" y="40"/>
                    </a:lnTo>
                    <a:lnTo>
                      <a:pt x="17" y="45"/>
                    </a:lnTo>
                    <a:lnTo>
                      <a:pt x="1" y="51"/>
                    </a:lnTo>
                    <a:lnTo>
                      <a:pt x="0" y="45"/>
                    </a:lnTo>
                    <a:lnTo>
                      <a:pt x="1" y="26"/>
                    </a:lnTo>
                    <a:lnTo>
                      <a:pt x="4" y="15"/>
                    </a:lnTo>
                    <a:lnTo>
                      <a:pt x="10" y="7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108"/>
              <p:cNvSpPr>
                <a:spLocks/>
              </p:cNvSpPr>
              <p:nvPr/>
            </p:nvSpPr>
            <p:spPr bwMode="auto">
              <a:xfrm>
                <a:off x="2666" y="2058"/>
                <a:ext cx="71" cy="57"/>
              </a:xfrm>
              <a:custGeom>
                <a:avLst/>
                <a:gdLst>
                  <a:gd name="T0" fmla="*/ 1 w 142"/>
                  <a:gd name="T1" fmla="*/ 0 h 114"/>
                  <a:gd name="T2" fmla="*/ 1 w 142"/>
                  <a:gd name="T3" fmla="*/ 1 h 114"/>
                  <a:gd name="T4" fmla="*/ 1 w 142"/>
                  <a:gd name="T5" fmla="*/ 1 h 114"/>
                  <a:gd name="T6" fmla="*/ 1 w 142"/>
                  <a:gd name="T7" fmla="*/ 1 h 114"/>
                  <a:gd name="T8" fmla="*/ 1 w 142"/>
                  <a:gd name="T9" fmla="*/ 1 h 114"/>
                  <a:gd name="T10" fmla="*/ 1 w 142"/>
                  <a:gd name="T11" fmla="*/ 1 h 114"/>
                  <a:gd name="T12" fmla="*/ 1 w 142"/>
                  <a:gd name="T13" fmla="*/ 1 h 114"/>
                  <a:gd name="T14" fmla="*/ 1 w 142"/>
                  <a:gd name="T15" fmla="*/ 1 h 114"/>
                  <a:gd name="T16" fmla="*/ 1 w 142"/>
                  <a:gd name="T17" fmla="*/ 1 h 114"/>
                  <a:gd name="T18" fmla="*/ 1 w 142"/>
                  <a:gd name="T19" fmla="*/ 1 h 114"/>
                  <a:gd name="T20" fmla="*/ 1 w 142"/>
                  <a:gd name="T21" fmla="*/ 1 h 114"/>
                  <a:gd name="T22" fmla="*/ 1 w 142"/>
                  <a:gd name="T23" fmla="*/ 1 h 114"/>
                  <a:gd name="T24" fmla="*/ 1 w 142"/>
                  <a:gd name="T25" fmla="*/ 1 h 114"/>
                  <a:gd name="T26" fmla="*/ 1 w 142"/>
                  <a:gd name="T27" fmla="*/ 1 h 114"/>
                  <a:gd name="T28" fmla="*/ 1 w 142"/>
                  <a:gd name="T29" fmla="*/ 1 h 114"/>
                  <a:gd name="T30" fmla="*/ 1 w 142"/>
                  <a:gd name="T31" fmla="*/ 1 h 114"/>
                  <a:gd name="T32" fmla="*/ 1 w 142"/>
                  <a:gd name="T33" fmla="*/ 1 h 114"/>
                  <a:gd name="T34" fmla="*/ 1 w 142"/>
                  <a:gd name="T35" fmla="*/ 1 h 114"/>
                  <a:gd name="T36" fmla="*/ 1 w 142"/>
                  <a:gd name="T37" fmla="*/ 1 h 114"/>
                  <a:gd name="T38" fmla="*/ 1 w 142"/>
                  <a:gd name="T39" fmla="*/ 1 h 114"/>
                  <a:gd name="T40" fmla="*/ 1 w 142"/>
                  <a:gd name="T41" fmla="*/ 1 h 114"/>
                  <a:gd name="T42" fmla="*/ 1 w 142"/>
                  <a:gd name="T43" fmla="*/ 1 h 114"/>
                  <a:gd name="T44" fmla="*/ 1 w 142"/>
                  <a:gd name="T45" fmla="*/ 1 h 114"/>
                  <a:gd name="T46" fmla="*/ 1 w 142"/>
                  <a:gd name="T47" fmla="*/ 1 h 114"/>
                  <a:gd name="T48" fmla="*/ 1 w 142"/>
                  <a:gd name="T49" fmla="*/ 1 h 114"/>
                  <a:gd name="T50" fmla="*/ 1 w 142"/>
                  <a:gd name="T51" fmla="*/ 1 h 114"/>
                  <a:gd name="T52" fmla="*/ 1 w 142"/>
                  <a:gd name="T53" fmla="*/ 1 h 114"/>
                  <a:gd name="T54" fmla="*/ 1 w 142"/>
                  <a:gd name="T55" fmla="*/ 1 h 114"/>
                  <a:gd name="T56" fmla="*/ 1 w 142"/>
                  <a:gd name="T57" fmla="*/ 1 h 114"/>
                  <a:gd name="T58" fmla="*/ 1 w 142"/>
                  <a:gd name="T59" fmla="*/ 1 h 114"/>
                  <a:gd name="T60" fmla="*/ 1 w 142"/>
                  <a:gd name="T61" fmla="*/ 1 h 114"/>
                  <a:gd name="T62" fmla="*/ 1 w 142"/>
                  <a:gd name="T63" fmla="*/ 1 h 114"/>
                  <a:gd name="T64" fmla="*/ 1 w 142"/>
                  <a:gd name="T65" fmla="*/ 1 h 114"/>
                  <a:gd name="T66" fmla="*/ 1 w 142"/>
                  <a:gd name="T67" fmla="*/ 1 h 114"/>
                  <a:gd name="T68" fmla="*/ 1 w 142"/>
                  <a:gd name="T69" fmla="*/ 1 h 114"/>
                  <a:gd name="T70" fmla="*/ 1 w 142"/>
                  <a:gd name="T71" fmla="*/ 1 h 114"/>
                  <a:gd name="T72" fmla="*/ 1 w 142"/>
                  <a:gd name="T73" fmla="*/ 1 h 114"/>
                  <a:gd name="T74" fmla="*/ 1 w 142"/>
                  <a:gd name="T75" fmla="*/ 1 h 114"/>
                  <a:gd name="T76" fmla="*/ 1 w 142"/>
                  <a:gd name="T77" fmla="*/ 1 h 114"/>
                  <a:gd name="T78" fmla="*/ 1 w 142"/>
                  <a:gd name="T79" fmla="*/ 1 h 114"/>
                  <a:gd name="T80" fmla="*/ 1 w 142"/>
                  <a:gd name="T81" fmla="*/ 1 h 114"/>
                  <a:gd name="T82" fmla="*/ 1 w 142"/>
                  <a:gd name="T83" fmla="*/ 1 h 114"/>
                  <a:gd name="T84" fmla="*/ 1 w 142"/>
                  <a:gd name="T85" fmla="*/ 1 h 114"/>
                  <a:gd name="T86" fmla="*/ 1 w 142"/>
                  <a:gd name="T87" fmla="*/ 1 h 114"/>
                  <a:gd name="T88" fmla="*/ 1 w 142"/>
                  <a:gd name="T89" fmla="*/ 1 h 114"/>
                  <a:gd name="T90" fmla="*/ 1 w 142"/>
                  <a:gd name="T91" fmla="*/ 1 h 114"/>
                  <a:gd name="T92" fmla="*/ 0 w 142"/>
                  <a:gd name="T93" fmla="*/ 1 h 114"/>
                  <a:gd name="T94" fmla="*/ 1 w 142"/>
                  <a:gd name="T95" fmla="*/ 1 h 114"/>
                  <a:gd name="T96" fmla="*/ 1 w 142"/>
                  <a:gd name="T97" fmla="*/ 1 h 114"/>
                  <a:gd name="T98" fmla="*/ 1 w 142"/>
                  <a:gd name="T99" fmla="*/ 1 h 114"/>
                  <a:gd name="T100" fmla="*/ 1 w 142"/>
                  <a:gd name="T101" fmla="*/ 1 h 114"/>
                  <a:gd name="T102" fmla="*/ 1 w 142"/>
                  <a:gd name="T103" fmla="*/ 0 h 114"/>
                  <a:gd name="T104" fmla="*/ 1 w 142"/>
                  <a:gd name="T105" fmla="*/ 0 h 1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2"/>
                  <a:gd name="T160" fmla="*/ 0 h 114"/>
                  <a:gd name="T161" fmla="*/ 142 w 142"/>
                  <a:gd name="T162" fmla="*/ 114 h 1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2" h="114">
                    <a:moveTo>
                      <a:pt x="142" y="0"/>
                    </a:moveTo>
                    <a:lnTo>
                      <a:pt x="133" y="3"/>
                    </a:lnTo>
                    <a:lnTo>
                      <a:pt x="117" y="7"/>
                    </a:lnTo>
                    <a:lnTo>
                      <a:pt x="83" y="15"/>
                    </a:lnTo>
                    <a:lnTo>
                      <a:pt x="48" y="21"/>
                    </a:lnTo>
                    <a:lnTo>
                      <a:pt x="40" y="22"/>
                    </a:lnTo>
                    <a:lnTo>
                      <a:pt x="46" y="27"/>
                    </a:lnTo>
                    <a:lnTo>
                      <a:pt x="60" y="35"/>
                    </a:lnTo>
                    <a:lnTo>
                      <a:pt x="75" y="38"/>
                    </a:lnTo>
                    <a:lnTo>
                      <a:pt x="91" y="38"/>
                    </a:lnTo>
                    <a:lnTo>
                      <a:pt x="124" y="37"/>
                    </a:lnTo>
                    <a:lnTo>
                      <a:pt x="133" y="36"/>
                    </a:lnTo>
                    <a:lnTo>
                      <a:pt x="132" y="38"/>
                    </a:lnTo>
                    <a:lnTo>
                      <a:pt x="131" y="41"/>
                    </a:lnTo>
                    <a:lnTo>
                      <a:pt x="130" y="47"/>
                    </a:lnTo>
                    <a:lnTo>
                      <a:pt x="128" y="54"/>
                    </a:lnTo>
                    <a:lnTo>
                      <a:pt x="128" y="55"/>
                    </a:lnTo>
                    <a:lnTo>
                      <a:pt x="122" y="56"/>
                    </a:lnTo>
                    <a:lnTo>
                      <a:pt x="112" y="57"/>
                    </a:lnTo>
                    <a:lnTo>
                      <a:pt x="90" y="60"/>
                    </a:lnTo>
                    <a:lnTo>
                      <a:pt x="68" y="63"/>
                    </a:lnTo>
                    <a:lnTo>
                      <a:pt x="63" y="63"/>
                    </a:lnTo>
                    <a:lnTo>
                      <a:pt x="63" y="65"/>
                    </a:lnTo>
                    <a:lnTo>
                      <a:pt x="64" y="69"/>
                    </a:lnTo>
                    <a:lnTo>
                      <a:pt x="66" y="76"/>
                    </a:lnTo>
                    <a:lnTo>
                      <a:pt x="69" y="83"/>
                    </a:lnTo>
                    <a:lnTo>
                      <a:pt x="70" y="84"/>
                    </a:lnTo>
                    <a:lnTo>
                      <a:pt x="73" y="85"/>
                    </a:lnTo>
                    <a:lnTo>
                      <a:pt x="80" y="85"/>
                    </a:lnTo>
                    <a:lnTo>
                      <a:pt x="96" y="87"/>
                    </a:lnTo>
                    <a:lnTo>
                      <a:pt x="111" y="88"/>
                    </a:lnTo>
                    <a:lnTo>
                      <a:pt x="115" y="88"/>
                    </a:lnTo>
                    <a:lnTo>
                      <a:pt x="114" y="90"/>
                    </a:lnTo>
                    <a:lnTo>
                      <a:pt x="114" y="94"/>
                    </a:lnTo>
                    <a:lnTo>
                      <a:pt x="113" y="101"/>
                    </a:lnTo>
                    <a:lnTo>
                      <a:pt x="112" y="109"/>
                    </a:lnTo>
                    <a:lnTo>
                      <a:pt x="112" y="110"/>
                    </a:lnTo>
                    <a:lnTo>
                      <a:pt x="108" y="111"/>
                    </a:lnTo>
                    <a:lnTo>
                      <a:pt x="102" y="112"/>
                    </a:lnTo>
                    <a:lnTo>
                      <a:pt x="90" y="113"/>
                    </a:lnTo>
                    <a:lnTo>
                      <a:pt x="76" y="114"/>
                    </a:lnTo>
                    <a:lnTo>
                      <a:pt x="73" y="114"/>
                    </a:lnTo>
                    <a:lnTo>
                      <a:pt x="67" y="103"/>
                    </a:lnTo>
                    <a:lnTo>
                      <a:pt x="57" y="83"/>
                    </a:lnTo>
                    <a:lnTo>
                      <a:pt x="35" y="47"/>
                    </a:lnTo>
                    <a:lnTo>
                      <a:pt x="8" y="11"/>
                    </a:lnTo>
                    <a:lnTo>
                      <a:pt x="0" y="2"/>
                    </a:lnTo>
                    <a:lnTo>
                      <a:pt x="12" y="2"/>
                    </a:lnTo>
                    <a:lnTo>
                      <a:pt x="35" y="1"/>
                    </a:lnTo>
                    <a:lnTo>
                      <a:pt x="84" y="1"/>
                    </a:lnTo>
                    <a:lnTo>
                      <a:pt x="130" y="1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109"/>
              <p:cNvSpPr>
                <a:spLocks/>
              </p:cNvSpPr>
              <p:nvPr/>
            </p:nvSpPr>
            <p:spPr bwMode="auto">
              <a:xfrm>
                <a:off x="2615" y="1930"/>
                <a:ext cx="27" cy="24"/>
              </a:xfrm>
              <a:custGeom>
                <a:avLst/>
                <a:gdLst>
                  <a:gd name="T0" fmla="*/ 1 w 54"/>
                  <a:gd name="T1" fmla="*/ 1 h 47"/>
                  <a:gd name="T2" fmla="*/ 1 w 54"/>
                  <a:gd name="T3" fmla="*/ 1 h 47"/>
                  <a:gd name="T4" fmla="*/ 1 w 54"/>
                  <a:gd name="T5" fmla="*/ 1 h 47"/>
                  <a:gd name="T6" fmla="*/ 1 w 54"/>
                  <a:gd name="T7" fmla="*/ 1 h 47"/>
                  <a:gd name="T8" fmla="*/ 1 w 54"/>
                  <a:gd name="T9" fmla="*/ 1 h 47"/>
                  <a:gd name="T10" fmla="*/ 1 w 54"/>
                  <a:gd name="T11" fmla="*/ 1 h 47"/>
                  <a:gd name="T12" fmla="*/ 1 w 54"/>
                  <a:gd name="T13" fmla="*/ 0 h 47"/>
                  <a:gd name="T14" fmla="*/ 1 w 54"/>
                  <a:gd name="T15" fmla="*/ 0 h 47"/>
                  <a:gd name="T16" fmla="*/ 1 w 54"/>
                  <a:gd name="T17" fmla="*/ 0 h 47"/>
                  <a:gd name="T18" fmla="*/ 1 w 54"/>
                  <a:gd name="T19" fmla="*/ 1 h 47"/>
                  <a:gd name="T20" fmla="*/ 1 w 54"/>
                  <a:gd name="T21" fmla="*/ 1 h 47"/>
                  <a:gd name="T22" fmla="*/ 1 w 54"/>
                  <a:gd name="T23" fmla="*/ 1 h 47"/>
                  <a:gd name="T24" fmla="*/ 1 w 54"/>
                  <a:gd name="T25" fmla="*/ 1 h 47"/>
                  <a:gd name="T26" fmla="*/ 1 w 54"/>
                  <a:gd name="T27" fmla="*/ 1 h 47"/>
                  <a:gd name="T28" fmla="*/ 1 w 54"/>
                  <a:gd name="T29" fmla="*/ 1 h 47"/>
                  <a:gd name="T30" fmla="*/ 1 w 54"/>
                  <a:gd name="T31" fmla="*/ 1 h 47"/>
                  <a:gd name="T32" fmla="*/ 1 w 54"/>
                  <a:gd name="T33" fmla="*/ 1 h 47"/>
                  <a:gd name="T34" fmla="*/ 1 w 54"/>
                  <a:gd name="T35" fmla="*/ 1 h 47"/>
                  <a:gd name="T36" fmla="*/ 1 w 54"/>
                  <a:gd name="T37" fmla="*/ 1 h 47"/>
                  <a:gd name="T38" fmla="*/ 1 w 54"/>
                  <a:gd name="T39" fmla="*/ 1 h 47"/>
                  <a:gd name="T40" fmla="*/ 1 w 54"/>
                  <a:gd name="T41" fmla="*/ 1 h 47"/>
                  <a:gd name="T42" fmla="*/ 1 w 54"/>
                  <a:gd name="T43" fmla="*/ 1 h 47"/>
                  <a:gd name="T44" fmla="*/ 0 w 54"/>
                  <a:gd name="T45" fmla="*/ 1 h 47"/>
                  <a:gd name="T46" fmla="*/ 1 w 54"/>
                  <a:gd name="T47" fmla="*/ 1 h 47"/>
                  <a:gd name="T48" fmla="*/ 1 w 54"/>
                  <a:gd name="T49" fmla="*/ 1 h 4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4"/>
                  <a:gd name="T76" fmla="*/ 0 h 47"/>
                  <a:gd name="T77" fmla="*/ 54 w 54"/>
                  <a:gd name="T78" fmla="*/ 47 h 4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4" h="47">
                    <a:moveTo>
                      <a:pt x="1" y="15"/>
                    </a:moveTo>
                    <a:lnTo>
                      <a:pt x="2" y="11"/>
                    </a:lnTo>
                    <a:lnTo>
                      <a:pt x="6" y="8"/>
                    </a:lnTo>
                    <a:lnTo>
                      <a:pt x="10" y="5"/>
                    </a:lnTo>
                    <a:lnTo>
                      <a:pt x="15" y="3"/>
                    </a:lnTo>
                    <a:lnTo>
                      <a:pt x="27" y="1"/>
                    </a:lnTo>
                    <a:lnTo>
                      <a:pt x="39" y="0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2" y="3"/>
                    </a:lnTo>
                    <a:lnTo>
                      <a:pt x="52" y="9"/>
                    </a:lnTo>
                    <a:lnTo>
                      <a:pt x="53" y="21"/>
                    </a:lnTo>
                    <a:lnTo>
                      <a:pt x="53" y="33"/>
                    </a:lnTo>
                    <a:lnTo>
                      <a:pt x="54" y="36"/>
                    </a:lnTo>
                    <a:lnTo>
                      <a:pt x="51" y="37"/>
                    </a:lnTo>
                    <a:lnTo>
                      <a:pt x="45" y="39"/>
                    </a:lnTo>
                    <a:lnTo>
                      <a:pt x="33" y="43"/>
                    </a:lnTo>
                    <a:lnTo>
                      <a:pt x="21" y="47"/>
                    </a:lnTo>
                    <a:lnTo>
                      <a:pt x="19" y="47"/>
                    </a:lnTo>
                    <a:lnTo>
                      <a:pt x="15" y="45"/>
                    </a:lnTo>
                    <a:lnTo>
                      <a:pt x="6" y="35"/>
                    </a:lnTo>
                    <a:lnTo>
                      <a:pt x="2" y="28"/>
                    </a:lnTo>
                    <a:lnTo>
                      <a:pt x="0" y="20"/>
                    </a:lnTo>
                    <a:lnTo>
                      <a:pt x="1" y="1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110"/>
              <p:cNvSpPr>
                <a:spLocks/>
              </p:cNvSpPr>
              <p:nvPr/>
            </p:nvSpPr>
            <p:spPr bwMode="auto">
              <a:xfrm>
                <a:off x="2625" y="1965"/>
                <a:ext cx="28" cy="25"/>
              </a:xfrm>
              <a:custGeom>
                <a:avLst/>
                <a:gdLst>
                  <a:gd name="T0" fmla="*/ 1 w 56"/>
                  <a:gd name="T1" fmla="*/ 1 h 50"/>
                  <a:gd name="T2" fmla="*/ 1 w 56"/>
                  <a:gd name="T3" fmla="*/ 1 h 50"/>
                  <a:gd name="T4" fmla="*/ 1 w 56"/>
                  <a:gd name="T5" fmla="*/ 1 h 50"/>
                  <a:gd name="T6" fmla="*/ 1 w 56"/>
                  <a:gd name="T7" fmla="*/ 0 h 50"/>
                  <a:gd name="T8" fmla="*/ 1 w 56"/>
                  <a:gd name="T9" fmla="*/ 0 h 50"/>
                  <a:gd name="T10" fmla="*/ 1 w 56"/>
                  <a:gd name="T11" fmla="*/ 1 h 50"/>
                  <a:gd name="T12" fmla="*/ 1 w 56"/>
                  <a:gd name="T13" fmla="*/ 1 h 50"/>
                  <a:gd name="T14" fmla="*/ 1 w 56"/>
                  <a:gd name="T15" fmla="*/ 1 h 50"/>
                  <a:gd name="T16" fmla="*/ 1 w 56"/>
                  <a:gd name="T17" fmla="*/ 1 h 50"/>
                  <a:gd name="T18" fmla="*/ 1 w 56"/>
                  <a:gd name="T19" fmla="*/ 1 h 50"/>
                  <a:gd name="T20" fmla="*/ 1 w 56"/>
                  <a:gd name="T21" fmla="*/ 1 h 50"/>
                  <a:gd name="T22" fmla="*/ 1 w 56"/>
                  <a:gd name="T23" fmla="*/ 1 h 50"/>
                  <a:gd name="T24" fmla="*/ 1 w 56"/>
                  <a:gd name="T25" fmla="*/ 1 h 50"/>
                  <a:gd name="T26" fmla="*/ 1 w 56"/>
                  <a:gd name="T27" fmla="*/ 1 h 50"/>
                  <a:gd name="T28" fmla="*/ 1 w 56"/>
                  <a:gd name="T29" fmla="*/ 1 h 50"/>
                  <a:gd name="T30" fmla="*/ 1 w 56"/>
                  <a:gd name="T31" fmla="*/ 1 h 50"/>
                  <a:gd name="T32" fmla="*/ 1 w 56"/>
                  <a:gd name="T33" fmla="*/ 1 h 50"/>
                  <a:gd name="T34" fmla="*/ 1 w 56"/>
                  <a:gd name="T35" fmla="*/ 1 h 50"/>
                  <a:gd name="T36" fmla="*/ 1 w 56"/>
                  <a:gd name="T37" fmla="*/ 1 h 50"/>
                  <a:gd name="T38" fmla="*/ 1 w 56"/>
                  <a:gd name="T39" fmla="*/ 1 h 50"/>
                  <a:gd name="T40" fmla="*/ 1 w 56"/>
                  <a:gd name="T41" fmla="*/ 1 h 50"/>
                  <a:gd name="T42" fmla="*/ 1 w 56"/>
                  <a:gd name="T43" fmla="*/ 1 h 50"/>
                  <a:gd name="T44" fmla="*/ 0 w 56"/>
                  <a:gd name="T45" fmla="*/ 1 h 50"/>
                  <a:gd name="T46" fmla="*/ 0 w 56"/>
                  <a:gd name="T47" fmla="*/ 1 h 50"/>
                  <a:gd name="T48" fmla="*/ 1 w 56"/>
                  <a:gd name="T49" fmla="*/ 1 h 50"/>
                  <a:gd name="T50" fmla="*/ 1 w 56"/>
                  <a:gd name="T51" fmla="*/ 1 h 50"/>
                  <a:gd name="T52" fmla="*/ 1 w 56"/>
                  <a:gd name="T53" fmla="*/ 1 h 5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6"/>
                  <a:gd name="T82" fmla="*/ 0 h 50"/>
                  <a:gd name="T83" fmla="*/ 56 w 56"/>
                  <a:gd name="T84" fmla="*/ 50 h 5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6" h="50">
                    <a:moveTo>
                      <a:pt x="5" y="9"/>
                    </a:moveTo>
                    <a:lnTo>
                      <a:pt x="7" y="8"/>
                    </a:lnTo>
                    <a:lnTo>
                      <a:pt x="14" y="4"/>
                    </a:lnTo>
                    <a:lnTo>
                      <a:pt x="30" y="0"/>
                    </a:lnTo>
                    <a:lnTo>
                      <a:pt x="37" y="0"/>
                    </a:lnTo>
                    <a:lnTo>
                      <a:pt x="42" y="2"/>
                    </a:lnTo>
                    <a:lnTo>
                      <a:pt x="45" y="4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5" y="26"/>
                    </a:lnTo>
                    <a:lnTo>
                      <a:pt x="56" y="33"/>
                    </a:lnTo>
                    <a:lnTo>
                      <a:pt x="54" y="40"/>
                    </a:lnTo>
                    <a:lnTo>
                      <a:pt x="52" y="43"/>
                    </a:lnTo>
                    <a:lnTo>
                      <a:pt x="49" y="47"/>
                    </a:lnTo>
                    <a:lnTo>
                      <a:pt x="45" y="49"/>
                    </a:lnTo>
                    <a:lnTo>
                      <a:pt x="41" y="50"/>
                    </a:lnTo>
                    <a:lnTo>
                      <a:pt x="36" y="50"/>
                    </a:lnTo>
                    <a:lnTo>
                      <a:pt x="26" y="49"/>
                    </a:lnTo>
                    <a:lnTo>
                      <a:pt x="16" y="46"/>
                    </a:lnTo>
                    <a:lnTo>
                      <a:pt x="8" y="44"/>
                    </a:lnTo>
                    <a:lnTo>
                      <a:pt x="6" y="42"/>
                    </a:lnTo>
                    <a:lnTo>
                      <a:pt x="4" y="39"/>
                    </a:lnTo>
                    <a:lnTo>
                      <a:pt x="0" y="26"/>
                    </a:lnTo>
                    <a:lnTo>
                      <a:pt x="0" y="19"/>
                    </a:lnTo>
                    <a:lnTo>
                      <a:pt x="2" y="12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111"/>
              <p:cNvSpPr>
                <a:spLocks/>
              </p:cNvSpPr>
              <p:nvPr/>
            </p:nvSpPr>
            <p:spPr bwMode="auto">
              <a:xfrm>
                <a:off x="2618" y="1651"/>
                <a:ext cx="103" cy="177"/>
              </a:xfrm>
              <a:custGeom>
                <a:avLst/>
                <a:gdLst>
                  <a:gd name="T0" fmla="*/ 0 w 208"/>
                  <a:gd name="T1" fmla="*/ 0 h 355"/>
                  <a:gd name="T2" fmla="*/ 0 w 208"/>
                  <a:gd name="T3" fmla="*/ 0 h 355"/>
                  <a:gd name="T4" fmla="*/ 0 w 208"/>
                  <a:gd name="T5" fmla="*/ 0 h 355"/>
                  <a:gd name="T6" fmla="*/ 0 w 208"/>
                  <a:gd name="T7" fmla="*/ 0 h 355"/>
                  <a:gd name="T8" fmla="*/ 0 w 208"/>
                  <a:gd name="T9" fmla="*/ 0 h 355"/>
                  <a:gd name="T10" fmla="*/ 0 w 208"/>
                  <a:gd name="T11" fmla="*/ 0 h 355"/>
                  <a:gd name="T12" fmla="*/ 0 w 208"/>
                  <a:gd name="T13" fmla="*/ 0 h 355"/>
                  <a:gd name="T14" fmla="*/ 0 w 208"/>
                  <a:gd name="T15" fmla="*/ 0 h 355"/>
                  <a:gd name="T16" fmla="*/ 0 w 208"/>
                  <a:gd name="T17" fmla="*/ 0 h 355"/>
                  <a:gd name="T18" fmla="*/ 0 w 208"/>
                  <a:gd name="T19" fmla="*/ 0 h 355"/>
                  <a:gd name="T20" fmla="*/ 0 w 208"/>
                  <a:gd name="T21" fmla="*/ 0 h 355"/>
                  <a:gd name="T22" fmla="*/ 0 w 208"/>
                  <a:gd name="T23" fmla="*/ 0 h 355"/>
                  <a:gd name="T24" fmla="*/ 0 w 208"/>
                  <a:gd name="T25" fmla="*/ 0 h 355"/>
                  <a:gd name="T26" fmla="*/ 0 w 208"/>
                  <a:gd name="T27" fmla="*/ 0 h 355"/>
                  <a:gd name="T28" fmla="*/ 0 w 208"/>
                  <a:gd name="T29" fmla="*/ 0 h 355"/>
                  <a:gd name="T30" fmla="*/ 0 w 208"/>
                  <a:gd name="T31" fmla="*/ 0 h 355"/>
                  <a:gd name="T32" fmla="*/ 0 w 208"/>
                  <a:gd name="T33" fmla="*/ 0 h 355"/>
                  <a:gd name="T34" fmla="*/ 0 w 208"/>
                  <a:gd name="T35" fmla="*/ 0 h 355"/>
                  <a:gd name="T36" fmla="*/ 0 w 208"/>
                  <a:gd name="T37" fmla="*/ 0 h 355"/>
                  <a:gd name="T38" fmla="*/ 0 w 208"/>
                  <a:gd name="T39" fmla="*/ 0 h 355"/>
                  <a:gd name="T40" fmla="*/ 0 w 208"/>
                  <a:gd name="T41" fmla="*/ 0 h 355"/>
                  <a:gd name="T42" fmla="*/ 0 w 208"/>
                  <a:gd name="T43" fmla="*/ 0 h 355"/>
                  <a:gd name="T44" fmla="*/ 0 w 208"/>
                  <a:gd name="T45" fmla="*/ 0 h 355"/>
                  <a:gd name="T46" fmla="*/ 0 w 208"/>
                  <a:gd name="T47" fmla="*/ 0 h 355"/>
                  <a:gd name="T48" fmla="*/ 0 w 208"/>
                  <a:gd name="T49" fmla="*/ 0 h 355"/>
                  <a:gd name="T50" fmla="*/ 0 w 208"/>
                  <a:gd name="T51" fmla="*/ 0 h 355"/>
                  <a:gd name="T52" fmla="*/ 0 w 208"/>
                  <a:gd name="T53" fmla="*/ 0 h 355"/>
                  <a:gd name="T54" fmla="*/ 0 w 208"/>
                  <a:gd name="T55" fmla="*/ 0 h 355"/>
                  <a:gd name="T56" fmla="*/ 0 w 208"/>
                  <a:gd name="T57" fmla="*/ 0 h 355"/>
                  <a:gd name="T58" fmla="*/ 0 w 208"/>
                  <a:gd name="T59" fmla="*/ 0 h 355"/>
                  <a:gd name="T60" fmla="*/ 0 w 208"/>
                  <a:gd name="T61" fmla="*/ 0 h 355"/>
                  <a:gd name="T62" fmla="*/ 0 w 208"/>
                  <a:gd name="T63" fmla="*/ 0 h 355"/>
                  <a:gd name="T64" fmla="*/ 0 w 208"/>
                  <a:gd name="T65" fmla="*/ 0 h 355"/>
                  <a:gd name="T66" fmla="*/ 0 w 208"/>
                  <a:gd name="T67" fmla="*/ 0 h 35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8"/>
                  <a:gd name="T103" fmla="*/ 0 h 355"/>
                  <a:gd name="T104" fmla="*/ 208 w 208"/>
                  <a:gd name="T105" fmla="*/ 355 h 35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8" h="355">
                    <a:moveTo>
                      <a:pt x="134" y="253"/>
                    </a:moveTo>
                    <a:lnTo>
                      <a:pt x="133" y="254"/>
                    </a:lnTo>
                    <a:lnTo>
                      <a:pt x="131" y="255"/>
                    </a:lnTo>
                    <a:lnTo>
                      <a:pt x="128" y="254"/>
                    </a:lnTo>
                    <a:lnTo>
                      <a:pt x="124" y="253"/>
                    </a:lnTo>
                    <a:lnTo>
                      <a:pt x="116" y="251"/>
                    </a:lnTo>
                    <a:lnTo>
                      <a:pt x="92" y="246"/>
                    </a:lnTo>
                    <a:lnTo>
                      <a:pt x="65" y="246"/>
                    </a:lnTo>
                    <a:lnTo>
                      <a:pt x="36" y="255"/>
                    </a:lnTo>
                    <a:lnTo>
                      <a:pt x="8" y="281"/>
                    </a:lnTo>
                    <a:lnTo>
                      <a:pt x="0" y="295"/>
                    </a:lnTo>
                    <a:lnTo>
                      <a:pt x="2" y="300"/>
                    </a:lnTo>
                    <a:lnTo>
                      <a:pt x="6" y="305"/>
                    </a:lnTo>
                    <a:lnTo>
                      <a:pt x="11" y="311"/>
                    </a:lnTo>
                    <a:lnTo>
                      <a:pt x="28" y="323"/>
                    </a:lnTo>
                    <a:lnTo>
                      <a:pt x="73" y="344"/>
                    </a:lnTo>
                    <a:lnTo>
                      <a:pt x="124" y="355"/>
                    </a:lnTo>
                    <a:lnTo>
                      <a:pt x="147" y="354"/>
                    </a:lnTo>
                    <a:lnTo>
                      <a:pt x="167" y="347"/>
                    </a:lnTo>
                    <a:lnTo>
                      <a:pt x="182" y="333"/>
                    </a:lnTo>
                    <a:lnTo>
                      <a:pt x="189" y="311"/>
                    </a:lnTo>
                    <a:lnTo>
                      <a:pt x="187" y="280"/>
                    </a:lnTo>
                    <a:lnTo>
                      <a:pt x="183" y="261"/>
                    </a:lnTo>
                    <a:lnTo>
                      <a:pt x="184" y="251"/>
                    </a:lnTo>
                    <a:lnTo>
                      <a:pt x="191" y="232"/>
                    </a:lnTo>
                    <a:lnTo>
                      <a:pt x="205" y="198"/>
                    </a:lnTo>
                    <a:lnTo>
                      <a:pt x="208" y="181"/>
                    </a:lnTo>
                    <a:lnTo>
                      <a:pt x="207" y="161"/>
                    </a:lnTo>
                    <a:lnTo>
                      <a:pt x="204" y="151"/>
                    </a:lnTo>
                    <a:lnTo>
                      <a:pt x="189" y="139"/>
                    </a:lnTo>
                    <a:lnTo>
                      <a:pt x="168" y="116"/>
                    </a:lnTo>
                    <a:lnTo>
                      <a:pt x="159" y="97"/>
                    </a:lnTo>
                    <a:lnTo>
                      <a:pt x="156" y="75"/>
                    </a:lnTo>
                    <a:lnTo>
                      <a:pt x="155" y="52"/>
                    </a:lnTo>
                    <a:lnTo>
                      <a:pt x="151" y="22"/>
                    </a:lnTo>
                    <a:lnTo>
                      <a:pt x="148" y="3"/>
                    </a:lnTo>
                    <a:lnTo>
                      <a:pt x="147" y="2"/>
                    </a:lnTo>
                    <a:lnTo>
                      <a:pt x="146" y="1"/>
                    </a:lnTo>
                    <a:lnTo>
                      <a:pt x="142" y="0"/>
                    </a:lnTo>
                    <a:lnTo>
                      <a:pt x="141" y="0"/>
                    </a:lnTo>
                    <a:lnTo>
                      <a:pt x="137" y="0"/>
                    </a:lnTo>
                    <a:lnTo>
                      <a:pt x="133" y="0"/>
                    </a:lnTo>
                    <a:lnTo>
                      <a:pt x="131" y="2"/>
                    </a:lnTo>
                    <a:lnTo>
                      <a:pt x="130" y="9"/>
                    </a:lnTo>
                    <a:lnTo>
                      <a:pt x="129" y="23"/>
                    </a:lnTo>
                    <a:lnTo>
                      <a:pt x="132" y="50"/>
                    </a:lnTo>
                    <a:lnTo>
                      <a:pt x="132" y="76"/>
                    </a:lnTo>
                    <a:lnTo>
                      <a:pt x="131" y="82"/>
                    </a:lnTo>
                    <a:lnTo>
                      <a:pt x="129" y="85"/>
                    </a:lnTo>
                    <a:lnTo>
                      <a:pt x="126" y="89"/>
                    </a:lnTo>
                    <a:lnTo>
                      <a:pt x="123" y="91"/>
                    </a:lnTo>
                    <a:lnTo>
                      <a:pt x="116" y="95"/>
                    </a:lnTo>
                    <a:lnTo>
                      <a:pt x="100" y="102"/>
                    </a:lnTo>
                    <a:lnTo>
                      <a:pt x="95" y="109"/>
                    </a:lnTo>
                    <a:lnTo>
                      <a:pt x="95" y="112"/>
                    </a:lnTo>
                    <a:lnTo>
                      <a:pt x="95" y="115"/>
                    </a:lnTo>
                    <a:lnTo>
                      <a:pt x="97" y="117"/>
                    </a:lnTo>
                    <a:lnTo>
                      <a:pt x="99" y="119"/>
                    </a:lnTo>
                    <a:lnTo>
                      <a:pt x="105" y="123"/>
                    </a:lnTo>
                    <a:lnTo>
                      <a:pt x="110" y="127"/>
                    </a:lnTo>
                    <a:lnTo>
                      <a:pt x="116" y="131"/>
                    </a:lnTo>
                    <a:lnTo>
                      <a:pt x="121" y="134"/>
                    </a:lnTo>
                    <a:lnTo>
                      <a:pt x="121" y="137"/>
                    </a:lnTo>
                    <a:lnTo>
                      <a:pt x="123" y="151"/>
                    </a:lnTo>
                    <a:lnTo>
                      <a:pt x="130" y="202"/>
                    </a:lnTo>
                    <a:lnTo>
                      <a:pt x="134" y="248"/>
                    </a:lnTo>
                    <a:lnTo>
                      <a:pt x="134" y="25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112"/>
              <p:cNvSpPr>
                <a:spLocks/>
              </p:cNvSpPr>
              <p:nvPr/>
            </p:nvSpPr>
            <p:spPr bwMode="auto">
              <a:xfrm>
                <a:off x="2561" y="1600"/>
                <a:ext cx="63" cy="17"/>
              </a:xfrm>
              <a:custGeom>
                <a:avLst/>
                <a:gdLst>
                  <a:gd name="T0" fmla="*/ 1 w 125"/>
                  <a:gd name="T1" fmla="*/ 1 h 34"/>
                  <a:gd name="T2" fmla="*/ 1 w 125"/>
                  <a:gd name="T3" fmla="*/ 1 h 34"/>
                  <a:gd name="T4" fmla="*/ 1 w 125"/>
                  <a:gd name="T5" fmla="*/ 1 h 34"/>
                  <a:gd name="T6" fmla="*/ 1 w 125"/>
                  <a:gd name="T7" fmla="*/ 1 h 34"/>
                  <a:gd name="T8" fmla="*/ 1 w 125"/>
                  <a:gd name="T9" fmla="*/ 1 h 34"/>
                  <a:gd name="T10" fmla="*/ 1 w 125"/>
                  <a:gd name="T11" fmla="*/ 1 h 34"/>
                  <a:gd name="T12" fmla="*/ 1 w 125"/>
                  <a:gd name="T13" fmla="*/ 1 h 34"/>
                  <a:gd name="T14" fmla="*/ 1 w 125"/>
                  <a:gd name="T15" fmla="*/ 1 h 34"/>
                  <a:gd name="T16" fmla="*/ 1 w 125"/>
                  <a:gd name="T17" fmla="*/ 1 h 34"/>
                  <a:gd name="T18" fmla="*/ 1 w 125"/>
                  <a:gd name="T19" fmla="*/ 1 h 34"/>
                  <a:gd name="T20" fmla="*/ 1 w 125"/>
                  <a:gd name="T21" fmla="*/ 1 h 34"/>
                  <a:gd name="T22" fmla="*/ 1 w 125"/>
                  <a:gd name="T23" fmla="*/ 1 h 34"/>
                  <a:gd name="T24" fmla="*/ 1 w 125"/>
                  <a:gd name="T25" fmla="*/ 1 h 34"/>
                  <a:gd name="T26" fmla="*/ 1 w 125"/>
                  <a:gd name="T27" fmla="*/ 0 h 34"/>
                  <a:gd name="T28" fmla="*/ 1 w 125"/>
                  <a:gd name="T29" fmla="*/ 1 h 34"/>
                  <a:gd name="T30" fmla="*/ 1 w 125"/>
                  <a:gd name="T31" fmla="*/ 1 h 34"/>
                  <a:gd name="T32" fmla="*/ 0 w 125"/>
                  <a:gd name="T33" fmla="*/ 1 h 34"/>
                  <a:gd name="T34" fmla="*/ 1 w 125"/>
                  <a:gd name="T35" fmla="*/ 1 h 34"/>
                  <a:gd name="T36" fmla="*/ 1 w 125"/>
                  <a:gd name="T37" fmla="*/ 1 h 34"/>
                  <a:gd name="T38" fmla="*/ 1 w 125"/>
                  <a:gd name="T39" fmla="*/ 1 h 34"/>
                  <a:gd name="T40" fmla="*/ 1 w 125"/>
                  <a:gd name="T41" fmla="*/ 1 h 34"/>
                  <a:gd name="T42" fmla="*/ 1 w 125"/>
                  <a:gd name="T43" fmla="*/ 1 h 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5"/>
                  <a:gd name="T67" fmla="*/ 0 h 34"/>
                  <a:gd name="T68" fmla="*/ 125 w 125"/>
                  <a:gd name="T69" fmla="*/ 34 h 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5" h="34">
                    <a:moveTo>
                      <a:pt x="55" y="24"/>
                    </a:moveTo>
                    <a:lnTo>
                      <a:pt x="63" y="24"/>
                    </a:lnTo>
                    <a:lnTo>
                      <a:pt x="79" y="24"/>
                    </a:lnTo>
                    <a:lnTo>
                      <a:pt x="102" y="29"/>
                    </a:lnTo>
                    <a:lnTo>
                      <a:pt x="113" y="34"/>
                    </a:lnTo>
                    <a:lnTo>
                      <a:pt x="114" y="34"/>
                    </a:lnTo>
                    <a:lnTo>
                      <a:pt x="114" y="32"/>
                    </a:lnTo>
                    <a:lnTo>
                      <a:pt x="117" y="25"/>
                    </a:lnTo>
                    <a:lnTo>
                      <a:pt x="124" y="12"/>
                    </a:lnTo>
                    <a:lnTo>
                      <a:pt x="125" y="7"/>
                    </a:lnTo>
                    <a:lnTo>
                      <a:pt x="124" y="3"/>
                    </a:lnTo>
                    <a:lnTo>
                      <a:pt x="122" y="2"/>
                    </a:lnTo>
                    <a:lnTo>
                      <a:pt x="111" y="1"/>
                    </a:lnTo>
                    <a:lnTo>
                      <a:pt x="91" y="0"/>
                    </a:lnTo>
                    <a:lnTo>
                      <a:pt x="49" y="3"/>
                    </a:lnTo>
                    <a:lnTo>
                      <a:pt x="9" y="6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8" y="20"/>
                    </a:lnTo>
                    <a:lnTo>
                      <a:pt x="46" y="25"/>
                    </a:lnTo>
                    <a:lnTo>
                      <a:pt x="55" y="24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113"/>
              <p:cNvSpPr>
                <a:spLocks/>
              </p:cNvSpPr>
              <p:nvPr/>
            </p:nvSpPr>
            <p:spPr bwMode="auto">
              <a:xfrm>
                <a:off x="2568" y="1503"/>
                <a:ext cx="60" cy="24"/>
              </a:xfrm>
              <a:custGeom>
                <a:avLst/>
                <a:gdLst>
                  <a:gd name="T0" fmla="*/ 1 w 119"/>
                  <a:gd name="T1" fmla="*/ 1 h 47"/>
                  <a:gd name="T2" fmla="*/ 1 w 119"/>
                  <a:gd name="T3" fmla="*/ 1 h 47"/>
                  <a:gd name="T4" fmla="*/ 1 w 119"/>
                  <a:gd name="T5" fmla="*/ 1 h 47"/>
                  <a:gd name="T6" fmla="*/ 1 w 119"/>
                  <a:gd name="T7" fmla="*/ 1 h 47"/>
                  <a:gd name="T8" fmla="*/ 1 w 119"/>
                  <a:gd name="T9" fmla="*/ 1 h 47"/>
                  <a:gd name="T10" fmla="*/ 1 w 119"/>
                  <a:gd name="T11" fmla="*/ 1 h 47"/>
                  <a:gd name="T12" fmla="*/ 1 w 119"/>
                  <a:gd name="T13" fmla="*/ 1 h 47"/>
                  <a:gd name="T14" fmla="*/ 1 w 119"/>
                  <a:gd name="T15" fmla="*/ 1 h 47"/>
                  <a:gd name="T16" fmla="*/ 1 w 119"/>
                  <a:gd name="T17" fmla="*/ 1 h 47"/>
                  <a:gd name="T18" fmla="*/ 1 w 119"/>
                  <a:gd name="T19" fmla="*/ 1 h 47"/>
                  <a:gd name="T20" fmla="*/ 1 w 119"/>
                  <a:gd name="T21" fmla="*/ 1 h 47"/>
                  <a:gd name="T22" fmla="*/ 1 w 119"/>
                  <a:gd name="T23" fmla="*/ 1 h 47"/>
                  <a:gd name="T24" fmla="*/ 1 w 119"/>
                  <a:gd name="T25" fmla="*/ 1 h 47"/>
                  <a:gd name="T26" fmla="*/ 1 w 119"/>
                  <a:gd name="T27" fmla="*/ 1 h 47"/>
                  <a:gd name="T28" fmla="*/ 1 w 119"/>
                  <a:gd name="T29" fmla="*/ 1 h 47"/>
                  <a:gd name="T30" fmla="*/ 1 w 119"/>
                  <a:gd name="T31" fmla="*/ 1 h 47"/>
                  <a:gd name="T32" fmla="*/ 1 w 119"/>
                  <a:gd name="T33" fmla="*/ 1 h 47"/>
                  <a:gd name="T34" fmla="*/ 1 w 119"/>
                  <a:gd name="T35" fmla="*/ 1 h 47"/>
                  <a:gd name="T36" fmla="*/ 1 w 119"/>
                  <a:gd name="T37" fmla="*/ 1 h 47"/>
                  <a:gd name="T38" fmla="*/ 1 w 119"/>
                  <a:gd name="T39" fmla="*/ 1 h 47"/>
                  <a:gd name="T40" fmla="*/ 1 w 119"/>
                  <a:gd name="T41" fmla="*/ 1 h 47"/>
                  <a:gd name="T42" fmla="*/ 1 w 119"/>
                  <a:gd name="T43" fmla="*/ 1 h 47"/>
                  <a:gd name="T44" fmla="*/ 1 w 119"/>
                  <a:gd name="T45" fmla="*/ 1 h 47"/>
                  <a:gd name="T46" fmla="*/ 1 w 119"/>
                  <a:gd name="T47" fmla="*/ 1 h 47"/>
                  <a:gd name="T48" fmla="*/ 1 w 119"/>
                  <a:gd name="T49" fmla="*/ 1 h 47"/>
                  <a:gd name="T50" fmla="*/ 0 w 119"/>
                  <a:gd name="T51" fmla="*/ 0 h 47"/>
                  <a:gd name="T52" fmla="*/ 1 w 119"/>
                  <a:gd name="T53" fmla="*/ 1 h 47"/>
                  <a:gd name="T54" fmla="*/ 1 w 119"/>
                  <a:gd name="T55" fmla="*/ 1 h 47"/>
                  <a:gd name="T56" fmla="*/ 1 w 119"/>
                  <a:gd name="T57" fmla="*/ 1 h 47"/>
                  <a:gd name="T58" fmla="*/ 1 w 119"/>
                  <a:gd name="T59" fmla="*/ 1 h 47"/>
                  <a:gd name="T60" fmla="*/ 1 w 119"/>
                  <a:gd name="T61" fmla="*/ 1 h 47"/>
                  <a:gd name="T62" fmla="*/ 1 w 119"/>
                  <a:gd name="T63" fmla="*/ 1 h 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19"/>
                  <a:gd name="T97" fmla="*/ 0 h 47"/>
                  <a:gd name="T98" fmla="*/ 119 w 119"/>
                  <a:gd name="T99" fmla="*/ 47 h 4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19" h="47">
                    <a:moveTo>
                      <a:pt x="43" y="21"/>
                    </a:moveTo>
                    <a:lnTo>
                      <a:pt x="49" y="21"/>
                    </a:lnTo>
                    <a:lnTo>
                      <a:pt x="64" y="19"/>
                    </a:lnTo>
                    <a:lnTo>
                      <a:pt x="86" y="18"/>
                    </a:lnTo>
                    <a:lnTo>
                      <a:pt x="97" y="18"/>
                    </a:lnTo>
                    <a:lnTo>
                      <a:pt x="98" y="18"/>
                    </a:lnTo>
                    <a:lnTo>
                      <a:pt x="99" y="21"/>
                    </a:lnTo>
                    <a:lnTo>
                      <a:pt x="102" y="25"/>
                    </a:lnTo>
                    <a:lnTo>
                      <a:pt x="108" y="35"/>
                    </a:lnTo>
                    <a:lnTo>
                      <a:pt x="113" y="45"/>
                    </a:lnTo>
                    <a:lnTo>
                      <a:pt x="115" y="47"/>
                    </a:lnTo>
                    <a:lnTo>
                      <a:pt x="116" y="41"/>
                    </a:lnTo>
                    <a:lnTo>
                      <a:pt x="119" y="22"/>
                    </a:lnTo>
                    <a:lnTo>
                      <a:pt x="118" y="12"/>
                    </a:lnTo>
                    <a:lnTo>
                      <a:pt x="117" y="8"/>
                    </a:lnTo>
                    <a:lnTo>
                      <a:pt x="115" y="5"/>
                    </a:lnTo>
                    <a:lnTo>
                      <a:pt x="113" y="3"/>
                    </a:lnTo>
                    <a:lnTo>
                      <a:pt x="108" y="2"/>
                    </a:lnTo>
                    <a:lnTo>
                      <a:pt x="101" y="2"/>
                    </a:lnTo>
                    <a:lnTo>
                      <a:pt x="83" y="2"/>
                    </a:lnTo>
                    <a:lnTo>
                      <a:pt x="41" y="6"/>
                    </a:lnTo>
                    <a:lnTo>
                      <a:pt x="21" y="9"/>
                    </a:lnTo>
                    <a:lnTo>
                      <a:pt x="16" y="7"/>
                    </a:lnTo>
                    <a:lnTo>
                      <a:pt x="9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15" y="17"/>
                    </a:lnTo>
                    <a:lnTo>
                      <a:pt x="24" y="22"/>
                    </a:lnTo>
                    <a:lnTo>
                      <a:pt x="36" y="23"/>
                    </a:lnTo>
                    <a:lnTo>
                      <a:pt x="43" y="2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114"/>
              <p:cNvSpPr>
                <a:spLocks/>
              </p:cNvSpPr>
              <p:nvPr/>
            </p:nvSpPr>
            <p:spPr bwMode="auto">
              <a:xfrm>
                <a:off x="2576" y="1443"/>
                <a:ext cx="43" cy="14"/>
              </a:xfrm>
              <a:custGeom>
                <a:avLst/>
                <a:gdLst>
                  <a:gd name="T0" fmla="*/ 1 w 85"/>
                  <a:gd name="T1" fmla="*/ 1 h 27"/>
                  <a:gd name="T2" fmla="*/ 1 w 85"/>
                  <a:gd name="T3" fmla="*/ 1 h 27"/>
                  <a:gd name="T4" fmla="*/ 1 w 85"/>
                  <a:gd name="T5" fmla="*/ 1 h 27"/>
                  <a:gd name="T6" fmla="*/ 1 w 85"/>
                  <a:gd name="T7" fmla="*/ 1 h 27"/>
                  <a:gd name="T8" fmla="*/ 1 w 85"/>
                  <a:gd name="T9" fmla="*/ 1 h 27"/>
                  <a:gd name="T10" fmla="*/ 1 w 85"/>
                  <a:gd name="T11" fmla="*/ 1 h 27"/>
                  <a:gd name="T12" fmla="*/ 1 w 85"/>
                  <a:gd name="T13" fmla="*/ 1 h 27"/>
                  <a:gd name="T14" fmla="*/ 1 w 85"/>
                  <a:gd name="T15" fmla="*/ 0 h 27"/>
                  <a:gd name="T16" fmla="*/ 1 w 85"/>
                  <a:gd name="T17" fmla="*/ 1 h 27"/>
                  <a:gd name="T18" fmla="*/ 1 w 85"/>
                  <a:gd name="T19" fmla="*/ 1 h 27"/>
                  <a:gd name="T20" fmla="*/ 0 w 85"/>
                  <a:gd name="T21" fmla="*/ 0 h 27"/>
                  <a:gd name="T22" fmla="*/ 1 w 85"/>
                  <a:gd name="T23" fmla="*/ 1 h 27"/>
                  <a:gd name="T24" fmla="*/ 1 w 85"/>
                  <a:gd name="T25" fmla="*/ 1 h 27"/>
                  <a:gd name="T26" fmla="*/ 1 w 85"/>
                  <a:gd name="T27" fmla="*/ 1 h 27"/>
                  <a:gd name="T28" fmla="*/ 1 w 85"/>
                  <a:gd name="T29" fmla="*/ 1 h 27"/>
                  <a:gd name="T30" fmla="*/ 1 w 85"/>
                  <a:gd name="T31" fmla="*/ 1 h 27"/>
                  <a:gd name="T32" fmla="*/ 1 w 85"/>
                  <a:gd name="T33" fmla="*/ 1 h 27"/>
                  <a:gd name="T34" fmla="*/ 1 w 85"/>
                  <a:gd name="T35" fmla="*/ 1 h 27"/>
                  <a:gd name="T36" fmla="*/ 1 w 85"/>
                  <a:gd name="T37" fmla="*/ 1 h 27"/>
                  <a:gd name="T38" fmla="*/ 1 w 85"/>
                  <a:gd name="T39" fmla="*/ 1 h 2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5"/>
                  <a:gd name="T61" fmla="*/ 0 h 27"/>
                  <a:gd name="T62" fmla="*/ 85 w 85"/>
                  <a:gd name="T63" fmla="*/ 27 h 2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5" h="27">
                    <a:moveTo>
                      <a:pt x="81" y="27"/>
                    </a:moveTo>
                    <a:lnTo>
                      <a:pt x="81" y="25"/>
                    </a:lnTo>
                    <a:lnTo>
                      <a:pt x="82" y="21"/>
                    </a:lnTo>
                    <a:lnTo>
                      <a:pt x="83" y="12"/>
                    </a:lnTo>
                    <a:lnTo>
                      <a:pt x="84" y="4"/>
                    </a:lnTo>
                    <a:lnTo>
                      <a:pt x="85" y="1"/>
                    </a:lnTo>
                    <a:lnTo>
                      <a:pt x="77" y="1"/>
                    </a:lnTo>
                    <a:lnTo>
                      <a:pt x="62" y="0"/>
                    </a:lnTo>
                    <a:lnTo>
                      <a:pt x="34" y="1"/>
                    </a:lnTo>
                    <a:lnTo>
                      <a:pt x="7" y="1"/>
                    </a:lnTo>
                    <a:lnTo>
                      <a:pt x="0" y="0"/>
                    </a:lnTo>
                    <a:lnTo>
                      <a:pt x="5" y="7"/>
                    </a:lnTo>
                    <a:lnTo>
                      <a:pt x="12" y="11"/>
                    </a:lnTo>
                    <a:lnTo>
                      <a:pt x="18" y="14"/>
                    </a:lnTo>
                    <a:lnTo>
                      <a:pt x="25" y="15"/>
                    </a:lnTo>
                    <a:lnTo>
                      <a:pt x="40" y="16"/>
                    </a:lnTo>
                    <a:lnTo>
                      <a:pt x="54" y="16"/>
                    </a:lnTo>
                    <a:lnTo>
                      <a:pt x="68" y="19"/>
                    </a:lnTo>
                    <a:lnTo>
                      <a:pt x="81" y="2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115"/>
              <p:cNvSpPr>
                <a:spLocks/>
              </p:cNvSpPr>
              <p:nvPr/>
            </p:nvSpPr>
            <p:spPr bwMode="auto">
              <a:xfrm>
                <a:off x="2598" y="1373"/>
                <a:ext cx="24" cy="15"/>
              </a:xfrm>
              <a:custGeom>
                <a:avLst/>
                <a:gdLst>
                  <a:gd name="T0" fmla="*/ 1 w 46"/>
                  <a:gd name="T1" fmla="*/ 0 h 31"/>
                  <a:gd name="T2" fmla="*/ 1 w 46"/>
                  <a:gd name="T3" fmla="*/ 0 h 31"/>
                  <a:gd name="T4" fmla="*/ 1 w 46"/>
                  <a:gd name="T5" fmla="*/ 0 h 31"/>
                  <a:gd name="T6" fmla="*/ 1 w 46"/>
                  <a:gd name="T7" fmla="*/ 0 h 31"/>
                  <a:gd name="T8" fmla="*/ 1 w 46"/>
                  <a:gd name="T9" fmla="*/ 0 h 31"/>
                  <a:gd name="T10" fmla="*/ 1 w 46"/>
                  <a:gd name="T11" fmla="*/ 0 h 31"/>
                  <a:gd name="T12" fmla="*/ 1 w 46"/>
                  <a:gd name="T13" fmla="*/ 0 h 31"/>
                  <a:gd name="T14" fmla="*/ 1 w 46"/>
                  <a:gd name="T15" fmla="*/ 0 h 31"/>
                  <a:gd name="T16" fmla="*/ 1 w 46"/>
                  <a:gd name="T17" fmla="*/ 0 h 31"/>
                  <a:gd name="T18" fmla="*/ 1 w 46"/>
                  <a:gd name="T19" fmla="*/ 0 h 31"/>
                  <a:gd name="T20" fmla="*/ 1 w 46"/>
                  <a:gd name="T21" fmla="*/ 0 h 31"/>
                  <a:gd name="T22" fmla="*/ 1 w 46"/>
                  <a:gd name="T23" fmla="*/ 0 h 31"/>
                  <a:gd name="T24" fmla="*/ 1 w 46"/>
                  <a:gd name="T25" fmla="*/ 0 h 31"/>
                  <a:gd name="T26" fmla="*/ 0 w 46"/>
                  <a:gd name="T27" fmla="*/ 0 h 31"/>
                  <a:gd name="T28" fmla="*/ 1 w 46"/>
                  <a:gd name="T29" fmla="*/ 0 h 31"/>
                  <a:gd name="T30" fmla="*/ 1 w 46"/>
                  <a:gd name="T31" fmla="*/ 0 h 31"/>
                  <a:gd name="T32" fmla="*/ 1 w 46"/>
                  <a:gd name="T33" fmla="*/ 0 h 31"/>
                  <a:gd name="T34" fmla="*/ 1 w 46"/>
                  <a:gd name="T35" fmla="*/ 0 h 31"/>
                  <a:gd name="T36" fmla="*/ 1 w 46"/>
                  <a:gd name="T37" fmla="*/ 0 h 31"/>
                  <a:gd name="T38" fmla="*/ 1 w 46"/>
                  <a:gd name="T39" fmla="*/ 0 h 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6"/>
                  <a:gd name="T61" fmla="*/ 0 h 31"/>
                  <a:gd name="T62" fmla="*/ 46 w 46"/>
                  <a:gd name="T63" fmla="*/ 31 h 3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6" h="31">
                    <a:moveTo>
                      <a:pt x="37" y="0"/>
                    </a:moveTo>
                    <a:lnTo>
                      <a:pt x="39" y="2"/>
                    </a:lnTo>
                    <a:lnTo>
                      <a:pt x="42" y="5"/>
                    </a:lnTo>
                    <a:lnTo>
                      <a:pt x="43" y="8"/>
                    </a:lnTo>
                    <a:lnTo>
                      <a:pt x="45" y="11"/>
                    </a:lnTo>
                    <a:lnTo>
                      <a:pt x="46" y="18"/>
                    </a:lnTo>
                    <a:lnTo>
                      <a:pt x="46" y="25"/>
                    </a:lnTo>
                    <a:lnTo>
                      <a:pt x="46" y="30"/>
                    </a:lnTo>
                    <a:lnTo>
                      <a:pt x="46" y="31"/>
                    </a:lnTo>
                    <a:lnTo>
                      <a:pt x="42" y="30"/>
                    </a:lnTo>
                    <a:lnTo>
                      <a:pt x="34" y="27"/>
                    </a:lnTo>
                    <a:lnTo>
                      <a:pt x="18" y="20"/>
                    </a:lnTo>
                    <a:lnTo>
                      <a:pt x="3" y="14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17" y="3"/>
                    </a:lnTo>
                    <a:lnTo>
                      <a:pt x="25" y="0"/>
                    </a:lnTo>
                    <a:lnTo>
                      <a:pt x="33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116"/>
              <p:cNvSpPr>
                <a:spLocks/>
              </p:cNvSpPr>
              <p:nvPr/>
            </p:nvSpPr>
            <p:spPr bwMode="auto">
              <a:xfrm>
                <a:off x="2637" y="1270"/>
                <a:ext cx="59" cy="396"/>
              </a:xfrm>
              <a:custGeom>
                <a:avLst/>
                <a:gdLst>
                  <a:gd name="T0" fmla="*/ 1 w 117"/>
                  <a:gd name="T1" fmla="*/ 0 h 793"/>
                  <a:gd name="T2" fmla="*/ 1 w 117"/>
                  <a:gd name="T3" fmla="*/ 0 h 793"/>
                  <a:gd name="T4" fmla="*/ 1 w 117"/>
                  <a:gd name="T5" fmla="*/ 0 h 793"/>
                  <a:gd name="T6" fmla="*/ 1 w 117"/>
                  <a:gd name="T7" fmla="*/ 0 h 793"/>
                  <a:gd name="T8" fmla="*/ 1 w 117"/>
                  <a:gd name="T9" fmla="*/ 0 h 793"/>
                  <a:gd name="T10" fmla="*/ 1 w 117"/>
                  <a:gd name="T11" fmla="*/ 0 h 793"/>
                  <a:gd name="T12" fmla="*/ 1 w 117"/>
                  <a:gd name="T13" fmla="*/ 0 h 793"/>
                  <a:gd name="T14" fmla="*/ 0 w 117"/>
                  <a:gd name="T15" fmla="*/ 0 h 793"/>
                  <a:gd name="T16" fmla="*/ 1 w 117"/>
                  <a:gd name="T17" fmla="*/ 0 h 793"/>
                  <a:gd name="T18" fmla="*/ 1 w 117"/>
                  <a:gd name="T19" fmla="*/ 0 h 793"/>
                  <a:gd name="T20" fmla="*/ 1 w 117"/>
                  <a:gd name="T21" fmla="*/ 0 h 793"/>
                  <a:gd name="T22" fmla="*/ 1 w 117"/>
                  <a:gd name="T23" fmla="*/ 0 h 793"/>
                  <a:gd name="T24" fmla="*/ 1 w 117"/>
                  <a:gd name="T25" fmla="*/ 0 h 793"/>
                  <a:gd name="T26" fmla="*/ 1 w 117"/>
                  <a:gd name="T27" fmla="*/ 0 h 793"/>
                  <a:gd name="T28" fmla="*/ 1 w 117"/>
                  <a:gd name="T29" fmla="*/ 0 h 793"/>
                  <a:gd name="T30" fmla="*/ 1 w 117"/>
                  <a:gd name="T31" fmla="*/ 0 h 793"/>
                  <a:gd name="T32" fmla="*/ 1 w 117"/>
                  <a:gd name="T33" fmla="*/ 0 h 793"/>
                  <a:gd name="T34" fmla="*/ 1 w 117"/>
                  <a:gd name="T35" fmla="*/ 0 h 793"/>
                  <a:gd name="T36" fmla="*/ 1 w 117"/>
                  <a:gd name="T37" fmla="*/ 0 h 793"/>
                  <a:gd name="T38" fmla="*/ 1 w 117"/>
                  <a:gd name="T39" fmla="*/ 0 h 793"/>
                  <a:gd name="T40" fmla="*/ 1 w 117"/>
                  <a:gd name="T41" fmla="*/ 0 h 793"/>
                  <a:gd name="T42" fmla="*/ 1 w 117"/>
                  <a:gd name="T43" fmla="*/ 0 h 793"/>
                  <a:gd name="T44" fmla="*/ 1 w 117"/>
                  <a:gd name="T45" fmla="*/ 0 h 793"/>
                  <a:gd name="T46" fmla="*/ 1 w 117"/>
                  <a:gd name="T47" fmla="*/ 0 h 793"/>
                  <a:gd name="T48" fmla="*/ 1 w 117"/>
                  <a:gd name="T49" fmla="*/ 0 h 793"/>
                  <a:gd name="T50" fmla="*/ 1 w 117"/>
                  <a:gd name="T51" fmla="*/ 0 h 793"/>
                  <a:gd name="T52" fmla="*/ 1 w 117"/>
                  <a:gd name="T53" fmla="*/ 0 h 793"/>
                  <a:gd name="T54" fmla="*/ 1 w 117"/>
                  <a:gd name="T55" fmla="*/ 0 h 793"/>
                  <a:gd name="T56" fmla="*/ 1 w 117"/>
                  <a:gd name="T57" fmla="*/ 0 h 793"/>
                  <a:gd name="T58" fmla="*/ 1 w 117"/>
                  <a:gd name="T59" fmla="*/ 0 h 793"/>
                  <a:gd name="T60" fmla="*/ 1 w 117"/>
                  <a:gd name="T61" fmla="*/ 0 h 793"/>
                  <a:gd name="T62" fmla="*/ 1 w 117"/>
                  <a:gd name="T63" fmla="*/ 0 h 793"/>
                  <a:gd name="T64" fmla="*/ 1 w 117"/>
                  <a:gd name="T65" fmla="*/ 0 h 793"/>
                  <a:gd name="T66" fmla="*/ 1 w 117"/>
                  <a:gd name="T67" fmla="*/ 0 h 793"/>
                  <a:gd name="T68" fmla="*/ 1 w 117"/>
                  <a:gd name="T69" fmla="*/ 0 h 793"/>
                  <a:gd name="T70" fmla="*/ 1 w 117"/>
                  <a:gd name="T71" fmla="*/ 0 h 793"/>
                  <a:gd name="T72" fmla="*/ 1 w 117"/>
                  <a:gd name="T73" fmla="*/ 0 h 793"/>
                  <a:gd name="T74" fmla="*/ 1 w 117"/>
                  <a:gd name="T75" fmla="*/ 0 h 793"/>
                  <a:gd name="T76" fmla="*/ 1 w 117"/>
                  <a:gd name="T77" fmla="*/ 0 h 793"/>
                  <a:gd name="T78" fmla="*/ 1 w 117"/>
                  <a:gd name="T79" fmla="*/ 0 h 793"/>
                  <a:gd name="T80" fmla="*/ 1 w 117"/>
                  <a:gd name="T81" fmla="*/ 0 h 793"/>
                  <a:gd name="T82" fmla="*/ 1 w 117"/>
                  <a:gd name="T83" fmla="*/ 0 h 793"/>
                  <a:gd name="T84" fmla="*/ 1 w 117"/>
                  <a:gd name="T85" fmla="*/ 0 h 793"/>
                  <a:gd name="T86" fmla="*/ 1 w 117"/>
                  <a:gd name="T87" fmla="*/ 0 h 793"/>
                  <a:gd name="T88" fmla="*/ 1 w 117"/>
                  <a:gd name="T89" fmla="*/ 0 h 793"/>
                  <a:gd name="T90" fmla="*/ 1 w 117"/>
                  <a:gd name="T91" fmla="*/ 0 h 793"/>
                  <a:gd name="T92" fmla="*/ 1 w 117"/>
                  <a:gd name="T93" fmla="*/ 0 h 793"/>
                  <a:gd name="T94" fmla="*/ 1 w 117"/>
                  <a:gd name="T95" fmla="*/ 0 h 79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7"/>
                  <a:gd name="T145" fmla="*/ 0 h 793"/>
                  <a:gd name="T146" fmla="*/ 117 w 117"/>
                  <a:gd name="T147" fmla="*/ 793 h 79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7" h="793">
                    <a:moveTo>
                      <a:pt x="66" y="212"/>
                    </a:moveTo>
                    <a:lnTo>
                      <a:pt x="67" y="217"/>
                    </a:lnTo>
                    <a:lnTo>
                      <a:pt x="71" y="233"/>
                    </a:lnTo>
                    <a:lnTo>
                      <a:pt x="70" y="244"/>
                    </a:lnTo>
                    <a:lnTo>
                      <a:pt x="66" y="253"/>
                    </a:lnTo>
                    <a:lnTo>
                      <a:pt x="62" y="256"/>
                    </a:lnTo>
                    <a:lnTo>
                      <a:pt x="57" y="260"/>
                    </a:lnTo>
                    <a:lnTo>
                      <a:pt x="49" y="266"/>
                    </a:lnTo>
                    <a:lnTo>
                      <a:pt x="38" y="275"/>
                    </a:lnTo>
                    <a:lnTo>
                      <a:pt x="33" y="279"/>
                    </a:lnTo>
                    <a:lnTo>
                      <a:pt x="30" y="282"/>
                    </a:lnTo>
                    <a:lnTo>
                      <a:pt x="25" y="286"/>
                    </a:lnTo>
                    <a:lnTo>
                      <a:pt x="14" y="294"/>
                    </a:lnTo>
                    <a:lnTo>
                      <a:pt x="2" y="302"/>
                    </a:lnTo>
                    <a:lnTo>
                      <a:pt x="0" y="304"/>
                    </a:lnTo>
                    <a:lnTo>
                      <a:pt x="2" y="306"/>
                    </a:lnTo>
                    <a:lnTo>
                      <a:pt x="11" y="310"/>
                    </a:lnTo>
                    <a:lnTo>
                      <a:pt x="30" y="316"/>
                    </a:lnTo>
                    <a:lnTo>
                      <a:pt x="36" y="316"/>
                    </a:lnTo>
                    <a:lnTo>
                      <a:pt x="42" y="317"/>
                    </a:lnTo>
                    <a:lnTo>
                      <a:pt x="53" y="318"/>
                    </a:lnTo>
                    <a:lnTo>
                      <a:pt x="70" y="317"/>
                    </a:lnTo>
                    <a:lnTo>
                      <a:pt x="77" y="317"/>
                    </a:lnTo>
                    <a:lnTo>
                      <a:pt x="78" y="316"/>
                    </a:lnTo>
                    <a:lnTo>
                      <a:pt x="77" y="324"/>
                    </a:lnTo>
                    <a:lnTo>
                      <a:pt x="75" y="340"/>
                    </a:lnTo>
                    <a:lnTo>
                      <a:pt x="72" y="372"/>
                    </a:lnTo>
                    <a:lnTo>
                      <a:pt x="68" y="405"/>
                    </a:lnTo>
                    <a:lnTo>
                      <a:pt x="68" y="412"/>
                    </a:lnTo>
                    <a:lnTo>
                      <a:pt x="68" y="420"/>
                    </a:lnTo>
                    <a:lnTo>
                      <a:pt x="69" y="436"/>
                    </a:lnTo>
                    <a:lnTo>
                      <a:pt x="71" y="468"/>
                    </a:lnTo>
                    <a:lnTo>
                      <a:pt x="71" y="499"/>
                    </a:lnTo>
                    <a:lnTo>
                      <a:pt x="72" y="506"/>
                    </a:lnTo>
                    <a:lnTo>
                      <a:pt x="72" y="507"/>
                    </a:lnTo>
                    <a:lnTo>
                      <a:pt x="73" y="511"/>
                    </a:lnTo>
                    <a:lnTo>
                      <a:pt x="74" y="528"/>
                    </a:lnTo>
                    <a:lnTo>
                      <a:pt x="73" y="537"/>
                    </a:lnTo>
                    <a:lnTo>
                      <a:pt x="70" y="546"/>
                    </a:lnTo>
                    <a:lnTo>
                      <a:pt x="68" y="549"/>
                    </a:lnTo>
                    <a:lnTo>
                      <a:pt x="65" y="552"/>
                    </a:lnTo>
                    <a:lnTo>
                      <a:pt x="60" y="555"/>
                    </a:lnTo>
                    <a:lnTo>
                      <a:pt x="51" y="561"/>
                    </a:lnTo>
                    <a:lnTo>
                      <a:pt x="32" y="569"/>
                    </a:lnTo>
                    <a:lnTo>
                      <a:pt x="23" y="572"/>
                    </a:lnTo>
                    <a:lnTo>
                      <a:pt x="29" y="574"/>
                    </a:lnTo>
                    <a:lnTo>
                      <a:pt x="41" y="577"/>
                    </a:lnTo>
                    <a:lnTo>
                      <a:pt x="66" y="583"/>
                    </a:lnTo>
                    <a:lnTo>
                      <a:pt x="90" y="588"/>
                    </a:lnTo>
                    <a:lnTo>
                      <a:pt x="96" y="589"/>
                    </a:lnTo>
                    <a:lnTo>
                      <a:pt x="95" y="599"/>
                    </a:lnTo>
                    <a:lnTo>
                      <a:pt x="93" y="620"/>
                    </a:lnTo>
                    <a:lnTo>
                      <a:pt x="91" y="658"/>
                    </a:lnTo>
                    <a:lnTo>
                      <a:pt x="90" y="697"/>
                    </a:lnTo>
                    <a:lnTo>
                      <a:pt x="90" y="706"/>
                    </a:lnTo>
                    <a:lnTo>
                      <a:pt x="90" y="714"/>
                    </a:lnTo>
                    <a:lnTo>
                      <a:pt x="91" y="728"/>
                    </a:lnTo>
                    <a:lnTo>
                      <a:pt x="94" y="757"/>
                    </a:lnTo>
                    <a:lnTo>
                      <a:pt x="97" y="786"/>
                    </a:lnTo>
                    <a:lnTo>
                      <a:pt x="98" y="793"/>
                    </a:lnTo>
                    <a:lnTo>
                      <a:pt x="99" y="785"/>
                    </a:lnTo>
                    <a:lnTo>
                      <a:pt x="102" y="768"/>
                    </a:lnTo>
                    <a:lnTo>
                      <a:pt x="108" y="735"/>
                    </a:lnTo>
                    <a:lnTo>
                      <a:pt x="115" y="702"/>
                    </a:lnTo>
                    <a:lnTo>
                      <a:pt x="117" y="692"/>
                    </a:lnTo>
                    <a:lnTo>
                      <a:pt x="116" y="666"/>
                    </a:lnTo>
                    <a:lnTo>
                      <a:pt x="114" y="613"/>
                    </a:lnTo>
                    <a:lnTo>
                      <a:pt x="110" y="507"/>
                    </a:lnTo>
                    <a:lnTo>
                      <a:pt x="106" y="401"/>
                    </a:lnTo>
                    <a:lnTo>
                      <a:pt x="105" y="373"/>
                    </a:lnTo>
                    <a:lnTo>
                      <a:pt x="104" y="356"/>
                    </a:lnTo>
                    <a:lnTo>
                      <a:pt x="102" y="322"/>
                    </a:lnTo>
                    <a:lnTo>
                      <a:pt x="97" y="251"/>
                    </a:lnTo>
                    <a:lnTo>
                      <a:pt x="92" y="181"/>
                    </a:lnTo>
                    <a:lnTo>
                      <a:pt x="91" y="162"/>
                    </a:lnTo>
                    <a:lnTo>
                      <a:pt x="92" y="159"/>
                    </a:lnTo>
                    <a:lnTo>
                      <a:pt x="95" y="152"/>
                    </a:lnTo>
                    <a:lnTo>
                      <a:pt x="102" y="139"/>
                    </a:lnTo>
                    <a:lnTo>
                      <a:pt x="108" y="127"/>
                    </a:lnTo>
                    <a:lnTo>
                      <a:pt x="110" y="123"/>
                    </a:lnTo>
                    <a:lnTo>
                      <a:pt x="106" y="113"/>
                    </a:lnTo>
                    <a:lnTo>
                      <a:pt x="100" y="93"/>
                    </a:lnTo>
                    <a:lnTo>
                      <a:pt x="87" y="52"/>
                    </a:lnTo>
                    <a:lnTo>
                      <a:pt x="73" y="12"/>
                    </a:lnTo>
                    <a:lnTo>
                      <a:pt x="70" y="0"/>
                    </a:lnTo>
                    <a:lnTo>
                      <a:pt x="69" y="13"/>
                    </a:lnTo>
                    <a:lnTo>
                      <a:pt x="68" y="36"/>
                    </a:lnTo>
                    <a:lnTo>
                      <a:pt x="66" y="83"/>
                    </a:lnTo>
                    <a:lnTo>
                      <a:pt x="62" y="130"/>
                    </a:lnTo>
                    <a:lnTo>
                      <a:pt x="62" y="141"/>
                    </a:lnTo>
                    <a:lnTo>
                      <a:pt x="62" y="147"/>
                    </a:lnTo>
                    <a:lnTo>
                      <a:pt x="62" y="158"/>
                    </a:lnTo>
                    <a:lnTo>
                      <a:pt x="63" y="183"/>
                    </a:lnTo>
                    <a:lnTo>
                      <a:pt x="65" y="207"/>
                    </a:lnTo>
                    <a:lnTo>
                      <a:pt x="66" y="212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117"/>
              <p:cNvSpPr>
                <a:spLocks/>
              </p:cNvSpPr>
              <p:nvPr/>
            </p:nvSpPr>
            <p:spPr bwMode="auto">
              <a:xfrm>
                <a:off x="2623" y="439"/>
                <a:ext cx="67" cy="372"/>
              </a:xfrm>
              <a:custGeom>
                <a:avLst/>
                <a:gdLst>
                  <a:gd name="T0" fmla="*/ 1 w 133"/>
                  <a:gd name="T1" fmla="*/ 1 h 744"/>
                  <a:gd name="T2" fmla="*/ 1 w 133"/>
                  <a:gd name="T3" fmla="*/ 1 h 744"/>
                  <a:gd name="T4" fmla="*/ 1 w 133"/>
                  <a:gd name="T5" fmla="*/ 1 h 744"/>
                  <a:gd name="T6" fmla="*/ 1 w 133"/>
                  <a:gd name="T7" fmla="*/ 1 h 744"/>
                  <a:gd name="T8" fmla="*/ 1 w 133"/>
                  <a:gd name="T9" fmla="*/ 1 h 744"/>
                  <a:gd name="T10" fmla="*/ 1 w 133"/>
                  <a:gd name="T11" fmla="*/ 1 h 744"/>
                  <a:gd name="T12" fmla="*/ 1 w 133"/>
                  <a:gd name="T13" fmla="*/ 1 h 744"/>
                  <a:gd name="T14" fmla="*/ 1 w 133"/>
                  <a:gd name="T15" fmla="*/ 1 h 744"/>
                  <a:gd name="T16" fmla="*/ 1 w 133"/>
                  <a:gd name="T17" fmla="*/ 1 h 744"/>
                  <a:gd name="T18" fmla="*/ 1 w 133"/>
                  <a:gd name="T19" fmla="*/ 1 h 744"/>
                  <a:gd name="T20" fmla="*/ 1 w 133"/>
                  <a:gd name="T21" fmla="*/ 1 h 744"/>
                  <a:gd name="T22" fmla="*/ 1 w 133"/>
                  <a:gd name="T23" fmla="*/ 1 h 744"/>
                  <a:gd name="T24" fmla="*/ 1 w 133"/>
                  <a:gd name="T25" fmla="*/ 1 h 744"/>
                  <a:gd name="T26" fmla="*/ 1 w 133"/>
                  <a:gd name="T27" fmla="*/ 1 h 744"/>
                  <a:gd name="T28" fmla="*/ 1 w 133"/>
                  <a:gd name="T29" fmla="*/ 1 h 744"/>
                  <a:gd name="T30" fmla="*/ 1 w 133"/>
                  <a:gd name="T31" fmla="*/ 1 h 744"/>
                  <a:gd name="T32" fmla="*/ 1 w 133"/>
                  <a:gd name="T33" fmla="*/ 1 h 744"/>
                  <a:gd name="T34" fmla="*/ 1 w 133"/>
                  <a:gd name="T35" fmla="*/ 1 h 744"/>
                  <a:gd name="T36" fmla="*/ 1 w 133"/>
                  <a:gd name="T37" fmla="*/ 1 h 744"/>
                  <a:gd name="T38" fmla="*/ 1 w 133"/>
                  <a:gd name="T39" fmla="*/ 1 h 744"/>
                  <a:gd name="T40" fmla="*/ 1 w 133"/>
                  <a:gd name="T41" fmla="*/ 1 h 744"/>
                  <a:gd name="T42" fmla="*/ 1 w 133"/>
                  <a:gd name="T43" fmla="*/ 1 h 744"/>
                  <a:gd name="T44" fmla="*/ 1 w 133"/>
                  <a:gd name="T45" fmla="*/ 1 h 744"/>
                  <a:gd name="T46" fmla="*/ 1 w 133"/>
                  <a:gd name="T47" fmla="*/ 1 h 744"/>
                  <a:gd name="T48" fmla="*/ 1 w 133"/>
                  <a:gd name="T49" fmla="*/ 1 h 744"/>
                  <a:gd name="T50" fmla="*/ 1 w 133"/>
                  <a:gd name="T51" fmla="*/ 1 h 744"/>
                  <a:gd name="T52" fmla="*/ 1 w 133"/>
                  <a:gd name="T53" fmla="*/ 1 h 744"/>
                  <a:gd name="T54" fmla="*/ 1 w 133"/>
                  <a:gd name="T55" fmla="*/ 1 h 744"/>
                  <a:gd name="T56" fmla="*/ 1 w 133"/>
                  <a:gd name="T57" fmla="*/ 1 h 744"/>
                  <a:gd name="T58" fmla="*/ 1 w 133"/>
                  <a:gd name="T59" fmla="*/ 1 h 744"/>
                  <a:gd name="T60" fmla="*/ 1 w 133"/>
                  <a:gd name="T61" fmla="*/ 1 h 744"/>
                  <a:gd name="T62" fmla="*/ 1 w 133"/>
                  <a:gd name="T63" fmla="*/ 1 h 744"/>
                  <a:gd name="T64" fmla="*/ 1 w 133"/>
                  <a:gd name="T65" fmla="*/ 1 h 744"/>
                  <a:gd name="T66" fmla="*/ 1 w 133"/>
                  <a:gd name="T67" fmla="*/ 1 h 744"/>
                  <a:gd name="T68" fmla="*/ 1 w 133"/>
                  <a:gd name="T69" fmla="*/ 1 h 744"/>
                  <a:gd name="T70" fmla="*/ 1 w 133"/>
                  <a:gd name="T71" fmla="*/ 1 h 744"/>
                  <a:gd name="T72" fmla="*/ 1 w 133"/>
                  <a:gd name="T73" fmla="*/ 1 h 744"/>
                  <a:gd name="T74" fmla="*/ 1 w 133"/>
                  <a:gd name="T75" fmla="*/ 1 h 744"/>
                  <a:gd name="T76" fmla="*/ 1 w 133"/>
                  <a:gd name="T77" fmla="*/ 1 h 744"/>
                  <a:gd name="T78" fmla="*/ 1 w 133"/>
                  <a:gd name="T79" fmla="*/ 1 h 744"/>
                  <a:gd name="T80" fmla="*/ 1 w 133"/>
                  <a:gd name="T81" fmla="*/ 1 h 744"/>
                  <a:gd name="T82" fmla="*/ 1 w 133"/>
                  <a:gd name="T83" fmla="*/ 1 h 744"/>
                  <a:gd name="T84" fmla="*/ 1 w 133"/>
                  <a:gd name="T85" fmla="*/ 1 h 744"/>
                  <a:gd name="T86" fmla="*/ 1 w 133"/>
                  <a:gd name="T87" fmla="*/ 1 h 744"/>
                  <a:gd name="T88" fmla="*/ 1 w 133"/>
                  <a:gd name="T89" fmla="*/ 1 h 744"/>
                  <a:gd name="T90" fmla="*/ 1 w 133"/>
                  <a:gd name="T91" fmla="*/ 1 h 744"/>
                  <a:gd name="T92" fmla="*/ 1 w 133"/>
                  <a:gd name="T93" fmla="*/ 1 h 744"/>
                  <a:gd name="T94" fmla="*/ 1 w 133"/>
                  <a:gd name="T95" fmla="*/ 1 h 744"/>
                  <a:gd name="T96" fmla="*/ 1 w 133"/>
                  <a:gd name="T97" fmla="*/ 1 h 744"/>
                  <a:gd name="T98" fmla="*/ 0 w 133"/>
                  <a:gd name="T99" fmla="*/ 1 h 744"/>
                  <a:gd name="T100" fmla="*/ 1 w 133"/>
                  <a:gd name="T101" fmla="*/ 1 h 74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3"/>
                  <a:gd name="T154" fmla="*/ 0 h 744"/>
                  <a:gd name="T155" fmla="*/ 133 w 133"/>
                  <a:gd name="T156" fmla="*/ 744 h 74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3" h="744">
                    <a:moveTo>
                      <a:pt x="23" y="100"/>
                    </a:moveTo>
                    <a:lnTo>
                      <a:pt x="27" y="102"/>
                    </a:lnTo>
                    <a:lnTo>
                      <a:pt x="30" y="101"/>
                    </a:lnTo>
                    <a:lnTo>
                      <a:pt x="33" y="98"/>
                    </a:lnTo>
                    <a:lnTo>
                      <a:pt x="35" y="93"/>
                    </a:lnTo>
                    <a:lnTo>
                      <a:pt x="37" y="86"/>
                    </a:lnTo>
                    <a:lnTo>
                      <a:pt x="42" y="71"/>
                    </a:lnTo>
                    <a:lnTo>
                      <a:pt x="47" y="58"/>
                    </a:lnTo>
                    <a:lnTo>
                      <a:pt x="51" y="53"/>
                    </a:lnTo>
                    <a:lnTo>
                      <a:pt x="55" y="50"/>
                    </a:lnTo>
                    <a:lnTo>
                      <a:pt x="61" y="48"/>
                    </a:lnTo>
                    <a:lnTo>
                      <a:pt x="66" y="49"/>
                    </a:lnTo>
                    <a:lnTo>
                      <a:pt x="71" y="51"/>
                    </a:lnTo>
                    <a:lnTo>
                      <a:pt x="76" y="54"/>
                    </a:lnTo>
                    <a:lnTo>
                      <a:pt x="86" y="62"/>
                    </a:lnTo>
                    <a:lnTo>
                      <a:pt x="94" y="72"/>
                    </a:lnTo>
                    <a:lnTo>
                      <a:pt x="98" y="84"/>
                    </a:lnTo>
                    <a:lnTo>
                      <a:pt x="99" y="95"/>
                    </a:lnTo>
                    <a:lnTo>
                      <a:pt x="99" y="100"/>
                    </a:lnTo>
                    <a:lnTo>
                      <a:pt x="95" y="111"/>
                    </a:lnTo>
                    <a:lnTo>
                      <a:pt x="89" y="126"/>
                    </a:lnTo>
                    <a:lnTo>
                      <a:pt x="86" y="136"/>
                    </a:lnTo>
                    <a:lnTo>
                      <a:pt x="84" y="143"/>
                    </a:lnTo>
                    <a:lnTo>
                      <a:pt x="86" y="153"/>
                    </a:lnTo>
                    <a:lnTo>
                      <a:pt x="91" y="167"/>
                    </a:lnTo>
                    <a:lnTo>
                      <a:pt x="96" y="177"/>
                    </a:lnTo>
                    <a:lnTo>
                      <a:pt x="96" y="180"/>
                    </a:lnTo>
                    <a:lnTo>
                      <a:pt x="95" y="183"/>
                    </a:lnTo>
                    <a:lnTo>
                      <a:pt x="92" y="185"/>
                    </a:lnTo>
                    <a:lnTo>
                      <a:pt x="90" y="187"/>
                    </a:lnTo>
                    <a:lnTo>
                      <a:pt x="84" y="191"/>
                    </a:lnTo>
                    <a:lnTo>
                      <a:pt x="72" y="200"/>
                    </a:lnTo>
                    <a:lnTo>
                      <a:pt x="71" y="204"/>
                    </a:lnTo>
                    <a:lnTo>
                      <a:pt x="71" y="210"/>
                    </a:lnTo>
                    <a:lnTo>
                      <a:pt x="73" y="215"/>
                    </a:lnTo>
                    <a:lnTo>
                      <a:pt x="76" y="220"/>
                    </a:lnTo>
                    <a:lnTo>
                      <a:pt x="83" y="231"/>
                    </a:lnTo>
                    <a:lnTo>
                      <a:pt x="97" y="249"/>
                    </a:lnTo>
                    <a:lnTo>
                      <a:pt x="99" y="263"/>
                    </a:lnTo>
                    <a:lnTo>
                      <a:pt x="97" y="267"/>
                    </a:lnTo>
                    <a:lnTo>
                      <a:pt x="92" y="270"/>
                    </a:lnTo>
                    <a:lnTo>
                      <a:pt x="88" y="272"/>
                    </a:lnTo>
                    <a:lnTo>
                      <a:pt x="83" y="273"/>
                    </a:lnTo>
                    <a:lnTo>
                      <a:pt x="71" y="274"/>
                    </a:lnTo>
                    <a:lnTo>
                      <a:pt x="59" y="276"/>
                    </a:lnTo>
                    <a:lnTo>
                      <a:pt x="50" y="279"/>
                    </a:lnTo>
                    <a:lnTo>
                      <a:pt x="47" y="285"/>
                    </a:lnTo>
                    <a:lnTo>
                      <a:pt x="47" y="292"/>
                    </a:lnTo>
                    <a:lnTo>
                      <a:pt x="50" y="298"/>
                    </a:lnTo>
                    <a:lnTo>
                      <a:pt x="54" y="305"/>
                    </a:lnTo>
                    <a:lnTo>
                      <a:pt x="59" y="310"/>
                    </a:lnTo>
                    <a:lnTo>
                      <a:pt x="71" y="320"/>
                    </a:lnTo>
                    <a:lnTo>
                      <a:pt x="92" y="340"/>
                    </a:lnTo>
                    <a:lnTo>
                      <a:pt x="97" y="352"/>
                    </a:lnTo>
                    <a:lnTo>
                      <a:pt x="96" y="356"/>
                    </a:lnTo>
                    <a:lnTo>
                      <a:pt x="92" y="357"/>
                    </a:lnTo>
                    <a:lnTo>
                      <a:pt x="88" y="358"/>
                    </a:lnTo>
                    <a:lnTo>
                      <a:pt x="83" y="358"/>
                    </a:lnTo>
                    <a:lnTo>
                      <a:pt x="71" y="357"/>
                    </a:lnTo>
                    <a:lnTo>
                      <a:pt x="59" y="357"/>
                    </a:lnTo>
                    <a:lnTo>
                      <a:pt x="50" y="358"/>
                    </a:lnTo>
                    <a:lnTo>
                      <a:pt x="47" y="362"/>
                    </a:lnTo>
                    <a:lnTo>
                      <a:pt x="47" y="384"/>
                    </a:lnTo>
                    <a:lnTo>
                      <a:pt x="50" y="422"/>
                    </a:lnTo>
                    <a:lnTo>
                      <a:pt x="57" y="497"/>
                    </a:lnTo>
                    <a:lnTo>
                      <a:pt x="63" y="573"/>
                    </a:lnTo>
                    <a:lnTo>
                      <a:pt x="65" y="592"/>
                    </a:lnTo>
                    <a:lnTo>
                      <a:pt x="65" y="605"/>
                    </a:lnTo>
                    <a:lnTo>
                      <a:pt x="64" y="631"/>
                    </a:lnTo>
                    <a:lnTo>
                      <a:pt x="64" y="684"/>
                    </a:lnTo>
                    <a:lnTo>
                      <a:pt x="77" y="730"/>
                    </a:lnTo>
                    <a:lnTo>
                      <a:pt x="84" y="739"/>
                    </a:lnTo>
                    <a:lnTo>
                      <a:pt x="86" y="742"/>
                    </a:lnTo>
                    <a:lnTo>
                      <a:pt x="88" y="743"/>
                    </a:lnTo>
                    <a:lnTo>
                      <a:pt x="91" y="744"/>
                    </a:lnTo>
                    <a:lnTo>
                      <a:pt x="96" y="743"/>
                    </a:lnTo>
                    <a:lnTo>
                      <a:pt x="99" y="741"/>
                    </a:lnTo>
                    <a:lnTo>
                      <a:pt x="101" y="739"/>
                    </a:lnTo>
                    <a:lnTo>
                      <a:pt x="106" y="734"/>
                    </a:lnTo>
                    <a:lnTo>
                      <a:pt x="111" y="727"/>
                    </a:lnTo>
                    <a:lnTo>
                      <a:pt x="119" y="709"/>
                    </a:lnTo>
                    <a:lnTo>
                      <a:pt x="130" y="672"/>
                    </a:lnTo>
                    <a:lnTo>
                      <a:pt x="131" y="668"/>
                    </a:lnTo>
                    <a:lnTo>
                      <a:pt x="130" y="663"/>
                    </a:lnTo>
                    <a:lnTo>
                      <a:pt x="129" y="657"/>
                    </a:lnTo>
                    <a:lnTo>
                      <a:pt x="126" y="652"/>
                    </a:lnTo>
                    <a:lnTo>
                      <a:pt x="119" y="642"/>
                    </a:lnTo>
                    <a:lnTo>
                      <a:pt x="111" y="631"/>
                    </a:lnTo>
                    <a:lnTo>
                      <a:pt x="98" y="610"/>
                    </a:lnTo>
                    <a:lnTo>
                      <a:pt x="97" y="603"/>
                    </a:lnTo>
                    <a:lnTo>
                      <a:pt x="96" y="599"/>
                    </a:lnTo>
                    <a:lnTo>
                      <a:pt x="97" y="594"/>
                    </a:lnTo>
                    <a:lnTo>
                      <a:pt x="100" y="585"/>
                    </a:lnTo>
                    <a:lnTo>
                      <a:pt x="104" y="576"/>
                    </a:lnTo>
                    <a:lnTo>
                      <a:pt x="111" y="556"/>
                    </a:lnTo>
                    <a:lnTo>
                      <a:pt x="111" y="545"/>
                    </a:lnTo>
                    <a:lnTo>
                      <a:pt x="109" y="534"/>
                    </a:lnTo>
                    <a:lnTo>
                      <a:pt x="107" y="516"/>
                    </a:lnTo>
                    <a:lnTo>
                      <a:pt x="108" y="491"/>
                    </a:lnTo>
                    <a:lnTo>
                      <a:pt x="113" y="460"/>
                    </a:lnTo>
                    <a:lnTo>
                      <a:pt x="115" y="447"/>
                    </a:lnTo>
                    <a:lnTo>
                      <a:pt x="114" y="442"/>
                    </a:lnTo>
                    <a:lnTo>
                      <a:pt x="113" y="437"/>
                    </a:lnTo>
                    <a:lnTo>
                      <a:pt x="111" y="432"/>
                    </a:lnTo>
                    <a:lnTo>
                      <a:pt x="106" y="421"/>
                    </a:lnTo>
                    <a:lnTo>
                      <a:pt x="95" y="400"/>
                    </a:lnTo>
                    <a:lnTo>
                      <a:pt x="92" y="384"/>
                    </a:lnTo>
                    <a:lnTo>
                      <a:pt x="94" y="382"/>
                    </a:lnTo>
                    <a:lnTo>
                      <a:pt x="96" y="380"/>
                    </a:lnTo>
                    <a:lnTo>
                      <a:pt x="100" y="377"/>
                    </a:lnTo>
                    <a:lnTo>
                      <a:pt x="104" y="376"/>
                    </a:lnTo>
                    <a:lnTo>
                      <a:pt x="113" y="375"/>
                    </a:lnTo>
                    <a:lnTo>
                      <a:pt x="122" y="374"/>
                    </a:lnTo>
                    <a:lnTo>
                      <a:pt x="129" y="372"/>
                    </a:lnTo>
                    <a:lnTo>
                      <a:pt x="133" y="366"/>
                    </a:lnTo>
                    <a:lnTo>
                      <a:pt x="133" y="360"/>
                    </a:lnTo>
                    <a:lnTo>
                      <a:pt x="131" y="354"/>
                    </a:lnTo>
                    <a:lnTo>
                      <a:pt x="129" y="348"/>
                    </a:lnTo>
                    <a:lnTo>
                      <a:pt x="122" y="336"/>
                    </a:lnTo>
                    <a:lnTo>
                      <a:pt x="108" y="312"/>
                    </a:lnTo>
                    <a:lnTo>
                      <a:pt x="108" y="293"/>
                    </a:lnTo>
                    <a:lnTo>
                      <a:pt x="110" y="284"/>
                    </a:lnTo>
                    <a:lnTo>
                      <a:pt x="112" y="269"/>
                    </a:lnTo>
                    <a:lnTo>
                      <a:pt x="111" y="257"/>
                    </a:lnTo>
                    <a:lnTo>
                      <a:pt x="107" y="246"/>
                    </a:lnTo>
                    <a:lnTo>
                      <a:pt x="104" y="217"/>
                    </a:lnTo>
                    <a:lnTo>
                      <a:pt x="105" y="207"/>
                    </a:lnTo>
                    <a:lnTo>
                      <a:pt x="106" y="197"/>
                    </a:lnTo>
                    <a:lnTo>
                      <a:pt x="109" y="180"/>
                    </a:lnTo>
                    <a:lnTo>
                      <a:pt x="116" y="156"/>
                    </a:lnTo>
                    <a:lnTo>
                      <a:pt x="118" y="127"/>
                    </a:lnTo>
                    <a:lnTo>
                      <a:pt x="117" y="117"/>
                    </a:lnTo>
                    <a:lnTo>
                      <a:pt x="116" y="109"/>
                    </a:lnTo>
                    <a:lnTo>
                      <a:pt x="116" y="90"/>
                    </a:lnTo>
                    <a:lnTo>
                      <a:pt x="116" y="52"/>
                    </a:lnTo>
                    <a:lnTo>
                      <a:pt x="114" y="35"/>
                    </a:lnTo>
                    <a:lnTo>
                      <a:pt x="107" y="20"/>
                    </a:lnTo>
                    <a:lnTo>
                      <a:pt x="102" y="13"/>
                    </a:lnTo>
                    <a:lnTo>
                      <a:pt x="96" y="9"/>
                    </a:lnTo>
                    <a:lnTo>
                      <a:pt x="89" y="6"/>
                    </a:lnTo>
                    <a:lnTo>
                      <a:pt x="83" y="3"/>
                    </a:lnTo>
                    <a:lnTo>
                      <a:pt x="67" y="0"/>
                    </a:lnTo>
                    <a:lnTo>
                      <a:pt x="51" y="1"/>
                    </a:lnTo>
                    <a:lnTo>
                      <a:pt x="36" y="4"/>
                    </a:lnTo>
                    <a:lnTo>
                      <a:pt x="24" y="11"/>
                    </a:lnTo>
                    <a:lnTo>
                      <a:pt x="20" y="15"/>
                    </a:lnTo>
                    <a:lnTo>
                      <a:pt x="13" y="23"/>
                    </a:lnTo>
                    <a:lnTo>
                      <a:pt x="4" y="38"/>
                    </a:lnTo>
                    <a:lnTo>
                      <a:pt x="0" y="53"/>
                    </a:lnTo>
                    <a:lnTo>
                      <a:pt x="0" y="68"/>
                    </a:lnTo>
                    <a:lnTo>
                      <a:pt x="4" y="83"/>
                    </a:lnTo>
                    <a:lnTo>
                      <a:pt x="14" y="95"/>
                    </a:lnTo>
                    <a:lnTo>
                      <a:pt x="23" y="10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118"/>
              <p:cNvSpPr>
                <a:spLocks/>
              </p:cNvSpPr>
              <p:nvPr/>
            </p:nvSpPr>
            <p:spPr bwMode="auto">
              <a:xfrm>
                <a:off x="2655" y="808"/>
                <a:ext cx="48" cy="549"/>
              </a:xfrm>
              <a:custGeom>
                <a:avLst/>
                <a:gdLst>
                  <a:gd name="T0" fmla="*/ 1 w 96"/>
                  <a:gd name="T1" fmla="*/ 0 h 1099"/>
                  <a:gd name="T2" fmla="*/ 1 w 96"/>
                  <a:gd name="T3" fmla="*/ 0 h 1099"/>
                  <a:gd name="T4" fmla="*/ 1 w 96"/>
                  <a:gd name="T5" fmla="*/ 0 h 1099"/>
                  <a:gd name="T6" fmla="*/ 1 w 96"/>
                  <a:gd name="T7" fmla="*/ 0 h 1099"/>
                  <a:gd name="T8" fmla="*/ 1 w 96"/>
                  <a:gd name="T9" fmla="*/ 0 h 1099"/>
                  <a:gd name="T10" fmla="*/ 1 w 96"/>
                  <a:gd name="T11" fmla="*/ 0 h 1099"/>
                  <a:gd name="T12" fmla="*/ 1 w 96"/>
                  <a:gd name="T13" fmla="*/ 0 h 1099"/>
                  <a:gd name="T14" fmla="*/ 1 w 96"/>
                  <a:gd name="T15" fmla="*/ 0 h 1099"/>
                  <a:gd name="T16" fmla="*/ 1 w 96"/>
                  <a:gd name="T17" fmla="*/ 0 h 1099"/>
                  <a:gd name="T18" fmla="*/ 1 w 96"/>
                  <a:gd name="T19" fmla="*/ 0 h 1099"/>
                  <a:gd name="T20" fmla="*/ 1 w 96"/>
                  <a:gd name="T21" fmla="*/ 0 h 1099"/>
                  <a:gd name="T22" fmla="*/ 1 w 96"/>
                  <a:gd name="T23" fmla="*/ 0 h 1099"/>
                  <a:gd name="T24" fmla="*/ 1 w 96"/>
                  <a:gd name="T25" fmla="*/ 0 h 1099"/>
                  <a:gd name="T26" fmla="*/ 1 w 96"/>
                  <a:gd name="T27" fmla="*/ 0 h 1099"/>
                  <a:gd name="T28" fmla="*/ 1 w 96"/>
                  <a:gd name="T29" fmla="*/ 0 h 1099"/>
                  <a:gd name="T30" fmla="*/ 1 w 96"/>
                  <a:gd name="T31" fmla="*/ 0 h 1099"/>
                  <a:gd name="T32" fmla="*/ 1 w 96"/>
                  <a:gd name="T33" fmla="*/ 0 h 1099"/>
                  <a:gd name="T34" fmla="*/ 1 w 96"/>
                  <a:gd name="T35" fmla="*/ 0 h 1099"/>
                  <a:gd name="T36" fmla="*/ 1 w 96"/>
                  <a:gd name="T37" fmla="*/ 0 h 1099"/>
                  <a:gd name="T38" fmla="*/ 1 w 96"/>
                  <a:gd name="T39" fmla="*/ 0 h 1099"/>
                  <a:gd name="T40" fmla="*/ 1 w 96"/>
                  <a:gd name="T41" fmla="*/ 0 h 1099"/>
                  <a:gd name="T42" fmla="*/ 1 w 96"/>
                  <a:gd name="T43" fmla="*/ 0 h 1099"/>
                  <a:gd name="T44" fmla="*/ 1 w 96"/>
                  <a:gd name="T45" fmla="*/ 0 h 1099"/>
                  <a:gd name="T46" fmla="*/ 1 w 96"/>
                  <a:gd name="T47" fmla="*/ 0 h 1099"/>
                  <a:gd name="T48" fmla="*/ 1 w 96"/>
                  <a:gd name="T49" fmla="*/ 0 h 1099"/>
                  <a:gd name="T50" fmla="*/ 1 w 96"/>
                  <a:gd name="T51" fmla="*/ 0 h 1099"/>
                  <a:gd name="T52" fmla="*/ 1 w 96"/>
                  <a:gd name="T53" fmla="*/ 0 h 1099"/>
                  <a:gd name="T54" fmla="*/ 1 w 96"/>
                  <a:gd name="T55" fmla="*/ 0 h 1099"/>
                  <a:gd name="T56" fmla="*/ 1 w 96"/>
                  <a:gd name="T57" fmla="*/ 0 h 1099"/>
                  <a:gd name="T58" fmla="*/ 1 w 96"/>
                  <a:gd name="T59" fmla="*/ 0 h 1099"/>
                  <a:gd name="T60" fmla="*/ 1 w 96"/>
                  <a:gd name="T61" fmla="*/ 0 h 1099"/>
                  <a:gd name="T62" fmla="*/ 1 w 96"/>
                  <a:gd name="T63" fmla="*/ 0 h 1099"/>
                  <a:gd name="T64" fmla="*/ 1 w 96"/>
                  <a:gd name="T65" fmla="*/ 0 h 1099"/>
                  <a:gd name="T66" fmla="*/ 1 w 96"/>
                  <a:gd name="T67" fmla="*/ 0 h 1099"/>
                  <a:gd name="T68" fmla="*/ 1 w 96"/>
                  <a:gd name="T69" fmla="*/ 0 h 1099"/>
                  <a:gd name="T70" fmla="*/ 1 w 96"/>
                  <a:gd name="T71" fmla="*/ 0 h 1099"/>
                  <a:gd name="T72" fmla="*/ 1 w 96"/>
                  <a:gd name="T73" fmla="*/ 0 h 1099"/>
                  <a:gd name="T74" fmla="*/ 1 w 96"/>
                  <a:gd name="T75" fmla="*/ 0 h 1099"/>
                  <a:gd name="T76" fmla="*/ 1 w 96"/>
                  <a:gd name="T77" fmla="*/ 0 h 1099"/>
                  <a:gd name="T78" fmla="*/ 1 w 96"/>
                  <a:gd name="T79" fmla="*/ 0 h 1099"/>
                  <a:gd name="T80" fmla="*/ 1 w 96"/>
                  <a:gd name="T81" fmla="*/ 0 h 1099"/>
                  <a:gd name="T82" fmla="*/ 1 w 96"/>
                  <a:gd name="T83" fmla="*/ 0 h 1099"/>
                  <a:gd name="T84" fmla="*/ 1 w 96"/>
                  <a:gd name="T85" fmla="*/ 0 h 1099"/>
                  <a:gd name="T86" fmla="*/ 1 w 96"/>
                  <a:gd name="T87" fmla="*/ 0 h 1099"/>
                  <a:gd name="T88" fmla="*/ 1 w 96"/>
                  <a:gd name="T89" fmla="*/ 0 h 1099"/>
                  <a:gd name="T90" fmla="*/ 1 w 96"/>
                  <a:gd name="T91" fmla="*/ 0 h 1099"/>
                  <a:gd name="T92" fmla="*/ 1 w 96"/>
                  <a:gd name="T93" fmla="*/ 0 h 1099"/>
                  <a:gd name="T94" fmla="*/ 1 w 96"/>
                  <a:gd name="T95" fmla="*/ 0 h 1099"/>
                  <a:gd name="T96" fmla="*/ 0 w 96"/>
                  <a:gd name="T97" fmla="*/ 0 h 1099"/>
                  <a:gd name="T98" fmla="*/ 1 w 96"/>
                  <a:gd name="T99" fmla="*/ 0 h 1099"/>
                  <a:gd name="T100" fmla="*/ 1 w 96"/>
                  <a:gd name="T101" fmla="*/ 0 h 1099"/>
                  <a:gd name="T102" fmla="*/ 1 w 96"/>
                  <a:gd name="T103" fmla="*/ 0 h 1099"/>
                  <a:gd name="T104" fmla="*/ 1 w 96"/>
                  <a:gd name="T105" fmla="*/ 0 h 1099"/>
                  <a:gd name="T106" fmla="*/ 1 w 96"/>
                  <a:gd name="T107" fmla="*/ 0 h 1099"/>
                  <a:gd name="T108" fmla="*/ 1 w 96"/>
                  <a:gd name="T109" fmla="*/ 0 h 1099"/>
                  <a:gd name="T110" fmla="*/ 1 w 96"/>
                  <a:gd name="T111" fmla="*/ 0 h 1099"/>
                  <a:gd name="T112" fmla="*/ 1 w 96"/>
                  <a:gd name="T113" fmla="*/ 0 h 1099"/>
                  <a:gd name="T114" fmla="*/ 1 w 96"/>
                  <a:gd name="T115" fmla="*/ 0 h 1099"/>
                  <a:gd name="T116" fmla="*/ 1 w 96"/>
                  <a:gd name="T117" fmla="*/ 0 h 1099"/>
                  <a:gd name="T118" fmla="*/ 1 w 96"/>
                  <a:gd name="T119" fmla="*/ 0 h 1099"/>
                  <a:gd name="T120" fmla="*/ 1 w 96"/>
                  <a:gd name="T121" fmla="*/ 0 h 1099"/>
                  <a:gd name="T122" fmla="*/ 1 w 96"/>
                  <a:gd name="T123" fmla="*/ 0 h 1099"/>
                  <a:gd name="T124" fmla="*/ 1 w 96"/>
                  <a:gd name="T125" fmla="*/ 0 h 109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6"/>
                  <a:gd name="T190" fmla="*/ 0 h 1099"/>
                  <a:gd name="T191" fmla="*/ 96 w 96"/>
                  <a:gd name="T192" fmla="*/ 1099 h 109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6" h="1099">
                    <a:moveTo>
                      <a:pt x="58" y="981"/>
                    </a:moveTo>
                    <a:lnTo>
                      <a:pt x="59" y="971"/>
                    </a:lnTo>
                    <a:lnTo>
                      <a:pt x="63" y="949"/>
                    </a:lnTo>
                    <a:lnTo>
                      <a:pt x="71" y="904"/>
                    </a:lnTo>
                    <a:lnTo>
                      <a:pt x="75" y="858"/>
                    </a:lnTo>
                    <a:lnTo>
                      <a:pt x="75" y="846"/>
                    </a:lnTo>
                    <a:lnTo>
                      <a:pt x="74" y="842"/>
                    </a:lnTo>
                    <a:lnTo>
                      <a:pt x="72" y="838"/>
                    </a:lnTo>
                    <a:lnTo>
                      <a:pt x="70" y="834"/>
                    </a:lnTo>
                    <a:lnTo>
                      <a:pt x="64" y="825"/>
                    </a:lnTo>
                    <a:lnTo>
                      <a:pt x="51" y="808"/>
                    </a:lnTo>
                    <a:lnTo>
                      <a:pt x="47" y="793"/>
                    </a:lnTo>
                    <a:lnTo>
                      <a:pt x="47" y="789"/>
                    </a:lnTo>
                    <a:lnTo>
                      <a:pt x="50" y="785"/>
                    </a:lnTo>
                    <a:lnTo>
                      <a:pt x="53" y="780"/>
                    </a:lnTo>
                    <a:lnTo>
                      <a:pt x="56" y="776"/>
                    </a:lnTo>
                    <a:lnTo>
                      <a:pt x="65" y="770"/>
                    </a:lnTo>
                    <a:lnTo>
                      <a:pt x="80" y="756"/>
                    </a:lnTo>
                    <a:lnTo>
                      <a:pt x="83" y="747"/>
                    </a:lnTo>
                    <a:lnTo>
                      <a:pt x="82" y="740"/>
                    </a:lnTo>
                    <a:lnTo>
                      <a:pt x="78" y="726"/>
                    </a:lnTo>
                    <a:lnTo>
                      <a:pt x="72" y="713"/>
                    </a:lnTo>
                    <a:lnTo>
                      <a:pt x="58" y="685"/>
                    </a:lnTo>
                    <a:lnTo>
                      <a:pt x="53" y="665"/>
                    </a:lnTo>
                    <a:lnTo>
                      <a:pt x="53" y="661"/>
                    </a:lnTo>
                    <a:lnTo>
                      <a:pt x="55" y="657"/>
                    </a:lnTo>
                    <a:lnTo>
                      <a:pt x="58" y="654"/>
                    </a:lnTo>
                    <a:lnTo>
                      <a:pt x="62" y="652"/>
                    </a:lnTo>
                    <a:lnTo>
                      <a:pt x="70" y="647"/>
                    </a:lnTo>
                    <a:lnTo>
                      <a:pt x="79" y="643"/>
                    </a:lnTo>
                    <a:lnTo>
                      <a:pt x="86" y="637"/>
                    </a:lnTo>
                    <a:lnTo>
                      <a:pt x="90" y="628"/>
                    </a:lnTo>
                    <a:lnTo>
                      <a:pt x="90" y="623"/>
                    </a:lnTo>
                    <a:lnTo>
                      <a:pt x="89" y="617"/>
                    </a:lnTo>
                    <a:lnTo>
                      <a:pt x="84" y="604"/>
                    </a:lnTo>
                    <a:lnTo>
                      <a:pt x="77" y="590"/>
                    </a:lnTo>
                    <a:lnTo>
                      <a:pt x="66" y="564"/>
                    </a:lnTo>
                    <a:lnTo>
                      <a:pt x="65" y="551"/>
                    </a:lnTo>
                    <a:lnTo>
                      <a:pt x="66" y="540"/>
                    </a:lnTo>
                    <a:lnTo>
                      <a:pt x="68" y="521"/>
                    </a:lnTo>
                    <a:lnTo>
                      <a:pt x="68" y="494"/>
                    </a:lnTo>
                    <a:lnTo>
                      <a:pt x="64" y="460"/>
                    </a:lnTo>
                    <a:lnTo>
                      <a:pt x="62" y="448"/>
                    </a:lnTo>
                    <a:lnTo>
                      <a:pt x="61" y="443"/>
                    </a:lnTo>
                    <a:lnTo>
                      <a:pt x="61" y="433"/>
                    </a:lnTo>
                    <a:lnTo>
                      <a:pt x="63" y="422"/>
                    </a:lnTo>
                    <a:lnTo>
                      <a:pt x="68" y="400"/>
                    </a:lnTo>
                    <a:lnTo>
                      <a:pt x="70" y="384"/>
                    </a:lnTo>
                    <a:lnTo>
                      <a:pt x="69" y="379"/>
                    </a:lnTo>
                    <a:lnTo>
                      <a:pt x="65" y="369"/>
                    </a:lnTo>
                    <a:lnTo>
                      <a:pt x="59" y="359"/>
                    </a:lnTo>
                    <a:lnTo>
                      <a:pt x="49" y="339"/>
                    </a:lnTo>
                    <a:lnTo>
                      <a:pt x="48" y="322"/>
                    </a:lnTo>
                    <a:lnTo>
                      <a:pt x="49" y="318"/>
                    </a:lnTo>
                    <a:lnTo>
                      <a:pt x="53" y="313"/>
                    </a:lnTo>
                    <a:lnTo>
                      <a:pt x="57" y="309"/>
                    </a:lnTo>
                    <a:lnTo>
                      <a:pt x="68" y="302"/>
                    </a:lnTo>
                    <a:lnTo>
                      <a:pt x="89" y="287"/>
                    </a:lnTo>
                    <a:lnTo>
                      <a:pt x="96" y="273"/>
                    </a:lnTo>
                    <a:lnTo>
                      <a:pt x="95" y="269"/>
                    </a:lnTo>
                    <a:lnTo>
                      <a:pt x="93" y="266"/>
                    </a:lnTo>
                    <a:lnTo>
                      <a:pt x="89" y="262"/>
                    </a:lnTo>
                    <a:lnTo>
                      <a:pt x="85" y="259"/>
                    </a:lnTo>
                    <a:lnTo>
                      <a:pt x="75" y="254"/>
                    </a:lnTo>
                    <a:lnTo>
                      <a:pt x="57" y="241"/>
                    </a:lnTo>
                    <a:lnTo>
                      <a:pt x="54" y="233"/>
                    </a:lnTo>
                    <a:lnTo>
                      <a:pt x="54" y="226"/>
                    </a:lnTo>
                    <a:lnTo>
                      <a:pt x="55" y="219"/>
                    </a:lnTo>
                    <a:lnTo>
                      <a:pt x="61" y="204"/>
                    </a:lnTo>
                    <a:lnTo>
                      <a:pt x="69" y="190"/>
                    </a:lnTo>
                    <a:lnTo>
                      <a:pt x="84" y="160"/>
                    </a:lnTo>
                    <a:lnTo>
                      <a:pt x="87" y="145"/>
                    </a:lnTo>
                    <a:lnTo>
                      <a:pt x="86" y="142"/>
                    </a:lnTo>
                    <a:lnTo>
                      <a:pt x="84" y="138"/>
                    </a:lnTo>
                    <a:lnTo>
                      <a:pt x="82" y="135"/>
                    </a:lnTo>
                    <a:lnTo>
                      <a:pt x="79" y="132"/>
                    </a:lnTo>
                    <a:lnTo>
                      <a:pt x="72" y="127"/>
                    </a:lnTo>
                    <a:lnTo>
                      <a:pt x="59" y="116"/>
                    </a:lnTo>
                    <a:lnTo>
                      <a:pt x="57" y="109"/>
                    </a:lnTo>
                    <a:lnTo>
                      <a:pt x="56" y="105"/>
                    </a:lnTo>
                    <a:lnTo>
                      <a:pt x="56" y="100"/>
                    </a:lnTo>
                    <a:lnTo>
                      <a:pt x="57" y="88"/>
                    </a:lnTo>
                    <a:lnTo>
                      <a:pt x="61" y="77"/>
                    </a:lnTo>
                    <a:lnTo>
                      <a:pt x="65" y="55"/>
                    </a:lnTo>
                    <a:lnTo>
                      <a:pt x="65" y="44"/>
                    </a:lnTo>
                    <a:lnTo>
                      <a:pt x="62" y="40"/>
                    </a:lnTo>
                    <a:lnTo>
                      <a:pt x="58" y="34"/>
                    </a:lnTo>
                    <a:lnTo>
                      <a:pt x="46" y="20"/>
                    </a:lnTo>
                    <a:lnTo>
                      <a:pt x="31" y="9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0" y="20"/>
                    </a:lnTo>
                    <a:lnTo>
                      <a:pt x="2" y="43"/>
                    </a:lnTo>
                    <a:lnTo>
                      <a:pt x="9" y="88"/>
                    </a:lnTo>
                    <a:lnTo>
                      <a:pt x="15" y="133"/>
                    </a:lnTo>
                    <a:lnTo>
                      <a:pt x="16" y="144"/>
                    </a:lnTo>
                    <a:lnTo>
                      <a:pt x="15" y="160"/>
                    </a:lnTo>
                    <a:lnTo>
                      <a:pt x="13" y="192"/>
                    </a:lnTo>
                    <a:lnTo>
                      <a:pt x="7" y="255"/>
                    </a:lnTo>
                    <a:lnTo>
                      <a:pt x="2" y="318"/>
                    </a:lnTo>
                    <a:lnTo>
                      <a:pt x="2" y="334"/>
                    </a:lnTo>
                    <a:lnTo>
                      <a:pt x="2" y="366"/>
                    </a:lnTo>
                    <a:lnTo>
                      <a:pt x="4" y="429"/>
                    </a:lnTo>
                    <a:lnTo>
                      <a:pt x="11" y="557"/>
                    </a:lnTo>
                    <a:lnTo>
                      <a:pt x="18" y="682"/>
                    </a:lnTo>
                    <a:lnTo>
                      <a:pt x="20" y="714"/>
                    </a:lnTo>
                    <a:lnTo>
                      <a:pt x="20" y="746"/>
                    </a:lnTo>
                    <a:lnTo>
                      <a:pt x="20" y="809"/>
                    </a:lnTo>
                    <a:lnTo>
                      <a:pt x="21" y="936"/>
                    </a:lnTo>
                    <a:lnTo>
                      <a:pt x="28" y="1060"/>
                    </a:lnTo>
                    <a:lnTo>
                      <a:pt x="33" y="1091"/>
                    </a:lnTo>
                    <a:lnTo>
                      <a:pt x="34" y="1098"/>
                    </a:lnTo>
                    <a:lnTo>
                      <a:pt x="35" y="1099"/>
                    </a:lnTo>
                    <a:lnTo>
                      <a:pt x="36" y="1098"/>
                    </a:lnTo>
                    <a:lnTo>
                      <a:pt x="37" y="1097"/>
                    </a:lnTo>
                    <a:lnTo>
                      <a:pt x="38" y="1095"/>
                    </a:lnTo>
                    <a:lnTo>
                      <a:pt x="40" y="1086"/>
                    </a:lnTo>
                    <a:lnTo>
                      <a:pt x="45" y="1063"/>
                    </a:lnTo>
                    <a:lnTo>
                      <a:pt x="54" y="1004"/>
                    </a:lnTo>
                    <a:lnTo>
                      <a:pt x="58" y="981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119"/>
              <p:cNvSpPr>
                <a:spLocks/>
              </p:cNvSpPr>
              <p:nvPr/>
            </p:nvSpPr>
            <p:spPr bwMode="auto">
              <a:xfrm>
                <a:off x="2944" y="1020"/>
                <a:ext cx="40" cy="112"/>
              </a:xfrm>
              <a:custGeom>
                <a:avLst/>
                <a:gdLst>
                  <a:gd name="T0" fmla="*/ 0 w 81"/>
                  <a:gd name="T1" fmla="*/ 0 h 225"/>
                  <a:gd name="T2" fmla="*/ 0 w 81"/>
                  <a:gd name="T3" fmla="*/ 0 h 225"/>
                  <a:gd name="T4" fmla="*/ 0 w 81"/>
                  <a:gd name="T5" fmla="*/ 0 h 225"/>
                  <a:gd name="T6" fmla="*/ 0 w 81"/>
                  <a:gd name="T7" fmla="*/ 0 h 225"/>
                  <a:gd name="T8" fmla="*/ 0 w 81"/>
                  <a:gd name="T9" fmla="*/ 0 h 225"/>
                  <a:gd name="T10" fmla="*/ 0 w 81"/>
                  <a:gd name="T11" fmla="*/ 0 h 225"/>
                  <a:gd name="T12" fmla="*/ 0 w 81"/>
                  <a:gd name="T13" fmla="*/ 0 h 225"/>
                  <a:gd name="T14" fmla="*/ 0 w 81"/>
                  <a:gd name="T15" fmla="*/ 0 h 225"/>
                  <a:gd name="T16" fmla="*/ 0 w 81"/>
                  <a:gd name="T17" fmla="*/ 0 h 225"/>
                  <a:gd name="T18" fmla="*/ 0 w 81"/>
                  <a:gd name="T19" fmla="*/ 0 h 225"/>
                  <a:gd name="T20" fmla="*/ 0 w 81"/>
                  <a:gd name="T21" fmla="*/ 0 h 225"/>
                  <a:gd name="T22" fmla="*/ 0 w 81"/>
                  <a:gd name="T23" fmla="*/ 0 h 225"/>
                  <a:gd name="T24" fmla="*/ 0 w 81"/>
                  <a:gd name="T25" fmla="*/ 0 h 225"/>
                  <a:gd name="T26" fmla="*/ 0 w 81"/>
                  <a:gd name="T27" fmla="*/ 0 h 225"/>
                  <a:gd name="T28" fmla="*/ 0 w 81"/>
                  <a:gd name="T29" fmla="*/ 0 h 225"/>
                  <a:gd name="T30" fmla="*/ 0 w 81"/>
                  <a:gd name="T31" fmla="*/ 0 h 225"/>
                  <a:gd name="T32" fmla="*/ 0 w 81"/>
                  <a:gd name="T33" fmla="*/ 0 h 225"/>
                  <a:gd name="T34" fmla="*/ 0 w 81"/>
                  <a:gd name="T35" fmla="*/ 0 h 225"/>
                  <a:gd name="T36" fmla="*/ 0 w 81"/>
                  <a:gd name="T37" fmla="*/ 0 h 225"/>
                  <a:gd name="T38" fmla="*/ 0 w 81"/>
                  <a:gd name="T39" fmla="*/ 0 h 225"/>
                  <a:gd name="T40" fmla="*/ 0 w 81"/>
                  <a:gd name="T41" fmla="*/ 0 h 225"/>
                  <a:gd name="T42" fmla="*/ 0 w 81"/>
                  <a:gd name="T43" fmla="*/ 0 h 225"/>
                  <a:gd name="T44" fmla="*/ 0 w 81"/>
                  <a:gd name="T45" fmla="*/ 0 h 225"/>
                  <a:gd name="T46" fmla="*/ 0 w 81"/>
                  <a:gd name="T47" fmla="*/ 0 h 225"/>
                  <a:gd name="T48" fmla="*/ 0 w 81"/>
                  <a:gd name="T49" fmla="*/ 0 h 225"/>
                  <a:gd name="T50" fmla="*/ 0 w 81"/>
                  <a:gd name="T51" fmla="*/ 0 h 22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1"/>
                  <a:gd name="T79" fmla="*/ 0 h 225"/>
                  <a:gd name="T80" fmla="*/ 81 w 81"/>
                  <a:gd name="T81" fmla="*/ 225 h 22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1" h="225">
                    <a:moveTo>
                      <a:pt x="81" y="115"/>
                    </a:moveTo>
                    <a:lnTo>
                      <a:pt x="80" y="124"/>
                    </a:lnTo>
                    <a:lnTo>
                      <a:pt x="80" y="147"/>
                    </a:lnTo>
                    <a:lnTo>
                      <a:pt x="77" y="194"/>
                    </a:lnTo>
                    <a:lnTo>
                      <a:pt x="75" y="224"/>
                    </a:lnTo>
                    <a:lnTo>
                      <a:pt x="75" y="225"/>
                    </a:lnTo>
                    <a:lnTo>
                      <a:pt x="73" y="221"/>
                    </a:lnTo>
                    <a:lnTo>
                      <a:pt x="70" y="213"/>
                    </a:lnTo>
                    <a:lnTo>
                      <a:pt x="65" y="195"/>
                    </a:lnTo>
                    <a:lnTo>
                      <a:pt x="60" y="179"/>
                    </a:lnTo>
                    <a:lnTo>
                      <a:pt x="59" y="175"/>
                    </a:lnTo>
                    <a:lnTo>
                      <a:pt x="54" y="168"/>
                    </a:lnTo>
                    <a:lnTo>
                      <a:pt x="43" y="152"/>
                    </a:lnTo>
                    <a:lnTo>
                      <a:pt x="24" y="120"/>
                    </a:lnTo>
                    <a:lnTo>
                      <a:pt x="4" y="89"/>
                    </a:lnTo>
                    <a:lnTo>
                      <a:pt x="0" y="81"/>
                    </a:lnTo>
                    <a:lnTo>
                      <a:pt x="3" y="75"/>
                    </a:lnTo>
                    <a:lnTo>
                      <a:pt x="9" y="62"/>
                    </a:lnTo>
                    <a:lnTo>
                      <a:pt x="21" y="34"/>
                    </a:lnTo>
                    <a:lnTo>
                      <a:pt x="33" y="7"/>
                    </a:lnTo>
                    <a:lnTo>
                      <a:pt x="36" y="0"/>
                    </a:lnTo>
                    <a:lnTo>
                      <a:pt x="42" y="14"/>
                    </a:lnTo>
                    <a:lnTo>
                      <a:pt x="64" y="59"/>
                    </a:lnTo>
                    <a:lnTo>
                      <a:pt x="80" y="107"/>
                    </a:lnTo>
                    <a:lnTo>
                      <a:pt x="81" y="11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120"/>
              <p:cNvSpPr>
                <a:spLocks/>
              </p:cNvSpPr>
              <p:nvPr/>
            </p:nvSpPr>
            <p:spPr bwMode="auto">
              <a:xfrm>
                <a:off x="2920" y="1073"/>
                <a:ext cx="76" cy="158"/>
              </a:xfrm>
              <a:custGeom>
                <a:avLst/>
                <a:gdLst>
                  <a:gd name="T0" fmla="*/ 1 w 152"/>
                  <a:gd name="T1" fmla="*/ 1 h 316"/>
                  <a:gd name="T2" fmla="*/ 1 w 152"/>
                  <a:gd name="T3" fmla="*/ 1 h 316"/>
                  <a:gd name="T4" fmla="*/ 1 w 152"/>
                  <a:gd name="T5" fmla="*/ 1 h 316"/>
                  <a:gd name="T6" fmla="*/ 1 w 152"/>
                  <a:gd name="T7" fmla="*/ 1 h 316"/>
                  <a:gd name="T8" fmla="*/ 1 w 152"/>
                  <a:gd name="T9" fmla="*/ 1 h 316"/>
                  <a:gd name="T10" fmla="*/ 1 w 152"/>
                  <a:gd name="T11" fmla="*/ 1 h 316"/>
                  <a:gd name="T12" fmla="*/ 1 w 152"/>
                  <a:gd name="T13" fmla="*/ 1 h 316"/>
                  <a:gd name="T14" fmla="*/ 1 w 152"/>
                  <a:gd name="T15" fmla="*/ 1 h 316"/>
                  <a:gd name="T16" fmla="*/ 1 w 152"/>
                  <a:gd name="T17" fmla="*/ 1 h 316"/>
                  <a:gd name="T18" fmla="*/ 1 w 152"/>
                  <a:gd name="T19" fmla="*/ 1 h 316"/>
                  <a:gd name="T20" fmla="*/ 1 w 152"/>
                  <a:gd name="T21" fmla="*/ 1 h 316"/>
                  <a:gd name="T22" fmla="*/ 1 w 152"/>
                  <a:gd name="T23" fmla="*/ 1 h 316"/>
                  <a:gd name="T24" fmla="*/ 1 w 152"/>
                  <a:gd name="T25" fmla="*/ 1 h 316"/>
                  <a:gd name="T26" fmla="*/ 1 w 152"/>
                  <a:gd name="T27" fmla="*/ 1 h 316"/>
                  <a:gd name="T28" fmla="*/ 1 w 152"/>
                  <a:gd name="T29" fmla="*/ 1 h 316"/>
                  <a:gd name="T30" fmla="*/ 0 w 152"/>
                  <a:gd name="T31" fmla="*/ 1 h 316"/>
                  <a:gd name="T32" fmla="*/ 1 w 152"/>
                  <a:gd name="T33" fmla="*/ 1 h 316"/>
                  <a:gd name="T34" fmla="*/ 1 w 152"/>
                  <a:gd name="T35" fmla="*/ 1 h 316"/>
                  <a:gd name="T36" fmla="*/ 1 w 152"/>
                  <a:gd name="T37" fmla="*/ 1 h 316"/>
                  <a:gd name="T38" fmla="*/ 1 w 152"/>
                  <a:gd name="T39" fmla="*/ 1 h 316"/>
                  <a:gd name="T40" fmla="*/ 1 w 152"/>
                  <a:gd name="T41" fmla="*/ 0 h 316"/>
                  <a:gd name="T42" fmla="*/ 1 w 152"/>
                  <a:gd name="T43" fmla="*/ 1 h 316"/>
                  <a:gd name="T44" fmla="*/ 1 w 152"/>
                  <a:gd name="T45" fmla="*/ 1 h 316"/>
                  <a:gd name="T46" fmla="*/ 1 w 152"/>
                  <a:gd name="T47" fmla="*/ 1 h 316"/>
                  <a:gd name="T48" fmla="*/ 1 w 152"/>
                  <a:gd name="T49" fmla="*/ 1 h 316"/>
                  <a:gd name="T50" fmla="*/ 1 w 152"/>
                  <a:gd name="T51" fmla="*/ 1 h 316"/>
                  <a:gd name="T52" fmla="*/ 1 w 152"/>
                  <a:gd name="T53" fmla="*/ 1 h 3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2"/>
                  <a:gd name="T82" fmla="*/ 0 h 316"/>
                  <a:gd name="T83" fmla="*/ 152 w 152"/>
                  <a:gd name="T84" fmla="*/ 316 h 3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2" h="316">
                    <a:moveTo>
                      <a:pt x="129" y="138"/>
                    </a:moveTo>
                    <a:lnTo>
                      <a:pt x="133" y="150"/>
                    </a:lnTo>
                    <a:lnTo>
                      <a:pt x="136" y="165"/>
                    </a:lnTo>
                    <a:lnTo>
                      <a:pt x="142" y="202"/>
                    </a:lnTo>
                    <a:lnTo>
                      <a:pt x="150" y="279"/>
                    </a:lnTo>
                    <a:lnTo>
                      <a:pt x="152" y="316"/>
                    </a:lnTo>
                    <a:lnTo>
                      <a:pt x="147" y="307"/>
                    </a:lnTo>
                    <a:lnTo>
                      <a:pt x="139" y="289"/>
                    </a:lnTo>
                    <a:lnTo>
                      <a:pt x="123" y="250"/>
                    </a:lnTo>
                    <a:lnTo>
                      <a:pt x="108" y="211"/>
                    </a:lnTo>
                    <a:lnTo>
                      <a:pt x="105" y="201"/>
                    </a:lnTo>
                    <a:lnTo>
                      <a:pt x="96" y="190"/>
                    </a:lnTo>
                    <a:lnTo>
                      <a:pt x="78" y="166"/>
                    </a:lnTo>
                    <a:lnTo>
                      <a:pt x="43" y="120"/>
                    </a:lnTo>
                    <a:lnTo>
                      <a:pt x="8" y="73"/>
                    </a:lnTo>
                    <a:lnTo>
                      <a:pt x="0" y="61"/>
                    </a:lnTo>
                    <a:lnTo>
                      <a:pt x="2" y="56"/>
                    </a:lnTo>
                    <a:lnTo>
                      <a:pt x="6" y="46"/>
                    </a:lnTo>
                    <a:lnTo>
                      <a:pt x="16" y="26"/>
                    </a:lnTo>
                    <a:lnTo>
                      <a:pt x="25" y="5"/>
                    </a:lnTo>
                    <a:lnTo>
                      <a:pt x="28" y="0"/>
                    </a:lnTo>
                    <a:lnTo>
                      <a:pt x="29" y="2"/>
                    </a:lnTo>
                    <a:lnTo>
                      <a:pt x="41" y="17"/>
                    </a:lnTo>
                    <a:lnTo>
                      <a:pt x="82" y="71"/>
                    </a:lnTo>
                    <a:lnTo>
                      <a:pt x="123" y="128"/>
                    </a:lnTo>
                    <a:lnTo>
                      <a:pt x="129" y="13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121"/>
              <p:cNvSpPr>
                <a:spLocks/>
              </p:cNvSpPr>
              <p:nvPr/>
            </p:nvSpPr>
            <p:spPr bwMode="auto">
              <a:xfrm>
                <a:off x="2851" y="1124"/>
                <a:ext cx="145" cy="466"/>
              </a:xfrm>
              <a:custGeom>
                <a:avLst/>
                <a:gdLst>
                  <a:gd name="T0" fmla="*/ 1 w 290"/>
                  <a:gd name="T1" fmla="*/ 1 h 931"/>
                  <a:gd name="T2" fmla="*/ 1 w 290"/>
                  <a:gd name="T3" fmla="*/ 1 h 931"/>
                  <a:gd name="T4" fmla="*/ 1 w 290"/>
                  <a:gd name="T5" fmla="*/ 1 h 931"/>
                  <a:gd name="T6" fmla="*/ 1 w 290"/>
                  <a:gd name="T7" fmla="*/ 1 h 931"/>
                  <a:gd name="T8" fmla="*/ 1 w 290"/>
                  <a:gd name="T9" fmla="*/ 1 h 931"/>
                  <a:gd name="T10" fmla="*/ 1 w 290"/>
                  <a:gd name="T11" fmla="*/ 1 h 931"/>
                  <a:gd name="T12" fmla="*/ 1 w 290"/>
                  <a:gd name="T13" fmla="*/ 1 h 931"/>
                  <a:gd name="T14" fmla="*/ 1 w 290"/>
                  <a:gd name="T15" fmla="*/ 1 h 931"/>
                  <a:gd name="T16" fmla="*/ 1 w 290"/>
                  <a:gd name="T17" fmla="*/ 1 h 931"/>
                  <a:gd name="T18" fmla="*/ 1 w 290"/>
                  <a:gd name="T19" fmla="*/ 1 h 931"/>
                  <a:gd name="T20" fmla="*/ 1 w 290"/>
                  <a:gd name="T21" fmla="*/ 1 h 931"/>
                  <a:gd name="T22" fmla="*/ 1 w 290"/>
                  <a:gd name="T23" fmla="*/ 1 h 931"/>
                  <a:gd name="T24" fmla="*/ 1 w 290"/>
                  <a:gd name="T25" fmla="*/ 1 h 931"/>
                  <a:gd name="T26" fmla="*/ 1 w 290"/>
                  <a:gd name="T27" fmla="*/ 1 h 931"/>
                  <a:gd name="T28" fmla="*/ 1 w 290"/>
                  <a:gd name="T29" fmla="*/ 1 h 931"/>
                  <a:gd name="T30" fmla="*/ 1 w 290"/>
                  <a:gd name="T31" fmla="*/ 1 h 931"/>
                  <a:gd name="T32" fmla="*/ 1 w 290"/>
                  <a:gd name="T33" fmla="*/ 1 h 931"/>
                  <a:gd name="T34" fmla="*/ 1 w 290"/>
                  <a:gd name="T35" fmla="*/ 1 h 931"/>
                  <a:gd name="T36" fmla="*/ 1 w 290"/>
                  <a:gd name="T37" fmla="*/ 1 h 931"/>
                  <a:gd name="T38" fmla="*/ 1 w 290"/>
                  <a:gd name="T39" fmla="*/ 1 h 931"/>
                  <a:gd name="T40" fmla="*/ 1 w 290"/>
                  <a:gd name="T41" fmla="*/ 1 h 931"/>
                  <a:gd name="T42" fmla="*/ 1 w 290"/>
                  <a:gd name="T43" fmla="*/ 1 h 931"/>
                  <a:gd name="T44" fmla="*/ 1 w 290"/>
                  <a:gd name="T45" fmla="*/ 1 h 931"/>
                  <a:gd name="T46" fmla="*/ 1 w 290"/>
                  <a:gd name="T47" fmla="*/ 1 h 931"/>
                  <a:gd name="T48" fmla="*/ 1 w 290"/>
                  <a:gd name="T49" fmla="*/ 1 h 931"/>
                  <a:gd name="T50" fmla="*/ 1 w 290"/>
                  <a:gd name="T51" fmla="*/ 1 h 931"/>
                  <a:gd name="T52" fmla="*/ 1 w 290"/>
                  <a:gd name="T53" fmla="*/ 1 h 931"/>
                  <a:gd name="T54" fmla="*/ 1 w 290"/>
                  <a:gd name="T55" fmla="*/ 1 h 931"/>
                  <a:gd name="T56" fmla="*/ 1 w 290"/>
                  <a:gd name="T57" fmla="*/ 1 h 931"/>
                  <a:gd name="T58" fmla="*/ 1 w 290"/>
                  <a:gd name="T59" fmla="*/ 1 h 931"/>
                  <a:gd name="T60" fmla="*/ 1 w 290"/>
                  <a:gd name="T61" fmla="*/ 1 h 931"/>
                  <a:gd name="T62" fmla="*/ 1 w 290"/>
                  <a:gd name="T63" fmla="*/ 1 h 931"/>
                  <a:gd name="T64" fmla="*/ 1 w 290"/>
                  <a:gd name="T65" fmla="*/ 1 h 931"/>
                  <a:gd name="T66" fmla="*/ 1 w 290"/>
                  <a:gd name="T67" fmla="*/ 1 h 931"/>
                  <a:gd name="T68" fmla="*/ 1 w 290"/>
                  <a:gd name="T69" fmla="*/ 1 h 931"/>
                  <a:gd name="T70" fmla="*/ 1 w 290"/>
                  <a:gd name="T71" fmla="*/ 1 h 931"/>
                  <a:gd name="T72" fmla="*/ 1 w 290"/>
                  <a:gd name="T73" fmla="*/ 1 h 931"/>
                  <a:gd name="T74" fmla="*/ 1 w 290"/>
                  <a:gd name="T75" fmla="*/ 1 h 931"/>
                  <a:gd name="T76" fmla="*/ 1 w 290"/>
                  <a:gd name="T77" fmla="*/ 1 h 931"/>
                  <a:gd name="T78" fmla="*/ 1 w 290"/>
                  <a:gd name="T79" fmla="*/ 1 h 931"/>
                  <a:gd name="T80" fmla="*/ 1 w 290"/>
                  <a:gd name="T81" fmla="*/ 1 h 931"/>
                  <a:gd name="T82" fmla="*/ 1 w 290"/>
                  <a:gd name="T83" fmla="*/ 1 h 931"/>
                  <a:gd name="T84" fmla="*/ 1 w 290"/>
                  <a:gd name="T85" fmla="*/ 1 h 931"/>
                  <a:gd name="T86" fmla="*/ 1 w 290"/>
                  <a:gd name="T87" fmla="*/ 1 h 931"/>
                  <a:gd name="T88" fmla="*/ 1 w 290"/>
                  <a:gd name="T89" fmla="*/ 1 h 931"/>
                  <a:gd name="T90" fmla="*/ 1 w 290"/>
                  <a:gd name="T91" fmla="*/ 1 h 931"/>
                  <a:gd name="T92" fmla="*/ 1 w 290"/>
                  <a:gd name="T93" fmla="*/ 1 h 931"/>
                  <a:gd name="T94" fmla="*/ 1 w 290"/>
                  <a:gd name="T95" fmla="*/ 1 h 931"/>
                  <a:gd name="T96" fmla="*/ 1 w 290"/>
                  <a:gd name="T97" fmla="*/ 1 h 93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90"/>
                  <a:gd name="T148" fmla="*/ 0 h 931"/>
                  <a:gd name="T149" fmla="*/ 290 w 290"/>
                  <a:gd name="T150" fmla="*/ 931 h 93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90" h="931">
                    <a:moveTo>
                      <a:pt x="194" y="905"/>
                    </a:moveTo>
                    <a:lnTo>
                      <a:pt x="191" y="908"/>
                    </a:lnTo>
                    <a:lnTo>
                      <a:pt x="187" y="914"/>
                    </a:lnTo>
                    <a:lnTo>
                      <a:pt x="179" y="922"/>
                    </a:lnTo>
                    <a:lnTo>
                      <a:pt x="171" y="930"/>
                    </a:lnTo>
                    <a:lnTo>
                      <a:pt x="170" y="931"/>
                    </a:lnTo>
                    <a:lnTo>
                      <a:pt x="170" y="929"/>
                    </a:lnTo>
                    <a:lnTo>
                      <a:pt x="172" y="908"/>
                    </a:lnTo>
                    <a:lnTo>
                      <a:pt x="176" y="828"/>
                    </a:lnTo>
                    <a:lnTo>
                      <a:pt x="172" y="734"/>
                    </a:lnTo>
                    <a:lnTo>
                      <a:pt x="169" y="714"/>
                    </a:lnTo>
                    <a:lnTo>
                      <a:pt x="163" y="694"/>
                    </a:lnTo>
                    <a:lnTo>
                      <a:pt x="144" y="641"/>
                    </a:lnTo>
                    <a:lnTo>
                      <a:pt x="96" y="525"/>
                    </a:lnTo>
                    <a:lnTo>
                      <a:pt x="61" y="451"/>
                    </a:lnTo>
                    <a:lnTo>
                      <a:pt x="60" y="447"/>
                    </a:lnTo>
                    <a:lnTo>
                      <a:pt x="57" y="440"/>
                    </a:lnTo>
                    <a:lnTo>
                      <a:pt x="52" y="424"/>
                    </a:lnTo>
                    <a:lnTo>
                      <a:pt x="43" y="394"/>
                    </a:lnTo>
                    <a:lnTo>
                      <a:pt x="33" y="361"/>
                    </a:lnTo>
                    <a:lnTo>
                      <a:pt x="31" y="353"/>
                    </a:lnTo>
                    <a:lnTo>
                      <a:pt x="42" y="363"/>
                    </a:lnTo>
                    <a:lnTo>
                      <a:pt x="79" y="397"/>
                    </a:lnTo>
                    <a:lnTo>
                      <a:pt x="118" y="437"/>
                    </a:lnTo>
                    <a:lnTo>
                      <a:pt x="126" y="446"/>
                    </a:lnTo>
                    <a:lnTo>
                      <a:pt x="132" y="459"/>
                    </a:lnTo>
                    <a:lnTo>
                      <a:pt x="148" y="492"/>
                    </a:lnTo>
                    <a:lnTo>
                      <a:pt x="181" y="580"/>
                    </a:lnTo>
                    <a:lnTo>
                      <a:pt x="201" y="655"/>
                    </a:lnTo>
                    <a:lnTo>
                      <a:pt x="202" y="665"/>
                    </a:lnTo>
                    <a:lnTo>
                      <a:pt x="202" y="674"/>
                    </a:lnTo>
                    <a:lnTo>
                      <a:pt x="203" y="694"/>
                    </a:lnTo>
                    <a:lnTo>
                      <a:pt x="208" y="730"/>
                    </a:lnTo>
                    <a:lnTo>
                      <a:pt x="211" y="751"/>
                    </a:lnTo>
                    <a:lnTo>
                      <a:pt x="212" y="752"/>
                    </a:lnTo>
                    <a:lnTo>
                      <a:pt x="213" y="744"/>
                    </a:lnTo>
                    <a:lnTo>
                      <a:pt x="216" y="728"/>
                    </a:lnTo>
                    <a:lnTo>
                      <a:pt x="222" y="695"/>
                    </a:lnTo>
                    <a:lnTo>
                      <a:pt x="228" y="660"/>
                    </a:lnTo>
                    <a:lnTo>
                      <a:pt x="231" y="651"/>
                    </a:lnTo>
                    <a:lnTo>
                      <a:pt x="229" y="648"/>
                    </a:lnTo>
                    <a:lnTo>
                      <a:pt x="225" y="627"/>
                    </a:lnTo>
                    <a:lnTo>
                      <a:pt x="207" y="545"/>
                    </a:lnTo>
                    <a:lnTo>
                      <a:pt x="186" y="462"/>
                    </a:lnTo>
                    <a:lnTo>
                      <a:pt x="181" y="446"/>
                    </a:lnTo>
                    <a:lnTo>
                      <a:pt x="174" y="434"/>
                    </a:lnTo>
                    <a:lnTo>
                      <a:pt x="154" y="406"/>
                    </a:lnTo>
                    <a:lnTo>
                      <a:pt x="107" y="352"/>
                    </a:lnTo>
                    <a:lnTo>
                      <a:pt x="74" y="321"/>
                    </a:lnTo>
                    <a:lnTo>
                      <a:pt x="73" y="319"/>
                    </a:lnTo>
                    <a:lnTo>
                      <a:pt x="69" y="311"/>
                    </a:lnTo>
                    <a:lnTo>
                      <a:pt x="62" y="293"/>
                    </a:lnTo>
                    <a:lnTo>
                      <a:pt x="48" y="259"/>
                    </a:lnTo>
                    <a:lnTo>
                      <a:pt x="35" y="226"/>
                    </a:lnTo>
                    <a:lnTo>
                      <a:pt x="32" y="216"/>
                    </a:lnTo>
                    <a:lnTo>
                      <a:pt x="32" y="215"/>
                    </a:lnTo>
                    <a:lnTo>
                      <a:pt x="33" y="215"/>
                    </a:lnTo>
                    <a:lnTo>
                      <a:pt x="34" y="215"/>
                    </a:lnTo>
                    <a:lnTo>
                      <a:pt x="40" y="218"/>
                    </a:lnTo>
                    <a:lnTo>
                      <a:pt x="47" y="223"/>
                    </a:lnTo>
                    <a:lnTo>
                      <a:pt x="65" y="236"/>
                    </a:lnTo>
                    <a:lnTo>
                      <a:pt x="114" y="279"/>
                    </a:lnTo>
                    <a:lnTo>
                      <a:pt x="215" y="415"/>
                    </a:lnTo>
                    <a:lnTo>
                      <a:pt x="247" y="539"/>
                    </a:lnTo>
                    <a:lnTo>
                      <a:pt x="247" y="532"/>
                    </a:lnTo>
                    <a:lnTo>
                      <a:pt x="248" y="515"/>
                    </a:lnTo>
                    <a:lnTo>
                      <a:pt x="251" y="483"/>
                    </a:lnTo>
                    <a:lnTo>
                      <a:pt x="253" y="450"/>
                    </a:lnTo>
                    <a:lnTo>
                      <a:pt x="254" y="442"/>
                    </a:lnTo>
                    <a:lnTo>
                      <a:pt x="253" y="440"/>
                    </a:lnTo>
                    <a:lnTo>
                      <a:pt x="248" y="424"/>
                    </a:lnTo>
                    <a:lnTo>
                      <a:pt x="226" y="361"/>
                    </a:lnTo>
                    <a:lnTo>
                      <a:pt x="191" y="292"/>
                    </a:lnTo>
                    <a:lnTo>
                      <a:pt x="181" y="278"/>
                    </a:lnTo>
                    <a:lnTo>
                      <a:pt x="168" y="265"/>
                    </a:lnTo>
                    <a:lnTo>
                      <a:pt x="134" y="235"/>
                    </a:lnTo>
                    <a:lnTo>
                      <a:pt x="54" y="173"/>
                    </a:lnTo>
                    <a:lnTo>
                      <a:pt x="2" y="134"/>
                    </a:lnTo>
                    <a:lnTo>
                      <a:pt x="0" y="132"/>
                    </a:lnTo>
                    <a:lnTo>
                      <a:pt x="18" y="138"/>
                    </a:lnTo>
                    <a:lnTo>
                      <a:pt x="32" y="140"/>
                    </a:lnTo>
                    <a:lnTo>
                      <a:pt x="42" y="139"/>
                    </a:lnTo>
                    <a:lnTo>
                      <a:pt x="50" y="135"/>
                    </a:lnTo>
                    <a:lnTo>
                      <a:pt x="54" y="130"/>
                    </a:lnTo>
                    <a:lnTo>
                      <a:pt x="56" y="123"/>
                    </a:lnTo>
                    <a:lnTo>
                      <a:pt x="55" y="114"/>
                    </a:lnTo>
                    <a:lnTo>
                      <a:pt x="51" y="105"/>
                    </a:lnTo>
                    <a:lnTo>
                      <a:pt x="46" y="95"/>
                    </a:lnTo>
                    <a:lnTo>
                      <a:pt x="29" y="77"/>
                    </a:lnTo>
                    <a:lnTo>
                      <a:pt x="19" y="67"/>
                    </a:lnTo>
                    <a:lnTo>
                      <a:pt x="40" y="78"/>
                    </a:lnTo>
                    <a:lnTo>
                      <a:pt x="84" y="101"/>
                    </a:lnTo>
                    <a:lnTo>
                      <a:pt x="161" y="160"/>
                    </a:lnTo>
                    <a:lnTo>
                      <a:pt x="219" y="234"/>
                    </a:lnTo>
                    <a:lnTo>
                      <a:pt x="231" y="254"/>
                    </a:lnTo>
                    <a:lnTo>
                      <a:pt x="234" y="263"/>
                    </a:lnTo>
                    <a:lnTo>
                      <a:pt x="242" y="279"/>
                    </a:lnTo>
                    <a:lnTo>
                      <a:pt x="255" y="303"/>
                    </a:lnTo>
                    <a:lnTo>
                      <a:pt x="261" y="314"/>
                    </a:lnTo>
                    <a:lnTo>
                      <a:pt x="262" y="314"/>
                    </a:lnTo>
                    <a:lnTo>
                      <a:pt x="258" y="305"/>
                    </a:lnTo>
                    <a:lnTo>
                      <a:pt x="253" y="286"/>
                    </a:lnTo>
                    <a:lnTo>
                      <a:pt x="244" y="248"/>
                    </a:lnTo>
                    <a:lnTo>
                      <a:pt x="229" y="212"/>
                    </a:lnTo>
                    <a:lnTo>
                      <a:pt x="224" y="204"/>
                    </a:lnTo>
                    <a:lnTo>
                      <a:pt x="212" y="190"/>
                    </a:lnTo>
                    <a:lnTo>
                      <a:pt x="186" y="162"/>
                    </a:lnTo>
                    <a:lnTo>
                      <a:pt x="126" y="108"/>
                    </a:lnTo>
                    <a:lnTo>
                      <a:pt x="73" y="51"/>
                    </a:lnTo>
                    <a:lnTo>
                      <a:pt x="64" y="35"/>
                    </a:lnTo>
                    <a:lnTo>
                      <a:pt x="62" y="31"/>
                    </a:lnTo>
                    <a:lnTo>
                      <a:pt x="63" y="28"/>
                    </a:lnTo>
                    <a:lnTo>
                      <a:pt x="65" y="24"/>
                    </a:lnTo>
                    <a:lnTo>
                      <a:pt x="68" y="21"/>
                    </a:lnTo>
                    <a:lnTo>
                      <a:pt x="72" y="18"/>
                    </a:lnTo>
                    <a:lnTo>
                      <a:pt x="84" y="13"/>
                    </a:lnTo>
                    <a:lnTo>
                      <a:pt x="106" y="3"/>
                    </a:lnTo>
                    <a:lnTo>
                      <a:pt x="111" y="0"/>
                    </a:lnTo>
                    <a:lnTo>
                      <a:pt x="124" y="12"/>
                    </a:lnTo>
                    <a:lnTo>
                      <a:pt x="169" y="55"/>
                    </a:lnTo>
                    <a:lnTo>
                      <a:pt x="219" y="119"/>
                    </a:lnTo>
                    <a:lnTo>
                      <a:pt x="229" y="136"/>
                    </a:lnTo>
                    <a:lnTo>
                      <a:pt x="238" y="153"/>
                    </a:lnTo>
                    <a:lnTo>
                      <a:pt x="252" y="180"/>
                    </a:lnTo>
                    <a:lnTo>
                      <a:pt x="272" y="221"/>
                    </a:lnTo>
                    <a:lnTo>
                      <a:pt x="284" y="264"/>
                    </a:lnTo>
                    <a:lnTo>
                      <a:pt x="287" y="276"/>
                    </a:lnTo>
                    <a:lnTo>
                      <a:pt x="289" y="291"/>
                    </a:lnTo>
                    <a:lnTo>
                      <a:pt x="290" y="323"/>
                    </a:lnTo>
                    <a:lnTo>
                      <a:pt x="285" y="386"/>
                    </a:lnTo>
                    <a:lnTo>
                      <a:pt x="280" y="423"/>
                    </a:lnTo>
                    <a:lnTo>
                      <a:pt x="280" y="424"/>
                    </a:lnTo>
                    <a:lnTo>
                      <a:pt x="280" y="427"/>
                    </a:lnTo>
                    <a:lnTo>
                      <a:pt x="281" y="444"/>
                    </a:lnTo>
                    <a:lnTo>
                      <a:pt x="282" y="508"/>
                    </a:lnTo>
                    <a:lnTo>
                      <a:pt x="276" y="565"/>
                    </a:lnTo>
                    <a:lnTo>
                      <a:pt x="273" y="572"/>
                    </a:lnTo>
                    <a:lnTo>
                      <a:pt x="269" y="579"/>
                    </a:lnTo>
                    <a:lnTo>
                      <a:pt x="266" y="588"/>
                    </a:lnTo>
                    <a:lnTo>
                      <a:pt x="260" y="611"/>
                    </a:lnTo>
                    <a:lnTo>
                      <a:pt x="253" y="664"/>
                    </a:lnTo>
                    <a:lnTo>
                      <a:pt x="245" y="709"/>
                    </a:lnTo>
                    <a:lnTo>
                      <a:pt x="242" y="720"/>
                    </a:lnTo>
                    <a:lnTo>
                      <a:pt x="233" y="753"/>
                    </a:lnTo>
                    <a:lnTo>
                      <a:pt x="210" y="842"/>
                    </a:lnTo>
                    <a:lnTo>
                      <a:pt x="194" y="902"/>
                    </a:lnTo>
                    <a:lnTo>
                      <a:pt x="194" y="90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" name="Freeform 122"/>
              <p:cNvSpPr>
                <a:spLocks/>
              </p:cNvSpPr>
              <p:nvPr/>
            </p:nvSpPr>
            <p:spPr bwMode="auto">
              <a:xfrm>
                <a:off x="2845" y="1387"/>
                <a:ext cx="76" cy="218"/>
              </a:xfrm>
              <a:custGeom>
                <a:avLst/>
                <a:gdLst>
                  <a:gd name="T0" fmla="*/ 1 w 151"/>
                  <a:gd name="T1" fmla="*/ 1 h 435"/>
                  <a:gd name="T2" fmla="*/ 1 w 151"/>
                  <a:gd name="T3" fmla="*/ 1 h 435"/>
                  <a:gd name="T4" fmla="*/ 1 w 151"/>
                  <a:gd name="T5" fmla="*/ 1 h 435"/>
                  <a:gd name="T6" fmla="*/ 1 w 151"/>
                  <a:gd name="T7" fmla="*/ 1 h 435"/>
                  <a:gd name="T8" fmla="*/ 1 w 151"/>
                  <a:gd name="T9" fmla="*/ 1 h 435"/>
                  <a:gd name="T10" fmla="*/ 1 w 151"/>
                  <a:gd name="T11" fmla="*/ 1 h 435"/>
                  <a:gd name="T12" fmla="*/ 1 w 151"/>
                  <a:gd name="T13" fmla="*/ 1 h 435"/>
                  <a:gd name="T14" fmla="*/ 1 w 151"/>
                  <a:gd name="T15" fmla="*/ 1 h 435"/>
                  <a:gd name="T16" fmla="*/ 1 w 151"/>
                  <a:gd name="T17" fmla="*/ 1 h 435"/>
                  <a:gd name="T18" fmla="*/ 1 w 151"/>
                  <a:gd name="T19" fmla="*/ 1 h 435"/>
                  <a:gd name="T20" fmla="*/ 1 w 151"/>
                  <a:gd name="T21" fmla="*/ 1 h 435"/>
                  <a:gd name="T22" fmla="*/ 1 w 151"/>
                  <a:gd name="T23" fmla="*/ 1 h 435"/>
                  <a:gd name="T24" fmla="*/ 1 w 151"/>
                  <a:gd name="T25" fmla="*/ 1 h 435"/>
                  <a:gd name="T26" fmla="*/ 1 w 151"/>
                  <a:gd name="T27" fmla="*/ 1 h 435"/>
                  <a:gd name="T28" fmla="*/ 1 w 151"/>
                  <a:gd name="T29" fmla="*/ 1 h 435"/>
                  <a:gd name="T30" fmla="*/ 1 w 151"/>
                  <a:gd name="T31" fmla="*/ 1 h 435"/>
                  <a:gd name="T32" fmla="*/ 1 w 151"/>
                  <a:gd name="T33" fmla="*/ 1 h 435"/>
                  <a:gd name="T34" fmla="*/ 1 w 151"/>
                  <a:gd name="T35" fmla="*/ 1 h 435"/>
                  <a:gd name="T36" fmla="*/ 1 w 151"/>
                  <a:gd name="T37" fmla="*/ 1 h 435"/>
                  <a:gd name="T38" fmla="*/ 0 w 151"/>
                  <a:gd name="T39" fmla="*/ 1 h 435"/>
                  <a:gd name="T40" fmla="*/ 0 w 151"/>
                  <a:gd name="T41" fmla="*/ 1 h 435"/>
                  <a:gd name="T42" fmla="*/ 1 w 151"/>
                  <a:gd name="T43" fmla="*/ 1 h 435"/>
                  <a:gd name="T44" fmla="*/ 1 w 151"/>
                  <a:gd name="T45" fmla="*/ 1 h 435"/>
                  <a:gd name="T46" fmla="*/ 1 w 151"/>
                  <a:gd name="T47" fmla="*/ 1 h 435"/>
                  <a:gd name="T48" fmla="*/ 1 w 151"/>
                  <a:gd name="T49" fmla="*/ 1 h 435"/>
                  <a:gd name="T50" fmla="*/ 1 w 151"/>
                  <a:gd name="T51" fmla="*/ 0 h 435"/>
                  <a:gd name="T52" fmla="*/ 1 w 151"/>
                  <a:gd name="T53" fmla="*/ 1 h 435"/>
                  <a:gd name="T54" fmla="*/ 1 w 151"/>
                  <a:gd name="T55" fmla="*/ 1 h 435"/>
                  <a:gd name="T56" fmla="*/ 1 w 151"/>
                  <a:gd name="T57" fmla="*/ 1 h 435"/>
                  <a:gd name="T58" fmla="*/ 1 w 151"/>
                  <a:gd name="T59" fmla="*/ 1 h 435"/>
                  <a:gd name="T60" fmla="*/ 1 w 151"/>
                  <a:gd name="T61" fmla="*/ 1 h 4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1"/>
                  <a:gd name="T94" fmla="*/ 0 h 435"/>
                  <a:gd name="T95" fmla="*/ 151 w 151"/>
                  <a:gd name="T96" fmla="*/ 435 h 4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1" h="435">
                    <a:moveTo>
                      <a:pt x="116" y="117"/>
                    </a:moveTo>
                    <a:lnTo>
                      <a:pt x="123" y="132"/>
                    </a:lnTo>
                    <a:lnTo>
                      <a:pt x="135" y="169"/>
                    </a:lnTo>
                    <a:lnTo>
                      <a:pt x="149" y="252"/>
                    </a:lnTo>
                    <a:lnTo>
                      <a:pt x="151" y="327"/>
                    </a:lnTo>
                    <a:lnTo>
                      <a:pt x="151" y="341"/>
                    </a:lnTo>
                    <a:lnTo>
                      <a:pt x="149" y="354"/>
                    </a:lnTo>
                    <a:lnTo>
                      <a:pt x="147" y="378"/>
                    </a:lnTo>
                    <a:lnTo>
                      <a:pt x="141" y="416"/>
                    </a:lnTo>
                    <a:lnTo>
                      <a:pt x="139" y="435"/>
                    </a:lnTo>
                    <a:lnTo>
                      <a:pt x="138" y="432"/>
                    </a:lnTo>
                    <a:lnTo>
                      <a:pt x="138" y="407"/>
                    </a:lnTo>
                    <a:lnTo>
                      <a:pt x="130" y="310"/>
                    </a:lnTo>
                    <a:lnTo>
                      <a:pt x="103" y="205"/>
                    </a:lnTo>
                    <a:lnTo>
                      <a:pt x="92" y="185"/>
                    </a:lnTo>
                    <a:lnTo>
                      <a:pt x="80" y="168"/>
                    </a:lnTo>
                    <a:lnTo>
                      <a:pt x="57" y="135"/>
                    </a:lnTo>
                    <a:lnTo>
                      <a:pt x="19" y="83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2" y="51"/>
                    </a:lnTo>
                    <a:lnTo>
                      <a:pt x="8" y="42"/>
                    </a:lnTo>
                    <a:lnTo>
                      <a:pt x="21" y="24"/>
                    </a:lnTo>
                    <a:lnTo>
                      <a:pt x="33" y="6"/>
                    </a:lnTo>
                    <a:lnTo>
                      <a:pt x="36" y="0"/>
                    </a:lnTo>
                    <a:lnTo>
                      <a:pt x="43" y="11"/>
                    </a:lnTo>
                    <a:lnTo>
                      <a:pt x="71" y="49"/>
                    </a:lnTo>
                    <a:lnTo>
                      <a:pt x="107" y="103"/>
                    </a:lnTo>
                    <a:lnTo>
                      <a:pt x="116" y="11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123"/>
              <p:cNvSpPr>
                <a:spLocks/>
              </p:cNvSpPr>
              <p:nvPr/>
            </p:nvSpPr>
            <p:spPr bwMode="auto">
              <a:xfrm>
                <a:off x="2778" y="1393"/>
                <a:ext cx="82" cy="142"/>
              </a:xfrm>
              <a:custGeom>
                <a:avLst/>
                <a:gdLst>
                  <a:gd name="T0" fmla="*/ 1 w 164"/>
                  <a:gd name="T1" fmla="*/ 1 h 282"/>
                  <a:gd name="T2" fmla="*/ 1 w 164"/>
                  <a:gd name="T3" fmla="*/ 1 h 282"/>
                  <a:gd name="T4" fmla="*/ 1 w 164"/>
                  <a:gd name="T5" fmla="*/ 1 h 282"/>
                  <a:gd name="T6" fmla="*/ 1 w 164"/>
                  <a:gd name="T7" fmla="*/ 1 h 282"/>
                  <a:gd name="T8" fmla="*/ 1 w 164"/>
                  <a:gd name="T9" fmla="*/ 1 h 282"/>
                  <a:gd name="T10" fmla="*/ 1 w 164"/>
                  <a:gd name="T11" fmla="*/ 1 h 282"/>
                  <a:gd name="T12" fmla="*/ 0 w 164"/>
                  <a:gd name="T13" fmla="*/ 0 h 282"/>
                  <a:gd name="T14" fmla="*/ 1 w 164"/>
                  <a:gd name="T15" fmla="*/ 1 h 282"/>
                  <a:gd name="T16" fmla="*/ 1 w 164"/>
                  <a:gd name="T17" fmla="*/ 1 h 282"/>
                  <a:gd name="T18" fmla="*/ 1 w 164"/>
                  <a:gd name="T19" fmla="*/ 1 h 282"/>
                  <a:gd name="T20" fmla="*/ 1 w 164"/>
                  <a:gd name="T21" fmla="*/ 1 h 282"/>
                  <a:gd name="T22" fmla="*/ 1 w 164"/>
                  <a:gd name="T23" fmla="*/ 1 h 282"/>
                  <a:gd name="T24" fmla="*/ 1 w 164"/>
                  <a:gd name="T25" fmla="*/ 1 h 282"/>
                  <a:gd name="T26" fmla="*/ 1 w 164"/>
                  <a:gd name="T27" fmla="*/ 1 h 282"/>
                  <a:gd name="T28" fmla="*/ 1 w 164"/>
                  <a:gd name="T29" fmla="*/ 1 h 282"/>
                  <a:gd name="T30" fmla="*/ 1 w 164"/>
                  <a:gd name="T31" fmla="*/ 1 h 282"/>
                  <a:gd name="T32" fmla="*/ 1 w 164"/>
                  <a:gd name="T33" fmla="*/ 1 h 282"/>
                  <a:gd name="T34" fmla="*/ 1 w 164"/>
                  <a:gd name="T35" fmla="*/ 1 h 282"/>
                  <a:gd name="T36" fmla="*/ 1 w 164"/>
                  <a:gd name="T37" fmla="*/ 1 h 2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282"/>
                  <a:gd name="T59" fmla="*/ 164 w 164"/>
                  <a:gd name="T60" fmla="*/ 282 h 28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282">
                    <a:moveTo>
                      <a:pt x="67" y="146"/>
                    </a:moveTo>
                    <a:lnTo>
                      <a:pt x="67" y="134"/>
                    </a:lnTo>
                    <a:lnTo>
                      <a:pt x="65" y="122"/>
                    </a:lnTo>
                    <a:lnTo>
                      <a:pt x="57" y="96"/>
                    </a:lnTo>
                    <a:lnTo>
                      <a:pt x="44" y="70"/>
                    </a:lnTo>
                    <a:lnTo>
                      <a:pt x="13" y="20"/>
                    </a:lnTo>
                    <a:lnTo>
                      <a:pt x="0" y="0"/>
                    </a:lnTo>
                    <a:lnTo>
                      <a:pt x="19" y="17"/>
                    </a:lnTo>
                    <a:lnTo>
                      <a:pt x="57" y="56"/>
                    </a:lnTo>
                    <a:lnTo>
                      <a:pt x="129" y="152"/>
                    </a:lnTo>
                    <a:lnTo>
                      <a:pt x="153" y="204"/>
                    </a:lnTo>
                    <a:lnTo>
                      <a:pt x="164" y="257"/>
                    </a:lnTo>
                    <a:lnTo>
                      <a:pt x="164" y="282"/>
                    </a:lnTo>
                    <a:lnTo>
                      <a:pt x="156" y="272"/>
                    </a:lnTo>
                    <a:lnTo>
                      <a:pt x="139" y="250"/>
                    </a:lnTo>
                    <a:lnTo>
                      <a:pt x="109" y="202"/>
                    </a:lnTo>
                    <a:lnTo>
                      <a:pt x="75" y="157"/>
                    </a:lnTo>
                    <a:lnTo>
                      <a:pt x="67" y="14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9" name="Freeform 124"/>
              <p:cNvSpPr>
                <a:spLocks/>
              </p:cNvSpPr>
              <p:nvPr/>
            </p:nvSpPr>
            <p:spPr bwMode="auto">
              <a:xfrm>
                <a:off x="2485" y="449"/>
                <a:ext cx="118" cy="292"/>
              </a:xfrm>
              <a:custGeom>
                <a:avLst/>
                <a:gdLst>
                  <a:gd name="T0" fmla="*/ 1 w 236"/>
                  <a:gd name="T1" fmla="*/ 1 h 583"/>
                  <a:gd name="T2" fmla="*/ 1 w 236"/>
                  <a:gd name="T3" fmla="*/ 1 h 583"/>
                  <a:gd name="T4" fmla="*/ 1 w 236"/>
                  <a:gd name="T5" fmla="*/ 1 h 583"/>
                  <a:gd name="T6" fmla="*/ 1 w 236"/>
                  <a:gd name="T7" fmla="*/ 1 h 583"/>
                  <a:gd name="T8" fmla="*/ 1 w 236"/>
                  <a:gd name="T9" fmla="*/ 1 h 583"/>
                  <a:gd name="T10" fmla="*/ 1 w 236"/>
                  <a:gd name="T11" fmla="*/ 1 h 583"/>
                  <a:gd name="T12" fmla="*/ 1 w 236"/>
                  <a:gd name="T13" fmla="*/ 1 h 583"/>
                  <a:gd name="T14" fmla="*/ 1 w 236"/>
                  <a:gd name="T15" fmla="*/ 1 h 583"/>
                  <a:gd name="T16" fmla="*/ 1 w 236"/>
                  <a:gd name="T17" fmla="*/ 1 h 583"/>
                  <a:gd name="T18" fmla="*/ 1 w 236"/>
                  <a:gd name="T19" fmla="*/ 1 h 583"/>
                  <a:gd name="T20" fmla="*/ 1 w 236"/>
                  <a:gd name="T21" fmla="*/ 1 h 583"/>
                  <a:gd name="T22" fmla="*/ 1 w 236"/>
                  <a:gd name="T23" fmla="*/ 1 h 583"/>
                  <a:gd name="T24" fmla="*/ 1 w 236"/>
                  <a:gd name="T25" fmla="*/ 1 h 583"/>
                  <a:gd name="T26" fmla="*/ 1 w 236"/>
                  <a:gd name="T27" fmla="*/ 1 h 583"/>
                  <a:gd name="T28" fmla="*/ 1 w 236"/>
                  <a:gd name="T29" fmla="*/ 1 h 583"/>
                  <a:gd name="T30" fmla="*/ 1 w 236"/>
                  <a:gd name="T31" fmla="*/ 1 h 583"/>
                  <a:gd name="T32" fmla="*/ 1 w 236"/>
                  <a:gd name="T33" fmla="*/ 1 h 583"/>
                  <a:gd name="T34" fmla="*/ 1 w 236"/>
                  <a:gd name="T35" fmla="*/ 1 h 583"/>
                  <a:gd name="T36" fmla="*/ 1 w 236"/>
                  <a:gd name="T37" fmla="*/ 1 h 583"/>
                  <a:gd name="T38" fmla="*/ 1 w 236"/>
                  <a:gd name="T39" fmla="*/ 1 h 583"/>
                  <a:gd name="T40" fmla="*/ 1 w 236"/>
                  <a:gd name="T41" fmla="*/ 1 h 583"/>
                  <a:gd name="T42" fmla="*/ 1 w 236"/>
                  <a:gd name="T43" fmla="*/ 1 h 583"/>
                  <a:gd name="T44" fmla="*/ 1 w 236"/>
                  <a:gd name="T45" fmla="*/ 1 h 583"/>
                  <a:gd name="T46" fmla="*/ 1 w 236"/>
                  <a:gd name="T47" fmla="*/ 1 h 583"/>
                  <a:gd name="T48" fmla="*/ 1 w 236"/>
                  <a:gd name="T49" fmla="*/ 1 h 583"/>
                  <a:gd name="T50" fmla="*/ 1 w 236"/>
                  <a:gd name="T51" fmla="*/ 1 h 583"/>
                  <a:gd name="T52" fmla="*/ 1 w 236"/>
                  <a:gd name="T53" fmla="*/ 1 h 583"/>
                  <a:gd name="T54" fmla="*/ 1 w 236"/>
                  <a:gd name="T55" fmla="*/ 1 h 583"/>
                  <a:gd name="T56" fmla="*/ 1 w 236"/>
                  <a:gd name="T57" fmla="*/ 1 h 583"/>
                  <a:gd name="T58" fmla="*/ 1 w 236"/>
                  <a:gd name="T59" fmla="*/ 1 h 583"/>
                  <a:gd name="T60" fmla="*/ 1 w 236"/>
                  <a:gd name="T61" fmla="*/ 1 h 583"/>
                  <a:gd name="T62" fmla="*/ 1 w 236"/>
                  <a:gd name="T63" fmla="*/ 1 h 583"/>
                  <a:gd name="T64" fmla="*/ 1 w 236"/>
                  <a:gd name="T65" fmla="*/ 1 h 583"/>
                  <a:gd name="T66" fmla="*/ 1 w 236"/>
                  <a:gd name="T67" fmla="*/ 1 h 583"/>
                  <a:gd name="T68" fmla="*/ 1 w 236"/>
                  <a:gd name="T69" fmla="*/ 1 h 583"/>
                  <a:gd name="T70" fmla="*/ 1 w 236"/>
                  <a:gd name="T71" fmla="*/ 1 h 583"/>
                  <a:gd name="T72" fmla="*/ 1 w 236"/>
                  <a:gd name="T73" fmla="*/ 1 h 583"/>
                  <a:gd name="T74" fmla="*/ 1 w 236"/>
                  <a:gd name="T75" fmla="*/ 1 h 583"/>
                  <a:gd name="T76" fmla="*/ 1 w 236"/>
                  <a:gd name="T77" fmla="*/ 1 h 583"/>
                  <a:gd name="T78" fmla="*/ 1 w 236"/>
                  <a:gd name="T79" fmla="*/ 1 h 583"/>
                  <a:gd name="T80" fmla="*/ 1 w 236"/>
                  <a:gd name="T81" fmla="*/ 1 h 583"/>
                  <a:gd name="T82" fmla="*/ 1 w 236"/>
                  <a:gd name="T83" fmla="*/ 1 h 583"/>
                  <a:gd name="T84" fmla="*/ 1 w 236"/>
                  <a:gd name="T85" fmla="*/ 1 h 583"/>
                  <a:gd name="T86" fmla="*/ 1 w 236"/>
                  <a:gd name="T87" fmla="*/ 1 h 583"/>
                  <a:gd name="T88" fmla="*/ 1 w 236"/>
                  <a:gd name="T89" fmla="*/ 1 h 583"/>
                  <a:gd name="T90" fmla="*/ 1 w 236"/>
                  <a:gd name="T91" fmla="*/ 1 h 583"/>
                  <a:gd name="T92" fmla="*/ 1 w 236"/>
                  <a:gd name="T93" fmla="*/ 1 h 583"/>
                  <a:gd name="T94" fmla="*/ 1 w 236"/>
                  <a:gd name="T95" fmla="*/ 1 h 583"/>
                  <a:gd name="T96" fmla="*/ 1 w 236"/>
                  <a:gd name="T97" fmla="*/ 1 h 583"/>
                  <a:gd name="T98" fmla="*/ 1 w 236"/>
                  <a:gd name="T99" fmla="*/ 1 h 583"/>
                  <a:gd name="T100" fmla="*/ 1 w 236"/>
                  <a:gd name="T101" fmla="*/ 1 h 58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6"/>
                  <a:gd name="T154" fmla="*/ 0 h 583"/>
                  <a:gd name="T155" fmla="*/ 236 w 236"/>
                  <a:gd name="T156" fmla="*/ 583 h 58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6" h="583">
                    <a:moveTo>
                      <a:pt x="190" y="87"/>
                    </a:moveTo>
                    <a:lnTo>
                      <a:pt x="195" y="90"/>
                    </a:lnTo>
                    <a:lnTo>
                      <a:pt x="205" y="95"/>
                    </a:lnTo>
                    <a:lnTo>
                      <a:pt x="213" y="100"/>
                    </a:lnTo>
                    <a:lnTo>
                      <a:pt x="217" y="104"/>
                    </a:lnTo>
                    <a:lnTo>
                      <a:pt x="218" y="107"/>
                    </a:lnTo>
                    <a:lnTo>
                      <a:pt x="218" y="109"/>
                    </a:lnTo>
                    <a:lnTo>
                      <a:pt x="217" y="112"/>
                    </a:lnTo>
                    <a:lnTo>
                      <a:pt x="215" y="116"/>
                    </a:lnTo>
                    <a:lnTo>
                      <a:pt x="212" y="119"/>
                    </a:lnTo>
                    <a:lnTo>
                      <a:pt x="207" y="123"/>
                    </a:lnTo>
                    <a:lnTo>
                      <a:pt x="198" y="131"/>
                    </a:lnTo>
                    <a:lnTo>
                      <a:pt x="182" y="144"/>
                    </a:lnTo>
                    <a:lnTo>
                      <a:pt x="180" y="147"/>
                    </a:lnTo>
                    <a:lnTo>
                      <a:pt x="178" y="150"/>
                    </a:lnTo>
                    <a:lnTo>
                      <a:pt x="178" y="153"/>
                    </a:lnTo>
                    <a:lnTo>
                      <a:pt x="179" y="156"/>
                    </a:lnTo>
                    <a:lnTo>
                      <a:pt x="182" y="158"/>
                    </a:lnTo>
                    <a:lnTo>
                      <a:pt x="185" y="161"/>
                    </a:lnTo>
                    <a:lnTo>
                      <a:pt x="189" y="163"/>
                    </a:lnTo>
                    <a:lnTo>
                      <a:pt x="199" y="167"/>
                    </a:lnTo>
                    <a:lnTo>
                      <a:pt x="218" y="175"/>
                    </a:lnTo>
                    <a:lnTo>
                      <a:pt x="222" y="184"/>
                    </a:lnTo>
                    <a:lnTo>
                      <a:pt x="217" y="187"/>
                    </a:lnTo>
                    <a:lnTo>
                      <a:pt x="212" y="190"/>
                    </a:lnTo>
                    <a:lnTo>
                      <a:pt x="199" y="196"/>
                    </a:lnTo>
                    <a:lnTo>
                      <a:pt x="172" y="210"/>
                    </a:lnTo>
                    <a:lnTo>
                      <a:pt x="167" y="225"/>
                    </a:lnTo>
                    <a:lnTo>
                      <a:pt x="171" y="229"/>
                    </a:lnTo>
                    <a:lnTo>
                      <a:pt x="175" y="232"/>
                    </a:lnTo>
                    <a:lnTo>
                      <a:pt x="185" y="236"/>
                    </a:lnTo>
                    <a:lnTo>
                      <a:pt x="195" y="239"/>
                    </a:lnTo>
                    <a:lnTo>
                      <a:pt x="204" y="241"/>
                    </a:lnTo>
                    <a:lnTo>
                      <a:pt x="207" y="243"/>
                    </a:lnTo>
                    <a:lnTo>
                      <a:pt x="210" y="244"/>
                    </a:lnTo>
                    <a:lnTo>
                      <a:pt x="211" y="247"/>
                    </a:lnTo>
                    <a:lnTo>
                      <a:pt x="212" y="249"/>
                    </a:lnTo>
                    <a:lnTo>
                      <a:pt x="211" y="251"/>
                    </a:lnTo>
                    <a:lnTo>
                      <a:pt x="210" y="252"/>
                    </a:lnTo>
                    <a:lnTo>
                      <a:pt x="208" y="255"/>
                    </a:lnTo>
                    <a:lnTo>
                      <a:pt x="202" y="262"/>
                    </a:lnTo>
                    <a:lnTo>
                      <a:pt x="185" y="279"/>
                    </a:lnTo>
                    <a:lnTo>
                      <a:pt x="169" y="300"/>
                    </a:lnTo>
                    <a:lnTo>
                      <a:pt x="163" y="310"/>
                    </a:lnTo>
                    <a:lnTo>
                      <a:pt x="161" y="319"/>
                    </a:lnTo>
                    <a:lnTo>
                      <a:pt x="161" y="323"/>
                    </a:lnTo>
                    <a:lnTo>
                      <a:pt x="163" y="326"/>
                    </a:lnTo>
                    <a:lnTo>
                      <a:pt x="166" y="329"/>
                    </a:lnTo>
                    <a:lnTo>
                      <a:pt x="171" y="332"/>
                    </a:lnTo>
                    <a:lnTo>
                      <a:pt x="177" y="334"/>
                    </a:lnTo>
                    <a:lnTo>
                      <a:pt x="185" y="335"/>
                    </a:lnTo>
                    <a:lnTo>
                      <a:pt x="195" y="335"/>
                    </a:lnTo>
                    <a:lnTo>
                      <a:pt x="201" y="335"/>
                    </a:lnTo>
                    <a:lnTo>
                      <a:pt x="199" y="341"/>
                    </a:lnTo>
                    <a:lnTo>
                      <a:pt x="190" y="357"/>
                    </a:lnTo>
                    <a:lnTo>
                      <a:pt x="176" y="375"/>
                    </a:lnTo>
                    <a:lnTo>
                      <a:pt x="172" y="378"/>
                    </a:lnTo>
                    <a:lnTo>
                      <a:pt x="158" y="386"/>
                    </a:lnTo>
                    <a:lnTo>
                      <a:pt x="141" y="398"/>
                    </a:lnTo>
                    <a:lnTo>
                      <a:pt x="137" y="402"/>
                    </a:lnTo>
                    <a:lnTo>
                      <a:pt x="137" y="405"/>
                    </a:lnTo>
                    <a:lnTo>
                      <a:pt x="137" y="406"/>
                    </a:lnTo>
                    <a:lnTo>
                      <a:pt x="137" y="407"/>
                    </a:lnTo>
                    <a:lnTo>
                      <a:pt x="138" y="408"/>
                    </a:lnTo>
                    <a:lnTo>
                      <a:pt x="140" y="409"/>
                    </a:lnTo>
                    <a:lnTo>
                      <a:pt x="142" y="410"/>
                    </a:lnTo>
                    <a:lnTo>
                      <a:pt x="149" y="412"/>
                    </a:lnTo>
                    <a:lnTo>
                      <a:pt x="167" y="414"/>
                    </a:lnTo>
                    <a:lnTo>
                      <a:pt x="190" y="417"/>
                    </a:lnTo>
                    <a:lnTo>
                      <a:pt x="184" y="420"/>
                    </a:lnTo>
                    <a:lnTo>
                      <a:pt x="172" y="425"/>
                    </a:lnTo>
                    <a:lnTo>
                      <a:pt x="149" y="437"/>
                    </a:lnTo>
                    <a:lnTo>
                      <a:pt x="127" y="450"/>
                    </a:lnTo>
                    <a:lnTo>
                      <a:pt x="123" y="454"/>
                    </a:lnTo>
                    <a:lnTo>
                      <a:pt x="112" y="463"/>
                    </a:lnTo>
                    <a:lnTo>
                      <a:pt x="94" y="479"/>
                    </a:lnTo>
                    <a:lnTo>
                      <a:pt x="58" y="511"/>
                    </a:lnTo>
                    <a:lnTo>
                      <a:pt x="14" y="564"/>
                    </a:lnTo>
                    <a:lnTo>
                      <a:pt x="0" y="583"/>
                    </a:lnTo>
                    <a:lnTo>
                      <a:pt x="11" y="577"/>
                    </a:lnTo>
                    <a:lnTo>
                      <a:pt x="33" y="564"/>
                    </a:lnTo>
                    <a:lnTo>
                      <a:pt x="75" y="533"/>
                    </a:lnTo>
                    <a:lnTo>
                      <a:pt x="114" y="500"/>
                    </a:lnTo>
                    <a:lnTo>
                      <a:pt x="124" y="491"/>
                    </a:lnTo>
                    <a:lnTo>
                      <a:pt x="130" y="489"/>
                    </a:lnTo>
                    <a:lnTo>
                      <a:pt x="139" y="486"/>
                    </a:lnTo>
                    <a:lnTo>
                      <a:pt x="144" y="482"/>
                    </a:lnTo>
                    <a:lnTo>
                      <a:pt x="155" y="474"/>
                    </a:lnTo>
                    <a:lnTo>
                      <a:pt x="161" y="470"/>
                    </a:lnTo>
                    <a:lnTo>
                      <a:pt x="164" y="469"/>
                    </a:lnTo>
                    <a:lnTo>
                      <a:pt x="168" y="470"/>
                    </a:lnTo>
                    <a:lnTo>
                      <a:pt x="171" y="471"/>
                    </a:lnTo>
                    <a:lnTo>
                      <a:pt x="175" y="474"/>
                    </a:lnTo>
                    <a:lnTo>
                      <a:pt x="178" y="477"/>
                    </a:lnTo>
                    <a:lnTo>
                      <a:pt x="184" y="485"/>
                    </a:lnTo>
                    <a:lnTo>
                      <a:pt x="197" y="502"/>
                    </a:lnTo>
                    <a:lnTo>
                      <a:pt x="201" y="505"/>
                    </a:lnTo>
                    <a:lnTo>
                      <a:pt x="201" y="500"/>
                    </a:lnTo>
                    <a:lnTo>
                      <a:pt x="198" y="480"/>
                    </a:lnTo>
                    <a:lnTo>
                      <a:pt x="195" y="470"/>
                    </a:lnTo>
                    <a:lnTo>
                      <a:pt x="189" y="462"/>
                    </a:lnTo>
                    <a:lnTo>
                      <a:pt x="186" y="458"/>
                    </a:lnTo>
                    <a:lnTo>
                      <a:pt x="179" y="454"/>
                    </a:lnTo>
                    <a:lnTo>
                      <a:pt x="176" y="451"/>
                    </a:lnTo>
                    <a:lnTo>
                      <a:pt x="175" y="449"/>
                    </a:lnTo>
                    <a:lnTo>
                      <a:pt x="175" y="447"/>
                    </a:lnTo>
                    <a:lnTo>
                      <a:pt x="175" y="446"/>
                    </a:lnTo>
                    <a:lnTo>
                      <a:pt x="176" y="445"/>
                    </a:lnTo>
                    <a:lnTo>
                      <a:pt x="177" y="443"/>
                    </a:lnTo>
                    <a:lnTo>
                      <a:pt x="179" y="442"/>
                    </a:lnTo>
                    <a:lnTo>
                      <a:pt x="183" y="439"/>
                    </a:lnTo>
                    <a:lnTo>
                      <a:pt x="192" y="433"/>
                    </a:lnTo>
                    <a:lnTo>
                      <a:pt x="208" y="418"/>
                    </a:lnTo>
                    <a:lnTo>
                      <a:pt x="211" y="406"/>
                    </a:lnTo>
                    <a:lnTo>
                      <a:pt x="215" y="380"/>
                    </a:lnTo>
                    <a:lnTo>
                      <a:pt x="219" y="327"/>
                    </a:lnTo>
                    <a:lnTo>
                      <a:pt x="222" y="274"/>
                    </a:lnTo>
                    <a:lnTo>
                      <a:pt x="223" y="260"/>
                    </a:lnTo>
                    <a:lnTo>
                      <a:pt x="224" y="248"/>
                    </a:lnTo>
                    <a:lnTo>
                      <a:pt x="225" y="224"/>
                    </a:lnTo>
                    <a:lnTo>
                      <a:pt x="226" y="179"/>
                    </a:lnTo>
                    <a:lnTo>
                      <a:pt x="230" y="135"/>
                    </a:lnTo>
                    <a:lnTo>
                      <a:pt x="233" y="121"/>
                    </a:lnTo>
                    <a:lnTo>
                      <a:pt x="233" y="117"/>
                    </a:lnTo>
                    <a:lnTo>
                      <a:pt x="234" y="109"/>
                    </a:lnTo>
                    <a:lnTo>
                      <a:pt x="233" y="100"/>
                    </a:lnTo>
                    <a:lnTo>
                      <a:pt x="229" y="87"/>
                    </a:lnTo>
                    <a:lnTo>
                      <a:pt x="228" y="81"/>
                    </a:lnTo>
                    <a:lnTo>
                      <a:pt x="227" y="75"/>
                    </a:lnTo>
                    <a:lnTo>
                      <a:pt x="227" y="69"/>
                    </a:lnTo>
                    <a:lnTo>
                      <a:pt x="230" y="55"/>
                    </a:lnTo>
                    <a:lnTo>
                      <a:pt x="236" y="27"/>
                    </a:lnTo>
                    <a:lnTo>
                      <a:pt x="232" y="2"/>
                    </a:lnTo>
                    <a:lnTo>
                      <a:pt x="229" y="0"/>
                    </a:lnTo>
                    <a:lnTo>
                      <a:pt x="226" y="1"/>
                    </a:lnTo>
                    <a:lnTo>
                      <a:pt x="224" y="3"/>
                    </a:lnTo>
                    <a:lnTo>
                      <a:pt x="222" y="7"/>
                    </a:lnTo>
                    <a:lnTo>
                      <a:pt x="220" y="13"/>
                    </a:lnTo>
                    <a:lnTo>
                      <a:pt x="217" y="26"/>
                    </a:lnTo>
                    <a:lnTo>
                      <a:pt x="211" y="56"/>
                    </a:lnTo>
                    <a:lnTo>
                      <a:pt x="210" y="61"/>
                    </a:lnTo>
                    <a:lnTo>
                      <a:pt x="203" y="64"/>
                    </a:lnTo>
                    <a:lnTo>
                      <a:pt x="187" y="72"/>
                    </a:lnTo>
                    <a:lnTo>
                      <a:pt x="184" y="75"/>
                    </a:lnTo>
                    <a:lnTo>
                      <a:pt x="183" y="78"/>
                    </a:lnTo>
                    <a:lnTo>
                      <a:pt x="183" y="81"/>
                    </a:lnTo>
                    <a:lnTo>
                      <a:pt x="185" y="84"/>
                    </a:lnTo>
                    <a:lnTo>
                      <a:pt x="190" y="8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125"/>
              <p:cNvSpPr>
                <a:spLocks/>
              </p:cNvSpPr>
              <p:nvPr/>
            </p:nvSpPr>
            <p:spPr bwMode="auto">
              <a:xfrm>
                <a:off x="2671" y="453"/>
                <a:ext cx="85" cy="252"/>
              </a:xfrm>
              <a:custGeom>
                <a:avLst/>
                <a:gdLst>
                  <a:gd name="T0" fmla="*/ 1 w 170"/>
                  <a:gd name="T1" fmla="*/ 1 h 504"/>
                  <a:gd name="T2" fmla="*/ 1 w 170"/>
                  <a:gd name="T3" fmla="*/ 1 h 504"/>
                  <a:gd name="T4" fmla="*/ 1 w 170"/>
                  <a:gd name="T5" fmla="*/ 1 h 504"/>
                  <a:gd name="T6" fmla="*/ 1 w 170"/>
                  <a:gd name="T7" fmla="*/ 1 h 504"/>
                  <a:gd name="T8" fmla="*/ 1 w 170"/>
                  <a:gd name="T9" fmla="*/ 1 h 504"/>
                  <a:gd name="T10" fmla="*/ 1 w 170"/>
                  <a:gd name="T11" fmla="*/ 1 h 504"/>
                  <a:gd name="T12" fmla="*/ 1 w 170"/>
                  <a:gd name="T13" fmla="*/ 1 h 504"/>
                  <a:gd name="T14" fmla="*/ 1 w 170"/>
                  <a:gd name="T15" fmla="*/ 1 h 504"/>
                  <a:gd name="T16" fmla="*/ 1 w 170"/>
                  <a:gd name="T17" fmla="*/ 1 h 504"/>
                  <a:gd name="T18" fmla="*/ 1 w 170"/>
                  <a:gd name="T19" fmla="*/ 1 h 504"/>
                  <a:gd name="T20" fmla="*/ 1 w 170"/>
                  <a:gd name="T21" fmla="*/ 1 h 504"/>
                  <a:gd name="T22" fmla="*/ 1 w 170"/>
                  <a:gd name="T23" fmla="*/ 1 h 504"/>
                  <a:gd name="T24" fmla="*/ 1 w 170"/>
                  <a:gd name="T25" fmla="*/ 1 h 504"/>
                  <a:gd name="T26" fmla="*/ 1 w 170"/>
                  <a:gd name="T27" fmla="*/ 1 h 504"/>
                  <a:gd name="T28" fmla="*/ 1 w 170"/>
                  <a:gd name="T29" fmla="*/ 1 h 504"/>
                  <a:gd name="T30" fmla="*/ 1 w 170"/>
                  <a:gd name="T31" fmla="*/ 1 h 504"/>
                  <a:gd name="T32" fmla="*/ 1 w 170"/>
                  <a:gd name="T33" fmla="*/ 1 h 504"/>
                  <a:gd name="T34" fmla="*/ 1 w 170"/>
                  <a:gd name="T35" fmla="*/ 1 h 504"/>
                  <a:gd name="T36" fmla="*/ 1 w 170"/>
                  <a:gd name="T37" fmla="*/ 1 h 504"/>
                  <a:gd name="T38" fmla="*/ 1 w 170"/>
                  <a:gd name="T39" fmla="*/ 1 h 504"/>
                  <a:gd name="T40" fmla="*/ 1 w 170"/>
                  <a:gd name="T41" fmla="*/ 1 h 504"/>
                  <a:gd name="T42" fmla="*/ 1 w 170"/>
                  <a:gd name="T43" fmla="*/ 1 h 504"/>
                  <a:gd name="T44" fmla="*/ 1 w 170"/>
                  <a:gd name="T45" fmla="*/ 1 h 504"/>
                  <a:gd name="T46" fmla="*/ 1 w 170"/>
                  <a:gd name="T47" fmla="*/ 1 h 504"/>
                  <a:gd name="T48" fmla="*/ 1 w 170"/>
                  <a:gd name="T49" fmla="*/ 1 h 504"/>
                  <a:gd name="T50" fmla="*/ 1 w 170"/>
                  <a:gd name="T51" fmla="*/ 1 h 504"/>
                  <a:gd name="T52" fmla="*/ 1 w 170"/>
                  <a:gd name="T53" fmla="*/ 1 h 504"/>
                  <a:gd name="T54" fmla="*/ 1 w 170"/>
                  <a:gd name="T55" fmla="*/ 1 h 504"/>
                  <a:gd name="T56" fmla="*/ 1 w 170"/>
                  <a:gd name="T57" fmla="*/ 1 h 504"/>
                  <a:gd name="T58" fmla="*/ 1 w 170"/>
                  <a:gd name="T59" fmla="*/ 1 h 504"/>
                  <a:gd name="T60" fmla="*/ 1 w 170"/>
                  <a:gd name="T61" fmla="*/ 1 h 504"/>
                  <a:gd name="T62" fmla="*/ 1 w 170"/>
                  <a:gd name="T63" fmla="*/ 1 h 504"/>
                  <a:gd name="T64" fmla="*/ 1 w 170"/>
                  <a:gd name="T65" fmla="*/ 1 h 504"/>
                  <a:gd name="T66" fmla="*/ 1 w 170"/>
                  <a:gd name="T67" fmla="*/ 1 h 504"/>
                  <a:gd name="T68" fmla="*/ 1 w 170"/>
                  <a:gd name="T69" fmla="*/ 1 h 504"/>
                  <a:gd name="T70" fmla="*/ 1 w 170"/>
                  <a:gd name="T71" fmla="*/ 1 h 504"/>
                  <a:gd name="T72" fmla="*/ 1 w 170"/>
                  <a:gd name="T73" fmla="*/ 1 h 504"/>
                  <a:gd name="T74" fmla="*/ 1 w 170"/>
                  <a:gd name="T75" fmla="*/ 1 h 504"/>
                  <a:gd name="T76" fmla="*/ 1 w 170"/>
                  <a:gd name="T77" fmla="*/ 1 h 504"/>
                  <a:gd name="T78" fmla="*/ 1 w 170"/>
                  <a:gd name="T79" fmla="*/ 1 h 504"/>
                  <a:gd name="T80" fmla="*/ 1 w 170"/>
                  <a:gd name="T81" fmla="*/ 1 h 504"/>
                  <a:gd name="T82" fmla="*/ 1 w 170"/>
                  <a:gd name="T83" fmla="*/ 1 h 504"/>
                  <a:gd name="T84" fmla="*/ 1 w 170"/>
                  <a:gd name="T85" fmla="*/ 1 h 504"/>
                  <a:gd name="T86" fmla="*/ 1 w 170"/>
                  <a:gd name="T87" fmla="*/ 1 h 504"/>
                  <a:gd name="T88" fmla="*/ 1 w 170"/>
                  <a:gd name="T89" fmla="*/ 1 h 504"/>
                  <a:gd name="T90" fmla="*/ 1 w 170"/>
                  <a:gd name="T91" fmla="*/ 1 h 504"/>
                  <a:gd name="T92" fmla="*/ 1 w 170"/>
                  <a:gd name="T93" fmla="*/ 0 h 504"/>
                  <a:gd name="T94" fmla="*/ 1 w 170"/>
                  <a:gd name="T95" fmla="*/ 1 h 504"/>
                  <a:gd name="T96" fmla="*/ 1 w 170"/>
                  <a:gd name="T97" fmla="*/ 1 h 504"/>
                  <a:gd name="T98" fmla="*/ 1 w 170"/>
                  <a:gd name="T99" fmla="*/ 1 h 50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0"/>
                  <a:gd name="T151" fmla="*/ 0 h 504"/>
                  <a:gd name="T152" fmla="*/ 170 w 170"/>
                  <a:gd name="T153" fmla="*/ 504 h 50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0" h="504">
                    <a:moveTo>
                      <a:pt x="72" y="58"/>
                    </a:moveTo>
                    <a:lnTo>
                      <a:pt x="68" y="63"/>
                    </a:lnTo>
                    <a:lnTo>
                      <a:pt x="61" y="73"/>
                    </a:lnTo>
                    <a:lnTo>
                      <a:pt x="46" y="88"/>
                    </a:lnTo>
                    <a:lnTo>
                      <a:pt x="36" y="96"/>
                    </a:lnTo>
                    <a:lnTo>
                      <a:pt x="45" y="97"/>
                    </a:lnTo>
                    <a:lnTo>
                      <a:pt x="51" y="100"/>
                    </a:lnTo>
                    <a:lnTo>
                      <a:pt x="55" y="105"/>
                    </a:lnTo>
                    <a:lnTo>
                      <a:pt x="58" y="112"/>
                    </a:lnTo>
                    <a:lnTo>
                      <a:pt x="58" y="121"/>
                    </a:lnTo>
                    <a:lnTo>
                      <a:pt x="58" y="129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2"/>
                    </a:lnTo>
                    <a:lnTo>
                      <a:pt x="49" y="179"/>
                    </a:lnTo>
                    <a:lnTo>
                      <a:pt x="59" y="193"/>
                    </a:lnTo>
                    <a:lnTo>
                      <a:pt x="66" y="209"/>
                    </a:lnTo>
                    <a:lnTo>
                      <a:pt x="67" y="224"/>
                    </a:lnTo>
                    <a:lnTo>
                      <a:pt x="66" y="230"/>
                    </a:lnTo>
                    <a:lnTo>
                      <a:pt x="62" y="236"/>
                    </a:lnTo>
                    <a:lnTo>
                      <a:pt x="57" y="241"/>
                    </a:lnTo>
                    <a:lnTo>
                      <a:pt x="49" y="245"/>
                    </a:lnTo>
                    <a:lnTo>
                      <a:pt x="40" y="248"/>
                    </a:lnTo>
                    <a:lnTo>
                      <a:pt x="50" y="251"/>
                    </a:lnTo>
                    <a:lnTo>
                      <a:pt x="58" y="255"/>
                    </a:lnTo>
                    <a:lnTo>
                      <a:pt x="64" y="261"/>
                    </a:lnTo>
                    <a:lnTo>
                      <a:pt x="68" y="268"/>
                    </a:lnTo>
                    <a:lnTo>
                      <a:pt x="72" y="276"/>
                    </a:lnTo>
                    <a:lnTo>
                      <a:pt x="73" y="285"/>
                    </a:lnTo>
                    <a:lnTo>
                      <a:pt x="72" y="304"/>
                    </a:lnTo>
                    <a:lnTo>
                      <a:pt x="67" y="322"/>
                    </a:lnTo>
                    <a:lnTo>
                      <a:pt x="64" y="339"/>
                    </a:lnTo>
                    <a:lnTo>
                      <a:pt x="59" y="339"/>
                    </a:lnTo>
                    <a:lnTo>
                      <a:pt x="51" y="338"/>
                    </a:lnTo>
                    <a:lnTo>
                      <a:pt x="33" y="337"/>
                    </a:lnTo>
                    <a:lnTo>
                      <a:pt x="16" y="336"/>
                    </a:lnTo>
                    <a:lnTo>
                      <a:pt x="12" y="335"/>
                    </a:lnTo>
                    <a:lnTo>
                      <a:pt x="19" y="337"/>
                    </a:lnTo>
                    <a:lnTo>
                      <a:pt x="42" y="345"/>
                    </a:lnTo>
                    <a:lnTo>
                      <a:pt x="55" y="353"/>
                    </a:lnTo>
                    <a:lnTo>
                      <a:pt x="64" y="360"/>
                    </a:lnTo>
                    <a:lnTo>
                      <a:pt x="67" y="364"/>
                    </a:lnTo>
                    <a:lnTo>
                      <a:pt x="68" y="369"/>
                    </a:lnTo>
                    <a:lnTo>
                      <a:pt x="68" y="374"/>
                    </a:lnTo>
                    <a:lnTo>
                      <a:pt x="67" y="380"/>
                    </a:lnTo>
                    <a:lnTo>
                      <a:pt x="65" y="392"/>
                    </a:lnTo>
                    <a:lnTo>
                      <a:pt x="57" y="414"/>
                    </a:lnTo>
                    <a:lnTo>
                      <a:pt x="54" y="420"/>
                    </a:lnTo>
                    <a:lnTo>
                      <a:pt x="49" y="420"/>
                    </a:lnTo>
                    <a:lnTo>
                      <a:pt x="40" y="419"/>
                    </a:lnTo>
                    <a:lnTo>
                      <a:pt x="22" y="417"/>
                    </a:lnTo>
                    <a:lnTo>
                      <a:pt x="4" y="415"/>
                    </a:lnTo>
                    <a:lnTo>
                      <a:pt x="0" y="414"/>
                    </a:lnTo>
                    <a:lnTo>
                      <a:pt x="10" y="417"/>
                    </a:lnTo>
                    <a:lnTo>
                      <a:pt x="40" y="427"/>
                    </a:lnTo>
                    <a:lnTo>
                      <a:pt x="55" y="434"/>
                    </a:lnTo>
                    <a:lnTo>
                      <a:pt x="61" y="438"/>
                    </a:lnTo>
                    <a:lnTo>
                      <a:pt x="65" y="442"/>
                    </a:lnTo>
                    <a:lnTo>
                      <a:pt x="67" y="445"/>
                    </a:lnTo>
                    <a:lnTo>
                      <a:pt x="67" y="454"/>
                    </a:lnTo>
                    <a:lnTo>
                      <a:pt x="65" y="462"/>
                    </a:lnTo>
                    <a:lnTo>
                      <a:pt x="62" y="468"/>
                    </a:lnTo>
                    <a:lnTo>
                      <a:pt x="56" y="479"/>
                    </a:lnTo>
                    <a:lnTo>
                      <a:pt x="55" y="483"/>
                    </a:lnTo>
                    <a:lnTo>
                      <a:pt x="54" y="485"/>
                    </a:lnTo>
                    <a:lnTo>
                      <a:pt x="54" y="486"/>
                    </a:lnTo>
                    <a:lnTo>
                      <a:pt x="55" y="487"/>
                    </a:lnTo>
                    <a:lnTo>
                      <a:pt x="56" y="488"/>
                    </a:lnTo>
                    <a:lnTo>
                      <a:pt x="57" y="488"/>
                    </a:lnTo>
                    <a:lnTo>
                      <a:pt x="59" y="488"/>
                    </a:lnTo>
                    <a:lnTo>
                      <a:pt x="63" y="489"/>
                    </a:lnTo>
                    <a:lnTo>
                      <a:pt x="73" y="488"/>
                    </a:lnTo>
                    <a:lnTo>
                      <a:pt x="87" y="486"/>
                    </a:lnTo>
                    <a:lnTo>
                      <a:pt x="101" y="484"/>
                    </a:lnTo>
                    <a:lnTo>
                      <a:pt x="105" y="484"/>
                    </a:lnTo>
                    <a:lnTo>
                      <a:pt x="111" y="485"/>
                    </a:lnTo>
                    <a:lnTo>
                      <a:pt x="125" y="489"/>
                    </a:lnTo>
                    <a:lnTo>
                      <a:pt x="155" y="498"/>
                    </a:lnTo>
                    <a:lnTo>
                      <a:pt x="170" y="504"/>
                    </a:lnTo>
                    <a:lnTo>
                      <a:pt x="164" y="495"/>
                    </a:lnTo>
                    <a:lnTo>
                      <a:pt x="151" y="479"/>
                    </a:lnTo>
                    <a:lnTo>
                      <a:pt x="123" y="452"/>
                    </a:lnTo>
                    <a:lnTo>
                      <a:pt x="93" y="426"/>
                    </a:lnTo>
                    <a:lnTo>
                      <a:pt x="86" y="418"/>
                    </a:lnTo>
                    <a:lnTo>
                      <a:pt x="102" y="422"/>
                    </a:lnTo>
                    <a:lnTo>
                      <a:pt x="113" y="422"/>
                    </a:lnTo>
                    <a:lnTo>
                      <a:pt x="117" y="421"/>
                    </a:lnTo>
                    <a:lnTo>
                      <a:pt x="119" y="419"/>
                    </a:lnTo>
                    <a:lnTo>
                      <a:pt x="121" y="416"/>
                    </a:lnTo>
                    <a:lnTo>
                      <a:pt x="122" y="413"/>
                    </a:lnTo>
                    <a:lnTo>
                      <a:pt x="122" y="410"/>
                    </a:lnTo>
                    <a:lnTo>
                      <a:pt x="122" y="406"/>
                    </a:lnTo>
                    <a:lnTo>
                      <a:pt x="119" y="397"/>
                    </a:lnTo>
                    <a:lnTo>
                      <a:pt x="114" y="387"/>
                    </a:lnTo>
                    <a:lnTo>
                      <a:pt x="103" y="368"/>
                    </a:lnTo>
                    <a:lnTo>
                      <a:pt x="94" y="354"/>
                    </a:lnTo>
                    <a:lnTo>
                      <a:pt x="92" y="348"/>
                    </a:lnTo>
                    <a:lnTo>
                      <a:pt x="90" y="339"/>
                    </a:lnTo>
                    <a:lnTo>
                      <a:pt x="89" y="332"/>
                    </a:lnTo>
                    <a:lnTo>
                      <a:pt x="90" y="328"/>
                    </a:lnTo>
                    <a:lnTo>
                      <a:pt x="92" y="326"/>
                    </a:lnTo>
                    <a:lnTo>
                      <a:pt x="95" y="325"/>
                    </a:lnTo>
                    <a:lnTo>
                      <a:pt x="98" y="324"/>
                    </a:lnTo>
                    <a:lnTo>
                      <a:pt x="105" y="324"/>
                    </a:lnTo>
                    <a:lnTo>
                      <a:pt x="109" y="322"/>
                    </a:lnTo>
                    <a:lnTo>
                      <a:pt x="111" y="318"/>
                    </a:lnTo>
                    <a:lnTo>
                      <a:pt x="113" y="312"/>
                    </a:lnTo>
                    <a:lnTo>
                      <a:pt x="114" y="303"/>
                    </a:lnTo>
                    <a:lnTo>
                      <a:pt x="113" y="297"/>
                    </a:lnTo>
                    <a:lnTo>
                      <a:pt x="111" y="290"/>
                    </a:lnTo>
                    <a:lnTo>
                      <a:pt x="105" y="277"/>
                    </a:lnTo>
                    <a:lnTo>
                      <a:pt x="97" y="265"/>
                    </a:lnTo>
                    <a:lnTo>
                      <a:pt x="83" y="251"/>
                    </a:lnTo>
                    <a:lnTo>
                      <a:pt x="81" y="248"/>
                    </a:lnTo>
                    <a:lnTo>
                      <a:pt x="88" y="245"/>
                    </a:lnTo>
                    <a:lnTo>
                      <a:pt x="94" y="241"/>
                    </a:lnTo>
                    <a:lnTo>
                      <a:pt x="97" y="235"/>
                    </a:lnTo>
                    <a:lnTo>
                      <a:pt x="98" y="229"/>
                    </a:lnTo>
                    <a:lnTo>
                      <a:pt x="98" y="223"/>
                    </a:lnTo>
                    <a:lnTo>
                      <a:pt x="97" y="217"/>
                    </a:lnTo>
                    <a:lnTo>
                      <a:pt x="91" y="203"/>
                    </a:lnTo>
                    <a:lnTo>
                      <a:pt x="84" y="189"/>
                    </a:lnTo>
                    <a:lnTo>
                      <a:pt x="77" y="178"/>
                    </a:lnTo>
                    <a:lnTo>
                      <a:pt x="80" y="174"/>
                    </a:lnTo>
                    <a:lnTo>
                      <a:pt x="89" y="166"/>
                    </a:lnTo>
                    <a:lnTo>
                      <a:pt x="105" y="151"/>
                    </a:lnTo>
                    <a:lnTo>
                      <a:pt x="112" y="143"/>
                    </a:lnTo>
                    <a:lnTo>
                      <a:pt x="116" y="134"/>
                    </a:lnTo>
                    <a:lnTo>
                      <a:pt x="117" y="129"/>
                    </a:lnTo>
                    <a:lnTo>
                      <a:pt x="118" y="118"/>
                    </a:lnTo>
                    <a:lnTo>
                      <a:pt x="118" y="97"/>
                    </a:lnTo>
                    <a:lnTo>
                      <a:pt x="114" y="55"/>
                    </a:lnTo>
                    <a:lnTo>
                      <a:pt x="102" y="15"/>
                    </a:lnTo>
                    <a:lnTo>
                      <a:pt x="98" y="5"/>
                    </a:lnTo>
                    <a:lnTo>
                      <a:pt x="96" y="3"/>
                    </a:lnTo>
                    <a:lnTo>
                      <a:pt x="94" y="1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5" y="0"/>
                    </a:lnTo>
                    <a:lnTo>
                      <a:pt x="77" y="2"/>
                    </a:lnTo>
                    <a:lnTo>
                      <a:pt x="61" y="5"/>
                    </a:lnTo>
                    <a:lnTo>
                      <a:pt x="58" y="5"/>
                    </a:lnTo>
                    <a:lnTo>
                      <a:pt x="61" y="11"/>
                    </a:lnTo>
                    <a:lnTo>
                      <a:pt x="69" y="30"/>
                    </a:lnTo>
                    <a:lnTo>
                      <a:pt x="73" y="41"/>
                    </a:lnTo>
                    <a:lnTo>
                      <a:pt x="73" y="53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126"/>
              <p:cNvSpPr>
                <a:spLocks/>
              </p:cNvSpPr>
              <p:nvPr/>
            </p:nvSpPr>
            <p:spPr bwMode="auto">
              <a:xfrm>
                <a:off x="2472" y="735"/>
                <a:ext cx="130" cy="55"/>
              </a:xfrm>
              <a:custGeom>
                <a:avLst/>
                <a:gdLst>
                  <a:gd name="T0" fmla="*/ 0 w 261"/>
                  <a:gd name="T1" fmla="*/ 0 h 112"/>
                  <a:gd name="T2" fmla="*/ 0 w 261"/>
                  <a:gd name="T3" fmla="*/ 0 h 112"/>
                  <a:gd name="T4" fmla="*/ 0 w 261"/>
                  <a:gd name="T5" fmla="*/ 0 h 112"/>
                  <a:gd name="T6" fmla="*/ 0 w 261"/>
                  <a:gd name="T7" fmla="*/ 0 h 112"/>
                  <a:gd name="T8" fmla="*/ 0 w 261"/>
                  <a:gd name="T9" fmla="*/ 0 h 112"/>
                  <a:gd name="T10" fmla="*/ 0 w 261"/>
                  <a:gd name="T11" fmla="*/ 0 h 112"/>
                  <a:gd name="T12" fmla="*/ 0 w 261"/>
                  <a:gd name="T13" fmla="*/ 0 h 112"/>
                  <a:gd name="T14" fmla="*/ 0 w 261"/>
                  <a:gd name="T15" fmla="*/ 0 h 112"/>
                  <a:gd name="T16" fmla="*/ 0 w 261"/>
                  <a:gd name="T17" fmla="*/ 0 h 112"/>
                  <a:gd name="T18" fmla="*/ 0 w 261"/>
                  <a:gd name="T19" fmla="*/ 0 h 112"/>
                  <a:gd name="T20" fmla="*/ 0 w 261"/>
                  <a:gd name="T21" fmla="*/ 0 h 112"/>
                  <a:gd name="T22" fmla="*/ 0 w 261"/>
                  <a:gd name="T23" fmla="*/ 0 h 112"/>
                  <a:gd name="T24" fmla="*/ 0 w 261"/>
                  <a:gd name="T25" fmla="*/ 0 h 112"/>
                  <a:gd name="T26" fmla="*/ 0 w 261"/>
                  <a:gd name="T27" fmla="*/ 0 h 112"/>
                  <a:gd name="T28" fmla="*/ 0 w 261"/>
                  <a:gd name="T29" fmla="*/ 0 h 112"/>
                  <a:gd name="T30" fmla="*/ 0 w 261"/>
                  <a:gd name="T31" fmla="*/ 0 h 112"/>
                  <a:gd name="T32" fmla="*/ 0 w 261"/>
                  <a:gd name="T33" fmla="*/ 0 h 112"/>
                  <a:gd name="T34" fmla="*/ 0 w 261"/>
                  <a:gd name="T35" fmla="*/ 0 h 112"/>
                  <a:gd name="T36" fmla="*/ 0 w 261"/>
                  <a:gd name="T37" fmla="*/ 0 h 112"/>
                  <a:gd name="T38" fmla="*/ 0 w 261"/>
                  <a:gd name="T39" fmla="*/ 0 h 112"/>
                  <a:gd name="T40" fmla="*/ 0 w 261"/>
                  <a:gd name="T41" fmla="*/ 0 h 112"/>
                  <a:gd name="T42" fmla="*/ 0 w 261"/>
                  <a:gd name="T43" fmla="*/ 0 h 112"/>
                  <a:gd name="T44" fmla="*/ 0 w 261"/>
                  <a:gd name="T45" fmla="*/ 0 h 112"/>
                  <a:gd name="T46" fmla="*/ 0 w 261"/>
                  <a:gd name="T47" fmla="*/ 0 h 112"/>
                  <a:gd name="T48" fmla="*/ 0 w 261"/>
                  <a:gd name="T49" fmla="*/ 0 h 112"/>
                  <a:gd name="T50" fmla="*/ 0 w 261"/>
                  <a:gd name="T51" fmla="*/ 0 h 112"/>
                  <a:gd name="T52" fmla="*/ 0 w 261"/>
                  <a:gd name="T53" fmla="*/ 0 h 112"/>
                  <a:gd name="T54" fmla="*/ 0 w 261"/>
                  <a:gd name="T55" fmla="*/ 0 h 112"/>
                  <a:gd name="T56" fmla="*/ 0 w 261"/>
                  <a:gd name="T57" fmla="*/ 0 h 112"/>
                  <a:gd name="T58" fmla="*/ 0 w 261"/>
                  <a:gd name="T59" fmla="*/ 0 h 112"/>
                  <a:gd name="T60" fmla="*/ 0 w 261"/>
                  <a:gd name="T61" fmla="*/ 0 h 112"/>
                  <a:gd name="T62" fmla="*/ 0 w 261"/>
                  <a:gd name="T63" fmla="*/ 0 h 112"/>
                  <a:gd name="T64" fmla="*/ 0 w 261"/>
                  <a:gd name="T65" fmla="*/ 0 h 11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61"/>
                  <a:gd name="T100" fmla="*/ 0 h 112"/>
                  <a:gd name="T101" fmla="*/ 261 w 261"/>
                  <a:gd name="T102" fmla="*/ 112 h 11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61" h="112">
                    <a:moveTo>
                      <a:pt x="163" y="0"/>
                    </a:moveTo>
                    <a:lnTo>
                      <a:pt x="164" y="2"/>
                    </a:lnTo>
                    <a:lnTo>
                      <a:pt x="166" y="6"/>
                    </a:lnTo>
                    <a:lnTo>
                      <a:pt x="171" y="12"/>
                    </a:lnTo>
                    <a:lnTo>
                      <a:pt x="177" y="20"/>
                    </a:lnTo>
                    <a:lnTo>
                      <a:pt x="179" y="21"/>
                    </a:lnTo>
                    <a:lnTo>
                      <a:pt x="182" y="20"/>
                    </a:lnTo>
                    <a:lnTo>
                      <a:pt x="188" y="18"/>
                    </a:lnTo>
                    <a:lnTo>
                      <a:pt x="200" y="12"/>
                    </a:lnTo>
                    <a:lnTo>
                      <a:pt x="212" y="7"/>
                    </a:lnTo>
                    <a:lnTo>
                      <a:pt x="216" y="5"/>
                    </a:lnTo>
                    <a:lnTo>
                      <a:pt x="223" y="11"/>
                    </a:lnTo>
                    <a:lnTo>
                      <a:pt x="237" y="21"/>
                    </a:lnTo>
                    <a:lnTo>
                      <a:pt x="247" y="30"/>
                    </a:lnTo>
                    <a:lnTo>
                      <a:pt x="256" y="39"/>
                    </a:lnTo>
                    <a:lnTo>
                      <a:pt x="260" y="50"/>
                    </a:lnTo>
                    <a:lnTo>
                      <a:pt x="261" y="66"/>
                    </a:lnTo>
                    <a:lnTo>
                      <a:pt x="261" y="75"/>
                    </a:lnTo>
                    <a:lnTo>
                      <a:pt x="243" y="69"/>
                    </a:lnTo>
                    <a:lnTo>
                      <a:pt x="191" y="49"/>
                    </a:lnTo>
                    <a:lnTo>
                      <a:pt x="139" y="36"/>
                    </a:lnTo>
                    <a:lnTo>
                      <a:pt x="132" y="36"/>
                    </a:lnTo>
                    <a:lnTo>
                      <a:pt x="124" y="39"/>
                    </a:lnTo>
                    <a:lnTo>
                      <a:pt x="114" y="44"/>
                    </a:lnTo>
                    <a:lnTo>
                      <a:pt x="86" y="59"/>
                    </a:lnTo>
                    <a:lnTo>
                      <a:pt x="29" y="94"/>
                    </a:lnTo>
                    <a:lnTo>
                      <a:pt x="0" y="112"/>
                    </a:lnTo>
                    <a:lnTo>
                      <a:pt x="12" y="99"/>
                    </a:lnTo>
                    <a:lnTo>
                      <a:pt x="38" y="74"/>
                    </a:lnTo>
                    <a:lnTo>
                      <a:pt x="87" y="37"/>
                    </a:lnTo>
                    <a:lnTo>
                      <a:pt x="146" y="7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127"/>
              <p:cNvSpPr>
                <a:spLocks/>
              </p:cNvSpPr>
              <p:nvPr/>
            </p:nvSpPr>
            <p:spPr bwMode="auto">
              <a:xfrm>
                <a:off x="2498" y="869"/>
                <a:ext cx="115" cy="44"/>
              </a:xfrm>
              <a:custGeom>
                <a:avLst/>
                <a:gdLst>
                  <a:gd name="T0" fmla="*/ 1 w 230"/>
                  <a:gd name="T1" fmla="*/ 0 h 88"/>
                  <a:gd name="T2" fmla="*/ 1 w 230"/>
                  <a:gd name="T3" fmla="*/ 1 h 88"/>
                  <a:gd name="T4" fmla="*/ 1 w 230"/>
                  <a:gd name="T5" fmla="*/ 1 h 88"/>
                  <a:gd name="T6" fmla="*/ 1 w 230"/>
                  <a:gd name="T7" fmla="*/ 1 h 88"/>
                  <a:gd name="T8" fmla="*/ 1 w 230"/>
                  <a:gd name="T9" fmla="*/ 1 h 88"/>
                  <a:gd name="T10" fmla="*/ 1 w 230"/>
                  <a:gd name="T11" fmla="*/ 1 h 88"/>
                  <a:gd name="T12" fmla="*/ 1 w 230"/>
                  <a:gd name="T13" fmla="*/ 1 h 88"/>
                  <a:gd name="T14" fmla="*/ 1 w 230"/>
                  <a:gd name="T15" fmla="*/ 1 h 88"/>
                  <a:gd name="T16" fmla="*/ 1 w 230"/>
                  <a:gd name="T17" fmla="*/ 1 h 88"/>
                  <a:gd name="T18" fmla="*/ 1 w 230"/>
                  <a:gd name="T19" fmla="*/ 1 h 88"/>
                  <a:gd name="T20" fmla="*/ 1 w 230"/>
                  <a:gd name="T21" fmla="*/ 1 h 88"/>
                  <a:gd name="T22" fmla="*/ 1 w 230"/>
                  <a:gd name="T23" fmla="*/ 1 h 88"/>
                  <a:gd name="T24" fmla="*/ 1 w 230"/>
                  <a:gd name="T25" fmla="*/ 1 h 88"/>
                  <a:gd name="T26" fmla="*/ 1 w 230"/>
                  <a:gd name="T27" fmla="*/ 1 h 88"/>
                  <a:gd name="T28" fmla="*/ 1 w 230"/>
                  <a:gd name="T29" fmla="*/ 1 h 88"/>
                  <a:gd name="T30" fmla="*/ 1 w 230"/>
                  <a:gd name="T31" fmla="*/ 1 h 88"/>
                  <a:gd name="T32" fmla="*/ 1 w 230"/>
                  <a:gd name="T33" fmla="*/ 1 h 88"/>
                  <a:gd name="T34" fmla="*/ 1 w 230"/>
                  <a:gd name="T35" fmla="*/ 1 h 88"/>
                  <a:gd name="T36" fmla="*/ 1 w 230"/>
                  <a:gd name="T37" fmla="*/ 1 h 88"/>
                  <a:gd name="T38" fmla="*/ 0 w 230"/>
                  <a:gd name="T39" fmla="*/ 1 h 88"/>
                  <a:gd name="T40" fmla="*/ 1 w 230"/>
                  <a:gd name="T41" fmla="*/ 1 h 88"/>
                  <a:gd name="T42" fmla="*/ 1 w 230"/>
                  <a:gd name="T43" fmla="*/ 1 h 88"/>
                  <a:gd name="T44" fmla="*/ 1 w 230"/>
                  <a:gd name="T45" fmla="*/ 1 h 88"/>
                  <a:gd name="T46" fmla="*/ 1 w 230"/>
                  <a:gd name="T47" fmla="*/ 1 h 88"/>
                  <a:gd name="T48" fmla="*/ 1 w 230"/>
                  <a:gd name="T49" fmla="*/ 0 h 88"/>
                  <a:gd name="T50" fmla="*/ 1 w 230"/>
                  <a:gd name="T51" fmla="*/ 0 h 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0"/>
                  <a:gd name="T79" fmla="*/ 0 h 88"/>
                  <a:gd name="T80" fmla="*/ 230 w 230"/>
                  <a:gd name="T81" fmla="*/ 88 h 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0" h="88">
                    <a:moveTo>
                      <a:pt x="164" y="0"/>
                    </a:moveTo>
                    <a:lnTo>
                      <a:pt x="166" y="2"/>
                    </a:lnTo>
                    <a:lnTo>
                      <a:pt x="171" y="6"/>
                    </a:lnTo>
                    <a:lnTo>
                      <a:pt x="180" y="13"/>
                    </a:lnTo>
                    <a:lnTo>
                      <a:pt x="188" y="21"/>
                    </a:lnTo>
                    <a:lnTo>
                      <a:pt x="191" y="22"/>
                    </a:lnTo>
                    <a:lnTo>
                      <a:pt x="197" y="22"/>
                    </a:lnTo>
                    <a:lnTo>
                      <a:pt x="215" y="19"/>
                    </a:lnTo>
                    <a:lnTo>
                      <a:pt x="229" y="18"/>
                    </a:lnTo>
                    <a:lnTo>
                      <a:pt x="230" y="17"/>
                    </a:lnTo>
                    <a:lnTo>
                      <a:pt x="230" y="20"/>
                    </a:lnTo>
                    <a:lnTo>
                      <a:pt x="230" y="25"/>
                    </a:lnTo>
                    <a:lnTo>
                      <a:pt x="230" y="35"/>
                    </a:lnTo>
                    <a:lnTo>
                      <a:pt x="230" y="45"/>
                    </a:lnTo>
                    <a:lnTo>
                      <a:pt x="230" y="47"/>
                    </a:lnTo>
                    <a:lnTo>
                      <a:pt x="211" y="48"/>
                    </a:lnTo>
                    <a:lnTo>
                      <a:pt x="172" y="53"/>
                    </a:lnTo>
                    <a:lnTo>
                      <a:pt x="95" y="68"/>
                    </a:lnTo>
                    <a:lnTo>
                      <a:pt x="18" y="85"/>
                    </a:lnTo>
                    <a:lnTo>
                      <a:pt x="0" y="88"/>
                    </a:lnTo>
                    <a:lnTo>
                      <a:pt x="12" y="77"/>
                    </a:lnTo>
                    <a:lnTo>
                      <a:pt x="37" y="58"/>
                    </a:lnTo>
                    <a:lnTo>
                      <a:pt x="65" y="43"/>
                    </a:lnTo>
                    <a:lnTo>
                      <a:pt x="122" y="21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128"/>
              <p:cNvSpPr>
                <a:spLocks/>
              </p:cNvSpPr>
              <p:nvPr/>
            </p:nvSpPr>
            <p:spPr bwMode="auto">
              <a:xfrm>
                <a:off x="2471" y="1078"/>
                <a:ext cx="149" cy="117"/>
              </a:xfrm>
              <a:custGeom>
                <a:avLst/>
                <a:gdLst>
                  <a:gd name="T0" fmla="*/ 0 w 299"/>
                  <a:gd name="T1" fmla="*/ 1 h 233"/>
                  <a:gd name="T2" fmla="*/ 0 w 299"/>
                  <a:gd name="T3" fmla="*/ 1 h 233"/>
                  <a:gd name="T4" fmla="*/ 0 w 299"/>
                  <a:gd name="T5" fmla="*/ 1 h 233"/>
                  <a:gd name="T6" fmla="*/ 0 w 299"/>
                  <a:gd name="T7" fmla="*/ 1 h 233"/>
                  <a:gd name="T8" fmla="*/ 0 w 299"/>
                  <a:gd name="T9" fmla="*/ 1 h 233"/>
                  <a:gd name="T10" fmla="*/ 0 w 299"/>
                  <a:gd name="T11" fmla="*/ 0 h 233"/>
                  <a:gd name="T12" fmla="*/ 0 w 299"/>
                  <a:gd name="T13" fmla="*/ 1 h 233"/>
                  <a:gd name="T14" fmla="*/ 0 w 299"/>
                  <a:gd name="T15" fmla="*/ 1 h 233"/>
                  <a:gd name="T16" fmla="*/ 0 w 299"/>
                  <a:gd name="T17" fmla="*/ 1 h 233"/>
                  <a:gd name="T18" fmla="*/ 0 w 299"/>
                  <a:gd name="T19" fmla="*/ 1 h 233"/>
                  <a:gd name="T20" fmla="*/ 0 w 299"/>
                  <a:gd name="T21" fmla="*/ 1 h 233"/>
                  <a:gd name="T22" fmla="*/ 0 w 299"/>
                  <a:gd name="T23" fmla="*/ 1 h 233"/>
                  <a:gd name="T24" fmla="*/ 0 w 299"/>
                  <a:gd name="T25" fmla="*/ 1 h 233"/>
                  <a:gd name="T26" fmla="*/ 0 w 299"/>
                  <a:gd name="T27" fmla="*/ 1 h 233"/>
                  <a:gd name="T28" fmla="*/ 0 w 299"/>
                  <a:gd name="T29" fmla="*/ 1 h 233"/>
                  <a:gd name="T30" fmla="*/ 0 w 299"/>
                  <a:gd name="T31" fmla="*/ 1 h 233"/>
                  <a:gd name="T32" fmla="*/ 0 w 299"/>
                  <a:gd name="T33" fmla="*/ 1 h 233"/>
                  <a:gd name="T34" fmla="*/ 0 w 299"/>
                  <a:gd name="T35" fmla="*/ 1 h 233"/>
                  <a:gd name="T36" fmla="*/ 0 w 299"/>
                  <a:gd name="T37" fmla="*/ 1 h 233"/>
                  <a:gd name="T38" fmla="*/ 0 w 299"/>
                  <a:gd name="T39" fmla="*/ 1 h 233"/>
                  <a:gd name="T40" fmla="*/ 0 w 299"/>
                  <a:gd name="T41" fmla="*/ 1 h 233"/>
                  <a:gd name="T42" fmla="*/ 0 w 299"/>
                  <a:gd name="T43" fmla="*/ 1 h 233"/>
                  <a:gd name="T44" fmla="*/ 0 w 299"/>
                  <a:gd name="T45" fmla="*/ 1 h 233"/>
                  <a:gd name="T46" fmla="*/ 0 w 299"/>
                  <a:gd name="T47" fmla="*/ 1 h 233"/>
                  <a:gd name="T48" fmla="*/ 0 w 299"/>
                  <a:gd name="T49" fmla="*/ 1 h 233"/>
                  <a:gd name="T50" fmla="*/ 0 w 299"/>
                  <a:gd name="T51" fmla="*/ 1 h 233"/>
                  <a:gd name="T52" fmla="*/ 0 w 299"/>
                  <a:gd name="T53" fmla="*/ 1 h 233"/>
                  <a:gd name="T54" fmla="*/ 0 w 299"/>
                  <a:gd name="T55" fmla="*/ 1 h 233"/>
                  <a:gd name="T56" fmla="*/ 0 w 299"/>
                  <a:gd name="T57" fmla="*/ 1 h 233"/>
                  <a:gd name="T58" fmla="*/ 0 w 299"/>
                  <a:gd name="T59" fmla="*/ 1 h 233"/>
                  <a:gd name="T60" fmla="*/ 0 w 299"/>
                  <a:gd name="T61" fmla="*/ 1 h 233"/>
                  <a:gd name="T62" fmla="*/ 0 w 299"/>
                  <a:gd name="T63" fmla="*/ 1 h 233"/>
                  <a:gd name="T64" fmla="*/ 0 w 299"/>
                  <a:gd name="T65" fmla="*/ 1 h 233"/>
                  <a:gd name="T66" fmla="*/ 0 w 299"/>
                  <a:gd name="T67" fmla="*/ 1 h 233"/>
                  <a:gd name="T68" fmla="*/ 0 w 299"/>
                  <a:gd name="T69" fmla="*/ 1 h 23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9"/>
                  <a:gd name="T106" fmla="*/ 0 h 233"/>
                  <a:gd name="T107" fmla="*/ 299 w 299"/>
                  <a:gd name="T108" fmla="*/ 233 h 23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9" h="233">
                    <a:moveTo>
                      <a:pt x="236" y="37"/>
                    </a:moveTo>
                    <a:lnTo>
                      <a:pt x="236" y="35"/>
                    </a:lnTo>
                    <a:lnTo>
                      <a:pt x="237" y="29"/>
                    </a:lnTo>
                    <a:lnTo>
                      <a:pt x="240" y="17"/>
                    </a:lnTo>
                    <a:lnTo>
                      <a:pt x="243" y="4"/>
                    </a:lnTo>
                    <a:lnTo>
                      <a:pt x="244" y="0"/>
                    </a:lnTo>
                    <a:lnTo>
                      <a:pt x="248" y="8"/>
                    </a:lnTo>
                    <a:lnTo>
                      <a:pt x="257" y="21"/>
                    </a:lnTo>
                    <a:lnTo>
                      <a:pt x="264" y="30"/>
                    </a:lnTo>
                    <a:lnTo>
                      <a:pt x="273" y="36"/>
                    </a:lnTo>
                    <a:lnTo>
                      <a:pt x="293" y="50"/>
                    </a:lnTo>
                    <a:lnTo>
                      <a:pt x="299" y="55"/>
                    </a:lnTo>
                    <a:lnTo>
                      <a:pt x="297" y="58"/>
                    </a:lnTo>
                    <a:lnTo>
                      <a:pt x="294" y="63"/>
                    </a:lnTo>
                    <a:lnTo>
                      <a:pt x="287" y="71"/>
                    </a:lnTo>
                    <a:lnTo>
                      <a:pt x="281" y="79"/>
                    </a:lnTo>
                    <a:lnTo>
                      <a:pt x="280" y="80"/>
                    </a:lnTo>
                    <a:lnTo>
                      <a:pt x="249" y="82"/>
                    </a:lnTo>
                    <a:lnTo>
                      <a:pt x="199" y="94"/>
                    </a:lnTo>
                    <a:lnTo>
                      <a:pt x="157" y="114"/>
                    </a:lnTo>
                    <a:lnTo>
                      <a:pt x="120" y="143"/>
                    </a:lnTo>
                    <a:lnTo>
                      <a:pt x="86" y="177"/>
                    </a:lnTo>
                    <a:lnTo>
                      <a:pt x="53" y="214"/>
                    </a:lnTo>
                    <a:lnTo>
                      <a:pt x="36" y="232"/>
                    </a:lnTo>
                    <a:lnTo>
                      <a:pt x="33" y="233"/>
                    </a:lnTo>
                    <a:lnTo>
                      <a:pt x="26" y="233"/>
                    </a:lnTo>
                    <a:lnTo>
                      <a:pt x="14" y="233"/>
                    </a:lnTo>
                    <a:lnTo>
                      <a:pt x="2" y="233"/>
                    </a:lnTo>
                    <a:lnTo>
                      <a:pt x="0" y="233"/>
                    </a:lnTo>
                    <a:lnTo>
                      <a:pt x="18" y="216"/>
                    </a:lnTo>
                    <a:lnTo>
                      <a:pt x="56" y="181"/>
                    </a:lnTo>
                    <a:lnTo>
                      <a:pt x="131" y="113"/>
                    </a:lnTo>
                    <a:lnTo>
                      <a:pt x="213" y="52"/>
                    </a:lnTo>
                    <a:lnTo>
                      <a:pt x="236" y="3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129"/>
              <p:cNvSpPr>
                <a:spLocks/>
              </p:cNvSpPr>
              <p:nvPr/>
            </p:nvSpPr>
            <p:spPr bwMode="auto">
              <a:xfrm>
                <a:off x="2481" y="1036"/>
                <a:ext cx="138" cy="86"/>
              </a:xfrm>
              <a:custGeom>
                <a:avLst/>
                <a:gdLst>
                  <a:gd name="T0" fmla="*/ 0 w 277"/>
                  <a:gd name="T1" fmla="*/ 1 h 171"/>
                  <a:gd name="T2" fmla="*/ 0 w 277"/>
                  <a:gd name="T3" fmla="*/ 1 h 171"/>
                  <a:gd name="T4" fmla="*/ 0 w 277"/>
                  <a:gd name="T5" fmla="*/ 1 h 171"/>
                  <a:gd name="T6" fmla="*/ 0 w 277"/>
                  <a:gd name="T7" fmla="*/ 1 h 171"/>
                  <a:gd name="T8" fmla="*/ 0 w 277"/>
                  <a:gd name="T9" fmla="*/ 1 h 171"/>
                  <a:gd name="T10" fmla="*/ 0 w 277"/>
                  <a:gd name="T11" fmla="*/ 0 h 171"/>
                  <a:gd name="T12" fmla="*/ 0 w 277"/>
                  <a:gd name="T13" fmla="*/ 1 h 171"/>
                  <a:gd name="T14" fmla="*/ 0 w 277"/>
                  <a:gd name="T15" fmla="*/ 1 h 171"/>
                  <a:gd name="T16" fmla="*/ 0 w 277"/>
                  <a:gd name="T17" fmla="*/ 1 h 171"/>
                  <a:gd name="T18" fmla="*/ 0 w 277"/>
                  <a:gd name="T19" fmla="*/ 1 h 171"/>
                  <a:gd name="T20" fmla="*/ 0 w 277"/>
                  <a:gd name="T21" fmla="*/ 1 h 171"/>
                  <a:gd name="T22" fmla="*/ 0 w 277"/>
                  <a:gd name="T23" fmla="*/ 1 h 171"/>
                  <a:gd name="T24" fmla="*/ 0 w 277"/>
                  <a:gd name="T25" fmla="*/ 1 h 171"/>
                  <a:gd name="T26" fmla="*/ 0 w 277"/>
                  <a:gd name="T27" fmla="*/ 1 h 171"/>
                  <a:gd name="T28" fmla="*/ 0 w 277"/>
                  <a:gd name="T29" fmla="*/ 1 h 171"/>
                  <a:gd name="T30" fmla="*/ 0 w 277"/>
                  <a:gd name="T31" fmla="*/ 1 h 171"/>
                  <a:gd name="T32" fmla="*/ 0 w 277"/>
                  <a:gd name="T33" fmla="*/ 1 h 171"/>
                  <a:gd name="T34" fmla="*/ 0 w 277"/>
                  <a:gd name="T35" fmla="*/ 1 h 171"/>
                  <a:gd name="T36" fmla="*/ 0 w 277"/>
                  <a:gd name="T37" fmla="*/ 1 h 171"/>
                  <a:gd name="T38" fmla="*/ 0 w 277"/>
                  <a:gd name="T39" fmla="*/ 1 h 171"/>
                  <a:gd name="T40" fmla="*/ 0 w 277"/>
                  <a:gd name="T41" fmla="*/ 1 h 171"/>
                  <a:gd name="T42" fmla="*/ 0 w 277"/>
                  <a:gd name="T43" fmla="*/ 1 h 171"/>
                  <a:gd name="T44" fmla="*/ 0 w 277"/>
                  <a:gd name="T45" fmla="*/ 1 h 171"/>
                  <a:gd name="T46" fmla="*/ 0 w 277"/>
                  <a:gd name="T47" fmla="*/ 1 h 171"/>
                  <a:gd name="T48" fmla="*/ 0 w 277"/>
                  <a:gd name="T49" fmla="*/ 1 h 171"/>
                  <a:gd name="T50" fmla="*/ 0 w 277"/>
                  <a:gd name="T51" fmla="*/ 1 h 171"/>
                  <a:gd name="T52" fmla="*/ 0 w 277"/>
                  <a:gd name="T53" fmla="*/ 1 h 171"/>
                  <a:gd name="T54" fmla="*/ 0 w 277"/>
                  <a:gd name="T55" fmla="*/ 1 h 171"/>
                  <a:gd name="T56" fmla="*/ 0 w 277"/>
                  <a:gd name="T57" fmla="*/ 1 h 171"/>
                  <a:gd name="T58" fmla="*/ 0 w 277"/>
                  <a:gd name="T59" fmla="*/ 1 h 171"/>
                  <a:gd name="T60" fmla="*/ 0 w 277"/>
                  <a:gd name="T61" fmla="*/ 1 h 171"/>
                  <a:gd name="T62" fmla="*/ 0 w 277"/>
                  <a:gd name="T63" fmla="*/ 1 h 171"/>
                  <a:gd name="T64" fmla="*/ 0 w 277"/>
                  <a:gd name="T65" fmla="*/ 1 h 171"/>
                  <a:gd name="T66" fmla="*/ 0 w 277"/>
                  <a:gd name="T67" fmla="*/ 1 h 171"/>
                  <a:gd name="T68" fmla="*/ 0 w 277"/>
                  <a:gd name="T69" fmla="*/ 1 h 171"/>
                  <a:gd name="T70" fmla="*/ 0 w 277"/>
                  <a:gd name="T71" fmla="*/ 1 h 171"/>
                  <a:gd name="T72" fmla="*/ 0 w 277"/>
                  <a:gd name="T73" fmla="*/ 1 h 17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77"/>
                  <a:gd name="T112" fmla="*/ 0 h 171"/>
                  <a:gd name="T113" fmla="*/ 277 w 277"/>
                  <a:gd name="T114" fmla="*/ 171 h 17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77" h="171">
                    <a:moveTo>
                      <a:pt x="212" y="17"/>
                    </a:moveTo>
                    <a:lnTo>
                      <a:pt x="213" y="16"/>
                    </a:lnTo>
                    <a:lnTo>
                      <a:pt x="216" y="13"/>
                    </a:lnTo>
                    <a:lnTo>
                      <a:pt x="221" y="8"/>
                    </a:lnTo>
                    <a:lnTo>
                      <a:pt x="226" y="2"/>
                    </a:lnTo>
                    <a:lnTo>
                      <a:pt x="228" y="0"/>
                    </a:lnTo>
                    <a:lnTo>
                      <a:pt x="229" y="3"/>
                    </a:lnTo>
                    <a:lnTo>
                      <a:pt x="233" y="7"/>
                    </a:lnTo>
                    <a:lnTo>
                      <a:pt x="239" y="16"/>
                    </a:lnTo>
                    <a:lnTo>
                      <a:pt x="244" y="26"/>
                    </a:lnTo>
                    <a:lnTo>
                      <a:pt x="246" y="28"/>
                    </a:lnTo>
                    <a:lnTo>
                      <a:pt x="248" y="28"/>
                    </a:lnTo>
                    <a:lnTo>
                      <a:pt x="253" y="28"/>
                    </a:lnTo>
                    <a:lnTo>
                      <a:pt x="263" y="27"/>
                    </a:lnTo>
                    <a:lnTo>
                      <a:pt x="274" y="25"/>
                    </a:lnTo>
                    <a:lnTo>
                      <a:pt x="277" y="24"/>
                    </a:lnTo>
                    <a:lnTo>
                      <a:pt x="277" y="26"/>
                    </a:lnTo>
                    <a:lnTo>
                      <a:pt x="277" y="30"/>
                    </a:lnTo>
                    <a:lnTo>
                      <a:pt x="277" y="38"/>
                    </a:lnTo>
                    <a:lnTo>
                      <a:pt x="277" y="46"/>
                    </a:lnTo>
                    <a:lnTo>
                      <a:pt x="277" y="48"/>
                    </a:lnTo>
                    <a:lnTo>
                      <a:pt x="275" y="48"/>
                    </a:lnTo>
                    <a:lnTo>
                      <a:pt x="264" y="47"/>
                    </a:lnTo>
                    <a:lnTo>
                      <a:pt x="222" y="45"/>
                    </a:lnTo>
                    <a:lnTo>
                      <a:pt x="181" y="46"/>
                    </a:lnTo>
                    <a:lnTo>
                      <a:pt x="175" y="47"/>
                    </a:lnTo>
                    <a:lnTo>
                      <a:pt x="155" y="54"/>
                    </a:lnTo>
                    <a:lnTo>
                      <a:pt x="121" y="71"/>
                    </a:lnTo>
                    <a:lnTo>
                      <a:pt x="66" y="114"/>
                    </a:lnTo>
                    <a:lnTo>
                      <a:pt x="15" y="160"/>
                    </a:lnTo>
                    <a:lnTo>
                      <a:pt x="0" y="171"/>
                    </a:lnTo>
                    <a:lnTo>
                      <a:pt x="12" y="150"/>
                    </a:lnTo>
                    <a:lnTo>
                      <a:pt x="36" y="110"/>
                    </a:lnTo>
                    <a:lnTo>
                      <a:pt x="98" y="49"/>
                    </a:lnTo>
                    <a:lnTo>
                      <a:pt x="185" y="19"/>
                    </a:lnTo>
                    <a:lnTo>
                      <a:pt x="212" y="17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130"/>
              <p:cNvSpPr>
                <a:spLocks/>
              </p:cNvSpPr>
              <p:nvPr/>
            </p:nvSpPr>
            <p:spPr bwMode="auto">
              <a:xfrm>
                <a:off x="2479" y="981"/>
                <a:ext cx="138" cy="72"/>
              </a:xfrm>
              <a:custGeom>
                <a:avLst/>
                <a:gdLst>
                  <a:gd name="T0" fmla="*/ 1 w 276"/>
                  <a:gd name="T1" fmla="*/ 0 h 144"/>
                  <a:gd name="T2" fmla="*/ 1 w 276"/>
                  <a:gd name="T3" fmla="*/ 1 h 144"/>
                  <a:gd name="T4" fmla="*/ 1 w 276"/>
                  <a:gd name="T5" fmla="*/ 1 h 144"/>
                  <a:gd name="T6" fmla="*/ 1 w 276"/>
                  <a:gd name="T7" fmla="*/ 1 h 144"/>
                  <a:gd name="T8" fmla="*/ 1 w 276"/>
                  <a:gd name="T9" fmla="*/ 1 h 144"/>
                  <a:gd name="T10" fmla="*/ 1 w 276"/>
                  <a:gd name="T11" fmla="*/ 1 h 144"/>
                  <a:gd name="T12" fmla="*/ 1 w 276"/>
                  <a:gd name="T13" fmla="*/ 1 h 144"/>
                  <a:gd name="T14" fmla="*/ 1 w 276"/>
                  <a:gd name="T15" fmla="*/ 1 h 144"/>
                  <a:gd name="T16" fmla="*/ 1 w 276"/>
                  <a:gd name="T17" fmla="*/ 1 h 144"/>
                  <a:gd name="T18" fmla="*/ 1 w 276"/>
                  <a:gd name="T19" fmla="*/ 1 h 144"/>
                  <a:gd name="T20" fmla="*/ 1 w 276"/>
                  <a:gd name="T21" fmla="*/ 1 h 144"/>
                  <a:gd name="T22" fmla="*/ 1 w 276"/>
                  <a:gd name="T23" fmla="*/ 1 h 144"/>
                  <a:gd name="T24" fmla="*/ 1 w 276"/>
                  <a:gd name="T25" fmla="*/ 1 h 144"/>
                  <a:gd name="T26" fmla="*/ 1 w 276"/>
                  <a:gd name="T27" fmla="*/ 1 h 144"/>
                  <a:gd name="T28" fmla="*/ 1 w 276"/>
                  <a:gd name="T29" fmla="*/ 1 h 144"/>
                  <a:gd name="T30" fmla="*/ 1 w 276"/>
                  <a:gd name="T31" fmla="*/ 1 h 144"/>
                  <a:gd name="T32" fmla="*/ 1 w 276"/>
                  <a:gd name="T33" fmla="*/ 1 h 144"/>
                  <a:gd name="T34" fmla="*/ 1 w 276"/>
                  <a:gd name="T35" fmla="*/ 1 h 144"/>
                  <a:gd name="T36" fmla="*/ 1 w 276"/>
                  <a:gd name="T37" fmla="*/ 1 h 144"/>
                  <a:gd name="T38" fmla="*/ 1 w 276"/>
                  <a:gd name="T39" fmla="*/ 1 h 144"/>
                  <a:gd name="T40" fmla="*/ 1 w 276"/>
                  <a:gd name="T41" fmla="*/ 1 h 144"/>
                  <a:gd name="T42" fmla="*/ 1 w 276"/>
                  <a:gd name="T43" fmla="*/ 1 h 144"/>
                  <a:gd name="T44" fmla="*/ 1 w 276"/>
                  <a:gd name="T45" fmla="*/ 1 h 144"/>
                  <a:gd name="T46" fmla="*/ 1 w 276"/>
                  <a:gd name="T47" fmla="*/ 1 h 144"/>
                  <a:gd name="T48" fmla="*/ 1 w 276"/>
                  <a:gd name="T49" fmla="*/ 1 h 144"/>
                  <a:gd name="T50" fmla="*/ 1 w 276"/>
                  <a:gd name="T51" fmla="*/ 1 h 144"/>
                  <a:gd name="T52" fmla="*/ 0 w 276"/>
                  <a:gd name="T53" fmla="*/ 1 h 144"/>
                  <a:gd name="T54" fmla="*/ 1 w 276"/>
                  <a:gd name="T55" fmla="*/ 1 h 144"/>
                  <a:gd name="T56" fmla="*/ 1 w 276"/>
                  <a:gd name="T57" fmla="*/ 1 h 144"/>
                  <a:gd name="T58" fmla="*/ 1 w 276"/>
                  <a:gd name="T59" fmla="*/ 1 h 144"/>
                  <a:gd name="T60" fmla="*/ 1 w 276"/>
                  <a:gd name="T61" fmla="*/ 1 h 144"/>
                  <a:gd name="T62" fmla="*/ 1 w 276"/>
                  <a:gd name="T63" fmla="*/ 0 h 144"/>
                  <a:gd name="T64" fmla="*/ 1 w 276"/>
                  <a:gd name="T65" fmla="*/ 0 h 14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6"/>
                  <a:gd name="T100" fmla="*/ 0 h 144"/>
                  <a:gd name="T101" fmla="*/ 276 w 276"/>
                  <a:gd name="T102" fmla="*/ 144 h 14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6" h="144">
                    <a:moveTo>
                      <a:pt x="221" y="0"/>
                    </a:moveTo>
                    <a:lnTo>
                      <a:pt x="225" y="6"/>
                    </a:lnTo>
                    <a:lnTo>
                      <a:pt x="230" y="9"/>
                    </a:lnTo>
                    <a:lnTo>
                      <a:pt x="237" y="12"/>
                    </a:lnTo>
                    <a:lnTo>
                      <a:pt x="249" y="16"/>
                    </a:lnTo>
                    <a:lnTo>
                      <a:pt x="260" y="20"/>
                    </a:lnTo>
                    <a:lnTo>
                      <a:pt x="269" y="25"/>
                    </a:lnTo>
                    <a:lnTo>
                      <a:pt x="273" y="28"/>
                    </a:lnTo>
                    <a:lnTo>
                      <a:pt x="275" y="33"/>
                    </a:lnTo>
                    <a:lnTo>
                      <a:pt x="276" y="39"/>
                    </a:lnTo>
                    <a:lnTo>
                      <a:pt x="275" y="42"/>
                    </a:lnTo>
                    <a:lnTo>
                      <a:pt x="274" y="45"/>
                    </a:lnTo>
                    <a:lnTo>
                      <a:pt x="273" y="46"/>
                    </a:lnTo>
                    <a:lnTo>
                      <a:pt x="271" y="47"/>
                    </a:lnTo>
                    <a:lnTo>
                      <a:pt x="269" y="48"/>
                    </a:lnTo>
                    <a:lnTo>
                      <a:pt x="266" y="48"/>
                    </a:lnTo>
                    <a:lnTo>
                      <a:pt x="263" y="48"/>
                    </a:lnTo>
                    <a:lnTo>
                      <a:pt x="256" y="47"/>
                    </a:lnTo>
                    <a:lnTo>
                      <a:pt x="238" y="41"/>
                    </a:lnTo>
                    <a:lnTo>
                      <a:pt x="201" y="31"/>
                    </a:lnTo>
                    <a:lnTo>
                      <a:pt x="191" y="31"/>
                    </a:lnTo>
                    <a:lnTo>
                      <a:pt x="175" y="37"/>
                    </a:lnTo>
                    <a:lnTo>
                      <a:pt x="142" y="53"/>
                    </a:lnTo>
                    <a:lnTo>
                      <a:pt x="77" y="95"/>
                    </a:lnTo>
                    <a:lnTo>
                      <a:pt x="15" y="137"/>
                    </a:lnTo>
                    <a:lnTo>
                      <a:pt x="0" y="144"/>
                    </a:lnTo>
                    <a:lnTo>
                      <a:pt x="16" y="125"/>
                    </a:lnTo>
                    <a:lnTo>
                      <a:pt x="47" y="91"/>
                    </a:lnTo>
                    <a:lnTo>
                      <a:pt x="115" y="41"/>
                    </a:lnTo>
                    <a:lnTo>
                      <a:pt x="197" y="7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Freeform 131"/>
              <p:cNvSpPr>
                <a:spLocks/>
              </p:cNvSpPr>
              <p:nvPr/>
            </p:nvSpPr>
            <p:spPr bwMode="auto">
              <a:xfrm>
                <a:off x="2488" y="1149"/>
                <a:ext cx="132" cy="114"/>
              </a:xfrm>
              <a:custGeom>
                <a:avLst/>
                <a:gdLst>
                  <a:gd name="T0" fmla="*/ 1 w 264"/>
                  <a:gd name="T1" fmla="*/ 1 h 227"/>
                  <a:gd name="T2" fmla="*/ 1 w 264"/>
                  <a:gd name="T3" fmla="*/ 1 h 227"/>
                  <a:gd name="T4" fmla="*/ 1 w 264"/>
                  <a:gd name="T5" fmla="*/ 1 h 227"/>
                  <a:gd name="T6" fmla="*/ 1 w 264"/>
                  <a:gd name="T7" fmla="*/ 1 h 227"/>
                  <a:gd name="T8" fmla="*/ 1 w 264"/>
                  <a:gd name="T9" fmla="*/ 1 h 227"/>
                  <a:gd name="T10" fmla="*/ 1 w 264"/>
                  <a:gd name="T11" fmla="*/ 1 h 227"/>
                  <a:gd name="T12" fmla="*/ 1 w 264"/>
                  <a:gd name="T13" fmla="*/ 1 h 227"/>
                  <a:gd name="T14" fmla="*/ 1 w 264"/>
                  <a:gd name="T15" fmla="*/ 1 h 227"/>
                  <a:gd name="T16" fmla="*/ 1 w 264"/>
                  <a:gd name="T17" fmla="*/ 1 h 227"/>
                  <a:gd name="T18" fmla="*/ 1 w 264"/>
                  <a:gd name="T19" fmla="*/ 1 h 227"/>
                  <a:gd name="T20" fmla="*/ 1 w 264"/>
                  <a:gd name="T21" fmla="*/ 0 h 227"/>
                  <a:gd name="T22" fmla="*/ 1 w 264"/>
                  <a:gd name="T23" fmla="*/ 1 h 227"/>
                  <a:gd name="T24" fmla="*/ 1 w 264"/>
                  <a:gd name="T25" fmla="*/ 1 h 227"/>
                  <a:gd name="T26" fmla="*/ 1 w 264"/>
                  <a:gd name="T27" fmla="*/ 1 h 227"/>
                  <a:gd name="T28" fmla="*/ 1 w 264"/>
                  <a:gd name="T29" fmla="*/ 1 h 227"/>
                  <a:gd name="T30" fmla="*/ 1 w 264"/>
                  <a:gd name="T31" fmla="*/ 1 h 227"/>
                  <a:gd name="T32" fmla="*/ 1 w 264"/>
                  <a:gd name="T33" fmla="*/ 1 h 227"/>
                  <a:gd name="T34" fmla="*/ 1 w 264"/>
                  <a:gd name="T35" fmla="*/ 1 h 227"/>
                  <a:gd name="T36" fmla="*/ 1 w 264"/>
                  <a:gd name="T37" fmla="*/ 1 h 227"/>
                  <a:gd name="T38" fmla="*/ 1 w 264"/>
                  <a:gd name="T39" fmla="*/ 1 h 227"/>
                  <a:gd name="T40" fmla="*/ 1 w 264"/>
                  <a:gd name="T41" fmla="*/ 1 h 227"/>
                  <a:gd name="T42" fmla="*/ 1 w 264"/>
                  <a:gd name="T43" fmla="*/ 1 h 227"/>
                  <a:gd name="T44" fmla="*/ 1 w 264"/>
                  <a:gd name="T45" fmla="*/ 1 h 227"/>
                  <a:gd name="T46" fmla="*/ 1 w 264"/>
                  <a:gd name="T47" fmla="*/ 1 h 227"/>
                  <a:gd name="T48" fmla="*/ 1 w 264"/>
                  <a:gd name="T49" fmla="*/ 1 h 227"/>
                  <a:gd name="T50" fmla="*/ 1 w 264"/>
                  <a:gd name="T51" fmla="*/ 1 h 227"/>
                  <a:gd name="T52" fmla="*/ 1 w 264"/>
                  <a:gd name="T53" fmla="*/ 1 h 227"/>
                  <a:gd name="T54" fmla="*/ 1 w 264"/>
                  <a:gd name="T55" fmla="*/ 1 h 227"/>
                  <a:gd name="T56" fmla="*/ 1 w 264"/>
                  <a:gd name="T57" fmla="*/ 1 h 227"/>
                  <a:gd name="T58" fmla="*/ 1 w 264"/>
                  <a:gd name="T59" fmla="*/ 1 h 227"/>
                  <a:gd name="T60" fmla="*/ 1 w 264"/>
                  <a:gd name="T61" fmla="*/ 1 h 227"/>
                  <a:gd name="T62" fmla="*/ 0 w 264"/>
                  <a:gd name="T63" fmla="*/ 1 h 227"/>
                  <a:gd name="T64" fmla="*/ 1 w 264"/>
                  <a:gd name="T65" fmla="*/ 1 h 227"/>
                  <a:gd name="T66" fmla="*/ 1 w 264"/>
                  <a:gd name="T67" fmla="*/ 1 h 227"/>
                  <a:gd name="T68" fmla="*/ 1 w 264"/>
                  <a:gd name="T69" fmla="*/ 1 h 227"/>
                  <a:gd name="T70" fmla="*/ 1 w 264"/>
                  <a:gd name="T71" fmla="*/ 1 h 227"/>
                  <a:gd name="T72" fmla="*/ 1 w 264"/>
                  <a:gd name="T73" fmla="*/ 1 h 227"/>
                  <a:gd name="T74" fmla="*/ 1 w 264"/>
                  <a:gd name="T75" fmla="*/ 1 h 22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64"/>
                  <a:gd name="T115" fmla="*/ 0 h 227"/>
                  <a:gd name="T116" fmla="*/ 264 w 264"/>
                  <a:gd name="T117" fmla="*/ 227 h 22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64" h="227">
                    <a:moveTo>
                      <a:pt x="74" y="108"/>
                    </a:moveTo>
                    <a:lnTo>
                      <a:pt x="83" y="101"/>
                    </a:lnTo>
                    <a:lnTo>
                      <a:pt x="106" y="83"/>
                    </a:lnTo>
                    <a:lnTo>
                      <a:pt x="159" y="50"/>
                    </a:lnTo>
                    <a:lnTo>
                      <a:pt x="193" y="30"/>
                    </a:lnTo>
                    <a:lnTo>
                      <a:pt x="195" y="29"/>
                    </a:lnTo>
                    <a:lnTo>
                      <a:pt x="196" y="27"/>
                    </a:lnTo>
                    <a:lnTo>
                      <a:pt x="199" y="22"/>
                    </a:lnTo>
                    <a:lnTo>
                      <a:pt x="206" y="12"/>
                    </a:lnTo>
                    <a:lnTo>
                      <a:pt x="212" y="3"/>
                    </a:lnTo>
                    <a:lnTo>
                      <a:pt x="214" y="0"/>
                    </a:lnTo>
                    <a:lnTo>
                      <a:pt x="216" y="2"/>
                    </a:lnTo>
                    <a:lnTo>
                      <a:pt x="220" y="6"/>
                    </a:lnTo>
                    <a:lnTo>
                      <a:pt x="226" y="13"/>
                    </a:lnTo>
                    <a:lnTo>
                      <a:pt x="233" y="20"/>
                    </a:lnTo>
                    <a:lnTo>
                      <a:pt x="235" y="21"/>
                    </a:lnTo>
                    <a:lnTo>
                      <a:pt x="237" y="22"/>
                    </a:lnTo>
                    <a:lnTo>
                      <a:pt x="242" y="24"/>
                    </a:lnTo>
                    <a:lnTo>
                      <a:pt x="251" y="27"/>
                    </a:lnTo>
                    <a:lnTo>
                      <a:pt x="261" y="29"/>
                    </a:lnTo>
                    <a:lnTo>
                      <a:pt x="264" y="29"/>
                    </a:lnTo>
                    <a:lnTo>
                      <a:pt x="263" y="32"/>
                    </a:lnTo>
                    <a:lnTo>
                      <a:pt x="263" y="37"/>
                    </a:lnTo>
                    <a:lnTo>
                      <a:pt x="262" y="47"/>
                    </a:lnTo>
                    <a:lnTo>
                      <a:pt x="262" y="52"/>
                    </a:lnTo>
                    <a:lnTo>
                      <a:pt x="260" y="55"/>
                    </a:lnTo>
                    <a:lnTo>
                      <a:pt x="259" y="55"/>
                    </a:lnTo>
                    <a:lnTo>
                      <a:pt x="253" y="59"/>
                    </a:lnTo>
                    <a:lnTo>
                      <a:pt x="219" y="82"/>
                    </a:lnTo>
                    <a:lnTo>
                      <a:pt x="97" y="163"/>
                    </a:lnTo>
                    <a:lnTo>
                      <a:pt x="5" y="224"/>
                    </a:lnTo>
                    <a:lnTo>
                      <a:pt x="0" y="227"/>
                    </a:lnTo>
                    <a:lnTo>
                      <a:pt x="5" y="213"/>
                    </a:lnTo>
                    <a:lnTo>
                      <a:pt x="15" y="188"/>
                    </a:lnTo>
                    <a:lnTo>
                      <a:pt x="37" y="147"/>
                    </a:lnTo>
                    <a:lnTo>
                      <a:pt x="65" y="116"/>
                    </a:lnTo>
                    <a:lnTo>
                      <a:pt x="74" y="10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Freeform 132"/>
              <p:cNvSpPr>
                <a:spLocks/>
              </p:cNvSpPr>
              <p:nvPr/>
            </p:nvSpPr>
            <p:spPr bwMode="auto">
              <a:xfrm>
                <a:off x="2484" y="1212"/>
                <a:ext cx="133" cy="112"/>
              </a:xfrm>
              <a:custGeom>
                <a:avLst/>
                <a:gdLst>
                  <a:gd name="T0" fmla="*/ 0 w 267"/>
                  <a:gd name="T1" fmla="*/ 1 h 224"/>
                  <a:gd name="T2" fmla="*/ 0 w 267"/>
                  <a:gd name="T3" fmla="*/ 1 h 224"/>
                  <a:gd name="T4" fmla="*/ 0 w 267"/>
                  <a:gd name="T5" fmla="*/ 1 h 224"/>
                  <a:gd name="T6" fmla="*/ 0 w 267"/>
                  <a:gd name="T7" fmla="*/ 1 h 224"/>
                  <a:gd name="T8" fmla="*/ 0 w 267"/>
                  <a:gd name="T9" fmla="*/ 1 h 224"/>
                  <a:gd name="T10" fmla="*/ 0 w 267"/>
                  <a:gd name="T11" fmla="*/ 1 h 224"/>
                  <a:gd name="T12" fmla="*/ 0 w 267"/>
                  <a:gd name="T13" fmla="*/ 1 h 224"/>
                  <a:gd name="T14" fmla="*/ 0 w 267"/>
                  <a:gd name="T15" fmla="*/ 1 h 224"/>
                  <a:gd name="T16" fmla="*/ 0 w 267"/>
                  <a:gd name="T17" fmla="*/ 1 h 224"/>
                  <a:gd name="T18" fmla="*/ 0 w 267"/>
                  <a:gd name="T19" fmla="*/ 1 h 224"/>
                  <a:gd name="T20" fmla="*/ 0 w 267"/>
                  <a:gd name="T21" fmla="*/ 1 h 224"/>
                  <a:gd name="T22" fmla="*/ 0 w 267"/>
                  <a:gd name="T23" fmla="*/ 1 h 224"/>
                  <a:gd name="T24" fmla="*/ 0 w 267"/>
                  <a:gd name="T25" fmla="*/ 1 h 224"/>
                  <a:gd name="T26" fmla="*/ 0 w 267"/>
                  <a:gd name="T27" fmla="*/ 1 h 224"/>
                  <a:gd name="T28" fmla="*/ 0 w 267"/>
                  <a:gd name="T29" fmla="*/ 1 h 224"/>
                  <a:gd name="T30" fmla="*/ 0 w 267"/>
                  <a:gd name="T31" fmla="*/ 1 h 224"/>
                  <a:gd name="T32" fmla="*/ 0 w 267"/>
                  <a:gd name="T33" fmla="*/ 1 h 224"/>
                  <a:gd name="T34" fmla="*/ 0 w 267"/>
                  <a:gd name="T35" fmla="*/ 1 h 224"/>
                  <a:gd name="T36" fmla="*/ 0 w 267"/>
                  <a:gd name="T37" fmla="*/ 1 h 224"/>
                  <a:gd name="T38" fmla="*/ 0 w 267"/>
                  <a:gd name="T39" fmla="*/ 1 h 224"/>
                  <a:gd name="T40" fmla="*/ 0 w 267"/>
                  <a:gd name="T41" fmla="*/ 1 h 224"/>
                  <a:gd name="T42" fmla="*/ 0 w 267"/>
                  <a:gd name="T43" fmla="*/ 1 h 224"/>
                  <a:gd name="T44" fmla="*/ 0 w 267"/>
                  <a:gd name="T45" fmla="*/ 1 h 224"/>
                  <a:gd name="T46" fmla="*/ 0 w 267"/>
                  <a:gd name="T47" fmla="*/ 1 h 224"/>
                  <a:gd name="T48" fmla="*/ 0 w 267"/>
                  <a:gd name="T49" fmla="*/ 1 h 224"/>
                  <a:gd name="T50" fmla="*/ 0 w 267"/>
                  <a:gd name="T51" fmla="*/ 1 h 224"/>
                  <a:gd name="T52" fmla="*/ 0 w 267"/>
                  <a:gd name="T53" fmla="*/ 1 h 224"/>
                  <a:gd name="T54" fmla="*/ 0 w 267"/>
                  <a:gd name="T55" fmla="*/ 1 h 224"/>
                  <a:gd name="T56" fmla="*/ 0 w 267"/>
                  <a:gd name="T57" fmla="*/ 1 h 224"/>
                  <a:gd name="T58" fmla="*/ 0 w 267"/>
                  <a:gd name="T59" fmla="*/ 1 h 224"/>
                  <a:gd name="T60" fmla="*/ 0 w 267"/>
                  <a:gd name="T61" fmla="*/ 1 h 224"/>
                  <a:gd name="T62" fmla="*/ 0 w 267"/>
                  <a:gd name="T63" fmla="*/ 0 h 224"/>
                  <a:gd name="T64" fmla="*/ 0 w 267"/>
                  <a:gd name="T65" fmla="*/ 1 h 224"/>
                  <a:gd name="T66" fmla="*/ 0 w 267"/>
                  <a:gd name="T67" fmla="*/ 1 h 224"/>
                  <a:gd name="T68" fmla="*/ 0 w 267"/>
                  <a:gd name="T69" fmla="*/ 1 h 224"/>
                  <a:gd name="T70" fmla="*/ 0 w 267"/>
                  <a:gd name="T71" fmla="*/ 1 h 224"/>
                  <a:gd name="T72" fmla="*/ 0 w 267"/>
                  <a:gd name="T73" fmla="*/ 1 h 224"/>
                  <a:gd name="T74" fmla="*/ 0 w 267"/>
                  <a:gd name="T75" fmla="*/ 1 h 2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67"/>
                  <a:gd name="T115" fmla="*/ 0 h 224"/>
                  <a:gd name="T116" fmla="*/ 267 w 267"/>
                  <a:gd name="T117" fmla="*/ 224 h 2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67" h="224">
                    <a:moveTo>
                      <a:pt x="30" y="153"/>
                    </a:moveTo>
                    <a:lnTo>
                      <a:pt x="26" y="157"/>
                    </a:lnTo>
                    <a:lnTo>
                      <a:pt x="23" y="162"/>
                    </a:lnTo>
                    <a:lnTo>
                      <a:pt x="17" y="175"/>
                    </a:lnTo>
                    <a:lnTo>
                      <a:pt x="5" y="206"/>
                    </a:lnTo>
                    <a:lnTo>
                      <a:pt x="0" y="220"/>
                    </a:lnTo>
                    <a:lnTo>
                      <a:pt x="5" y="222"/>
                    </a:lnTo>
                    <a:lnTo>
                      <a:pt x="11" y="224"/>
                    </a:lnTo>
                    <a:lnTo>
                      <a:pt x="20" y="224"/>
                    </a:lnTo>
                    <a:lnTo>
                      <a:pt x="32" y="220"/>
                    </a:lnTo>
                    <a:lnTo>
                      <a:pt x="45" y="212"/>
                    </a:lnTo>
                    <a:lnTo>
                      <a:pt x="52" y="205"/>
                    </a:lnTo>
                    <a:lnTo>
                      <a:pt x="60" y="196"/>
                    </a:lnTo>
                    <a:lnTo>
                      <a:pt x="83" y="176"/>
                    </a:lnTo>
                    <a:lnTo>
                      <a:pt x="136" y="129"/>
                    </a:lnTo>
                    <a:lnTo>
                      <a:pt x="172" y="98"/>
                    </a:lnTo>
                    <a:lnTo>
                      <a:pt x="174" y="96"/>
                    </a:lnTo>
                    <a:lnTo>
                      <a:pt x="179" y="93"/>
                    </a:lnTo>
                    <a:lnTo>
                      <a:pt x="191" y="88"/>
                    </a:lnTo>
                    <a:lnTo>
                      <a:pt x="214" y="76"/>
                    </a:lnTo>
                    <a:lnTo>
                      <a:pt x="238" y="64"/>
                    </a:lnTo>
                    <a:lnTo>
                      <a:pt x="244" y="61"/>
                    </a:lnTo>
                    <a:lnTo>
                      <a:pt x="242" y="58"/>
                    </a:lnTo>
                    <a:lnTo>
                      <a:pt x="239" y="44"/>
                    </a:lnTo>
                    <a:lnTo>
                      <a:pt x="238" y="36"/>
                    </a:lnTo>
                    <a:lnTo>
                      <a:pt x="239" y="29"/>
                    </a:lnTo>
                    <a:lnTo>
                      <a:pt x="241" y="26"/>
                    </a:lnTo>
                    <a:lnTo>
                      <a:pt x="243" y="24"/>
                    </a:lnTo>
                    <a:lnTo>
                      <a:pt x="248" y="18"/>
                    </a:lnTo>
                    <a:lnTo>
                      <a:pt x="259" y="7"/>
                    </a:lnTo>
                    <a:lnTo>
                      <a:pt x="266" y="1"/>
                    </a:lnTo>
                    <a:lnTo>
                      <a:pt x="267" y="0"/>
                    </a:lnTo>
                    <a:lnTo>
                      <a:pt x="262" y="3"/>
                    </a:lnTo>
                    <a:lnTo>
                      <a:pt x="231" y="22"/>
                    </a:lnTo>
                    <a:lnTo>
                      <a:pt x="123" y="91"/>
                    </a:lnTo>
                    <a:lnTo>
                      <a:pt x="36" y="148"/>
                    </a:lnTo>
                    <a:lnTo>
                      <a:pt x="30" y="153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Freeform 133"/>
              <p:cNvSpPr>
                <a:spLocks/>
              </p:cNvSpPr>
              <p:nvPr/>
            </p:nvSpPr>
            <p:spPr bwMode="auto">
              <a:xfrm>
                <a:off x="2419" y="1288"/>
                <a:ext cx="207" cy="335"/>
              </a:xfrm>
              <a:custGeom>
                <a:avLst/>
                <a:gdLst>
                  <a:gd name="T0" fmla="*/ 1 w 413"/>
                  <a:gd name="T1" fmla="*/ 1 h 670"/>
                  <a:gd name="T2" fmla="*/ 1 w 413"/>
                  <a:gd name="T3" fmla="*/ 1 h 670"/>
                  <a:gd name="T4" fmla="*/ 1 w 413"/>
                  <a:gd name="T5" fmla="*/ 1 h 670"/>
                  <a:gd name="T6" fmla="*/ 1 w 413"/>
                  <a:gd name="T7" fmla="*/ 1 h 670"/>
                  <a:gd name="T8" fmla="*/ 1 w 413"/>
                  <a:gd name="T9" fmla="*/ 1 h 670"/>
                  <a:gd name="T10" fmla="*/ 1 w 413"/>
                  <a:gd name="T11" fmla="*/ 1 h 670"/>
                  <a:gd name="T12" fmla="*/ 1 w 413"/>
                  <a:gd name="T13" fmla="*/ 1 h 670"/>
                  <a:gd name="T14" fmla="*/ 1 w 413"/>
                  <a:gd name="T15" fmla="*/ 1 h 670"/>
                  <a:gd name="T16" fmla="*/ 1 w 413"/>
                  <a:gd name="T17" fmla="*/ 1 h 670"/>
                  <a:gd name="T18" fmla="*/ 1 w 413"/>
                  <a:gd name="T19" fmla="*/ 1 h 670"/>
                  <a:gd name="T20" fmla="*/ 1 w 413"/>
                  <a:gd name="T21" fmla="*/ 1 h 670"/>
                  <a:gd name="T22" fmla="*/ 1 w 413"/>
                  <a:gd name="T23" fmla="*/ 1 h 670"/>
                  <a:gd name="T24" fmla="*/ 1 w 413"/>
                  <a:gd name="T25" fmla="*/ 1 h 670"/>
                  <a:gd name="T26" fmla="*/ 1 w 413"/>
                  <a:gd name="T27" fmla="*/ 1 h 670"/>
                  <a:gd name="T28" fmla="*/ 1 w 413"/>
                  <a:gd name="T29" fmla="*/ 1 h 670"/>
                  <a:gd name="T30" fmla="*/ 1 w 413"/>
                  <a:gd name="T31" fmla="*/ 1 h 670"/>
                  <a:gd name="T32" fmla="*/ 1 w 413"/>
                  <a:gd name="T33" fmla="*/ 1 h 670"/>
                  <a:gd name="T34" fmla="*/ 1 w 413"/>
                  <a:gd name="T35" fmla="*/ 1 h 670"/>
                  <a:gd name="T36" fmla="*/ 1 w 413"/>
                  <a:gd name="T37" fmla="*/ 1 h 670"/>
                  <a:gd name="T38" fmla="*/ 1 w 413"/>
                  <a:gd name="T39" fmla="*/ 1 h 670"/>
                  <a:gd name="T40" fmla="*/ 1 w 413"/>
                  <a:gd name="T41" fmla="*/ 1 h 670"/>
                  <a:gd name="T42" fmla="*/ 1 w 413"/>
                  <a:gd name="T43" fmla="*/ 1 h 670"/>
                  <a:gd name="T44" fmla="*/ 1 w 413"/>
                  <a:gd name="T45" fmla="*/ 1 h 670"/>
                  <a:gd name="T46" fmla="*/ 1 w 413"/>
                  <a:gd name="T47" fmla="*/ 1 h 670"/>
                  <a:gd name="T48" fmla="*/ 1 w 413"/>
                  <a:gd name="T49" fmla="*/ 1 h 670"/>
                  <a:gd name="T50" fmla="*/ 1 w 413"/>
                  <a:gd name="T51" fmla="*/ 1 h 670"/>
                  <a:gd name="T52" fmla="*/ 1 w 413"/>
                  <a:gd name="T53" fmla="*/ 1 h 670"/>
                  <a:gd name="T54" fmla="*/ 1 w 413"/>
                  <a:gd name="T55" fmla="*/ 1 h 670"/>
                  <a:gd name="T56" fmla="*/ 1 w 413"/>
                  <a:gd name="T57" fmla="*/ 1 h 670"/>
                  <a:gd name="T58" fmla="*/ 1 w 413"/>
                  <a:gd name="T59" fmla="*/ 1 h 670"/>
                  <a:gd name="T60" fmla="*/ 1 w 413"/>
                  <a:gd name="T61" fmla="*/ 1 h 670"/>
                  <a:gd name="T62" fmla="*/ 1 w 413"/>
                  <a:gd name="T63" fmla="*/ 1 h 670"/>
                  <a:gd name="T64" fmla="*/ 1 w 413"/>
                  <a:gd name="T65" fmla="*/ 1 h 670"/>
                  <a:gd name="T66" fmla="*/ 1 w 413"/>
                  <a:gd name="T67" fmla="*/ 1 h 670"/>
                  <a:gd name="T68" fmla="*/ 0 w 413"/>
                  <a:gd name="T69" fmla="*/ 1 h 670"/>
                  <a:gd name="T70" fmla="*/ 1 w 413"/>
                  <a:gd name="T71" fmla="*/ 1 h 670"/>
                  <a:gd name="T72" fmla="*/ 1 w 413"/>
                  <a:gd name="T73" fmla="*/ 1 h 670"/>
                  <a:gd name="T74" fmla="*/ 1 w 413"/>
                  <a:gd name="T75" fmla="*/ 1 h 670"/>
                  <a:gd name="T76" fmla="*/ 1 w 413"/>
                  <a:gd name="T77" fmla="*/ 1 h 670"/>
                  <a:gd name="T78" fmla="*/ 1 w 413"/>
                  <a:gd name="T79" fmla="*/ 1 h 670"/>
                  <a:gd name="T80" fmla="*/ 1 w 413"/>
                  <a:gd name="T81" fmla="*/ 1 h 670"/>
                  <a:gd name="T82" fmla="*/ 1 w 413"/>
                  <a:gd name="T83" fmla="*/ 1 h 670"/>
                  <a:gd name="T84" fmla="*/ 1 w 413"/>
                  <a:gd name="T85" fmla="*/ 1 h 670"/>
                  <a:gd name="T86" fmla="*/ 1 w 413"/>
                  <a:gd name="T87" fmla="*/ 1 h 670"/>
                  <a:gd name="T88" fmla="*/ 1 w 413"/>
                  <a:gd name="T89" fmla="*/ 1 h 670"/>
                  <a:gd name="T90" fmla="*/ 1 w 413"/>
                  <a:gd name="T91" fmla="*/ 0 h 670"/>
                  <a:gd name="T92" fmla="*/ 1 w 413"/>
                  <a:gd name="T93" fmla="*/ 1 h 670"/>
                  <a:gd name="T94" fmla="*/ 1 w 413"/>
                  <a:gd name="T95" fmla="*/ 1 h 670"/>
                  <a:gd name="T96" fmla="*/ 1 w 413"/>
                  <a:gd name="T97" fmla="*/ 1 h 670"/>
                  <a:gd name="T98" fmla="*/ 1 w 413"/>
                  <a:gd name="T99" fmla="*/ 1 h 670"/>
                  <a:gd name="T100" fmla="*/ 1 w 413"/>
                  <a:gd name="T101" fmla="*/ 1 h 670"/>
                  <a:gd name="T102" fmla="*/ 1 w 413"/>
                  <a:gd name="T103" fmla="*/ 1 h 670"/>
                  <a:gd name="T104" fmla="*/ 1 w 413"/>
                  <a:gd name="T105" fmla="*/ 1 h 67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13"/>
                  <a:gd name="T160" fmla="*/ 0 h 670"/>
                  <a:gd name="T161" fmla="*/ 413 w 413"/>
                  <a:gd name="T162" fmla="*/ 670 h 67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13" h="670">
                    <a:moveTo>
                      <a:pt x="377" y="30"/>
                    </a:moveTo>
                    <a:lnTo>
                      <a:pt x="381" y="30"/>
                    </a:lnTo>
                    <a:lnTo>
                      <a:pt x="389" y="27"/>
                    </a:lnTo>
                    <a:lnTo>
                      <a:pt x="396" y="23"/>
                    </a:lnTo>
                    <a:lnTo>
                      <a:pt x="402" y="18"/>
                    </a:lnTo>
                    <a:lnTo>
                      <a:pt x="407" y="12"/>
                    </a:lnTo>
                    <a:lnTo>
                      <a:pt x="408" y="11"/>
                    </a:lnTo>
                    <a:lnTo>
                      <a:pt x="408" y="14"/>
                    </a:lnTo>
                    <a:lnTo>
                      <a:pt x="408" y="20"/>
                    </a:lnTo>
                    <a:lnTo>
                      <a:pt x="410" y="32"/>
                    </a:lnTo>
                    <a:lnTo>
                      <a:pt x="412" y="44"/>
                    </a:lnTo>
                    <a:lnTo>
                      <a:pt x="413" y="46"/>
                    </a:lnTo>
                    <a:lnTo>
                      <a:pt x="408" y="46"/>
                    </a:lnTo>
                    <a:lnTo>
                      <a:pt x="398" y="45"/>
                    </a:lnTo>
                    <a:lnTo>
                      <a:pt x="379" y="44"/>
                    </a:lnTo>
                    <a:lnTo>
                      <a:pt x="359" y="43"/>
                    </a:lnTo>
                    <a:lnTo>
                      <a:pt x="355" y="42"/>
                    </a:lnTo>
                    <a:lnTo>
                      <a:pt x="335" y="62"/>
                    </a:lnTo>
                    <a:lnTo>
                      <a:pt x="298" y="98"/>
                    </a:lnTo>
                    <a:lnTo>
                      <a:pt x="223" y="172"/>
                    </a:lnTo>
                    <a:lnTo>
                      <a:pt x="147" y="246"/>
                    </a:lnTo>
                    <a:lnTo>
                      <a:pt x="128" y="264"/>
                    </a:lnTo>
                    <a:lnTo>
                      <a:pt x="121" y="279"/>
                    </a:lnTo>
                    <a:lnTo>
                      <a:pt x="107" y="307"/>
                    </a:lnTo>
                    <a:lnTo>
                      <a:pt x="78" y="362"/>
                    </a:lnTo>
                    <a:lnTo>
                      <a:pt x="49" y="417"/>
                    </a:lnTo>
                    <a:lnTo>
                      <a:pt x="42" y="431"/>
                    </a:lnTo>
                    <a:lnTo>
                      <a:pt x="39" y="451"/>
                    </a:lnTo>
                    <a:lnTo>
                      <a:pt x="34" y="491"/>
                    </a:lnTo>
                    <a:lnTo>
                      <a:pt x="25" y="570"/>
                    </a:lnTo>
                    <a:lnTo>
                      <a:pt x="16" y="650"/>
                    </a:lnTo>
                    <a:lnTo>
                      <a:pt x="14" y="670"/>
                    </a:lnTo>
                    <a:lnTo>
                      <a:pt x="11" y="659"/>
                    </a:lnTo>
                    <a:lnTo>
                      <a:pt x="4" y="615"/>
                    </a:lnTo>
                    <a:lnTo>
                      <a:pt x="0" y="557"/>
                    </a:lnTo>
                    <a:lnTo>
                      <a:pt x="1" y="542"/>
                    </a:lnTo>
                    <a:lnTo>
                      <a:pt x="2" y="527"/>
                    </a:lnTo>
                    <a:lnTo>
                      <a:pt x="6" y="488"/>
                    </a:lnTo>
                    <a:lnTo>
                      <a:pt x="26" y="393"/>
                    </a:lnTo>
                    <a:lnTo>
                      <a:pt x="68" y="296"/>
                    </a:lnTo>
                    <a:lnTo>
                      <a:pt x="83" y="272"/>
                    </a:lnTo>
                    <a:lnTo>
                      <a:pt x="101" y="249"/>
                    </a:lnTo>
                    <a:lnTo>
                      <a:pt x="153" y="194"/>
                    </a:lnTo>
                    <a:lnTo>
                      <a:pt x="276" y="77"/>
                    </a:lnTo>
                    <a:lnTo>
                      <a:pt x="359" y="4"/>
                    </a:lnTo>
                    <a:lnTo>
                      <a:pt x="364" y="0"/>
                    </a:lnTo>
                    <a:lnTo>
                      <a:pt x="363" y="6"/>
                    </a:lnTo>
                    <a:lnTo>
                      <a:pt x="364" y="20"/>
                    </a:lnTo>
                    <a:lnTo>
                      <a:pt x="366" y="27"/>
                    </a:lnTo>
                    <a:lnTo>
                      <a:pt x="369" y="29"/>
                    </a:lnTo>
                    <a:lnTo>
                      <a:pt x="372" y="31"/>
                    </a:lnTo>
                    <a:lnTo>
                      <a:pt x="377" y="3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Freeform 134"/>
              <p:cNvSpPr>
                <a:spLocks/>
              </p:cNvSpPr>
              <p:nvPr/>
            </p:nvSpPr>
            <p:spPr bwMode="auto">
              <a:xfrm>
                <a:off x="2468" y="1377"/>
                <a:ext cx="128" cy="188"/>
              </a:xfrm>
              <a:custGeom>
                <a:avLst/>
                <a:gdLst>
                  <a:gd name="T0" fmla="*/ 0 w 257"/>
                  <a:gd name="T1" fmla="*/ 1 h 375"/>
                  <a:gd name="T2" fmla="*/ 0 w 257"/>
                  <a:gd name="T3" fmla="*/ 1 h 375"/>
                  <a:gd name="T4" fmla="*/ 0 w 257"/>
                  <a:gd name="T5" fmla="*/ 1 h 375"/>
                  <a:gd name="T6" fmla="*/ 0 w 257"/>
                  <a:gd name="T7" fmla="*/ 1 h 375"/>
                  <a:gd name="T8" fmla="*/ 0 w 257"/>
                  <a:gd name="T9" fmla="*/ 1 h 375"/>
                  <a:gd name="T10" fmla="*/ 0 w 257"/>
                  <a:gd name="T11" fmla="*/ 1 h 375"/>
                  <a:gd name="T12" fmla="*/ 0 w 257"/>
                  <a:gd name="T13" fmla="*/ 1 h 375"/>
                  <a:gd name="T14" fmla="*/ 0 w 257"/>
                  <a:gd name="T15" fmla="*/ 1 h 375"/>
                  <a:gd name="T16" fmla="*/ 0 w 257"/>
                  <a:gd name="T17" fmla="*/ 1 h 375"/>
                  <a:gd name="T18" fmla="*/ 0 w 257"/>
                  <a:gd name="T19" fmla="*/ 1 h 375"/>
                  <a:gd name="T20" fmla="*/ 0 w 257"/>
                  <a:gd name="T21" fmla="*/ 1 h 375"/>
                  <a:gd name="T22" fmla="*/ 0 w 257"/>
                  <a:gd name="T23" fmla="*/ 1 h 375"/>
                  <a:gd name="T24" fmla="*/ 0 w 257"/>
                  <a:gd name="T25" fmla="*/ 1 h 375"/>
                  <a:gd name="T26" fmla="*/ 0 w 257"/>
                  <a:gd name="T27" fmla="*/ 1 h 375"/>
                  <a:gd name="T28" fmla="*/ 0 w 257"/>
                  <a:gd name="T29" fmla="*/ 1 h 375"/>
                  <a:gd name="T30" fmla="*/ 0 w 257"/>
                  <a:gd name="T31" fmla="*/ 1 h 375"/>
                  <a:gd name="T32" fmla="*/ 0 w 257"/>
                  <a:gd name="T33" fmla="*/ 1 h 375"/>
                  <a:gd name="T34" fmla="*/ 0 w 257"/>
                  <a:gd name="T35" fmla="*/ 1 h 375"/>
                  <a:gd name="T36" fmla="*/ 0 w 257"/>
                  <a:gd name="T37" fmla="*/ 1 h 375"/>
                  <a:gd name="T38" fmla="*/ 0 w 257"/>
                  <a:gd name="T39" fmla="*/ 1 h 375"/>
                  <a:gd name="T40" fmla="*/ 0 w 257"/>
                  <a:gd name="T41" fmla="*/ 1 h 375"/>
                  <a:gd name="T42" fmla="*/ 0 w 257"/>
                  <a:gd name="T43" fmla="*/ 1 h 375"/>
                  <a:gd name="T44" fmla="*/ 0 w 257"/>
                  <a:gd name="T45" fmla="*/ 1 h 375"/>
                  <a:gd name="T46" fmla="*/ 0 w 257"/>
                  <a:gd name="T47" fmla="*/ 1 h 375"/>
                  <a:gd name="T48" fmla="*/ 0 w 257"/>
                  <a:gd name="T49" fmla="*/ 1 h 375"/>
                  <a:gd name="T50" fmla="*/ 0 w 257"/>
                  <a:gd name="T51" fmla="*/ 1 h 375"/>
                  <a:gd name="T52" fmla="*/ 0 w 257"/>
                  <a:gd name="T53" fmla="*/ 1 h 375"/>
                  <a:gd name="T54" fmla="*/ 0 w 257"/>
                  <a:gd name="T55" fmla="*/ 1 h 375"/>
                  <a:gd name="T56" fmla="*/ 0 w 257"/>
                  <a:gd name="T57" fmla="*/ 0 h 375"/>
                  <a:gd name="T58" fmla="*/ 0 w 257"/>
                  <a:gd name="T59" fmla="*/ 1 h 375"/>
                  <a:gd name="T60" fmla="*/ 0 w 257"/>
                  <a:gd name="T61" fmla="*/ 1 h 375"/>
                  <a:gd name="T62" fmla="*/ 0 w 257"/>
                  <a:gd name="T63" fmla="*/ 1 h 375"/>
                  <a:gd name="T64" fmla="*/ 0 w 257"/>
                  <a:gd name="T65" fmla="*/ 1 h 375"/>
                  <a:gd name="T66" fmla="*/ 0 w 257"/>
                  <a:gd name="T67" fmla="*/ 1 h 375"/>
                  <a:gd name="T68" fmla="*/ 0 w 257"/>
                  <a:gd name="T69" fmla="*/ 1 h 37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7"/>
                  <a:gd name="T106" fmla="*/ 0 h 375"/>
                  <a:gd name="T107" fmla="*/ 257 w 257"/>
                  <a:gd name="T108" fmla="*/ 375 h 37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7" h="375">
                    <a:moveTo>
                      <a:pt x="153" y="65"/>
                    </a:moveTo>
                    <a:lnTo>
                      <a:pt x="146" y="75"/>
                    </a:lnTo>
                    <a:lnTo>
                      <a:pt x="126" y="104"/>
                    </a:lnTo>
                    <a:lnTo>
                      <a:pt x="73" y="187"/>
                    </a:lnTo>
                    <a:lnTo>
                      <a:pt x="26" y="269"/>
                    </a:lnTo>
                    <a:lnTo>
                      <a:pt x="19" y="284"/>
                    </a:lnTo>
                    <a:lnTo>
                      <a:pt x="14" y="297"/>
                    </a:lnTo>
                    <a:lnTo>
                      <a:pt x="6" y="321"/>
                    </a:lnTo>
                    <a:lnTo>
                      <a:pt x="0" y="358"/>
                    </a:lnTo>
                    <a:lnTo>
                      <a:pt x="2" y="369"/>
                    </a:lnTo>
                    <a:lnTo>
                      <a:pt x="4" y="373"/>
                    </a:lnTo>
                    <a:lnTo>
                      <a:pt x="5" y="374"/>
                    </a:lnTo>
                    <a:lnTo>
                      <a:pt x="8" y="375"/>
                    </a:lnTo>
                    <a:lnTo>
                      <a:pt x="10" y="374"/>
                    </a:lnTo>
                    <a:lnTo>
                      <a:pt x="10" y="372"/>
                    </a:lnTo>
                    <a:lnTo>
                      <a:pt x="16" y="358"/>
                    </a:lnTo>
                    <a:lnTo>
                      <a:pt x="37" y="308"/>
                    </a:lnTo>
                    <a:lnTo>
                      <a:pt x="58" y="268"/>
                    </a:lnTo>
                    <a:lnTo>
                      <a:pt x="62" y="264"/>
                    </a:lnTo>
                    <a:lnTo>
                      <a:pt x="65" y="261"/>
                    </a:lnTo>
                    <a:lnTo>
                      <a:pt x="78" y="247"/>
                    </a:lnTo>
                    <a:lnTo>
                      <a:pt x="113" y="207"/>
                    </a:lnTo>
                    <a:lnTo>
                      <a:pt x="137" y="178"/>
                    </a:lnTo>
                    <a:lnTo>
                      <a:pt x="139" y="175"/>
                    </a:lnTo>
                    <a:lnTo>
                      <a:pt x="146" y="157"/>
                    </a:lnTo>
                    <a:lnTo>
                      <a:pt x="160" y="124"/>
                    </a:lnTo>
                    <a:lnTo>
                      <a:pt x="193" y="65"/>
                    </a:lnTo>
                    <a:lnTo>
                      <a:pt x="240" y="13"/>
                    </a:lnTo>
                    <a:lnTo>
                      <a:pt x="257" y="0"/>
                    </a:lnTo>
                    <a:lnTo>
                      <a:pt x="254" y="1"/>
                    </a:lnTo>
                    <a:lnTo>
                      <a:pt x="243" y="7"/>
                    </a:lnTo>
                    <a:lnTo>
                      <a:pt x="202" y="30"/>
                    </a:lnTo>
                    <a:lnTo>
                      <a:pt x="159" y="59"/>
                    </a:lnTo>
                    <a:lnTo>
                      <a:pt x="153" y="6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Freeform 135"/>
              <p:cNvSpPr>
                <a:spLocks/>
              </p:cNvSpPr>
              <p:nvPr/>
            </p:nvSpPr>
            <p:spPr bwMode="auto">
              <a:xfrm>
                <a:off x="2376" y="1367"/>
                <a:ext cx="59" cy="225"/>
              </a:xfrm>
              <a:custGeom>
                <a:avLst/>
                <a:gdLst>
                  <a:gd name="T0" fmla="*/ 1 w 117"/>
                  <a:gd name="T1" fmla="*/ 0 h 451"/>
                  <a:gd name="T2" fmla="*/ 1 w 117"/>
                  <a:gd name="T3" fmla="*/ 0 h 451"/>
                  <a:gd name="T4" fmla="*/ 1 w 117"/>
                  <a:gd name="T5" fmla="*/ 0 h 451"/>
                  <a:gd name="T6" fmla="*/ 1 w 117"/>
                  <a:gd name="T7" fmla="*/ 0 h 451"/>
                  <a:gd name="T8" fmla="*/ 1 w 117"/>
                  <a:gd name="T9" fmla="*/ 0 h 451"/>
                  <a:gd name="T10" fmla="*/ 1 w 117"/>
                  <a:gd name="T11" fmla="*/ 0 h 451"/>
                  <a:gd name="T12" fmla="*/ 1 w 117"/>
                  <a:gd name="T13" fmla="*/ 0 h 451"/>
                  <a:gd name="T14" fmla="*/ 1 w 117"/>
                  <a:gd name="T15" fmla="*/ 0 h 451"/>
                  <a:gd name="T16" fmla="*/ 1 w 117"/>
                  <a:gd name="T17" fmla="*/ 0 h 451"/>
                  <a:gd name="T18" fmla="*/ 1 w 117"/>
                  <a:gd name="T19" fmla="*/ 0 h 451"/>
                  <a:gd name="T20" fmla="*/ 1 w 117"/>
                  <a:gd name="T21" fmla="*/ 0 h 451"/>
                  <a:gd name="T22" fmla="*/ 1 w 117"/>
                  <a:gd name="T23" fmla="*/ 0 h 451"/>
                  <a:gd name="T24" fmla="*/ 1 w 117"/>
                  <a:gd name="T25" fmla="*/ 0 h 451"/>
                  <a:gd name="T26" fmla="*/ 1 w 117"/>
                  <a:gd name="T27" fmla="*/ 0 h 451"/>
                  <a:gd name="T28" fmla="*/ 1 w 117"/>
                  <a:gd name="T29" fmla="*/ 0 h 451"/>
                  <a:gd name="T30" fmla="*/ 1 w 117"/>
                  <a:gd name="T31" fmla="*/ 0 h 451"/>
                  <a:gd name="T32" fmla="*/ 1 w 117"/>
                  <a:gd name="T33" fmla="*/ 0 h 451"/>
                  <a:gd name="T34" fmla="*/ 0 w 117"/>
                  <a:gd name="T35" fmla="*/ 0 h 451"/>
                  <a:gd name="T36" fmla="*/ 1 w 117"/>
                  <a:gd name="T37" fmla="*/ 0 h 451"/>
                  <a:gd name="T38" fmla="*/ 1 w 117"/>
                  <a:gd name="T39" fmla="*/ 0 h 451"/>
                  <a:gd name="T40" fmla="*/ 1 w 117"/>
                  <a:gd name="T41" fmla="*/ 0 h 451"/>
                  <a:gd name="T42" fmla="*/ 1 w 117"/>
                  <a:gd name="T43" fmla="*/ 0 h 451"/>
                  <a:gd name="T44" fmla="*/ 1 w 117"/>
                  <a:gd name="T45" fmla="*/ 0 h 451"/>
                  <a:gd name="T46" fmla="*/ 1 w 117"/>
                  <a:gd name="T47" fmla="*/ 0 h 451"/>
                  <a:gd name="T48" fmla="*/ 1 w 117"/>
                  <a:gd name="T49" fmla="*/ 0 h 451"/>
                  <a:gd name="T50" fmla="*/ 1 w 117"/>
                  <a:gd name="T51" fmla="*/ 0 h 451"/>
                  <a:gd name="T52" fmla="*/ 1 w 117"/>
                  <a:gd name="T53" fmla="*/ 0 h 451"/>
                  <a:gd name="T54" fmla="*/ 1 w 117"/>
                  <a:gd name="T55" fmla="*/ 0 h 451"/>
                  <a:gd name="T56" fmla="*/ 1 w 117"/>
                  <a:gd name="T57" fmla="*/ 0 h 451"/>
                  <a:gd name="T58" fmla="*/ 1 w 117"/>
                  <a:gd name="T59" fmla="*/ 0 h 451"/>
                  <a:gd name="T60" fmla="*/ 1 w 117"/>
                  <a:gd name="T61" fmla="*/ 0 h 4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17"/>
                  <a:gd name="T94" fmla="*/ 0 h 451"/>
                  <a:gd name="T95" fmla="*/ 117 w 117"/>
                  <a:gd name="T96" fmla="*/ 451 h 45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17" h="451">
                    <a:moveTo>
                      <a:pt x="35" y="235"/>
                    </a:moveTo>
                    <a:lnTo>
                      <a:pt x="33" y="246"/>
                    </a:lnTo>
                    <a:lnTo>
                      <a:pt x="30" y="265"/>
                    </a:lnTo>
                    <a:lnTo>
                      <a:pt x="27" y="300"/>
                    </a:lnTo>
                    <a:lnTo>
                      <a:pt x="31" y="334"/>
                    </a:lnTo>
                    <a:lnTo>
                      <a:pt x="33" y="342"/>
                    </a:lnTo>
                    <a:lnTo>
                      <a:pt x="34" y="353"/>
                    </a:lnTo>
                    <a:lnTo>
                      <a:pt x="38" y="375"/>
                    </a:lnTo>
                    <a:lnTo>
                      <a:pt x="42" y="421"/>
                    </a:lnTo>
                    <a:lnTo>
                      <a:pt x="44" y="450"/>
                    </a:lnTo>
                    <a:lnTo>
                      <a:pt x="45" y="451"/>
                    </a:lnTo>
                    <a:lnTo>
                      <a:pt x="38" y="444"/>
                    </a:lnTo>
                    <a:lnTo>
                      <a:pt x="18" y="418"/>
                    </a:lnTo>
                    <a:lnTo>
                      <a:pt x="3" y="387"/>
                    </a:lnTo>
                    <a:lnTo>
                      <a:pt x="3" y="379"/>
                    </a:lnTo>
                    <a:lnTo>
                      <a:pt x="2" y="372"/>
                    </a:lnTo>
                    <a:lnTo>
                      <a:pt x="1" y="352"/>
                    </a:lnTo>
                    <a:lnTo>
                      <a:pt x="0" y="293"/>
                    </a:lnTo>
                    <a:lnTo>
                      <a:pt x="10" y="216"/>
                    </a:lnTo>
                    <a:lnTo>
                      <a:pt x="15" y="193"/>
                    </a:lnTo>
                    <a:lnTo>
                      <a:pt x="21" y="171"/>
                    </a:lnTo>
                    <a:lnTo>
                      <a:pt x="40" y="127"/>
                    </a:lnTo>
                    <a:lnTo>
                      <a:pt x="85" y="47"/>
                    </a:lnTo>
                    <a:lnTo>
                      <a:pt x="115" y="3"/>
                    </a:lnTo>
                    <a:lnTo>
                      <a:pt x="117" y="0"/>
                    </a:lnTo>
                    <a:lnTo>
                      <a:pt x="110" y="19"/>
                    </a:lnTo>
                    <a:lnTo>
                      <a:pt x="95" y="58"/>
                    </a:lnTo>
                    <a:lnTo>
                      <a:pt x="63" y="137"/>
                    </a:lnTo>
                    <a:lnTo>
                      <a:pt x="38" y="216"/>
                    </a:lnTo>
                    <a:lnTo>
                      <a:pt x="35" y="235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Freeform 136"/>
              <p:cNvSpPr>
                <a:spLocks/>
              </p:cNvSpPr>
              <p:nvPr/>
            </p:nvSpPr>
            <p:spPr bwMode="auto">
              <a:xfrm>
                <a:off x="2132" y="868"/>
                <a:ext cx="100" cy="632"/>
              </a:xfrm>
              <a:custGeom>
                <a:avLst/>
                <a:gdLst>
                  <a:gd name="T0" fmla="*/ 1 w 199"/>
                  <a:gd name="T1" fmla="*/ 1 h 1263"/>
                  <a:gd name="T2" fmla="*/ 1 w 199"/>
                  <a:gd name="T3" fmla="*/ 1 h 1263"/>
                  <a:gd name="T4" fmla="*/ 1 w 199"/>
                  <a:gd name="T5" fmla="*/ 1 h 1263"/>
                  <a:gd name="T6" fmla="*/ 1 w 199"/>
                  <a:gd name="T7" fmla="*/ 1 h 1263"/>
                  <a:gd name="T8" fmla="*/ 0 w 199"/>
                  <a:gd name="T9" fmla="*/ 1 h 1263"/>
                  <a:gd name="T10" fmla="*/ 0 w 199"/>
                  <a:gd name="T11" fmla="*/ 1 h 1263"/>
                  <a:gd name="T12" fmla="*/ 1 w 199"/>
                  <a:gd name="T13" fmla="*/ 1 h 1263"/>
                  <a:gd name="T14" fmla="*/ 1 w 199"/>
                  <a:gd name="T15" fmla="*/ 1 h 1263"/>
                  <a:gd name="T16" fmla="*/ 1 w 199"/>
                  <a:gd name="T17" fmla="*/ 1 h 1263"/>
                  <a:gd name="T18" fmla="*/ 1 w 199"/>
                  <a:gd name="T19" fmla="*/ 1 h 1263"/>
                  <a:gd name="T20" fmla="*/ 1 w 199"/>
                  <a:gd name="T21" fmla="*/ 1 h 1263"/>
                  <a:gd name="T22" fmla="*/ 1 w 199"/>
                  <a:gd name="T23" fmla="*/ 1 h 1263"/>
                  <a:gd name="T24" fmla="*/ 1 w 199"/>
                  <a:gd name="T25" fmla="*/ 1 h 1263"/>
                  <a:gd name="T26" fmla="*/ 1 w 199"/>
                  <a:gd name="T27" fmla="*/ 1 h 1263"/>
                  <a:gd name="T28" fmla="*/ 1 w 199"/>
                  <a:gd name="T29" fmla="*/ 1 h 1263"/>
                  <a:gd name="T30" fmla="*/ 1 w 199"/>
                  <a:gd name="T31" fmla="*/ 1 h 1263"/>
                  <a:gd name="T32" fmla="*/ 1 w 199"/>
                  <a:gd name="T33" fmla="*/ 1 h 1263"/>
                  <a:gd name="T34" fmla="*/ 1 w 199"/>
                  <a:gd name="T35" fmla="*/ 1 h 1263"/>
                  <a:gd name="T36" fmla="*/ 1 w 199"/>
                  <a:gd name="T37" fmla="*/ 1 h 1263"/>
                  <a:gd name="T38" fmla="*/ 1 w 199"/>
                  <a:gd name="T39" fmla="*/ 1 h 1263"/>
                  <a:gd name="T40" fmla="*/ 1 w 199"/>
                  <a:gd name="T41" fmla="*/ 1 h 1263"/>
                  <a:gd name="T42" fmla="*/ 1 w 199"/>
                  <a:gd name="T43" fmla="*/ 1 h 1263"/>
                  <a:gd name="T44" fmla="*/ 1 w 199"/>
                  <a:gd name="T45" fmla="*/ 1 h 1263"/>
                  <a:gd name="T46" fmla="*/ 1 w 199"/>
                  <a:gd name="T47" fmla="*/ 1 h 1263"/>
                  <a:gd name="T48" fmla="*/ 1 w 199"/>
                  <a:gd name="T49" fmla="*/ 1 h 1263"/>
                  <a:gd name="T50" fmla="*/ 1 w 199"/>
                  <a:gd name="T51" fmla="*/ 1 h 1263"/>
                  <a:gd name="T52" fmla="*/ 1 w 199"/>
                  <a:gd name="T53" fmla="*/ 1 h 1263"/>
                  <a:gd name="T54" fmla="*/ 1 w 199"/>
                  <a:gd name="T55" fmla="*/ 1 h 1263"/>
                  <a:gd name="T56" fmla="*/ 1 w 199"/>
                  <a:gd name="T57" fmla="*/ 1 h 1263"/>
                  <a:gd name="T58" fmla="*/ 1 w 199"/>
                  <a:gd name="T59" fmla="*/ 1 h 1263"/>
                  <a:gd name="T60" fmla="*/ 1 w 199"/>
                  <a:gd name="T61" fmla="*/ 1 h 1263"/>
                  <a:gd name="T62" fmla="*/ 1 w 199"/>
                  <a:gd name="T63" fmla="*/ 1 h 1263"/>
                  <a:gd name="T64" fmla="*/ 1 w 199"/>
                  <a:gd name="T65" fmla="*/ 1 h 1263"/>
                  <a:gd name="T66" fmla="*/ 1 w 199"/>
                  <a:gd name="T67" fmla="*/ 1 h 1263"/>
                  <a:gd name="T68" fmla="*/ 1 w 199"/>
                  <a:gd name="T69" fmla="*/ 1 h 1263"/>
                  <a:gd name="T70" fmla="*/ 1 w 199"/>
                  <a:gd name="T71" fmla="*/ 1 h 1263"/>
                  <a:gd name="T72" fmla="*/ 1 w 199"/>
                  <a:gd name="T73" fmla="*/ 1 h 1263"/>
                  <a:gd name="T74" fmla="*/ 1 w 199"/>
                  <a:gd name="T75" fmla="*/ 1 h 1263"/>
                  <a:gd name="T76" fmla="*/ 1 w 199"/>
                  <a:gd name="T77" fmla="*/ 1 h 1263"/>
                  <a:gd name="T78" fmla="*/ 1 w 199"/>
                  <a:gd name="T79" fmla="*/ 1 h 1263"/>
                  <a:gd name="T80" fmla="*/ 1 w 199"/>
                  <a:gd name="T81" fmla="*/ 1 h 1263"/>
                  <a:gd name="T82" fmla="*/ 1 w 199"/>
                  <a:gd name="T83" fmla="*/ 1 h 1263"/>
                  <a:gd name="T84" fmla="*/ 1 w 199"/>
                  <a:gd name="T85" fmla="*/ 1 h 1263"/>
                  <a:gd name="T86" fmla="*/ 1 w 199"/>
                  <a:gd name="T87" fmla="*/ 1 h 1263"/>
                  <a:gd name="T88" fmla="*/ 1 w 199"/>
                  <a:gd name="T89" fmla="*/ 0 h 1263"/>
                  <a:gd name="T90" fmla="*/ 1 w 199"/>
                  <a:gd name="T91" fmla="*/ 1 h 1263"/>
                  <a:gd name="T92" fmla="*/ 1 w 199"/>
                  <a:gd name="T93" fmla="*/ 1 h 1263"/>
                  <a:gd name="T94" fmla="*/ 1 w 199"/>
                  <a:gd name="T95" fmla="*/ 1 h 1263"/>
                  <a:gd name="T96" fmla="*/ 1 w 199"/>
                  <a:gd name="T97" fmla="*/ 1 h 1263"/>
                  <a:gd name="T98" fmla="*/ 1 w 199"/>
                  <a:gd name="T99" fmla="*/ 1 h 1263"/>
                  <a:gd name="T100" fmla="*/ 1 w 199"/>
                  <a:gd name="T101" fmla="*/ 1 h 1263"/>
                  <a:gd name="T102" fmla="*/ 1 w 199"/>
                  <a:gd name="T103" fmla="*/ 1 h 1263"/>
                  <a:gd name="T104" fmla="*/ 1 w 199"/>
                  <a:gd name="T105" fmla="*/ 1 h 1263"/>
                  <a:gd name="T106" fmla="*/ 1 w 199"/>
                  <a:gd name="T107" fmla="*/ 1 h 1263"/>
                  <a:gd name="T108" fmla="*/ 1 w 199"/>
                  <a:gd name="T109" fmla="*/ 1 h 1263"/>
                  <a:gd name="T110" fmla="*/ 1 w 199"/>
                  <a:gd name="T111" fmla="*/ 1 h 1263"/>
                  <a:gd name="T112" fmla="*/ 1 w 199"/>
                  <a:gd name="T113" fmla="*/ 1 h 1263"/>
                  <a:gd name="T114" fmla="*/ 1 w 199"/>
                  <a:gd name="T115" fmla="*/ 1 h 1263"/>
                  <a:gd name="T116" fmla="*/ 1 w 199"/>
                  <a:gd name="T117" fmla="*/ 1 h 1263"/>
                  <a:gd name="T118" fmla="*/ 1 w 199"/>
                  <a:gd name="T119" fmla="*/ 1 h 1263"/>
                  <a:gd name="T120" fmla="*/ 1 w 199"/>
                  <a:gd name="T121" fmla="*/ 1 h 1263"/>
                  <a:gd name="T122" fmla="*/ 1 w 199"/>
                  <a:gd name="T123" fmla="*/ 1 h 1263"/>
                  <a:gd name="T124" fmla="*/ 1 w 199"/>
                  <a:gd name="T125" fmla="*/ 1 h 12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9"/>
                  <a:gd name="T190" fmla="*/ 0 h 1263"/>
                  <a:gd name="T191" fmla="*/ 199 w 199"/>
                  <a:gd name="T192" fmla="*/ 1263 h 126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9" h="1263">
                    <a:moveTo>
                      <a:pt x="27" y="1109"/>
                    </a:moveTo>
                    <a:lnTo>
                      <a:pt x="24" y="1119"/>
                    </a:lnTo>
                    <a:lnTo>
                      <a:pt x="17" y="1136"/>
                    </a:lnTo>
                    <a:lnTo>
                      <a:pt x="3" y="1172"/>
                    </a:lnTo>
                    <a:lnTo>
                      <a:pt x="0" y="1189"/>
                    </a:lnTo>
                    <a:lnTo>
                      <a:pt x="0" y="1207"/>
                    </a:lnTo>
                    <a:lnTo>
                      <a:pt x="2" y="1215"/>
                    </a:lnTo>
                    <a:lnTo>
                      <a:pt x="4" y="1222"/>
                    </a:lnTo>
                    <a:lnTo>
                      <a:pt x="9" y="1227"/>
                    </a:lnTo>
                    <a:lnTo>
                      <a:pt x="14" y="1232"/>
                    </a:lnTo>
                    <a:lnTo>
                      <a:pt x="26" y="1240"/>
                    </a:lnTo>
                    <a:lnTo>
                      <a:pt x="42" y="1247"/>
                    </a:lnTo>
                    <a:lnTo>
                      <a:pt x="73" y="1260"/>
                    </a:lnTo>
                    <a:lnTo>
                      <a:pt x="80" y="1263"/>
                    </a:lnTo>
                    <a:lnTo>
                      <a:pt x="79" y="1262"/>
                    </a:lnTo>
                    <a:lnTo>
                      <a:pt x="72" y="1254"/>
                    </a:lnTo>
                    <a:lnTo>
                      <a:pt x="53" y="1218"/>
                    </a:lnTo>
                    <a:lnTo>
                      <a:pt x="46" y="1195"/>
                    </a:lnTo>
                    <a:lnTo>
                      <a:pt x="46" y="1168"/>
                    </a:lnTo>
                    <a:lnTo>
                      <a:pt x="49" y="1155"/>
                    </a:lnTo>
                    <a:lnTo>
                      <a:pt x="70" y="1094"/>
                    </a:lnTo>
                    <a:lnTo>
                      <a:pt x="105" y="973"/>
                    </a:lnTo>
                    <a:lnTo>
                      <a:pt x="156" y="736"/>
                    </a:lnTo>
                    <a:lnTo>
                      <a:pt x="187" y="495"/>
                    </a:lnTo>
                    <a:lnTo>
                      <a:pt x="194" y="432"/>
                    </a:lnTo>
                    <a:lnTo>
                      <a:pt x="191" y="442"/>
                    </a:lnTo>
                    <a:lnTo>
                      <a:pt x="187" y="459"/>
                    </a:lnTo>
                    <a:lnTo>
                      <a:pt x="177" y="495"/>
                    </a:lnTo>
                    <a:lnTo>
                      <a:pt x="169" y="530"/>
                    </a:lnTo>
                    <a:lnTo>
                      <a:pt x="167" y="538"/>
                    </a:lnTo>
                    <a:lnTo>
                      <a:pt x="167" y="535"/>
                    </a:lnTo>
                    <a:lnTo>
                      <a:pt x="168" y="513"/>
                    </a:lnTo>
                    <a:lnTo>
                      <a:pt x="175" y="426"/>
                    </a:lnTo>
                    <a:lnTo>
                      <a:pt x="186" y="326"/>
                    </a:lnTo>
                    <a:lnTo>
                      <a:pt x="190" y="305"/>
                    </a:lnTo>
                    <a:lnTo>
                      <a:pt x="194" y="279"/>
                    </a:lnTo>
                    <a:lnTo>
                      <a:pt x="199" y="232"/>
                    </a:lnTo>
                    <a:lnTo>
                      <a:pt x="197" y="147"/>
                    </a:lnTo>
                    <a:lnTo>
                      <a:pt x="170" y="62"/>
                    </a:lnTo>
                    <a:lnTo>
                      <a:pt x="160" y="37"/>
                    </a:lnTo>
                    <a:lnTo>
                      <a:pt x="160" y="34"/>
                    </a:lnTo>
                    <a:lnTo>
                      <a:pt x="160" y="28"/>
                    </a:lnTo>
                    <a:lnTo>
                      <a:pt x="160" y="15"/>
                    </a:lnTo>
                    <a:lnTo>
                      <a:pt x="160" y="3"/>
                    </a:lnTo>
                    <a:lnTo>
                      <a:pt x="161" y="0"/>
                    </a:lnTo>
                    <a:lnTo>
                      <a:pt x="149" y="13"/>
                    </a:lnTo>
                    <a:lnTo>
                      <a:pt x="142" y="32"/>
                    </a:lnTo>
                    <a:lnTo>
                      <a:pt x="139" y="56"/>
                    </a:lnTo>
                    <a:lnTo>
                      <a:pt x="139" y="84"/>
                    </a:lnTo>
                    <a:lnTo>
                      <a:pt x="144" y="147"/>
                    </a:lnTo>
                    <a:lnTo>
                      <a:pt x="160" y="273"/>
                    </a:lnTo>
                    <a:lnTo>
                      <a:pt x="158" y="318"/>
                    </a:lnTo>
                    <a:lnTo>
                      <a:pt x="155" y="338"/>
                    </a:lnTo>
                    <a:lnTo>
                      <a:pt x="146" y="416"/>
                    </a:lnTo>
                    <a:lnTo>
                      <a:pt x="126" y="643"/>
                    </a:lnTo>
                    <a:lnTo>
                      <a:pt x="113" y="807"/>
                    </a:lnTo>
                    <a:lnTo>
                      <a:pt x="113" y="816"/>
                    </a:lnTo>
                    <a:lnTo>
                      <a:pt x="105" y="841"/>
                    </a:lnTo>
                    <a:lnTo>
                      <a:pt x="91" y="889"/>
                    </a:lnTo>
                    <a:lnTo>
                      <a:pt x="62" y="987"/>
                    </a:lnTo>
                    <a:lnTo>
                      <a:pt x="33" y="1085"/>
                    </a:lnTo>
                    <a:lnTo>
                      <a:pt x="27" y="1109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Freeform 137"/>
              <p:cNvSpPr>
                <a:spLocks/>
              </p:cNvSpPr>
              <p:nvPr/>
            </p:nvSpPr>
            <p:spPr bwMode="auto">
              <a:xfrm>
                <a:off x="2039" y="1459"/>
                <a:ext cx="179" cy="620"/>
              </a:xfrm>
              <a:custGeom>
                <a:avLst/>
                <a:gdLst>
                  <a:gd name="T0" fmla="*/ 1 w 357"/>
                  <a:gd name="T1" fmla="*/ 0 h 1242"/>
                  <a:gd name="T2" fmla="*/ 1 w 357"/>
                  <a:gd name="T3" fmla="*/ 0 h 1242"/>
                  <a:gd name="T4" fmla="*/ 1 w 357"/>
                  <a:gd name="T5" fmla="*/ 0 h 1242"/>
                  <a:gd name="T6" fmla="*/ 1 w 357"/>
                  <a:gd name="T7" fmla="*/ 0 h 1242"/>
                  <a:gd name="T8" fmla="*/ 1 w 357"/>
                  <a:gd name="T9" fmla="*/ 0 h 1242"/>
                  <a:gd name="T10" fmla="*/ 1 w 357"/>
                  <a:gd name="T11" fmla="*/ 0 h 1242"/>
                  <a:gd name="T12" fmla="*/ 1 w 357"/>
                  <a:gd name="T13" fmla="*/ 0 h 1242"/>
                  <a:gd name="T14" fmla="*/ 1 w 357"/>
                  <a:gd name="T15" fmla="*/ 0 h 1242"/>
                  <a:gd name="T16" fmla="*/ 1 w 357"/>
                  <a:gd name="T17" fmla="*/ 0 h 1242"/>
                  <a:gd name="T18" fmla="*/ 1 w 357"/>
                  <a:gd name="T19" fmla="*/ 0 h 1242"/>
                  <a:gd name="T20" fmla="*/ 1 w 357"/>
                  <a:gd name="T21" fmla="*/ 0 h 1242"/>
                  <a:gd name="T22" fmla="*/ 1 w 357"/>
                  <a:gd name="T23" fmla="*/ 0 h 1242"/>
                  <a:gd name="T24" fmla="*/ 0 w 357"/>
                  <a:gd name="T25" fmla="*/ 0 h 1242"/>
                  <a:gd name="T26" fmla="*/ 1 w 357"/>
                  <a:gd name="T27" fmla="*/ 0 h 1242"/>
                  <a:gd name="T28" fmla="*/ 1 w 357"/>
                  <a:gd name="T29" fmla="*/ 0 h 1242"/>
                  <a:gd name="T30" fmla="*/ 1 w 357"/>
                  <a:gd name="T31" fmla="*/ 0 h 1242"/>
                  <a:gd name="T32" fmla="*/ 1 w 357"/>
                  <a:gd name="T33" fmla="*/ 0 h 1242"/>
                  <a:gd name="T34" fmla="*/ 1 w 357"/>
                  <a:gd name="T35" fmla="*/ 0 h 1242"/>
                  <a:gd name="T36" fmla="*/ 1 w 357"/>
                  <a:gd name="T37" fmla="*/ 0 h 1242"/>
                  <a:gd name="T38" fmla="*/ 1 w 357"/>
                  <a:gd name="T39" fmla="*/ 0 h 1242"/>
                  <a:gd name="T40" fmla="*/ 1 w 357"/>
                  <a:gd name="T41" fmla="*/ 0 h 1242"/>
                  <a:gd name="T42" fmla="*/ 1 w 357"/>
                  <a:gd name="T43" fmla="*/ 0 h 1242"/>
                  <a:gd name="T44" fmla="*/ 1 w 357"/>
                  <a:gd name="T45" fmla="*/ 0 h 1242"/>
                  <a:gd name="T46" fmla="*/ 1 w 357"/>
                  <a:gd name="T47" fmla="*/ 0 h 1242"/>
                  <a:gd name="T48" fmla="*/ 1 w 357"/>
                  <a:gd name="T49" fmla="*/ 0 h 1242"/>
                  <a:gd name="T50" fmla="*/ 1 w 357"/>
                  <a:gd name="T51" fmla="*/ 0 h 1242"/>
                  <a:gd name="T52" fmla="*/ 1 w 357"/>
                  <a:gd name="T53" fmla="*/ 0 h 1242"/>
                  <a:gd name="T54" fmla="*/ 1 w 357"/>
                  <a:gd name="T55" fmla="*/ 0 h 1242"/>
                  <a:gd name="T56" fmla="*/ 1 w 357"/>
                  <a:gd name="T57" fmla="*/ 0 h 1242"/>
                  <a:gd name="T58" fmla="*/ 1 w 357"/>
                  <a:gd name="T59" fmla="*/ 0 h 1242"/>
                  <a:gd name="T60" fmla="*/ 1 w 357"/>
                  <a:gd name="T61" fmla="*/ 0 h 1242"/>
                  <a:gd name="T62" fmla="*/ 1 w 357"/>
                  <a:gd name="T63" fmla="*/ 0 h 1242"/>
                  <a:gd name="T64" fmla="*/ 1 w 357"/>
                  <a:gd name="T65" fmla="*/ 0 h 1242"/>
                  <a:gd name="T66" fmla="*/ 1 w 357"/>
                  <a:gd name="T67" fmla="*/ 0 h 124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7"/>
                  <a:gd name="T103" fmla="*/ 0 h 1242"/>
                  <a:gd name="T104" fmla="*/ 357 w 357"/>
                  <a:gd name="T105" fmla="*/ 1242 h 124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7" h="1242">
                    <a:moveTo>
                      <a:pt x="318" y="66"/>
                    </a:moveTo>
                    <a:lnTo>
                      <a:pt x="317" y="80"/>
                    </a:lnTo>
                    <a:lnTo>
                      <a:pt x="317" y="104"/>
                    </a:lnTo>
                    <a:lnTo>
                      <a:pt x="322" y="150"/>
                    </a:lnTo>
                    <a:lnTo>
                      <a:pt x="318" y="210"/>
                    </a:lnTo>
                    <a:lnTo>
                      <a:pt x="315" y="229"/>
                    </a:lnTo>
                    <a:lnTo>
                      <a:pt x="309" y="256"/>
                    </a:lnTo>
                    <a:lnTo>
                      <a:pt x="293" y="332"/>
                    </a:lnTo>
                    <a:lnTo>
                      <a:pt x="252" y="532"/>
                    </a:lnTo>
                    <a:lnTo>
                      <a:pt x="214" y="707"/>
                    </a:lnTo>
                    <a:lnTo>
                      <a:pt x="208" y="733"/>
                    </a:lnTo>
                    <a:lnTo>
                      <a:pt x="200" y="760"/>
                    </a:lnTo>
                    <a:lnTo>
                      <a:pt x="172" y="837"/>
                    </a:lnTo>
                    <a:lnTo>
                      <a:pt x="94" y="1027"/>
                    </a:lnTo>
                    <a:lnTo>
                      <a:pt x="38" y="1154"/>
                    </a:lnTo>
                    <a:lnTo>
                      <a:pt x="36" y="1161"/>
                    </a:lnTo>
                    <a:lnTo>
                      <a:pt x="37" y="1168"/>
                    </a:lnTo>
                    <a:lnTo>
                      <a:pt x="39" y="1181"/>
                    </a:lnTo>
                    <a:lnTo>
                      <a:pt x="43" y="1207"/>
                    </a:lnTo>
                    <a:lnTo>
                      <a:pt x="47" y="1234"/>
                    </a:lnTo>
                    <a:lnTo>
                      <a:pt x="49" y="1240"/>
                    </a:lnTo>
                    <a:lnTo>
                      <a:pt x="42" y="1241"/>
                    </a:lnTo>
                    <a:lnTo>
                      <a:pt x="33" y="1242"/>
                    </a:lnTo>
                    <a:lnTo>
                      <a:pt x="19" y="1240"/>
                    </a:lnTo>
                    <a:lnTo>
                      <a:pt x="5" y="1230"/>
                    </a:lnTo>
                    <a:lnTo>
                      <a:pt x="0" y="1226"/>
                    </a:lnTo>
                    <a:lnTo>
                      <a:pt x="3" y="1217"/>
                    </a:lnTo>
                    <a:lnTo>
                      <a:pt x="8" y="1200"/>
                    </a:lnTo>
                    <a:lnTo>
                      <a:pt x="15" y="1168"/>
                    </a:lnTo>
                    <a:lnTo>
                      <a:pt x="17" y="1133"/>
                    </a:lnTo>
                    <a:lnTo>
                      <a:pt x="18" y="1123"/>
                    </a:lnTo>
                    <a:lnTo>
                      <a:pt x="19" y="1121"/>
                    </a:lnTo>
                    <a:lnTo>
                      <a:pt x="31" y="1099"/>
                    </a:lnTo>
                    <a:lnTo>
                      <a:pt x="74" y="1014"/>
                    </a:lnTo>
                    <a:lnTo>
                      <a:pt x="119" y="915"/>
                    </a:lnTo>
                    <a:lnTo>
                      <a:pt x="126" y="894"/>
                    </a:lnTo>
                    <a:lnTo>
                      <a:pt x="132" y="869"/>
                    </a:lnTo>
                    <a:lnTo>
                      <a:pt x="149" y="789"/>
                    </a:lnTo>
                    <a:lnTo>
                      <a:pt x="191" y="581"/>
                    </a:lnTo>
                    <a:lnTo>
                      <a:pt x="218" y="437"/>
                    </a:lnTo>
                    <a:lnTo>
                      <a:pt x="220" y="429"/>
                    </a:lnTo>
                    <a:lnTo>
                      <a:pt x="225" y="410"/>
                    </a:lnTo>
                    <a:lnTo>
                      <a:pt x="235" y="371"/>
                    </a:lnTo>
                    <a:lnTo>
                      <a:pt x="255" y="294"/>
                    </a:lnTo>
                    <a:lnTo>
                      <a:pt x="275" y="216"/>
                    </a:lnTo>
                    <a:lnTo>
                      <a:pt x="280" y="196"/>
                    </a:lnTo>
                    <a:lnTo>
                      <a:pt x="279" y="185"/>
                    </a:lnTo>
                    <a:lnTo>
                      <a:pt x="277" y="162"/>
                    </a:lnTo>
                    <a:lnTo>
                      <a:pt x="275" y="116"/>
                    </a:lnTo>
                    <a:lnTo>
                      <a:pt x="272" y="70"/>
                    </a:lnTo>
                    <a:lnTo>
                      <a:pt x="272" y="58"/>
                    </a:lnTo>
                    <a:lnTo>
                      <a:pt x="276" y="48"/>
                    </a:lnTo>
                    <a:lnTo>
                      <a:pt x="285" y="28"/>
                    </a:lnTo>
                    <a:lnTo>
                      <a:pt x="297" y="12"/>
                    </a:lnTo>
                    <a:lnTo>
                      <a:pt x="312" y="2"/>
                    </a:lnTo>
                    <a:lnTo>
                      <a:pt x="320" y="0"/>
                    </a:lnTo>
                    <a:lnTo>
                      <a:pt x="328" y="0"/>
                    </a:lnTo>
                    <a:lnTo>
                      <a:pt x="337" y="3"/>
                    </a:lnTo>
                    <a:lnTo>
                      <a:pt x="347" y="9"/>
                    </a:lnTo>
                    <a:lnTo>
                      <a:pt x="357" y="19"/>
                    </a:lnTo>
                    <a:lnTo>
                      <a:pt x="356" y="19"/>
                    </a:lnTo>
                    <a:lnTo>
                      <a:pt x="352" y="19"/>
                    </a:lnTo>
                    <a:lnTo>
                      <a:pt x="344" y="20"/>
                    </a:lnTo>
                    <a:lnTo>
                      <a:pt x="336" y="25"/>
                    </a:lnTo>
                    <a:lnTo>
                      <a:pt x="327" y="36"/>
                    </a:lnTo>
                    <a:lnTo>
                      <a:pt x="320" y="54"/>
                    </a:lnTo>
                    <a:lnTo>
                      <a:pt x="318" y="6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138"/>
              <p:cNvSpPr>
                <a:spLocks/>
              </p:cNvSpPr>
              <p:nvPr/>
            </p:nvSpPr>
            <p:spPr bwMode="auto">
              <a:xfrm>
                <a:off x="1958" y="1534"/>
                <a:ext cx="191" cy="527"/>
              </a:xfrm>
              <a:custGeom>
                <a:avLst/>
                <a:gdLst>
                  <a:gd name="T0" fmla="*/ 1 w 382"/>
                  <a:gd name="T1" fmla="*/ 1 h 1053"/>
                  <a:gd name="T2" fmla="*/ 1 w 382"/>
                  <a:gd name="T3" fmla="*/ 1 h 1053"/>
                  <a:gd name="T4" fmla="*/ 1 w 382"/>
                  <a:gd name="T5" fmla="*/ 1 h 1053"/>
                  <a:gd name="T6" fmla="*/ 1 w 382"/>
                  <a:gd name="T7" fmla="*/ 1 h 1053"/>
                  <a:gd name="T8" fmla="*/ 1 w 382"/>
                  <a:gd name="T9" fmla="*/ 1 h 1053"/>
                  <a:gd name="T10" fmla="*/ 1 w 382"/>
                  <a:gd name="T11" fmla="*/ 1 h 1053"/>
                  <a:gd name="T12" fmla="*/ 1 w 382"/>
                  <a:gd name="T13" fmla="*/ 1 h 1053"/>
                  <a:gd name="T14" fmla="*/ 1 w 382"/>
                  <a:gd name="T15" fmla="*/ 1 h 1053"/>
                  <a:gd name="T16" fmla="*/ 1 w 382"/>
                  <a:gd name="T17" fmla="*/ 1 h 1053"/>
                  <a:gd name="T18" fmla="*/ 1 w 382"/>
                  <a:gd name="T19" fmla="*/ 1 h 1053"/>
                  <a:gd name="T20" fmla="*/ 1 w 382"/>
                  <a:gd name="T21" fmla="*/ 1 h 1053"/>
                  <a:gd name="T22" fmla="*/ 1 w 382"/>
                  <a:gd name="T23" fmla="*/ 1 h 1053"/>
                  <a:gd name="T24" fmla="*/ 1 w 382"/>
                  <a:gd name="T25" fmla="*/ 1 h 1053"/>
                  <a:gd name="T26" fmla="*/ 1 w 382"/>
                  <a:gd name="T27" fmla="*/ 1 h 1053"/>
                  <a:gd name="T28" fmla="*/ 1 w 382"/>
                  <a:gd name="T29" fmla="*/ 1 h 1053"/>
                  <a:gd name="T30" fmla="*/ 1 w 382"/>
                  <a:gd name="T31" fmla="*/ 1 h 1053"/>
                  <a:gd name="T32" fmla="*/ 1 w 382"/>
                  <a:gd name="T33" fmla="*/ 1 h 1053"/>
                  <a:gd name="T34" fmla="*/ 1 w 382"/>
                  <a:gd name="T35" fmla="*/ 1 h 1053"/>
                  <a:gd name="T36" fmla="*/ 1 w 382"/>
                  <a:gd name="T37" fmla="*/ 1 h 1053"/>
                  <a:gd name="T38" fmla="*/ 1 w 382"/>
                  <a:gd name="T39" fmla="*/ 1 h 1053"/>
                  <a:gd name="T40" fmla="*/ 1 w 382"/>
                  <a:gd name="T41" fmla="*/ 1 h 1053"/>
                  <a:gd name="T42" fmla="*/ 1 w 382"/>
                  <a:gd name="T43" fmla="*/ 1 h 1053"/>
                  <a:gd name="T44" fmla="*/ 1 w 382"/>
                  <a:gd name="T45" fmla="*/ 1 h 1053"/>
                  <a:gd name="T46" fmla="*/ 1 w 382"/>
                  <a:gd name="T47" fmla="*/ 1 h 1053"/>
                  <a:gd name="T48" fmla="*/ 1 w 382"/>
                  <a:gd name="T49" fmla="*/ 1 h 1053"/>
                  <a:gd name="T50" fmla="*/ 1 w 382"/>
                  <a:gd name="T51" fmla="*/ 1 h 1053"/>
                  <a:gd name="T52" fmla="*/ 1 w 382"/>
                  <a:gd name="T53" fmla="*/ 1 h 1053"/>
                  <a:gd name="T54" fmla="*/ 1 w 382"/>
                  <a:gd name="T55" fmla="*/ 1 h 1053"/>
                  <a:gd name="T56" fmla="*/ 1 w 382"/>
                  <a:gd name="T57" fmla="*/ 1 h 1053"/>
                  <a:gd name="T58" fmla="*/ 1 w 382"/>
                  <a:gd name="T59" fmla="*/ 1 h 1053"/>
                  <a:gd name="T60" fmla="*/ 1 w 382"/>
                  <a:gd name="T61" fmla="*/ 1 h 1053"/>
                  <a:gd name="T62" fmla="*/ 0 w 382"/>
                  <a:gd name="T63" fmla="*/ 1 h 1053"/>
                  <a:gd name="T64" fmla="*/ 1 w 382"/>
                  <a:gd name="T65" fmla="*/ 1 h 1053"/>
                  <a:gd name="T66" fmla="*/ 1 w 382"/>
                  <a:gd name="T67" fmla="*/ 1 h 1053"/>
                  <a:gd name="T68" fmla="*/ 1 w 382"/>
                  <a:gd name="T69" fmla="*/ 1 h 1053"/>
                  <a:gd name="T70" fmla="*/ 1 w 382"/>
                  <a:gd name="T71" fmla="*/ 1 h 1053"/>
                  <a:gd name="T72" fmla="*/ 1 w 382"/>
                  <a:gd name="T73" fmla="*/ 1 h 1053"/>
                  <a:gd name="T74" fmla="*/ 1 w 382"/>
                  <a:gd name="T75" fmla="*/ 1 h 1053"/>
                  <a:gd name="T76" fmla="*/ 1 w 382"/>
                  <a:gd name="T77" fmla="*/ 1 h 1053"/>
                  <a:gd name="T78" fmla="*/ 1 w 382"/>
                  <a:gd name="T79" fmla="*/ 1 h 1053"/>
                  <a:gd name="T80" fmla="*/ 1 w 382"/>
                  <a:gd name="T81" fmla="*/ 1 h 1053"/>
                  <a:gd name="T82" fmla="*/ 1 w 382"/>
                  <a:gd name="T83" fmla="*/ 1 h 1053"/>
                  <a:gd name="T84" fmla="*/ 1 w 382"/>
                  <a:gd name="T85" fmla="*/ 1 h 1053"/>
                  <a:gd name="T86" fmla="*/ 1 w 382"/>
                  <a:gd name="T87" fmla="*/ 1 h 1053"/>
                  <a:gd name="T88" fmla="*/ 1 w 382"/>
                  <a:gd name="T89" fmla="*/ 1 h 1053"/>
                  <a:gd name="T90" fmla="*/ 1 w 382"/>
                  <a:gd name="T91" fmla="*/ 1 h 1053"/>
                  <a:gd name="T92" fmla="*/ 1 w 382"/>
                  <a:gd name="T93" fmla="*/ 1 h 1053"/>
                  <a:gd name="T94" fmla="*/ 1 w 382"/>
                  <a:gd name="T95" fmla="*/ 1 h 1053"/>
                  <a:gd name="T96" fmla="*/ 1 w 382"/>
                  <a:gd name="T97" fmla="*/ 1 h 1053"/>
                  <a:gd name="T98" fmla="*/ 1 w 382"/>
                  <a:gd name="T99" fmla="*/ 0 h 1053"/>
                  <a:gd name="T100" fmla="*/ 1 w 382"/>
                  <a:gd name="T101" fmla="*/ 1 h 1053"/>
                  <a:gd name="T102" fmla="*/ 1 w 382"/>
                  <a:gd name="T103" fmla="*/ 1 h 1053"/>
                  <a:gd name="T104" fmla="*/ 1 w 382"/>
                  <a:gd name="T105" fmla="*/ 1 h 1053"/>
                  <a:gd name="T106" fmla="*/ 1 w 382"/>
                  <a:gd name="T107" fmla="*/ 1 h 1053"/>
                  <a:gd name="T108" fmla="*/ 1 w 382"/>
                  <a:gd name="T109" fmla="*/ 1 h 1053"/>
                  <a:gd name="T110" fmla="*/ 1 w 382"/>
                  <a:gd name="T111" fmla="*/ 1 h 10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2"/>
                  <a:gd name="T169" fmla="*/ 0 h 1053"/>
                  <a:gd name="T170" fmla="*/ 382 w 382"/>
                  <a:gd name="T171" fmla="*/ 1053 h 10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2" h="1053">
                    <a:moveTo>
                      <a:pt x="382" y="6"/>
                    </a:moveTo>
                    <a:lnTo>
                      <a:pt x="381" y="20"/>
                    </a:lnTo>
                    <a:lnTo>
                      <a:pt x="380" y="45"/>
                    </a:lnTo>
                    <a:lnTo>
                      <a:pt x="378" y="99"/>
                    </a:lnTo>
                    <a:lnTo>
                      <a:pt x="370" y="148"/>
                    </a:lnTo>
                    <a:lnTo>
                      <a:pt x="367" y="159"/>
                    </a:lnTo>
                    <a:lnTo>
                      <a:pt x="351" y="203"/>
                    </a:lnTo>
                    <a:lnTo>
                      <a:pt x="321" y="290"/>
                    </a:lnTo>
                    <a:lnTo>
                      <a:pt x="260" y="466"/>
                    </a:lnTo>
                    <a:lnTo>
                      <a:pt x="195" y="640"/>
                    </a:lnTo>
                    <a:lnTo>
                      <a:pt x="178" y="681"/>
                    </a:lnTo>
                    <a:lnTo>
                      <a:pt x="170" y="698"/>
                    </a:lnTo>
                    <a:lnTo>
                      <a:pt x="147" y="748"/>
                    </a:lnTo>
                    <a:lnTo>
                      <a:pt x="89" y="872"/>
                    </a:lnTo>
                    <a:lnTo>
                      <a:pt x="50" y="956"/>
                    </a:lnTo>
                    <a:lnTo>
                      <a:pt x="48" y="960"/>
                    </a:lnTo>
                    <a:lnTo>
                      <a:pt x="51" y="957"/>
                    </a:lnTo>
                    <a:lnTo>
                      <a:pt x="59" y="950"/>
                    </a:lnTo>
                    <a:lnTo>
                      <a:pt x="75" y="936"/>
                    </a:lnTo>
                    <a:lnTo>
                      <a:pt x="91" y="922"/>
                    </a:lnTo>
                    <a:lnTo>
                      <a:pt x="95" y="918"/>
                    </a:lnTo>
                    <a:lnTo>
                      <a:pt x="93" y="930"/>
                    </a:lnTo>
                    <a:lnTo>
                      <a:pt x="89" y="950"/>
                    </a:lnTo>
                    <a:lnTo>
                      <a:pt x="81" y="992"/>
                    </a:lnTo>
                    <a:lnTo>
                      <a:pt x="73" y="1035"/>
                    </a:lnTo>
                    <a:lnTo>
                      <a:pt x="72" y="1045"/>
                    </a:lnTo>
                    <a:lnTo>
                      <a:pt x="66" y="1046"/>
                    </a:lnTo>
                    <a:lnTo>
                      <a:pt x="54" y="1047"/>
                    </a:lnTo>
                    <a:lnTo>
                      <a:pt x="31" y="1050"/>
                    </a:lnTo>
                    <a:lnTo>
                      <a:pt x="6" y="1053"/>
                    </a:lnTo>
                    <a:lnTo>
                      <a:pt x="1" y="1053"/>
                    </a:lnTo>
                    <a:lnTo>
                      <a:pt x="0" y="1043"/>
                    </a:lnTo>
                    <a:lnTo>
                      <a:pt x="4" y="1006"/>
                    </a:lnTo>
                    <a:lnTo>
                      <a:pt x="20" y="955"/>
                    </a:lnTo>
                    <a:lnTo>
                      <a:pt x="27" y="941"/>
                    </a:lnTo>
                    <a:lnTo>
                      <a:pt x="48" y="899"/>
                    </a:lnTo>
                    <a:lnTo>
                      <a:pt x="89" y="814"/>
                    </a:lnTo>
                    <a:lnTo>
                      <a:pt x="162" y="640"/>
                    </a:lnTo>
                    <a:lnTo>
                      <a:pt x="229" y="463"/>
                    </a:lnTo>
                    <a:lnTo>
                      <a:pt x="247" y="419"/>
                    </a:lnTo>
                    <a:lnTo>
                      <a:pt x="256" y="392"/>
                    </a:lnTo>
                    <a:lnTo>
                      <a:pt x="275" y="340"/>
                    </a:lnTo>
                    <a:lnTo>
                      <a:pt x="315" y="235"/>
                    </a:lnTo>
                    <a:lnTo>
                      <a:pt x="355" y="131"/>
                    </a:lnTo>
                    <a:lnTo>
                      <a:pt x="366" y="105"/>
                    </a:lnTo>
                    <a:lnTo>
                      <a:pt x="363" y="96"/>
                    </a:lnTo>
                    <a:lnTo>
                      <a:pt x="357" y="77"/>
                    </a:lnTo>
                    <a:lnTo>
                      <a:pt x="351" y="45"/>
                    </a:lnTo>
                    <a:lnTo>
                      <a:pt x="354" y="10"/>
                    </a:lnTo>
                    <a:lnTo>
                      <a:pt x="357" y="0"/>
                    </a:lnTo>
                    <a:lnTo>
                      <a:pt x="359" y="1"/>
                    </a:lnTo>
                    <a:lnTo>
                      <a:pt x="363" y="2"/>
                    </a:lnTo>
                    <a:lnTo>
                      <a:pt x="371" y="4"/>
                    </a:lnTo>
                    <a:lnTo>
                      <a:pt x="379" y="6"/>
                    </a:lnTo>
                    <a:lnTo>
                      <a:pt x="382" y="6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4" name="Freeform 139"/>
              <p:cNvSpPr>
                <a:spLocks/>
              </p:cNvSpPr>
              <p:nvPr/>
            </p:nvSpPr>
            <p:spPr bwMode="auto">
              <a:xfrm>
                <a:off x="2005" y="2015"/>
                <a:ext cx="30" cy="58"/>
              </a:xfrm>
              <a:custGeom>
                <a:avLst/>
                <a:gdLst>
                  <a:gd name="T0" fmla="*/ 1 w 60"/>
                  <a:gd name="T1" fmla="*/ 0 h 115"/>
                  <a:gd name="T2" fmla="*/ 1 w 60"/>
                  <a:gd name="T3" fmla="*/ 1 h 115"/>
                  <a:gd name="T4" fmla="*/ 1 w 60"/>
                  <a:gd name="T5" fmla="*/ 1 h 115"/>
                  <a:gd name="T6" fmla="*/ 1 w 60"/>
                  <a:gd name="T7" fmla="*/ 1 h 115"/>
                  <a:gd name="T8" fmla="*/ 1 w 60"/>
                  <a:gd name="T9" fmla="*/ 1 h 115"/>
                  <a:gd name="T10" fmla="*/ 1 w 60"/>
                  <a:gd name="T11" fmla="*/ 1 h 115"/>
                  <a:gd name="T12" fmla="*/ 1 w 60"/>
                  <a:gd name="T13" fmla="*/ 1 h 115"/>
                  <a:gd name="T14" fmla="*/ 1 w 60"/>
                  <a:gd name="T15" fmla="*/ 1 h 115"/>
                  <a:gd name="T16" fmla="*/ 1 w 60"/>
                  <a:gd name="T17" fmla="*/ 1 h 115"/>
                  <a:gd name="T18" fmla="*/ 1 w 60"/>
                  <a:gd name="T19" fmla="*/ 1 h 115"/>
                  <a:gd name="T20" fmla="*/ 0 w 60"/>
                  <a:gd name="T21" fmla="*/ 1 h 115"/>
                  <a:gd name="T22" fmla="*/ 1 w 60"/>
                  <a:gd name="T23" fmla="*/ 1 h 115"/>
                  <a:gd name="T24" fmla="*/ 1 w 60"/>
                  <a:gd name="T25" fmla="*/ 1 h 115"/>
                  <a:gd name="T26" fmla="*/ 1 w 60"/>
                  <a:gd name="T27" fmla="*/ 1 h 115"/>
                  <a:gd name="T28" fmla="*/ 1 w 60"/>
                  <a:gd name="T29" fmla="*/ 1 h 115"/>
                  <a:gd name="T30" fmla="*/ 1 w 60"/>
                  <a:gd name="T31" fmla="*/ 0 h 115"/>
                  <a:gd name="T32" fmla="*/ 1 w 60"/>
                  <a:gd name="T33" fmla="*/ 0 h 11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0"/>
                  <a:gd name="T52" fmla="*/ 0 h 115"/>
                  <a:gd name="T53" fmla="*/ 60 w 60"/>
                  <a:gd name="T54" fmla="*/ 115 h 11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0" h="115">
                    <a:moveTo>
                      <a:pt x="44" y="0"/>
                    </a:moveTo>
                    <a:lnTo>
                      <a:pt x="45" y="10"/>
                    </a:lnTo>
                    <a:lnTo>
                      <a:pt x="47" y="30"/>
                    </a:lnTo>
                    <a:lnTo>
                      <a:pt x="52" y="69"/>
                    </a:lnTo>
                    <a:lnTo>
                      <a:pt x="58" y="106"/>
                    </a:lnTo>
                    <a:lnTo>
                      <a:pt x="60" y="115"/>
                    </a:lnTo>
                    <a:lnTo>
                      <a:pt x="54" y="113"/>
                    </a:lnTo>
                    <a:lnTo>
                      <a:pt x="44" y="109"/>
                    </a:lnTo>
                    <a:lnTo>
                      <a:pt x="24" y="99"/>
                    </a:lnTo>
                    <a:lnTo>
                      <a:pt x="4" y="88"/>
                    </a:lnTo>
                    <a:lnTo>
                      <a:pt x="0" y="85"/>
                    </a:lnTo>
                    <a:lnTo>
                      <a:pt x="3" y="78"/>
                    </a:lnTo>
                    <a:lnTo>
                      <a:pt x="10" y="64"/>
                    </a:lnTo>
                    <a:lnTo>
                      <a:pt x="25" y="36"/>
                    </a:lnTo>
                    <a:lnTo>
                      <a:pt x="40" y="8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5" name="Freeform 140"/>
              <p:cNvSpPr>
                <a:spLocks/>
              </p:cNvSpPr>
              <p:nvPr/>
            </p:nvSpPr>
            <p:spPr bwMode="auto">
              <a:xfrm>
                <a:off x="2169" y="1519"/>
                <a:ext cx="91" cy="308"/>
              </a:xfrm>
              <a:custGeom>
                <a:avLst/>
                <a:gdLst>
                  <a:gd name="T0" fmla="*/ 1 w 181"/>
                  <a:gd name="T1" fmla="*/ 1 h 616"/>
                  <a:gd name="T2" fmla="*/ 1 w 181"/>
                  <a:gd name="T3" fmla="*/ 1 h 616"/>
                  <a:gd name="T4" fmla="*/ 1 w 181"/>
                  <a:gd name="T5" fmla="*/ 1 h 616"/>
                  <a:gd name="T6" fmla="*/ 1 w 181"/>
                  <a:gd name="T7" fmla="*/ 1 h 616"/>
                  <a:gd name="T8" fmla="*/ 1 w 181"/>
                  <a:gd name="T9" fmla="*/ 1 h 616"/>
                  <a:gd name="T10" fmla="*/ 1 w 181"/>
                  <a:gd name="T11" fmla="*/ 1 h 616"/>
                  <a:gd name="T12" fmla="*/ 1 w 181"/>
                  <a:gd name="T13" fmla="*/ 1 h 616"/>
                  <a:gd name="T14" fmla="*/ 1 w 181"/>
                  <a:gd name="T15" fmla="*/ 1 h 616"/>
                  <a:gd name="T16" fmla="*/ 1 w 181"/>
                  <a:gd name="T17" fmla="*/ 1 h 616"/>
                  <a:gd name="T18" fmla="*/ 0 w 181"/>
                  <a:gd name="T19" fmla="*/ 1 h 616"/>
                  <a:gd name="T20" fmla="*/ 0 w 181"/>
                  <a:gd name="T21" fmla="*/ 1 h 616"/>
                  <a:gd name="T22" fmla="*/ 0 w 181"/>
                  <a:gd name="T23" fmla="*/ 1 h 616"/>
                  <a:gd name="T24" fmla="*/ 1 w 181"/>
                  <a:gd name="T25" fmla="*/ 1 h 616"/>
                  <a:gd name="T26" fmla="*/ 1 w 181"/>
                  <a:gd name="T27" fmla="*/ 1 h 616"/>
                  <a:gd name="T28" fmla="*/ 1 w 181"/>
                  <a:gd name="T29" fmla="*/ 1 h 616"/>
                  <a:gd name="T30" fmla="*/ 1 w 181"/>
                  <a:gd name="T31" fmla="*/ 1 h 616"/>
                  <a:gd name="T32" fmla="*/ 1 w 181"/>
                  <a:gd name="T33" fmla="*/ 1 h 616"/>
                  <a:gd name="T34" fmla="*/ 1 w 181"/>
                  <a:gd name="T35" fmla="*/ 1 h 616"/>
                  <a:gd name="T36" fmla="*/ 1 w 181"/>
                  <a:gd name="T37" fmla="*/ 1 h 616"/>
                  <a:gd name="T38" fmla="*/ 1 w 181"/>
                  <a:gd name="T39" fmla="*/ 1 h 616"/>
                  <a:gd name="T40" fmla="*/ 1 w 181"/>
                  <a:gd name="T41" fmla="*/ 0 h 616"/>
                  <a:gd name="T42" fmla="*/ 1 w 181"/>
                  <a:gd name="T43" fmla="*/ 1 h 616"/>
                  <a:gd name="T44" fmla="*/ 1 w 181"/>
                  <a:gd name="T45" fmla="*/ 1 h 616"/>
                  <a:gd name="T46" fmla="*/ 1 w 181"/>
                  <a:gd name="T47" fmla="*/ 1 h 616"/>
                  <a:gd name="T48" fmla="*/ 1 w 181"/>
                  <a:gd name="T49" fmla="*/ 1 h 616"/>
                  <a:gd name="T50" fmla="*/ 1 w 181"/>
                  <a:gd name="T51" fmla="*/ 1 h 616"/>
                  <a:gd name="T52" fmla="*/ 1 w 181"/>
                  <a:gd name="T53" fmla="*/ 1 h 616"/>
                  <a:gd name="T54" fmla="*/ 1 w 181"/>
                  <a:gd name="T55" fmla="*/ 1 h 616"/>
                  <a:gd name="T56" fmla="*/ 1 w 181"/>
                  <a:gd name="T57" fmla="*/ 1 h 61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81"/>
                  <a:gd name="T88" fmla="*/ 0 h 616"/>
                  <a:gd name="T89" fmla="*/ 181 w 181"/>
                  <a:gd name="T90" fmla="*/ 616 h 61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81" h="616">
                    <a:moveTo>
                      <a:pt x="156" y="128"/>
                    </a:moveTo>
                    <a:lnTo>
                      <a:pt x="147" y="137"/>
                    </a:lnTo>
                    <a:lnTo>
                      <a:pt x="131" y="160"/>
                    </a:lnTo>
                    <a:lnTo>
                      <a:pt x="115" y="191"/>
                    </a:lnTo>
                    <a:lnTo>
                      <a:pt x="86" y="265"/>
                    </a:lnTo>
                    <a:lnTo>
                      <a:pt x="69" y="320"/>
                    </a:lnTo>
                    <a:lnTo>
                      <a:pt x="63" y="340"/>
                    </a:lnTo>
                    <a:lnTo>
                      <a:pt x="50" y="395"/>
                    </a:lnTo>
                    <a:lnTo>
                      <a:pt x="20" y="526"/>
                    </a:lnTo>
                    <a:lnTo>
                      <a:pt x="0" y="612"/>
                    </a:lnTo>
                    <a:lnTo>
                      <a:pt x="0" y="616"/>
                    </a:lnTo>
                    <a:lnTo>
                      <a:pt x="0" y="611"/>
                    </a:lnTo>
                    <a:lnTo>
                      <a:pt x="7" y="569"/>
                    </a:lnTo>
                    <a:lnTo>
                      <a:pt x="31" y="418"/>
                    </a:lnTo>
                    <a:lnTo>
                      <a:pt x="60" y="274"/>
                    </a:lnTo>
                    <a:lnTo>
                      <a:pt x="66" y="251"/>
                    </a:lnTo>
                    <a:lnTo>
                      <a:pt x="72" y="231"/>
                    </a:lnTo>
                    <a:lnTo>
                      <a:pt x="86" y="190"/>
                    </a:lnTo>
                    <a:lnTo>
                      <a:pt x="115" y="105"/>
                    </a:lnTo>
                    <a:lnTo>
                      <a:pt x="141" y="21"/>
                    </a:lnTo>
                    <a:lnTo>
                      <a:pt x="148" y="0"/>
                    </a:lnTo>
                    <a:lnTo>
                      <a:pt x="154" y="12"/>
                    </a:lnTo>
                    <a:lnTo>
                      <a:pt x="166" y="34"/>
                    </a:lnTo>
                    <a:lnTo>
                      <a:pt x="176" y="56"/>
                    </a:lnTo>
                    <a:lnTo>
                      <a:pt x="181" y="75"/>
                    </a:lnTo>
                    <a:lnTo>
                      <a:pt x="179" y="95"/>
                    </a:lnTo>
                    <a:lnTo>
                      <a:pt x="167" y="116"/>
                    </a:lnTo>
                    <a:lnTo>
                      <a:pt x="156" y="128"/>
                    </a:lnTo>
                    <a:close/>
                  </a:path>
                </a:pathLst>
              </a:custGeom>
              <a:solidFill>
                <a:srgbClr val="8C5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6" name="Freeform 141"/>
              <p:cNvSpPr>
                <a:spLocks/>
              </p:cNvSpPr>
              <p:nvPr/>
            </p:nvSpPr>
            <p:spPr bwMode="auto">
              <a:xfrm>
                <a:off x="2609" y="388"/>
                <a:ext cx="194" cy="182"/>
              </a:xfrm>
              <a:custGeom>
                <a:avLst/>
                <a:gdLst>
                  <a:gd name="T0" fmla="*/ 1 w 388"/>
                  <a:gd name="T1" fmla="*/ 0 h 365"/>
                  <a:gd name="T2" fmla="*/ 1 w 388"/>
                  <a:gd name="T3" fmla="*/ 0 h 365"/>
                  <a:gd name="T4" fmla="*/ 1 w 388"/>
                  <a:gd name="T5" fmla="*/ 0 h 365"/>
                  <a:gd name="T6" fmla="*/ 1 w 388"/>
                  <a:gd name="T7" fmla="*/ 0 h 365"/>
                  <a:gd name="T8" fmla="*/ 1 w 388"/>
                  <a:gd name="T9" fmla="*/ 0 h 365"/>
                  <a:gd name="T10" fmla="*/ 1 w 388"/>
                  <a:gd name="T11" fmla="*/ 0 h 365"/>
                  <a:gd name="T12" fmla="*/ 1 w 388"/>
                  <a:gd name="T13" fmla="*/ 0 h 365"/>
                  <a:gd name="T14" fmla="*/ 1 w 388"/>
                  <a:gd name="T15" fmla="*/ 0 h 365"/>
                  <a:gd name="T16" fmla="*/ 1 w 388"/>
                  <a:gd name="T17" fmla="*/ 0 h 365"/>
                  <a:gd name="T18" fmla="*/ 1 w 388"/>
                  <a:gd name="T19" fmla="*/ 0 h 365"/>
                  <a:gd name="T20" fmla="*/ 1 w 388"/>
                  <a:gd name="T21" fmla="*/ 0 h 365"/>
                  <a:gd name="T22" fmla="*/ 1 w 388"/>
                  <a:gd name="T23" fmla="*/ 0 h 365"/>
                  <a:gd name="T24" fmla="*/ 1 w 388"/>
                  <a:gd name="T25" fmla="*/ 0 h 365"/>
                  <a:gd name="T26" fmla="*/ 1 w 388"/>
                  <a:gd name="T27" fmla="*/ 0 h 365"/>
                  <a:gd name="T28" fmla="*/ 1 w 388"/>
                  <a:gd name="T29" fmla="*/ 0 h 365"/>
                  <a:gd name="T30" fmla="*/ 1 w 388"/>
                  <a:gd name="T31" fmla="*/ 0 h 365"/>
                  <a:gd name="T32" fmla="*/ 1 w 388"/>
                  <a:gd name="T33" fmla="*/ 0 h 365"/>
                  <a:gd name="T34" fmla="*/ 1 w 388"/>
                  <a:gd name="T35" fmla="*/ 0 h 365"/>
                  <a:gd name="T36" fmla="*/ 1 w 388"/>
                  <a:gd name="T37" fmla="*/ 0 h 365"/>
                  <a:gd name="T38" fmla="*/ 1 w 388"/>
                  <a:gd name="T39" fmla="*/ 0 h 365"/>
                  <a:gd name="T40" fmla="*/ 1 w 388"/>
                  <a:gd name="T41" fmla="*/ 0 h 365"/>
                  <a:gd name="T42" fmla="*/ 1 w 388"/>
                  <a:gd name="T43" fmla="*/ 0 h 365"/>
                  <a:gd name="T44" fmla="*/ 1 w 388"/>
                  <a:gd name="T45" fmla="*/ 0 h 365"/>
                  <a:gd name="T46" fmla="*/ 1 w 388"/>
                  <a:gd name="T47" fmla="*/ 0 h 365"/>
                  <a:gd name="T48" fmla="*/ 1 w 388"/>
                  <a:gd name="T49" fmla="*/ 0 h 365"/>
                  <a:gd name="T50" fmla="*/ 1 w 388"/>
                  <a:gd name="T51" fmla="*/ 0 h 365"/>
                  <a:gd name="T52" fmla="*/ 1 w 388"/>
                  <a:gd name="T53" fmla="*/ 0 h 365"/>
                  <a:gd name="T54" fmla="*/ 1 w 388"/>
                  <a:gd name="T55" fmla="*/ 0 h 365"/>
                  <a:gd name="T56" fmla="*/ 1 w 388"/>
                  <a:gd name="T57" fmla="*/ 0 h 365"/>
                  <a:gd name="T58" fmla="*/ 1 w 388"/>
                  <a:gd name="T59" fmla="*/ 0 h 365"/>
                  <a:gd name="T60" fmla="*/ 1 w 388"/>
                  <a:gd name="T61" fmla="*/ 0 h 365"/>
                  <a:gd name="T62" fmla="*/ 1 w 388"/>
                  <a:gd name="T63" fmla="*/ 0 h 365"/>
                  <a:gd name="T64" fmla="*/ 1 w 388"/>
                  <a:gd name="T65" fmla="*/ 0 h 365"/>
                  <a:gd name="T66" fmla="*/ 1 w 388"/>
                  <a:gd name="T67" fmla="*/ 0 h 365"/>
                  <a:gd name="T68" fmla="*/ 1 w 388"/>
                  <a:gd name="T69" fmla="*/ 0 h 365"/>
                  <a:gd name="T70" fmla="*/ 1 w 388"/>
                  <a:gd name="T71" fmla="*/ 0 h 365"/>
                  <a:gd name="T72" fmla="*/ 1 w 388"/>
                  <a:gd name="T73" fmla="*/ 0 h 365"/>
                  <a:gd name="T74" fmla="*/ 1 w 388"/>
                  <a:gd name="T75" fmla="*/ 0 h 365"/>
                  <a:gd name="T76" fmla="*/ 1 w 388"/>
                  <a:gd name="T77" fmla="*/ 0 h 365"/>
                  <a:gd name="T78" fmla="*/ 1 w 388"/>
                  <a:gd name="T79" fmla="*/ 0 h 365"/>
                  <a:gd name="T80" fmla="*/ 1 w 388"/>
                  <a:gd name="T81" fmla="*/ 0 h 365"/>
                  <a:gd name="T82" fmla="*/ 1 w 388"/>
                  <a:gd name="T83" fmla="*/ 0 h 365"/>
                  <a:gd name="T84" fmla="*/ 1 w 388"/>
                  <a:gd name="T85" fmla="*/ 0 h 365"/>
                  <a:gd name="T86" fmla="*/ 1 w 388"/>
                  <a:gd name="T87" fmla="*/ 0 h 365"/>
                  <a:gd name="T88" fmla="*/ 1 w 388"/>
                  <a:gd name="T89" fmla="*/ 0 h 365"/>
                  <a:gd name="T90" fmla="*/ 1 w 388"/>
                  <a:gd name="T91" fmla="*/ 0 h 365"/>
                  <a:gd name="T92" fmla="*/ 1 w 388"/>
                  <a:gd name="T93" fmla="*/ 0 h 365"/>
                  <a:gd name="T94" fmla="*/ 1 w 388"/>
                  <a:gd name="T95" fmla="*/ 0 h 365"/>
                  <a:gd name="T96" fmla="*/ 1 w 388"/>
                  <a:gd name="T97" fmla="*/ 0 h 365"/>
                  <a:gd name="T98" fmla="*/ 1 w 388"/>
                  <a:gd name="T99" fmla="*/ 0 h 365"/>
                  <a:gd name="T100" fmla="*/ 1 w 388"/>
                  <a:gd name="T101" fmla="*/ 0 h 3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88"/>
                  <a:gd name="T154" fmla="*/ 0 h 365"/>
                  <a:gd name="T155" fmla="*/ 388 w 388"/>
                  <a:gd name="T156" fmla="*/ 365 h 3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88" h="365">
                    <a:moveTo>
                      <a:pt x="378" y="110"/>
                    </a:moveTo>
                    <a:lnTo>
                      <a:pt x="378" y="118"/>
                    </a:lnTo>
                    <a:lnTo>
                      <a:pt x="378" y="143"/>
                    </a:lnTo>
                    <a:lnTo>
                      <a:pt x="374" y="210"/>
                    </a:lnTo>
                    <a:lnTo>
                      <a:pt x="370" y="268"/>
                    </a:lnTo>
                    <a:lnTo>
                      <a:pt x="370" y="276"/>
                    </a:lnTo>
                    <a:lnTo>
                      <a:pt x="370" y="284"/>
                    </a:lnTo>
                    <a:lnTo>
                      <a:pt x="372" y="302"/>
                    </a:lnTo>
                    <a:lnTo>
                      <a:pt x="381" y="341"/>
                    </a:lnTo>
                    <a:lnTo>
                      <a:pt x="387" y="364"/>
                    </a:lnTo>
                    <a:lnTo>
                      <a:pt x="388" y="365"/>
                    </a:lnTo>
                    <a:lnTo>
                      <a:pt x="379" y="362"/>
                    </a:lnTo>
                    <a:lnTo>
                      <a:pt x="353" y="352"/>
                    </a:lnTo>
                    <a:lnTo>
                      <a:pt x="279" y="332"/>
                    </a:lnTo>
                    <a:lnTo>
                      <a:pt x="243" y="327"/>
                    </a:lnTo>
                    <a:lnTo>
                      <a:pt x="217" y="330"/>
                    </a:lnTo>
                    <a:lnTo>
                      <a:pt x="209" y="334"/>
                    </a:lnTo>
                    <a:lnTo>
                      <a:pt x="204" y="323"/>
                    </a:lnTo>
                    <a:lnTo>
                      <a:pt x="199" y="309"/>
                    </a:lnTo>
                    <a:lnTo>
                      <a:pt x="198" y="304"/>
                    </a:lnTo>
                    <a:lnTo>
                      <a:pt x="199" y="301"/>
                    </a:lnTo>
                    <a:lnTo>
                      <a:pt x="201" y="297"/>
                    </a:lnTo>
                    <a:lnTo>
                      <a:pt x="203" y="294"/>
                    </a:lnTo>
                    <a:lnTo>
                      <a:pt x="210" y="286"/>
                    </a:lnTo>
                    <a:lnTo>
                      <a:pt x="220" y="272"/>
                    </a:lnTo>
                    <a:lnTo>
                      <a:pt x="226" y="262"/>
                    </a:lnTo>
                    <a:lnTo>
                      <a:pt x="226" y="259"/>
                    </a:lnTo>
                    <a:lnTo>
                      <a:pt x="225" y="256"/>
                    </a:lnTo>
                    <a:lnTo>
                      <a:pt x="222" y="253"/>
                    </a:lnTo>
                    <a:lnTo>
                      <a:pt x="217" y="249"/>
                    </a:lnTo>
                    <a:lnTo>
                      <a:pt x="206" y="243"/>
                    </a:lnTo>
                    <a:lnTo>
                      <a:pt x="194" y="238"/>
                    </a:lnTo>
                    <a:lnTo>
                      <a:pt x="187" y="232"/>
                    </a:lnTo>
                    <a:lnTo>
                      <a:pt x="187" y="225"/>
                    </a:lnTo>
                    <a:lnTo>
                      <a:pt x="193" y="215"/>
                    </a:lnTo>
                    <a:lnTo>
                      <a:pt x="206" y="199"/>
                    </a:lnTo>
                    <a:lnTo>
                      <a:pt x="213" y="188"/>
                    </a:lnTo>
                    <a:lnTo>
                      <a:pt x="216" y="178"/>
                    </a:lnTo>
                    <a:lnTo>
                      <a:pt x="216" y="172"/>
                    </a:lnTo>
                    <a:lnTo>
                      <a:pt x="214" y="167"/>
                    </a:lnTo>
                    <a:lnTo>
                      <a:pt x="211" y="161"/>
                    </a:lnTo>
                    <a:lnTo>
                      <a:pt x="200" y="144"/>
                    </a:lnTo>
                    <a:lnTo>
                      <a:pt x="195" y="141"/>
                    </a:lnTo>
                    <a:lnTo>
                      <a:pt x="191" y="138"/>
                    </a:lnTo>
                    <a:lnTo>
                      <a:pt x="187" y="136"/>
                    </a:lnTo>
                    <a:lnTo>
                      <a:pt x="176" y="134"/>
                    </a:lnTo>
                    <a:lnTo>
                      <a:pt x="165" y="134"/>
                    </a:lnTo>
                    <a:lnTo>
                      <a:pt x="142" y="134"/>
                    </a:lnTo>
                    <a:lnTo>
                      <a:pt x="138" y="133"/>
                    </a:lnTo>
                    <a:lnTo>
                      <a:pt x="146" y="127"/>
                    </a:lnTo>
                    <a:lnTo>
                      <a:pt x="165" y="119"/>
                    </a:lnTo>
                    <a:lnTo>
                      <a:pt x="186" y="115"/>
                    </a:lnTo>
                    <a:lnTo>
                      <a:pt x="209" y="115"/>
                    </a:lnTo>
                    <a:lnTo>
                      <a:pt x="252" y="121"/>
                    </a:lnTo>
                    <a:lnTo>
                      <a:pt x="262" y="122"/>
                    </a:lnTo>
                    <a:lnTo>
                      <a:pt x="262" y="111"/>
                    </a:lnTo>
                    <a:lnTo>
                      <a:pt x="259" y="101"/>
                    </a:lnTo>
                    <a:lnTo>
                      <a:pt x="254" y="93"/>
                    </a:lnTo>
                    <a:lnTo>
                      <a:pt x="248" y="87"/>
                    </a:lnTo>
                    <a:lnTo>
                      <a:pt x="239" y="84"/>
                    </a:lnTo>
                    <a:lnTo>
                      <a:pt x="228" y="82"/>
                    </a:lnTo>
                    <a:lnTo>
                      <a:pt x="216" y="81"/>
                    </a:lnTo>
                    <a:lnTo>
                      <a:pt x="188" y="83"/>
                    </a:lnTo>
                    <a:lnTo>
                      <a:pt x="125" y="93"/>
                    </a:lnTo>
                    <a:lnTo>
                      <a:pt x="63" y="101"/>
                    </a:lnTo>
                    <a:lnTo>
                      <a:pt x="36" y="98"/>
                    </a:lnTo>
                    <a:lnTo>
                      <a:pt x="16" y="90"/>
                    </a:lnTo>
                    <a:lnTo>
                      <a:pt x="9" y="83"/>
                    </a:lnTo>
                    <a:lnTo>
                      <a:pt x="3" y="74"/>
                    </a:lnTo>
                    <a:lnTo>
                      <a:pt x="1" y="62"/>
                    </a:lnTo>
                    <a:lnTo>
                      <a:pt x="0" y="55"/>
                    </a:lnTo>
                    <a:lnTo>
                      <a:pt x="1" y="48"/>
                    </a:lnTo>
                    <a:lnTo>
                      <a:pt x="4" y="43"/>
                    </a:lnTo>
                    <a:lnTo>
                      <a:pt x="8" y="39"/>
                    </a:lnTo>
                    <a:lnTo>
                      <a:pt x="13" y="36"/>
                    </a:lnTo>
                    <a:lnTo>
                      <a:pt x="20" y="34"/>
                    </a:lnTo>
                    <a:lnTo>
                      <a:pt x="28" y="32"/>
                    </a:lnTo>
                    <a:lnTo>
                      <a:pt x="46" y="32"/>
                    </a:lnTo>
                    <a:lnTo>
                      <a:pt x="68" y="34"/>
                    </a:lnTo>
                    <a:lnTo>
                      <a:pt x="116" y="43"/>
                    </a:lnTo>
                    <a:lnTo>
                      <a:pt x="211" y="56"/>
                    </a:lnTo>
                    <a:lnTo>
                      <a:pt x="221" y="55"/>
                    </a:lnTo>
                    <a:lnTo>
                      <a:pt x="224" y="55"/>
                    </a:lnTo>
                    <a:lnTo>
                      <a:pt x="230" y="53"/>
                    </a:lnTo>
                    <a:lnTo>
                      <a:pt x="236" y="49"/>
                    </a:lnTo>
                    <a:lnTo>
                      <a:pt x="248" y="40"/>
                    </a:lnTo>
                    <a:lnTo>
                      <a:pt x="257" y="33"/>
                    </a:lnTo>
                    <a:lnTo>
                      <a:pt x="272" y="52"/>
                    </a:lnTo>
                    <a:lnTo>
                      <a:pt x="299" y="74"/>
                    </a:lnTo>
                    <a:lnTo>
                      <a:pt x="311" y="79"/>
                    </a:lnTo>
                    <a:lnTo>
                      <a:pt x="322" y="80"/>
                    </a:lnTo>
                    <a:lnTo>
                      <a:pt x="332" y="78"/>
                    </a:lnTo>
                    <a:lnTo>
                      <a:pt x="342" y="72"/>
                    </a:lnTo>
                    <a:lnTo>
                      <a:pt x="352" y="63"/>
                    </a:lnTo>
                    <a:lnTo>
                      <a:pt x="360" y="51"/>
                    </a:lnTo>
                    <a:lnTo>
                      <a:pt x="376" y="19"/>
                    </a:lnTo>
                    <a:lnTo>
                      <a:pt x="384" y="0"/>
                    </a:lnTo>
                    <a:lnTo>
                      <a:pt x="383" y="2"/>
                    </a:lnTo>
                    <a:lnTo>
                      <a:pt x="382" y="14"/>
                    </a:lnTo>
                    <a:lnTo>
                      <a:pt x="378" y="58"/>
                    </a:lnTo>
                    <a:lnTo>
                      <a:pt x="377" y="103"/>
                    </a:lnTo>
                    <a:lnTo>
                      <a:pt x="378" y="110"/>
                    </a:lnTo>
                    <a:close/>
                  </a:path>
                </a:pathLst>
              </a:custGeom>
              <a:solidFill>
                <a:srgbClr val="704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7" name="Freeform 142"/>
              <p:cNvSpPr>
                <a:spLocks/>
              </p:cNvSpPr>
              <p:nvPr/>
            </p:nvSpPr>
            <p:spPr bwMode="auto">
              <a:xfrm>
                <a:off x="2547" y="386"/>
                <a:ext cx="79" cy="26"/>
              </a:xfrm>
              <a:custGeom>
                <a:avLst/>
                <a:gdLst>
                  <a:gd name="T0" fmla="*/ 0 w 159"/>
                  <a:gd name="T1" fmla="*/ 0 h 54"/>
                  <a:gd name="T2" fmla="*/ 0 w 159"/>
                  <a:gd name="T3" fmla="*/ 0 h 54"/>
                  <a:gd name="T4" fmla="*/ 0 w 159"/>
                  <a:gd name="T5" fmla="*/ 0 h 54"/>
                  <a:gd name="T6" fmla="*/ 0 w 159"/>
                  <a:gd name="T7" fmla="*/ 0 h 54"/>
                  <a:gd name="T8" fmla="*/ 0 w 159"/>
                  <a:gd name="T9" fmla="*/ 0 h 54"/>
                  <a:gd name="T10" fmla="*/ 0 w 159"/>
                  <a:gd name="T11" fmla="*/ 0 h 54"/>
                  <a:gd name="T12" fmla="*/ 0 w 159"/>
                  <a:gd name="T13" fmla="*/ 0 h 54"/>
                  <a:gd name="T14" fmla="*/ 0 w 159"/>
                  <a:gd name="T15" fmla="*/ 0 h 54"/>
                  <a:gd name="T16" fmla="*/ 0 w 159"/>
                  <a:gd name="T17" fmla="*/ 0 h 54"/>
                  <a:gd name="T18" fmla="*/ 0 w 159"/>
                  <a:gd name="T19" fmla="*/ 0 h 54"/>
                  <a:gd name="T20" fmla="*/ 0 w 159"/>
                  <a:gd name="T21" fmla="*/ 0 h 54"/>
                  <a:gd name="T22" fmla="*/ 0 w 159"/>
                  <a:gd name="T23" fmla="*/ 0 h 54"/>
                  <a:gd name="T24" fmla="*/ 0 w 159"/>
                  <a:gd name="T25" fmla="*/ 0 h 54"/>
                  <a:gd name="T26" fmla="*/ 0 w 159"/>
                  <a:gd name="T27" fmla="*/ 0 h 54"/>
                  <a:gd name="T28" fmla="*/ 0 w 159"/>
                  <a:gd name="T29" fmla="*/ 0 h 54"/>
                  <a:gd name="T30" fmla="*/ 0 w 159"/>
                  <a:gd name="T31" fmla="*/ 0 h 54"/>
                  <a:gd name="T32" fmla="*/ 0 w 159"/>
                  <a:gd name="T33" fmla="*/ 0 h 54"/>
                  <a:gd name="T34" fmla="*/ 0 w 159"/>
                  <a:gd name="T35" fmla="*/ 0 h 54"/>
                  <a:gd name="T36" fmla="*/ 0 w 159"/>
                  <a:gd name="T37" fmla="*/ 0 h 54"/>
                  <a:gd name="T38" fmla="*/ 0 w 159"/>
                  <a:gd name="T39" fmla="*/ 0 h 54"/>
                  <a:gd name="T40" fmla="*/ 0 w 159"/>
                  <a:gd name="T41" fmla="*/ 0 h 54"/>
                  <a:gd name="T42" fmla="*/ 0 w 159"/>
                  <a:gd name="T43" fmla="*/ 0 h 54"/>
                  <a:gd name="T44" fmla="*/ 0 w 159"/>
                  <a:gd name="T45" fmla="*/ 0 h 5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9"/>
                  <a:gd name="T70" fmla="*/ 0 h 54"/>
                  <a:gd name="T71" fmla="*/ 159 w 159"/>
                  <a:gd name="T72" fmla="*/ 54 h 5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9" h="54">
                    <a:moveTo>
                      <a:pt x="90" y="30"/>
                    </a:moveTo>
                    <a:lnTo>
                      <a:pt x="100" y="29"/>
                    </a:lnTo>
                    <a:lnTo>
                      <a:pt x="117" y="24"/>
                    </a:lnTo>
                    <a:lnTo>
                      <a:pt x="144" y="14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8" y="14"/>
                    </a:lnTo>
                    <a:lnTo>
                      <a:pt x="149" y="34"/>
                    </a:lnTo>
                    <a:lnTo>
                      <a:pt x="137" y="44"/>
                    </a:lnTo>
                    <a:lnTo>
                      <a:pt x="120" y="51"/>
                    </a:lnTo>
                    <a:lnTo>
                      <a:pt x="109" y="53"/>
                    </a:lnTo>
                    <a:lnTo>
                      <a:pt x="94" y="54"/>
                    </a:lnTo>
                    <a:lnTo>
                      <a:pt x="81" y="51"/>
                    </a:lnTo>
                    <a:lnTo>
                      <a:pt x="56" y="42"/>
                    </a:lnTo>
                    <a:lnTo>
                      <a:pt x="34" y="29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8" y="6"/>
                    </a:lnTo>
                    <a:lnTo>
                      <a:pt x="40" y="21"/>
                    </a:lnTo>
                    <a:lnTo>
                      <a:pt x="80" y="31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" name="Freeform 143"/>
              <p:cNvSpPr>
                <a:spLocks/>
              </p:cNvSpPr>
              <p:nvPr/>
            </p:nvSpPr>
            <p:spPr bwMode="auto">
              <a:xfrm>
                <a:off x="2806" y="283"/>
                <a:ext cx="67" cy="88"/>
              </a:xfrm>
              <a:custGeom>
                <a:avLst/>
                <a:gdLst>
                  <a:gd name="T0" fmla="*/ 1 w 134"/>
                  <a:gd name="T1" fmla="*/ 0 h 178"/>
                  <a:gd name="T2" fmla="*/ 1 w 134"/>
                  <a:gd name="T3" fmla="*/ 0 h 178"/>
                  <a:gd name="T4" fmla="*/ 1 w 134"/>
                  <a:gd name="T5" fmla="*/ 0 h 178"/>
                  <a:gd name="T6" fmla="*/ 1 w 134"/>
                  <a:gd name="T7" fmla="*/ 0 h 178"/>
                  <a:gd name="T8" fmla="*/ 1 w 134"/>
                  <a:gd name="T9" fmla="*/ 0 h 178"/>
                  <a:gd name="T10" fmla="*/ 1 w 134"/>
                  <a:gd name="T11" fmla="*/ 0 h 178"/>
                  <a:gd name="T12" fmla="*/ 1 w 134"/>
                  <a:gd name="T13" fmla="*/ 0 h 178"/>
                  <a:gd name="T14" fmla="*/ 1 w 134"/>
                  <a:gd name="T15" fmla="*/ 0 h 178"/>
                  <a:gd name="T16" fmla="*/ 1 w 134"/>
                  <a:gd name="T17" fmla="*/ 0 h 178"/>
                  <a:gd name="T18" fmla="*/ 1 w 134"/>
                  <a:gd name="T19" fmla="*/ 0 h 178"/>
                  <a:gd name="T20" fmla="*/ 1 w 134"/>
                  <a:gd name="T21" fmla="*/ 0 h 178"/>
                  <a:gd name="T22" fmla="*/ 1 w 134"/>
                  <a:gd name="T23" fmla="*/ 0 h 178"/>
                  <a:gd name="T24" fmla="*/ 1 w 134"/>
                  <a:gd name="T25" fmla="*/ 0 h 178"/>
                  <a:gd name="T26" fmla="*/ 1 w 134"/>
                  <a:gd name="T27" fmla="*/ 0 h 178"/>
                  <a:gd name="T28" fmla="*/ 1 w 134"/>
                  <a:gd name="T29" fmla="*/ 0 h 178"/>
                  <a:gd name="T30" fmla="*/ 1 w 134"/>
                  <a:gd name="T31" fmla="*/ 0 h 178"/>
                  <a:gd name="T32" fmla="*/ 1 w 134"/>
                  <a:gd name="T33" fmla="*/ 0 h 178"/>
                  <a:gd name="T34" fmla="*/ 1 w 134"/>
                  <a:gd name="T35" fmla="*/ 0 h 178"/>
                  <a:gd name="T36" fmla="*/ 1 w 134"/>
                  <a:gd name="T37" fmla="*/ 0 h 178"/>
                  <a:gd name="T38" fmla="*/ 1 w 134"/>
                  <a:gd name="T39" fmla="*/ 0 h 178"/>
                  <a:gd name="T40" fmla="*/ 1 w 134"/>
                  <a:gd name="T41" fmla="*/ 0 h 178"/>
                  <a:gd name="T42" fmla="*/ 0 w 134"/>
                  <a:gd name="T43" fmla="*/ 0 h 178"/>
                  <a:gd name="T44" fmla="*/ 1 w 134"/>
                  <a:gd name="T45" fmla="*/ 0 h 178"/>
                  <a:gd name="T46" fmla="*/ 1 w 134"/>
                  <a:gd name="T47" fmla="*/ 0 h 178"/>
                  <a:gd name="T48" fmla="*/ 1 w 134"/>
                  <a:gd name="T49" fmla="*/ 0 h 178"/>
                  <a:gd name="T50" fmla="*/ 1 w 134"/>
                  <a:gd name="T51" fmla="*/ 0 h 178"/>
                  <a:gd name="T52" fmla="*/ 1 w 134"/>
                  <a:gd name="T53" fmla="*/ 0 h 178"/>
                  <a:gd name="T54" fmla="*/ 1 w 134"/>
                  <a:gd name="T55" fmla="*/ 0 h 178"/>
                  <a:gd name="T56" fmla="*/ 1 w 134"/>
                  <a:gd name="T57" fmla="*/ 0 h 178"/>
                  <a:gd name="T58" fmla="*/ 1 w 134"/>
                  <a:gd name="T59" fmla="*/ 0 h 178"/>
                  <a:gd name="T60" fmla="*/ 1 w 134"/>
                  <a:gd name="T61" fmla="*/ 0 h 178"/>
                  <a:gd name="T62" fmla="*/ 1 w 134"/>
                  <a:gd name="T63" fmla="*/ 0 h 178"/>
                  <a:gd name="T64" fmla="*/ 1 w 134"/>
                  <a:gd name="T65" fmla="*/ 0 h 178"/>
                  <a:gd name="T66" fmla="*/ 1 w 134"/>
                  <a:gd name="T67" fmla="*/ 0 h 178"/>
                  <a:gd name="T68" fmla="*/ 1 w 134"/>
                  <a:gd name="T69" fmla="*/ 0 h 1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4"/>
                  <a:gd name="T106" fmla="*/ 0 h 178"/>
                  <a:gd name="T107" fmla="*/ 134 w 134"/>
                  <a:gd name="T108" fmla="*/ 178 h 17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4" h="178">
                    <a:moveTo>
                      <a:pt x="121" y="70"/>
                    </a:moveTo>
                    <a:lnTo>
                      <a:pt x="122" y="65"/>
                    </a:lnTo>
                    <a:lnTo>
                      <a:pt x="125" y="53"/>
                    </a:lnTo>
                    <a:lnTo>
                      <a:pt x="133" y="30"/>
                    </a:lnTo>
                    <a:lnTo>
                      <a:pt x="134" y="19"/>
                    </a:lnTo>
                    <a:lnTo>
                      <a:pt x="133" y="8"/>
                    </a:lnTo>
                    <a:lnTo>
                      <a:pt x="131" y="2"/>
                    </a:lnTo>
                    <a:lnTo>
                      <a:pt x="129" y="0"/>
                    </a:lnTo>
                    <a:lnTo>
                      <a:pt x="127" y="0"/>
                    </a:lnTo>
                    <a:lnTo>
                      <a:pt x="125" y="1"/>
                    </a:lnTo>
                    <a:lnTo>
                      <a:pt x="122" y="4"/>
                    </a:lnTo>
                    <a:lnTo>
                      <a:pt x="120" y="9"/>
                    </a:lnTo>
                    <a:lnTo>
                      <a:pt x="116" y="20"/>
                    </a:lnTo>
                    <a:lnTo>
                      <a:pt x="107" y="43"/>
                    </a:lnTo>
                    <a:lnTo>
                      <a:pt x="106" y="47"/>
                    </a:lnTo>
                    <a:lnTo>
                      <a:pt x="104" y="66"/>
                    </a:lnTo>
                    <a:lnTo>
                      <a:pt x="99" y="98"/>
                    </a:lnTo>
                    <a:lnTo>
                      <a:pt x="88" y="120"/>
                    </a:lnTo>
                    <a:lnTo>
                      <a:pt x="73" y="135"/>
                    </a:lnTo>
                    <a:lnTo>
                      <a:pt x="51" y="145"/>
                    </a:lnTo>
                    <a:lnTo>
                      <a:pt x="19" y="151"/>
                    </a:lnTo>
                    <a:lnTo>
                      <a:pt x="0" y="152"/>
                    </a:lnTo>
                    <a:lnTo>
                      <a:pt x="21" y="166"/>
                    </a:lnTo>
                    <a:lnTo>
                      <a:pt x="59" y="178"/>
                    </a:lnTo>
                    <a:lnTo>
                      <a:pt x="75" y="178"/>
                    </a:lnTo>
                    <a:lnTo>
                      <a:pt x="89" y="175"/>
                    </a:lnTo>
                    <a:lnTo>
                      <a:pt x="102" y="169"/>
                    </a:lnTo>
                    <a:lnTo>
                      <a:pt x="111" y="159"/>
                    </a:lnTo>
                    <a:lnTo>
                      <a:pt x="119" y="146"/>
                    </a:lnTo>
                    <a:lnTo>
                      <a:pt x="123" y="131"/>
                    </a:lnTo>
                    <a:lnTo>
                      <a:pt x="125" y="113"/>
                    </a:lnTo>
                    <a:lnTo>
                      <a:pt x="124" y="94"/>
                    </a:lnTo>
                    <a:lnTo>
                      <a:pt x="121" y="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9" name="Freeform 144"/>
              <p:cNvSpPr>
                <a:spLocks/>
              </p:cNvSpPr>
              <p:nvPr/>
            </p:nvSpPr>
            <p:spPr bwMode="auto">
              <a:xfrm>
                <a:off x="2812" y="378"/>
                <a:ext cx="42" cy="58"/>
              </a:xfrm>
              <a:custGeom>
                <a:avLst/>
                <a:gdLst>
                  <a:gd name="T0" fmla="*/ 1 w 84"/>
                  <a:gd name="T1" fmla="*/ 1 h 114"/>
                  <a:gd name="T2" fmla="*/ 1 w 84"/>
                  <a:gd name="T3" fmla="*/ 1 h 114"/>
                  <a:gd name="T4" fmla="*/ 1 w 84"/>
                  <a:gd name="T5" fmla="*/ 1 h 114"/>
                  <a:gd name="T6" fmla="*/ 1 w 84"/>
                  <a:gd name="T7" fmla="*/ 1 h 114"/>
                  <a:gd name="T8" fmla="*/ 1 w 84"/>
                  <a:gd name="T9" fmla="*/ 1 h 114"/>
                  <a:gd name="T10" fmla="*/ 1 w 84"/>
                  <a:gd name="T11" fmla="*/ 1 h 114"/>
                  <a:gd name="T12" fmla="*/ 1 w 84"/>
                  <a:gd name="T13" fmla="*/ 1 h 114"/>
                  <a:gd name="T14" fmla="*/ 1 w 84"/>
                  <a:gd name="T15" fmla="*/ 1 h 114"/>
                  <a:gd name="T16" fmla="*/ 1 w 84"/>
                  <a:gd name="T17" fmla="*/ 1 h 114"/>
                  <a:gd name="T18" fmla="*/ 1 w 84"/>
                  <a:gd name="T19" fmla="*/ 1 h 114"/>
                  <a:gd name="T20" fmla="*/ 1 w 84"/>
                  <a:gd name="T21" fmla="*/ 1 h 114"/>
                  <a:gd name="T22" fmla="*/ 1 w 84"/>
                  <a:gd name="T23" fmla="*/ 1 h 114"/>
                  <a:gd name="T24" fmla="*/ 1 w 84"/>
                  <a:gd name="T25" fmla="*/ 1 h 114"/>
                  <a:gd name="T26" fmla="*/ 1 w 84"/>
                  <a:gd name="T27" fmla="*/ 1 h 114"/>
                  <a:gd name="T28" fmla="*/ 1 w 84"/>
                  <a:gd name="T29" fmla="*/ 1 h 114"/>
                  <a:gd name="T30" fmla="*/ 1 w 84"/>
                  <a:gd name="T31" fmla="*/ 1 h 114"/>
                  <a:gd name="T32" fmla="*/ 1 w 84"/>
                  <a:gd name="T33" fmla="*/ 1 h 114"/>
                  <a:gd name="T34" fmla="*/ 1 w 84"/>
                  <a:gd name="T35" fmla="*/ 1 h 114"/>
                  <a:gd name="T36" fmla="*/ 1 w 84"/>
                  <a:gd name="T37" fmla="*/ 1 h 114"/>
                  <a:gd name="T38" fmla="*/ 1 w 84"/>
                  <a:gd name="T39" fmla="*/ 1 h 114"/>
                  <a:gd name="T40" fmla="*/ 0 w 84"/>
                  <a:gd name="T41" fmla="*/ 0 h 114"/>
                  <a:gd name="T42" fmla="*/ 1 w 84"/>
                  <a:gd name="T43" fmla="*/ 1 h 114"/>
                  <a:gd name="T44" fmla="*/ 1 w 84"/>
                  <a:gd name="T45" fmla="*/ 1 h 114"/>
                  <a:gd name="T46" fmla="*/ 1 w 84"/>
                  <a:gd name="T47" fmla="*/ 1 h 114"/>
                  <a:gd name="T48" fmla="*/ 1 w 84"/>
                  <a:gd name="T49" fmla="*/ 1 h 114"/>
                  <a:gd name="T50" fmla="*/ 1 w 84"/>
                  <a:gd name="T51" fmla="*/ 1 h 114"/>
                  <a:gd name="T52" fmla="*/ 1 w 84"/>
                  <a:gd name="T53" fmla="*/ 1 h 114"/>
                  <a:gd name="T54" fmla="*/ 1 w 84"/>
                  <a:gd name="T55" fmla="*/ 1 h 114"/>
                  <a:gd name="T56" fmla="*/ 1 w 84"/>
                  <a:gd name="T57" fmla="*/ 1 h 1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4"/>
                  <a:gd name="T88" fmla="*/ 0 h 114"/>
                  <a:gd name="T89" fmla="*/ 84 w 84"/>
                  <a:gd name="T90" fmla="*/ 114 h 1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4" h="114">
                    <a:moveTo>
                      <a:pt x="74" y="114"/>
                    </a:moveTo>
                    <a:lnTo>
                      <a:pt x="70" y="114"/>
                    </a:lnTo>
                    <a:lnTo>
                      <a:pt x="64" y="114"/>
                    </a:lnTo>
                    <a:lnTo>
                      <a:pt x="51" y="112"/>
                    </a:lnTo>
                    <a:lnTo>
                      <a:pt x="39" y="111"/>
                    </a:lnTo>
                    <a:lnTo>
                      <a:pt x="36" y="110"/>
                    </a:lnTo>
                    <a:lnTo>
                      <a:pt x="34" y="103"/>
                    </a:lnTo>
                    <a:lnTo>
                      <a:pt x="33" y="95"/>
                    </a:lnTo>
                    <a:lnTo>
                      <a:pt x="35" y="78"/>
                    </a:lnTo>
                    <a:lnTo>
                      <a:pt x="37" y="62"/>
                    </a:lnTo>
                    <a:lnTo>
                      <a:pt x="36" y="48"/>
                    </a:lnTo>
                    <a:lnTo>
                      <a:pt x="34" y="40"/>
                    </a:lnTo>
                    <a:lnTo>
                      <a:pt x="29" y="34"/>
                    </a:lnTo>
                    <a:lnTo>
                      <a:pt x="22" y="29"/>
                    </a:lnTo>
                    <a:lnTo>
                      <a:pt x="12" y="24"/>
                    </a:lnTo>
                    <a:lnTo>
                      <a:pt x="11" y="22"/>
                    </a:lnTo>
                    <a:lnTo>
                      <a:pt x="9" y="18"/>
                    </a:lnTo>
                    <a:lnTo>
                      <a:pt x="5" y="1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6" y="5"/>
                    </a:lnTo>
                    <a:lnTo>
                      <a:pt x="43" y="17"/>
                    </a:lnTo>
                    <a:lnTo>
                      <a:pt x="64" y="31"/>
                    </a:lnTo>
                    <a:lnTo>
                      <a:pt x="78" y="50"/>
                    </a:lnTo>
                    <a:lnTo>
                      <a:pt x="84" y="72"/>
                    </a:lnTo>
                    <a:lnTo>
                      <a:pt x="80" y="99"/>
                    </a:lnTo>
                    <a:lnTo>
                      <a:pt x="74" y="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0" name="Freeform 145"/>
              <p:cNvSpPr>
                <a:spLocks/>
              </p:cNvSpPr>
              <p:nvPr/>
            </p:nvSpPr>
            <p:spPr bwMode="auto">
              <a:xfrm>
                <a:off x="2517" y="409"/>
                <a:ext cx="76" cy="34"/>
              </a:xfrm>
              <a:custGeom>
                <a:avLst/>
                <a:gdLst>
                  <a:gd name="T0" fmla="*/ 1 w 151"/>
                  <a:gd name="T1" fmla="*/ 1 h 68"/>
                  <a:gd name="T2" fmla="*/ 1 w 151"/>
                  <a:gd name="T3" fmla="*/ 1 h 68"/>
                  <a:gd name="T4" fmla="*/ 1 w 151"/>
                  <a:gd name="T5" fmla="*/ 1 h 68"/>
                  <a:gd name="T6" fmla="*/ 1 w 151"/>
                  <a:gd name="T7" fmla="*/ 1 h 68"/>
                  <a:gd name="T8" fmla="*/ 1 w 151"/>
                  <a:gd name="T9" fmla="*/ 1 h 68"/>
                  <a:gd name="T10" fmla="*/ 1 w 151"/>
                  <a:gd name="T11" fmla="*/ 1 h 68"/>
                  <a:gd name="T12" fmla="*/ 1 w 151"/>
                  <a:gd name="T13" fmla="*/ 1 h 68"/>
                  <a:gd name="T14" fmla="*/ 1 w 151"/>
                  <a:gd name="T15" fmla="*/ 1 h 68"/>
                  <a:gd name="T16" fmla="*/ 1 w 151"/>
                  <a:gd name="T17" fmla="*/ 1 h 68"/>
                  <a:gd name="T18" fmla="*/ 1 w 151"/>
                  <a:gd name="T19" fmla="*/ 1 h 68"/>
                  <a:gd name="T20" fmla="*/ 1 w 151"/>
                  <a:gd name="T21" fmla="*/ 1 h 68"/>
                  <a:gd name="T22" fmla="*/ 1 w 151"/>
                  <a:gd name="T23" fmla="*/ 1 h 68"/>
                  <a:gd name="T24" fmla="*/ 1 w 151"/>
                  <a:gd name="T25" fmla="*/ 1 h 68"/>
                  <a:gd name="T26" fmla="*/ 1 w 151"/>
                  <a:gd name="T27" fmla="*/ 1 h 68"/>
                  <a:gd name="T28" fmla="*/ 1 w 151"/>
                  <a:gd name="T29" fmla="*/ 1 h 68"/>
                  <a:gd name="T30" fmla="*/ 1 w 151"/>
                  <a:gd name="T31" fmla="*/ 1 h 68"/>
                  <a:gd name="T32" fmla="*/ 1 w 151"/>
                  <a:gd name="T33" fmla="*/ 1 h 68"/>
                  <a:gd name="T34" fmla="*/ 1 w 151"/>
                  <a:gd name="T35" fmla="*/ 0 h 68"/>
                  <a:gd name="T36" fmla="*/ 1 w 151"/>
                  <a:gd name="T37" fmla="*/ 1 h 68"/>
                  <a:gd name="T38" fmla="*/ 1 w 151"/>
                  <a:gd name="T39" fmla="*/ 1 h 68"/>
                  <a:gd name="T40" fmla="*/ 1 w 151"/>
                  <a:gd name="T41" fmla="*/ 1 h 68"/>
                  <a:gd name="T42" fmla="*/ 1 w 151"/>
                  <a:gd name="T43" fmla="*/ 1 h 68"/>
                  <a:gd name="T44" fmla="*/ 1 w 151"/>
                  <a:gd name="T45" fmla="*/ 1 h 68"/>
                  <a:gd name="T46" fmla="*/ 1 w 151"/>
                  <a:gd name="T47" fmla="*/ 1 h 68"/>
                  <a:gd name="T48" fmla="*/ 1 w 151"/>
                  <a:gd name="T49" fmla="*/ 1 h 68"/>
                  <a:gd name="T50" fmla="*/ 1 w 151"/>
                  <a:gd name="T51" fmla="*/ 1 h 68"/>
                  <a:gd name="T52" fmla="*/ 1 w 151"/>
                  <a:gd name="T53" fmla="*/ 1 h 68"/>
                  <a:gd name="T54" fmla="*/ 0 w 151"/>
                  <a:gd name="T55" fmla="*/ 1 h 68"/>
                  <a:gd name="T56" fmla="*/ 1 w 151"/>
                  <a:gd name="T57" fmla="*/ 1 h 68"/>
                  <a:gd name="T58" fmla="*/ 1 w 151"/>
                  <a:gd name="T59" fmla="*/ 1 h 68"/>
                  <a:gd name="T60" fmla="*/ 1 w 151"/>
                  <a:gd name="T61" fmla="*/ 1 h 68"/>
                  <a:gd name="T62" fmla="*/ 1 w 151"/>
                  <a:gd name="T63" fmla="*/ 1 h 68"/>
                  <a:gd name="T64" fmla="*/ 1 w 151"/>
                  <a:gd name="T65" fmla="*/ 1 h 68"/>
                  <a:gd name="T66" fmla="*/ 1 w 151"/>
                  <a:gd name="T67" fmla="*/ 1 h 68"/>
                  <a:gd name="T68" fmla="*/ 1 w 151"/>
                  <a:gd name="T69" fmla="*/ 1 h 68"/>
                  <a:gd name="T70" fmla="*/ 1 w 151"/>
                  <a:gd name="T71" fmla="*/ 1 h 68"/>
                  <a:gd name="T72" fmla="*/ 1 w 151"/>
                  <a:gd name="T73" fmla="*/ 1 h 68"/>
                  <a:gd name="T74" fmla="*/ 1 w 151"/>
                  <a:gd name="T75" fmla="*/ 1 h 68"/>
                  <a:gd name="T76" fmla="*/ 1 w 151"/>
                  <a:gd name="T77" fmla="*/ 1 h 6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51"/>
                  <a:gd name="T118" fmla="*/ 0 h 68"/>
                  <a:gd name="T119" fmla="*/ 151 w 151"/>
                  <a:gd name="T120" fmla="*/ 68 h 6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51" h="68">
                    <a:moveTo>
                      <a:pt x="118" y="31"/>
                    </a:moveTo>
                    <a:lnTo>
                      <a:pt x="117" y="27"/>
                    </a:lnTo>
                    <a:lnTo>
                      <a:pt x="118" y="24"/>
                    </a:lnTo>
                    <a:lnTo>
                      <a:pt x="121" y="22"/>
                    </a:lnTo>
                    <a:lnTo>
                      <a:pt x="124" y="22"/>
                    </a:lnTo>
                    <a:lnTo>
                      <a:pt x="128" y="22"/>
                    </a:lnTo>
                    <a:lnTo>
                      <a:pt x="137" y="24"/>
                    </a:lnTo>
                    <a:lnTo>
                      <a:pt x="145" y="24"/>
                    </a:lnTo>
                    <a:lnTo>
                      <a:pt x="150" y="21"/>
                    </a:lnTo>
                    <a:lnTo>
                      <a:pt x="151" y="16"/>
                    </a:lnTo>
                    <a:lnTo>
                      <a:pt x="150" y="12"/>
                    </a:lnTo>
                    <a:lnTo>
                      <a:pt x="147" y="9"/>
                    </a:lnTo>
                    <a:lnTo>
                      <a:pt x="144" y="6"/>
                    </a:lnTo>
                    <a:lnTo>
                      <a:pt x="139" y="5"/>
                    </a:lnTo>
                    <a:lnTo>
                      <a:pt x="134" y="3"/>
                    </a:lnTo>
                    <a:lnTo>
                      <a:pt x="121" y="3"/>
                    </a:lnTo>
                    <a:lnTo>
                      <a:pt x="96" y="1"/>
                    </a:lnTo>
                    <a:lnTo>
                      <a:pt x="91" y="0"/>
                    </a:lnTo>
                    <a:lnTo>
                      <a:pt x="89" y="14"/>
                    </a:lnTo>
                    <a:lnTo>
                      <a:pt x="85" y="23"/>
                    </a:lnTo>
                    <a:lnTo>
                      <a:pt x="78" y="29"/>
                    </a:lnTo>
                    <a:lnTo>
                      <a:pt x="71" y="33"/>
                    </a:lnTo>
                    <a:lnTo>
                      <a:pt x="63" y="34"/>
                    </a:lnTo>
                    <a:lnTo>
                      <a:pt x="54" y="33"/>
                    </a:lnTo>
                    <a:lnTo>
                      <a:pt x="45" y="30"/>
                    </a:lnTo>
                    <a:lnTo>
                      <a:pt x="25" y="22"/>
                    </a:lnTo>
                    <a:lnTo>
                      <a:pt x="7" y="11"/>
                    </a:lnTo>
                    <a:lnTo>
                      <a:pt x="0" y="5"/>
                    </a:lnTo>
                    <a:lnTo>
                      <a:pt x="7" y="14"/>
                    </a:lnTo>
                    <a:lnTo>
                      <a:pt x="27" y="34"/>
                    </a:lnTo>
                    <a:lnTo>
                      <a:pt x="49" y="53"/>
                    </a:lnTo>
                    <a:lnTo>
                      <a:pt x="72" y="66"/>
                    </a:lnTo>
                    <a:lnTo>
                      <a:pt x="84" y="68"/>
                    </a:lnTo>
                    <a:lnTo>
                      <a:pt x="94" y="66"/>
                    </a:lnTo>
                    <a:lnTo>
                      <a:pt x="103" y="60"/>
                    </a:lnTo>
                    <a:lnTo>
                      <a:pt x="111" y="48"/>
                    </a:lnTo>
                    <a:lnTo>
                      <a:pt x="118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1" name="Freeform 146"/>
              <p:cNvSpPr>
                <a:spLocks/>
              </p:cNvSpPr>
              <p:nvPr/>
            </p:nvSpPr>
            <p:spPr bwMode="auto">
              <a:xfrm>
                <a:off x="2636" y="454"/>
                <a:ext cx="32" cy="20"/>
              </a:xfrm>
              <a:custGeom>
                <a:avLst/>
                <a:gdLst>
                  <a:gd name="T0" fmla="*/ 1 w 63"/>
                  <a:gd name="T1" fmla="*/ 1 h 39"/>
                  <a:gd name="T2" fmla="*/ 1 w 63"/>
                  <a:gd name="T3" fmla="*/ 1 h 39"/>
                  <a:gd name="T4" fmla="*/ 1 w 63"/>
                  <a:gd name="T5" fmla="*/ 1 h 39"/>
                  <a:gd name="T6" fmla="*/ 1 w 63"/>
                  <a:gd name="T7" fmla="*/ 1 h 39"/>
                  <a:gd name="T8" fmla="*/ 1 w 63"/>
                  <a:gd name="T9" fmla="*/ 1 h 39"/>
                  <a:gd name="T10" fmla="*/ 1 w 63"/>
                  <a:gd name="T11" fmla="*/ 1 h 39"/>
                  <a:gd name="T12" fmla="*/ 1 w 63"/>
                  <a:gd name="T13" fmla="*/ 1 h 39"/>
                  <a:gd name="T14" fmla="*/ 1 w 63"/>
                  <a:gd name="T15" fmla="*/ 0 h 39"/>
                  <a:gd name="T16" fmla="*/ 1 w 63"/>
                  <a:gd name="T17" fmla="*/ 1 h 39"/>
                  <a:gd name="T18" fmla="*/ 1 w 63"/>
                  <a:gd name="T19" fmla="*/ 1 h 39"/>
                  <a:gd name="T20" fmla="*/ 1 w 63"/>
                  <a:gd name="T21" fmla="*/ 1 h 39"/>
                  <a:gd name="T22" fmla="*/ 1 w 63"/>
                  <a:gd name="T23" fmla="*/ 1 h 39"/>
                  <a:gd name="T24" fmla="*/ 0 w 63"/>
                  <a:gd name="T25" fmla="*/ 1 h 39"/>
                  <a:gd name="T26" fmla="*/ 0 w 63"/>
                  <a:gd name="T27" fmla="*/ 1 h 39"/>
                  <a:gd name="T28" fmla="*/ 1 w 63"/>
                  <a:gd name="T29" fmla="*/ 1 h 39"/>
                  <a:gd name="T30" fmla="*/ 1 w 63"/>
                  <a:gd name="T31" fmla="*/ 1 h 39"/>
                  <a:gd name="T32" fmla="*/ 1 w 63"/>
                  <a:gd name="T33" fmla="*/ 1 h 39"/>
                  <a:gd name="T34" fmla="*/ 1 w 63"/>
                  <a:gd name="T35" fmla="*/ 1 h 39"/>
                  <a:gd name="T36" fmla="*/ 1 w 63"/>
                  <a:gd name="T37" fmla="*/ 1 h 39"/>
                  <a:gd name="T38" fmla="*/ 1 w 63"/>
                  <a:gd name="T39" fmla="*/ 1 h 3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39"/>
                  <a:gd name="T62" fmla="*/ 63 w 63"/>
                  <a:gd name="T63" fmla="*/ 39 h 3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39">
                    <a:moveTo>
                      <a:pt x="29" y="39"/>
                    </a:moveTo>
                    <a:lnTo>
                      <a:pt x="33" y="39"/>
                    </a:lnTo>
                    <a:lnTo>
                      <a:pt x="37" y="37"/>
                    </a:lnTo>
                    <a:lnTo>
                      <a:pt x="41" y="33"/>
                    </a:lnTo>
                    <a:lnTo>
                      <a:pt x="45" y="29"/>
                    </a:lnTo>
                    <a:lnTo>
                      <a:pt x="52" y="20"/>
                    </a:lnTo>
                    <a:lnTo>
                      <a:pt x="61" y="3"/>
                    </a:lnTo>
                    <a:lnTo>
                      <a:pt x="63" y="0"/>
                    </a:lnTo>
                    <a:lnTo>
                      <a:pt x="57" y="1"/>
                    </a:lnTo>
                    <a:lnTo>
                      <a:pt x="47" y="1"/>
                    </a:lnTo>
                    <a:lnTo>
                      <a:pt x="26" y="1"/>
                    </a:lnTo>
                    <a:lnTo>
                      <a:pt x="5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10" y="25"/>
                    </a:lnTo>
                    <a:lnTo>
                      <a:pt x="17" y="34"/>
                    </a:lnTo>
                    <a:lnTo>
                      <a:pt x="24" y="39"/>
                    </a:lnTo>
                    <a:lnTo>
                      <a:pt x="29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Freeform 147"/>
              <p:cNvSpPr>
                <a:spLocks/>
              </p:cNvSpPr>
              <p:nvPr/>
            </p:nvSpPr>
            <p:spPr bwMode="auto">
              <a:xfrm>
                <a:off x="2611" y="488"/>
                <a:ext cx="91" cy="18"/>
              </a:xfrm>
              <a:custGeom>
                <a:avLst/>
                <a:gdLst>
                  <a:gd name="T0" fmla="*/ 1 w 182"/>
                  <a:gd name="T1" fmla="*/ 1 h 36"/>
                  <a:gd name="T2" fmla="*/ 1 w 182"/>
                  <a:gd name="T3" fmla="*/ 1 h 36"/>
                  <a:gd name="T4" fmla="*/ 1 w 182"/>
                  <a:gd name="T5" fmla="*/ 1 h 36"/>
                  <a:gd name="T6" fmla="*/ 1 w 182"/>
                  <a:gd name="T7" fmla="*/ 1 h 36"/>
                  <a:gd name="T8" fmla="*/ 1 w 182"/>
                  <a:gd name="T9" fmla="*/ 1 h 36"/>
                  <a:gd name="T10" fmla="*/ 1 w 182"/>
                  <a:gd name="T11" fmla="*/ 1 h 36"/>
                  <a:gd name="T12" fmla="*/ 1 w 182"/>
                  <a:gd name="T13" fmla="*/ 1 h 36"/>
                  <a:gd name="T14" fmla="*/ 1 w 182"/>
                  <a:gd name="T15" fmla="*/ 1 h 36"/>
                  <a:gd name="T16" fmla="*/ 1 w 182"/>
                  <a:gd name="T17" fmla="*/ 1 h 36"/>
                  <a:gd name="T18" fmla="*/ 1 w 182"/>
                  <a:gd name="T19" fmla="*/ 1 h 36"/>
                  <a:gd name="T20" fmla="*/ 1 w 182"/>
                  <a:gd name="T21" fmla="*/ 1 h 36"/>
                  <a:gd name="T22" fmla="*/ 1 w 182"/>
                  <a:gd name="T23" fmla="*/ 1 h 36"/>
                  <a:gd name="T24" fmla="*/ 1 w 182"/>
                  <a:gd name="T25" fmla="*/ 1 h 36"/>
                  <a:gd name="T26" fmla="*/ 1 w 182"/>
                  <a:gd name="T27" fmla="*/ 1 h 36"/>
                  <a:gd name="T28" fmla="*/ 1 w 182"/>
                  <a:gd name="T29" fmla="*/ 1 h 36"/>
                  <a:gd name="T30" fmla="*/ 1 w 182"/>
                  <a:gd name="T31" fmla="*/ 0 h 36"/>
                  <a:gd name="T32" fmla="*/ 1 w 182"/>
                  <a:gd name="T33" fmla="*/ 1 h 36"/>
                  <a:gd name="T34" fmla="*/ 1 w 182"/>
                  <a:gd name="T35" fmla="*/ 1 h 36"/>
                  <a:gd name="T36" fmla="*/ 1 w 182"/>
                  <a:gd name="T37" fmla="*/ 1 h 36"/>
                  <a:gd name="T38" fmla="*/ 1 w 182"/>
                  <a:gd name="T39" fmla="*/ 1 h 36"/>
                  <a:gd name="T40" fmla="*/ 0 w 182"/>
                  <a:gd name="T41" fmla="*/ 1 h 36"/>
                  <a:gd name="T42" fmla="*/ 1 w 182"/>
                  <a:gd name="T43" fmla="*/ 1 h 36"/>
                  <a:gd name="T44" fmla="*/ 1 w 182"/>
                  <a:gd name="T45" fmla="*/ 1 h 36"/>
                  <a:gd name="T46" fmla="*/ 1 w 182"/>
                  <a:gd name="T47" fmla="*/ 1 h 36"/>
                  <a:gd name="T48" fmla="*/ 1 w 182"/>
                  <a:gd name="T49" fmla="*/ 1 h 36"/>
                  <a:gd name="T50" fmla="*/ 1 w 182"/>
                  <a:gd name="T51" fmla="*/ 1 h 36"/>
                  <a:gd name="T52" fmla="*/ 1 w 182"/>
                  <a:gd name="T53" fmla="*/ 1 h 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82"/>
                  <a:gd name="T82" fmla="*/ 0 h 36"/>
                  <a:gd name="T83" fmla="*/ 182 w 182"/>
                  <a:gd name="T84" fmla="*/ 36 h 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82" h="36">
                    <a:moveTo>
                      <a:pt x="182" y="36"/>
                    </a:moveTo>
                    <a:lnTo>
                      <a:pt x="179" y="36"/>
                    </a:lnTo>
                    <a:lnTo>
                      <a:pt x="174" y="35"/>
                    </a:lnTo>
                    <a:lnTo>
                      <a:pt x="163" y="31"/>
                    </a:lnTo>
                    <a:lnTo>
                      <a:pt x="138" y="21"/>
                    </a:lnTo>
                    <a:lnTo>
                      <a:pt x="126" y="15"/>
                    </a:lnTo>
                    <a:lnTo>
                      <a:pt x="121" y="15"/>
                    </a:lnTo>
                    <a:lnTo>
                      <a:pt x="112" y="15"/>
                    </a:lnTo>
                    <a:lnTo>
                      <a:pt x="95" y="14"/>
                    </a:lnTo>
                    <a:lnTo>
                      <a:pt x="78" y="13"/>
                    </a:lnTo>
                    <a:lnTo>
                      <a:pt x="74" y="12"/>
                    </a:lnTo>
                    <a:lnTo>
                      <a:pt x="72" y="11"/>
                    </a:lnTo>
                    <a:lnTo>
                      <a:pt x="69" y="9"/>
                    </a:lnTo>
                    <a:lnTo>
                      <a:pt x="63" y="5"/>
                    </a:lnTo>
                    <a:lnTo>
                      <a:pt x="59" y="1"/>
                    </a:lnTo>
                    <a:lnTo>
                      <a:pt x="58" y="0"/>
                    </a:lnTo>
                    <a:lnTo>
                      <a:pt x="53" y="3"/>
                    </a:lnTo>
                    <a:lnTo>
                      <a:pt x="42" y="9"/>
                    </a:lnTo>
                    <a:lnTo>
                      <a:pt x="23" y="19"/>
                    </a:lnTo>
                    <a:lnTo>
                      <a:pt x="4" y="31"/>
                    </a:lnTo>
                    <a:lnTo>
                      <a:pt x="0" y="33"/>
                    </a:lnTo>
                    <a:lnTo>
                      <a:pt x="3" y="34"/>
                    </a:lnTo>
                    <a:lnTo>
                      <a:pt x="29" y="34"/>
                    </a:lnTo>
                    <a:lnTo>
                      <a:pt x="118" y="35"/>
                    </a:lnTo>
                    <a:lnTo>
                      <a:pt x="180" y="36"/>
                    </a:lnTo>
                    <a:lnTo>
                      <a:pt x="182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3" name="Freeform 148"/>
              <p:cNvSpPr>
                <a:spLocks/>
              </p:cNvSpPr>
              <p:nvPr/>
            </p:nvSpPr>
            <p:spPr bwMode="auto">
              <a:xfrm>
                <a:off x="2612" y="525"/>
                <a:ext cx="91" cy="20"/>
              </a:xfrm>
              <a:custGeom>
                <a:avLst/>
                <a:gdLst>
                  <a:gd name="T0" fmla="*/ 1 w 180"/>
                  <a:gd name="T1" fmla="*/ 1 h 39"/>
                  <a:gd name="T2" fmla="*/ 1 w 180"/>
                  <a:gd name="T3" fmla="*/ 1 h 39"/>
                  <a:gd name="T4" fmla="*/ 1 w 180"/>
                  <a:gd name="T5" fmla="*/ 1 h 39"/>
                  <a:gd name="T6" fmla="*/ 1 w 180"/>
                  <a:gd name="T7" fmla="*/ 1 h 39"/>
                  <a:gd name="T8" fmla="*/ 1 w 180"/>
                  <a:gd name="T9" fmla="*/ 1 h 39"/>
                  <a:gd name="T10" fmla="*/ 1 w 180"/>
                  <a:gd name="T11" fmla="*/ 1 h 39"/>
                  <a:gd name="T12" fmla="*/ 1 w 180"/>
                  <a:gd name="T13" fmla="*/ 1 h 39"/>
                  <a:gd name="T14" fmla="*/ 1 w 180"/>
                  <a:gd name="T15" fmla="*/ 1 h 39"/>
                  <a:gd name="T16" fmla="*/ 1 w 180"/>
                  <a:gd name="T17" fmla="*/ 0 h 39"/>
                  <a:gd name="T18" fmla="*/ 1 w 180"/>
                  <a:gd name="T19" fmla="*/ 1 h 39"/>
                  <a:gd name="T20" fmla="*/ 1 w 180"/>
                  <a:gd name="T21" fmla="*/ 1 h 39"/>
                  <a:gd name="T22" fmla="*/ 1 w 180"/>
                  <a:gd name="T23" fmla="*/ 1 h 39"/>
                  <a:gd name="T24" fmla="*/ 1 w 180"/>
                  <a:gd name="T25" fmla="*/ 1 h 39"/>
                  <a:gd name="T26" fmla="*/ 1 w 180"/>
                  <a:gd name="T27" fmla="*/ 1 h 39"/>
                  <a:gd name="T28" fmla="*/ 1 w 180"/>
                  <a:gd name="T29" fmla="*/ 1 h 39"/>
                  <a:gd name="T30" fmla="*/ 1 w 180"/>
                  <a:gd name="T31" fmla="*/ 1 h 39"/>
                  <a:gd name="T32" fmla="*/ 1 w 180"/>
                  <a:gd name="T33" fmla="*/ 1 h 39"/>
                  <a:gd name="T34" fmla="*/ 1 w 180"/>
                  <a:gd name="T35" fmla="*/ 1 h 39"/>
                  <a:gd name="T36" fmla="*/ 1 w 180"/>
                  <a:gd name="T37" fmla="*/ 1 h 39"/>
                  <a:gd name="T38" fmla="*/ 1 w 180"/>
                  <a:gd name="T39" fmla="*/ 1 h 39"/>
                  <a:gd name="T40" fmla="*/ 0 w 180"/>
                  <a:gd name="T41" fmla="*/ 1 h 39"/>
                  <a:gd name="T42" fmla="*/ 1 w 180"/>
                  <a:gd name="T43" fmla="*/ 1 h 39"/>
                  <a:gd name="T44" fmla="*/ 1 w 180"/>
                  <a:gd name="T45" fmla="*/ 1 h 39"/>
                  <a:gd name="T46" fmla="*/ 1 w 180"/>
                  <a:gd name="T47" fmla="*/ 1 h 39"/>
                  <a:gd name="T48" fmla="*/ 1 w 180"/>
                  <a:gd name="T49" fmla="*/ 1 h 39"/>
                  <a:gd name="T50" fmla="*/ 1 w 180"/>
                  <a:gd name="T51" fmla="*/ 1 h 39"/>
                  <a:gd name="T52" fmla="*/ 1 w 180"/>
                  <a:gd name="T53" fmla="*/ 1 h 3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80"/>
                  <a:gd name="T82" fmla="*/ 0 h 39"/>
                  <a:gd name="T83" fmla="*/ 180 w 180"/>
                  <a:gd name="T84" fmla="*/ 39 h 3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80" h="39">
                    <a:moveTo>
                      <a:pt x="99" y="21"/>
                    </a:moveTo>
                    <a:lnTo>
                      <a:pt x="100" y="21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5" y="16"/>
                    </a:lnTo>
                    <a:lnTo>
                      <a:pt x="108" y="11"/>
                    </a:lnTo>
                    <a:lnTo>
                      <a:pt x="112" y="6"/>
                    </a:lnTo>
                    <a:lnTo>
                      <a:pt x="117" y="2"/>
                    </a:lnTo>
                    <a:lnTo>
                      <a:pt x="122" y="0"/>
                    </a:lnTo>
                    <a:lnTo>
                      <a:pt x="126" y="1"/>
                    </a:lnTo>
                    <a:lnTo>
                      <a:pt x="136" y="4"/>
                    </a:lnTo>
                    <a:lnTo>
                      <a:pt x="146" y="8"/>
                    </a:lnTo>
                    <a:lnTo>
                      <a:pt x="165" y="20"/>
                    </a:lnTo>
                    <a:lnTo>
                      <a:pt x="180" y="27"/>
                    </a:lnTo>
                    <a:lnTo>
                      <a:pt x="180" y="28"/>
                    </a:lnTo>
                    <a:lnTo>
                      <a:pt x="179" y="28"/>
                    </a:lnTo>
                    <a:lnTo>
                      <a:pt x="177" y="29"/>
                    </a:lnTo>
                    <a:lnTo>
                      <a:pt x="169" y="30"/>
                    </a:lnTo>
                    <a:lnTo>
                      <a:pt x="142" y="34"/>
                    </a:lnTo>
                    <a:lnTo>
                      <a:pt x="64" y="39"/>
                    </a:lnTo>
                    <a:lnTo>
                      <a:pt x="0" y="31"/>
                    </a:lnTo>
                    <a:lnTo>
                      <a:pt x="10" y="28"/>
                    </a:lnTo>
                    <a:lnTo>
                      <a:pt x="27" y="23"/>
                    </a:lnTo>
                    <a:lnTo>
                      <a:pt x="56" y="20"/>
                    </a:lnTo>
                    <a:lnTo>
                      <a:pt x="88" y="21"/>
                    </a:lnTo>
                    <a:lnTo>
                      <a:pt x="99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149"/>
              <p:cNvSpPr>
                <a:spLocks/>
              </p:cNvSpPr>
              <p:nvPr/>
            </p:nvSpPr>
            <p:spPr bwMode="auto">
              <a:xfrm>
                <a:off x="2602" y="570"/>
                <a:ext cx="97" cy="15"/>
              </a:xfrm>
              <a:custGeom>
                <a:avLst/>
                <a:gdLst>
                  <a:gd name="T0" fmla="*/ 1 w 193"/>
                  <a:gd name="T1" fmla="*/ 1 h 29"/>
                  <a:gd name="T2" fmla="*/ 1 w 193"/>
                  <a:gd name="T3" fmla="*/ 1 h 29"/>
                  <a:gd name="T4" fmla="*/ 1 w 193"/>
                  <a:gd name="T5" fmla="*/ 1 h 29"/>
                  <a:gd name="T6" fmla="*/ 1 w 193"/>
                  <a:gd name="T7" fmla="*/ 1 h 29"/>
                  <a:gd name="T8" fmla="*/ 1 w 193"/>
                  <a:gd name="T9" fmla="*/ 1 h 29"/>
                  <a:gd name="T10" fmla="*/ 1 w 193"/>
                  <a:gd name="T11" fmla="*/ 0 h 29"/>
                  <a:gd name="T12" fmla="*/ 1 w 193"/>
                  <a:gd name="T13" fmla="*/ 1 h 29"/>
                  <a:gd name="T14" fmla="*/ 1 w 193"/>
                  <a:gd name="T15" fmla="*/ 1 h 29"/>
                  <a:gd name="T16" fmla="*/ 1 w 193"/>
                  <a:gd name="T17" fmla="*/ 1 h 29"/>
                  <a:gd name="T18" fmla="*/ 1 w 193"/>
                  <a:gd name="T19" fmla="*/ 1 h 29"/>
                  <a:gd name="T20" fmla="*/ 1 w 193"/>
                  <a:gd name="T21" fmla="*/ 1 h 29"/>
                  <a:gd name="T22" fmla="*/ 1 w 193"/>
                  <a:gd name="T23" fmla="*/ 1 h 29"/>
                  <a:gd name="T24" fmla="*/ 1 w 193"/>
                  <a:gd name="T25" fmla="*/ 1 h 29"/>
                  <a:gd name="T26" fmla="*/ 1 w 193"/>
                  <a:gd name="T27" fmla="*/ 1 h 29"/>
                  <a:gd name="T28" fmla="*/ 1 w 193"/>
                  <a:gd name="T29" fmla="*/ 1 h 29"/>
                  <a:gd name="T30" fmla="*/ 1 w 193"/>
                  <a:gd name="T31" fmla="*/ 1 h 29"/>
                  <a:gd name="T32" fmla="*/ 1 w 193"/>
                  <a:gd name="T33" fmla="*/ 1 h 29"/>
                  <a:gd name="T34" fmla="*/ 1 w 193"/>
                  <a:gd name="T35" fmla="*/ 1 h 29"/>
                  <a:gd name="T36" fmla="*/ 1 w 193"/>
                  <a:gd name="T37" fmla="*/ 1 h 29"/>
                  <a:gd name="T38" fmla="*/ 1 w 193"/>
                  <a:gd name="T39" fmla="*/ 1 h 29"/>
                  <a:gd name="T40" fmla="*/ 0 w 193"/>
                  <a:gd name="T41" fmla="*/ 1 h 29"/>
                  <a:gd name="T42" fmla="*/ 1 w 193"/>
                  <a:gd name="T43" fmla="*/ 1 h 29"/>
                  <a:gd name="T44" fmla="*/ 1 w 193"/>
                  <a:gd name="T45" fmla="*/ 1 h 29"/>
                  <a:gd name="T46" fmla="*/ 1 w 193"/>
                  <a:gd name="T47" fmla="*/ 1 h 29"/>
                  <a:gd name="T48" fmla="*/ 1 w 193"/>
                  <a:gd name="T49" fmla="*/ 1 h 29"/>
                  <a:gd name="T50" fmla="*/ 1 w 193"/>
                  <a:gd name="T51" fmla="*/ 1 h 29"/>
                  <a:gd name="T52" fmla="*/ 1 w 193"/>
                  <a:gd name="T53" fmla="*/ 1 h 2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93"/>
                  <a:gd name="T82" fmla="*/ 0 h 29"/>
                  <a:gd name="T83" fmla="*/ 193 w 193"/>
                  <a:gd name="T84" fmla="*/ 29 h 2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93" h="29">
                    <a:moveTo>
                      <a:pt x="67" y="1"/>
                    </a:moveTo>
                    <a:lnTo>
                      <a:pt x="72" y="1"/>
                    </a:lnTo>
                    <a:lnTo>
                      <a:pt x="84" y="1"/>
                    </a:lnTo>
                    <a:lnTo>
                      <a:pt x="106" y="1"/>
                    </a:lnTo>
                    <a:lnTo>
                      <a:pt x="128" y="1"/>
                    </a:lnTo>
                    <a:lnTo>
                      <a:pt x="134" y="0"/>
                    </a:lnTo>
                    <a:lnTo>
                      <a:pt x="139" y="2"/>
                    </a:lnTo>
                    <a:lnTo>
                      <a:pt x="149" y="5"/>
                    </a:lnTo>
                    <a:lnTo>
                      <a:pt x="169" y="11"/>
                    </a:lnTo>
                    <a:lnTo>
                      <a:pt x="188" y="17"/>
                    </a:lnTo>
                    <a:lnTo>
                      <a:pt x="193" y="18"/>
                    </a:lnTo>
                    <a:lnTo>
                      <a:pt x="185" y="19"/>
                    </a:lnTo>
                    <a:lnTo>
                      <a:pt x="169" y="21"/>
                    </a:lnTo>
                    <a:lnTo>
                      <a:pt x="138" y="25"/>
                    </a:lnTo>
                    <a:lnTo>
                      <a:pt x="105" y="29"/>
                    </a:lnTo>
                    <a:lnTo>
                      <a:pt x="97" y="29"/>
                    </a:lnTo>
                    <a:lnTo>
                      <a:pt x="89" y="28"/>
                    </a:lnTo>
                    <a:lnTo>
                      <a:pt x="73" y="26"/>
                    </a:lnTo>
                    <a:lnTo>
                      <a:pt x="40" y="21"/>
                    </a:lnTo>
                    <a:lnTo>
                      <a:pt x="8" y="17"/>
                    </a:lnTo>
                    <a:lnTo>
                      <a:pt x="0" y="16"/>
                    </a:lnTo>
                    <a:lnTo>
                      <a:pt x="5" y="15"/>
                    </a:lnTo>
                    <a:lnTo>
                      <a:pt x="17" y="13"/>
                    </a:lnTo>
                    <a:lnTo>
                      <a:pt x="39" y="8"/>
                    </a:lnTo>
                    <a:lnTo>
                      <a:pt x="60" y="3"/>
                    </a:lnTo>
                    <a:lnTo>
                      <a:pt x="67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150"/>
              <p:cNvSpPr>
                <a:spLocks/>
              </p:cNvSpPr>
              <p:nvPr/>
            </p:nvSpPr>
            <p:spPr bwMode="auto">
              <a:xfrm>
                <a:off x="2602" y="616"/>
                <a:ext cx="103" cy="9"/>
              </a:xfrm>
              <a:custGeom>
                <a:avLst/>
                <a:gdLst>
                  <a:gd name="T0" fmla="*/ 1 w 206"/>
                  <a:gd name="T1" fmla="*/ 0 h 17"/>
                  <a:gd name="T2" fmla="*/ 1 w 206"/>
                  <a:gd name="T3" fmla="*/ 1 h 17"/>
                  <a:gd name="T4" fmla="*/ 1 w 206"/>
                  <a:gd name="T5" fmla="*/ 1 h 17"/>
                  <a:gd name="T6" fmla="*/ 1 w 206"/>
                  <a:gd name="T7" fmla="*/ 1 h 17"/>
                  <a:gd name="T8" fmla="*/ 1 w 206"/>
                  <a:gd name="T9" fmla="*/ 1 h 17"/>
                  <a:gd name="T10" fmla="*/ 1 w 206"/>
                  <a:gd name="T11" fmla="*/ 1 h 17"/>
                  <a:gd name="T12" fmla="*/ 1 w 206"/>
                  <a:gd name="T13" fmla="*/ 1 h 17"/>
                  <a:gd name="T14" fmla="*/ 1 w 206"/>
                  <a:gd name="T15" fmla="*/ 1 h 17"/>
                  <a:gd name="T16" fmla="*/ 1 w 206"/>
                  <a:gd name="T17" fmla="*/ 1 h 17"/>
                  <a:gd name="T18" fmla="*/ 1 w 206"/>
                  <a:gd name="T19" fmla="*/ 1 h 17"/>
                  <a:gd name="T20" fmla="*/ 1 w 206"/>
                  <a:gd name="T21" fmla="*/ 1 h 17"/>
                  <a:gd name="T22" fmla="*/ 1 w 206"/>
                  <a:gd name="T23" fmla="*/ 1 h 17"/>
                  <a:gd name="T24" fmla="*/ 1 w 206"/>
                  <a:gd name="T25" fmla="*/ 1 h 17"/>
                  <a:gd name="T26" fmla="*/ 1 w 206"/>
                  <a:gd name="T27" fmla="*/ 1 h 17"/>
                  <a:gd name="T28" fmla="*/ 1 w 206"/>
                  <a:gd name="T29" fmla="*/ 1 h 17"/>
                  <a:gd name="T30" fmla="*/ 0 w 206"/>
                  <a:gd name="T31" fmla="*/ 1 h 17"/>
                  <a:gd name="T32" fmla="*/ 1 w 206"/>
                  <a:gd name="T33" fmla="*/ 1 h 17"/>
                  <a:gd name="T34" fmla="*/ 1 w 206"/>
                  <a:gd name="T35" fmla="*/ 1 h 17"/>
                  <a:gd name="T36" fmla="*/ 1 w 206"/>
                  <a:gd name="T37" fmla="*/ 1 h 17"/>
                  <a:gd name="T38" fmla="*/ 1 w 206"/>
                  <a:gd name="T39" fmla="*/ 1 h 17"/>
                  <a:gd name="T40" fmla="*/ 1 w 206"/>
                  <a:gd name="T41" fmla="*/ 0 h 17"/>
                  <a:gd name="T42" fmla="*/ 1 w 206"/>
                  <a:gd name="T43" fmla="*/ 0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6"/>
                  <a:gd name="T67" fmla="*/ 0 h 17"/>
                  <a:gd name="T68" fmla="*/ 206 w 206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6" h="17">
                    <a:moveTo>
                      <a:pt x="85" y="0"/>
                    </a:moveTo>
                    <a:lnTo>
                      <a:pt x="88" y="1"/>
                    </a:lnTo>
                    <a:lnTo>
                      <a:pt x="96" y="2"/>
                    </a:lnTo>
                    <a:lnTo>
                      <a:pt x="111" y="4"/>
                    </a:lnTo>
                    <a:lnTo>
                      <a:pt x="126" y="6"/>
                    </a:lnTo>
                    <a:lnTo>
                      <a:pt x="130" y="6"/>
                    </a:lnTo>
                    <a:lnTo>
                      <a:pt x="137" y="7"/>
                    </a:lnTo>
                    <a:lnTo>
                      <a:pt x="149" y="9"/>
                    </a:lnTo>
                    <a:lnTo>
                      <a:pt x="174" y="13"/>
                    </a:lnTo>
                    <a:lnTo>
                      <a:pt x="199" y="17"/>
                    </a:lnTo>
                    <a:lnTo>
                      <a:pt x="206" y="17"/>
                    </a:lnTo>
                    <a:lnTo>
                      <a:pt x="189" y="17"/>
                    </a:lnTo>
                    <a:lnTo>
                      <a:pt x="155" y="17"/>
                    </a:lnTo>
                    <a:lnTo>
                      <a:pt x="86" y="17"/>
                    </a:lnTo>
                    <a:lnTo>
                      <a:pt x="17" y="17"/>
                    </a:lnTo>
                    <a:lnTo>
                      <a:pt x="0" y="16"/>
                    </a:lnTo>
                    <a:lnTo>
                      <a:pt x="7" y="15"/>
                    </a:lnTo>
                    <a:lnTo>
                      <a:pt x="21" y="13"/>
                    </a:lnTo>
                    <a:lnTo>
                      <a:pt x="49" y="7"/>
                    </a:lnTo>
                    <a:lnTo>
                      <a:pt x="78" y="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151"/>
              <p:cNvSpPr>
                <a:spLocks/>
              </p:cNvSpPr>
              <p:nvPr/>
            </p:nvSpPr>
            <p:spPr bwMode="auto">
              <a:xfrm>
                <a:off x="2591" y="643"/>
                <a:ext cx="111" cy="23"/>
              </a:xfrm>
              <a:custGeom>
                <a:avLst/>
                <a:gdLst>
                  <a:gd name="T0" fmla="*/ 1 w 221"/>
                  <a:gd name="T1" fmla="*/ 1 h 45"/>
                  <a:gd name="T2" fmla="*/ 1 w 221"/>
                  <a:gd name="T3" fmla="*/ 1 h 45"/>
                  <a:gd name="T4" fmla="*/ 1 w 221"/>
                  <a:gd name="T5" fmla="*/ 1 h 45"/>
                  <a:gd name="T6" fmla="*/ 1 w 221"/>
                  <a:gd name="T7" fmla="*/ 1 h 45"/>
                  <a:gd name="T8" fmla="*/ 1 w 221"/>
                  <a:gd name="T9" fmla="*/ 1 h 45"/>
                  <a:gd name="T10" fmla="*/ 1 w 221"/>
                  <a:gd name="T11" fmla="*/ 1 h 45"/>
                  <a:gd name="T12" fmla="*/ 1 w 221"/>
                  <a:gd name="T13" fmla="*/ 1 h 45"/>
                  <a:gd name="T14" fmla="*/ 1 w 221"/>
                  <a:gd name="T15" fmla="*/ 1 h 45"/>
                  <a:gd name="T16" fmla="*/ 1 w 221"/>
                  <a:gd name="T17" fmla="*/ 1 h 45"/>
                  <a:gd name="T18" fmla="*/ 1 w 221"/>
                  <a:gd name="T19" fmla="*/ 1 h 45"/>
                  <a:gd name="T20" fmla="*/ 1 w 221"/>
                  <a:gd name="T21" fmla="*/ 0 h 45"/>
                  <a:gd name="T22" fmla="*/ 1 w 221"/>
                  <a:gd name="T23" fmla="*/ 1 h 45"/>
                  <a:gd name="T24" fmla="*/ 1 w 221"/>
                  <a:gd name="T25" fmla="*/ 1 h 45"/>
                  <a:gd name="T26" fmla="*/ 1 w 221"/>
                  <a:gd name="T27" fmla="*/ 1 h 45"/>
                  <a:gd name="T28" fmla="*/ 1 w 221"/>
                  <a:gd name="T29" fmla="*/ 1 h 45"/>
                  <a:gd name="T30" fmla="*/ 1 w 221"/>
                  <a:gd name="T31" fmla="*/ 1 h 45"/>
                  <a:gd name="T32" fmla="*/ 1 w 221"/>
                  <a:gd name="T33" fmla="*/ 1 h 45"/>
                  <a:gd name="T34" fmla="*/ 1 w 221"/>
                  <a:gd name="T35" fmla="*/ 1 h 45"/>
                  <a:gd name="T36" fmla="*/ 1 w 221"/>
                  <a:gd name="T37" fmla="*/ 1 h 45"/>
                  <a:gd name="T38" fmla="*/ 1 w 221"/>
                  <a:gd name="T39" fmla="*/ 1 h 45"/>
                  <a:gd name="T40" fmla="*/ 1 w 221"/>
                  <a:gd name="T41" fmla="*/ 1 h 45"/>
                  <a:gd name="T42" fmla="*/ 1 w 221"/>
                  <a:gd name="T43" fmla="*/ 1 h 45"/>
                  <a:gd name="T44" fmla="*/ 1 w 221"/>
                  <a:gd name="T45" fmla="*/ 1 h 45"/>
                  <a:gd name="T46" fmla="*/ 1 w 221"/>
                  <a:gd name="T47" fmla="*/ 1 h 45"/>
                  <a:gd name="T48" fmla="*/ 1 w 221"/>
                  <a:gd name="T49" fmla="*/ 1 h 45"/>
                  <a:gd name="T50" fmla="*/ 0 w 221"/>
                  <a:gd name="T51" fmla="*/ 1 h 45"/>
                  <a:gd name="T52" fmla="*/ 1 w 221"/>
                  <a:gd name="T53" fmla="*/ 1 h 45"/>
                  <a:gd name="T54" fmla="*/ 1 w 221"/>
                  <a:gd name="T55" fmla="*/ 1 h 45"/>
                  <a:gd name="T56" fmla="*/ 1 w 221"/>
                  <a:gd name="T57" fmla="*/ 1 h 45"/>
                  <a:gd name="T58" fmla="*/ 1 w 221"/>
                  <a:gd name="T59" fmla="*/ 1 h 45"/>
                  <a:gd name="T60" fmla="*/ 1 w 221"/>
                  <a:gd name="T61" fmla="*/ 1 h 45"/>
                  <a:gd name="T62" fmla="*/ 1 w 221"/>
                  <a:gd name="T63" fmla="*/ 1 h 4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1"/>
                  <a:gd name="T97" fmla="*/ 0 h 45"/>
                  <a:gd name="T98" fmla="*/ 221 w 221"/>
                  <a:gd name="T99" fmla="*/ 45 h 4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1" h="45">
                    <a:moveTo>
                      <a:pt x="93" y="26"/>
                    </a:moveTo>
                    <a:lnTo>
                      <a:pt x="97" y="27"/>
                    </a:lnTo>
                    <a:lnTo>
                      <a:pt x="106" y="27"/>
                    </a:lnTo>
                    <a:lnTo>
                      <a:pt x="124" y="29"/>
                    </a:lnTo>
                    <a:lnTo>
                      <a:pt x="142" y="29"/>
                    </a:lnTo>
                    <a:lnTo>
                      <a:pt x="147" y="29"/>
                    </a:lnTo>
                    <a:lnTo>
                      <a:pt x="147" y="27"/>
                    </a:lnTo>
                    <a:lnTo>
                      <a:pt x="148" y="22"/>
                    </a:lnTo>
                    <a:lnTo>
                      <a:pt x="151" y="12"/>
                    </a:lnTo>
                    <a:lnTo>
                      <a:pt x="153" y="3"/>
                    </a:lnTo>
                    <a:lnTo>
                      <a:pt x="154" y="0"/>
                    </a:lnTo>
                    <a:lnTo>
                      <a:pt x="156" y="3"/>
                    </a:lnTo>
                    <a:lnTo>
                      <a:pt x="161" y="9"/>
                    </a:lnTo>
                    <a:lnTo>
                      <a:pt x="169" y="19"/>
                    </a:lnTo>
                    <a:lnTo>
                      <a:pt x="177" y="29"/>
                    </a:lnTo>
                    <a:lnTo>
                      <a:pt x="179" y="31"/>
                    </a:lnTo>
                    <a:lnTo>
                      <a:pt x="182" y="32"/>
                    </a:lnTo>
                    <a:lnTo>
                      <a:pt x="189" y="34"/>
                    </a:lnTo>
                    <a:lnTo>
                      <a:pt x="203" y="37"/>
                    </a:lnTo>
                    <a:lnTo>
                      <a:pt x="217" y="39"/>
                    </a:lnTo>
                    <a:lnTo>
                      <a:pt x="221" y="39"/>
                    </a:lnTo>
                    <a:lnTo>
                      <a:pt x="202" y="40"/>
                    </a:lnTo>
                    <a:lnTo>
                      <a:pt x="166" y="41"/>
                    </a:lnTo>
                    <a:lnTo>
                      <a:pt x="92" y="43"/>
                    </a:lnTo>
                    <a:lnTo>
                      <a:pt x="19" y="45"/>
                    </a:lnTo>
                    <a:lnTo>
                      <a:pt x="0" y="45"/>
                    </a:lnTo>
                    <a:lnTo>
                      <a:pt x="7" y="44"/>
                    </a:lnTo>
                    <a:lnTo>
                      <a:pt x="23" y="41"/>
                    </a:lnTo>
                    <a:lnTo>
                      <a:pt x="53" y="34"/>
                    </a:lnTo>
                    <a:lnTo>
                      <a:pt x="85" y="28"/>
                    </a:lnTo>
                    <a:lnTo>
                      <a:pt x="93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152"/>
              <p:cNvSpPr>
                <a:spLocks/>
              </p:cNvSpPr>
              <p:nvPr/>
            </p:nvSpPr>
            <p:spPr bwMode="auto">
              <a:xfrm>
                <a:off x="2590" y="691"/>
                <a:ext cx="112" cy="17"/>
              </a:xfrm>
              <a:custGeom>
                <a:avLst/>
                <a:gdLst>
                  <a:gd name="T0" fmla="*/ 1 w 224"/>
                  <a:gd name="T1" fmla="*/ 1 h 34"/>
                  <a:gd name="T2" fmla="*/ 1 w 224"/>
                  <a:gd name="T3" fmla="*/ 1 h 34"/>
                  <a:gd name="T4" fmla="*/ 1 w 224"/>
                  <a:gd name="T5" fmla="*/ 0 h 34"/>
                  <a:gd name="T6" fmla="*/ 1 w 224"/>
                  <a:gd name="T7" fmla="*/ 1 h 34"/>
                  <a:gd name="T8" fmla="*/ 1 w 224"/>
                  <a:gd name="T9" fmla="*/ 1 h 34"/>
                  <a:gd name="T10" fmla="*/ 1 w 224"/>
                  <a:gd name="T11" fmla="*/ 1 h 34"/>
                  <a:gd name="T12" fmla="*/ 1 w 224"/>
                  <a:gd name="T13" fmla="*/ 1 h 34"/>
                  <a:gd name="T14" fmla="*/ 1 w 224"/>
                  <a:gd name="T15" fmla="*/ 1 h 34"/>
                  <a:gd name="T16" fmla="*/ 1 w 224"/>
                  <a:gd name="T17" fmla="*/ 1 h 34"/>
                  <a:gd name="T18" fmla="*/ 1 w 224"/>
                  <a:gd name="T19" fmla="*/ 1 h 34"/>
                  <a:gd name="T20" fmla="*/ 1 w 224"/>
                  <a:gd name="T21" fmla="*/ 1 h 34"/>
                  <a:gd name="T22" fmla="*/ 1 w 224"/>
                  <a:gd name="T23" fmla="*/ 1 h 34"/>
                  <a:gd name="T24" fmla="*/ 1 w 224"/>
                  <a:gd name="T25" fmla="*/ 1 h 34"/>
                  <a:gd name="T26" fmla="*/ 1 w 224"/>
                  <a:gd name="T27" fmla="*/ 1 h 34"/>
                  <a:gd name="T28" fmla="*/ 1 w 224"/>
                  <a:gd name="T29" fmla="*/ 1 h 34"/>
                  <a:gd name="T30" fmla="*/ 1 w 224"/>
                  <a:gd name="T31" fmla="*/ 1 h 34"/>
                  <a:gd name="T32" fmla="*/ 1 w 224"/>
                  <a:gd name="T33" fmla="*/ 1 h 34"/>
                  <a:gd name="T34" fmla="*/ 1 w 224"/>
                  <a:gd name="T35" fmla="*/ 1 h 34"/>
                  <a:gd name="T36" fmla="*/ 1 w 224"/>
                  <a:gd name="T37" fmla="*/ 1 h 34"/>
                  <a:gd name="T38" fmla="*/ 0 w 224"/>
                  <a:gd name="T39" fmla="*/ 1 h 34"/>
                  <a:gd name="T40" fmla="*/ 0 w 224"/>
                  <a:gd name="T41" fmla="*/ 1 h 34"/>
                  <a:gd name="T42" fmla="*/ 1 w 224"/>
                  <a:gd name="T43" fmla="*/ 1 h 34"/>
                  <a:gd name="T44" fmla="*/ 1 w 224"/>
                  <a:gd name="T45" fmla="*/ 1 h 34"/>
                  <a:gd name="T46" fmla="*/ 1 w 224"/>
                  <a:gd name="T47" fmla="*/ 1 h 34"/>
                  <a:gd name="T48" fmla="*/ 1 w 224"/>
                  <a:gd name="T49" fmla="*/ 1 h 34"/>
                  <a:gd name="T50" fmla="*/ 1 w 224"/>
                  <a:gd name="T51" fmla="*/ 1 h 34"/>
                  <a:gd name="T52" fmla="*/ 1 w 224"/>
                  <a:gd name="T53" fmla="*/ 1 h 34"/>
                  <a:gd name="T54" fmla="*/ 1 w 224"/>
                  <a:gd name="T55" fmla="*/ 1 h 34"/>
                  <a:gd name="T56" fmla="*/ 1 w 224"/>
                  <a:gd name="T57" fmla="*/ 1 h 34"/>
                  <a:gd name="T58" fmla="*/ 1 w 224"/>
                  <a:gd name="T59" fmla="*/ 1 h 3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24"/>
                  <a:gd name="T91" fmla="*/ 0 h 34"/>
                  <a:gd name="T92" fmla="*/ 224 w 224"/>
                  <a:gd name="T93" fmla="*/ 34 h 3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24" h="34">
                    <a:moveTo>
                      <a:pt x="122" y="3"/>
                    </a:moveTo>
                    <a:lnTo>
                      <a:pt x="133" y="2"/>
                    </a:lnTo>
                    <a:lnTo>
                      <a:pt x="158" y="0"/>
                    </a:lnTo>
                    <a:lnTo>
                      <a:pt x="208" y="2"/>
                    </a:lnTo>
                    <a:lnTo>
                      <a:pt x="216" y="3"/>
                    </a:lnTo>
                    <a:lnTo>
                      <a:pt x="222" y="5"/>
                    </a:lnTo>
                    <a:lnTo>
                      <a:pt x="223" y="6"/>
                    </a:lnTo>
                    <a:lnTo>
                      <a:pt x="224" y="8"/>
                    </a:lnTo>
                    <a:lnTo>
                      <a:pt x="223" y="10"/>
                    </a:lnTo>
                    <a:lnTo>
                      <a:pt x="222" y="11"/>
                    </a:lnTo>
                    <a:lnTo>
                      <a:pt x="219" y="13"/>
                    </a:lnTo>
                    <a:lnTo>
                      <a:pt x="216" y="14"/>
                    </a:lnTo>
                    <a:lnTo>
                      <a:pt x="200" y="20"/>
                    </a:lnTo>
                    <a:lnTo>
                      <a:pt x="169" y="30"/>
                    </a:lnTo>
                    <a:lnTo>
                      <a:pt x="102" y="34"/>
                    </a:lnTo>
                    <a:lnTo>
                      <a:pt x="29" y="22"/>
                    </a:lnTo>
                    <a:lnTo>
                      <a:pt x="9" y="16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4"/>
                    </a:lnTo>
                    <a:lnTo>
                      <a:pt x="20" y="4"/>
                    </a:lnTo>
                    <a:lnTo>
                      <a:pt x="47" y="4"/>
                    </a:lnTo>
                    <a:lnTo>
                      <a:pt x="109" y="5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153"/>
              <p:cNvSpPr>
                <a:spLocks/>
              </p:cNvSpPr>
              <p:nvPr/>
            </p:nvSpPr>
            <p:spPr bwMode="auto">
              <a:xfrm>
                <a:off x="2608" y="725"/>
                <a:ext cx="84" cy="21"/>
              </a:xfrm>
              <a:custGeom>
                <a:avLst/>
                <a:gdLst>
                  <a:gd name="T0" fmla="*/ 1 w 166"/>
                  <a:gd name="T1" fmla="*/ 0 h 43"/>
                  <a:gd name="T2" fmla="*/ 1 w 166"/>
                  <a:gd name="T3" fmla="*/ 0 h 43"/>
                  <a:gd name="T4" fmla="*/ 1 w 166"/>
                  <a:gd name="T5" fmla="*/ 0 h 43"/>
                  <a:gd name="T6" fmla="*/ 1 w 166"/>
                  <a:gd name="T7" fmla="*/ 0 h 43"/>
                  <a:gd name="T8" fmla="*/ 1 w 166"/>
                  <a:gd name="T9" fmla="*/ 0 h 43"/>
                  <a:gd name="T10" fmla="*/ 1 w 166"/>
                  <a:gd name="T11" fmla="*/ 0 h 43"/>
                  <a:gd name="T12" fmla="*/ 1 w 166"/>
                  <a:gd name="T13" fmla="*/ 0 h 43"/>
                  <a:gd name="T14" fmla="*/ 1 w 166"/>
                  <a:gd name="T15" fmla="*/ 0 h 43"/>
                  <a:gd name="T16" fmla="*/ 1 w 166"/>
                  <a:gd name="T17" fmla="*/ 0 h 43"/>
                  <a:gd name="T18" fmla="*/ 1 w 166"/>
                  <a:gd name="T19" fmla="*/ 0 h 43"/>
                  <a:gd name="T20" fmla="*/ 1 w 166"/>
                  <a:gd name="T21" fmla="*/ 0 h 43"/>
                  <a:gd name="T22" fmla="*/ 1 w 166"/>
                  <a:gd name="T23" fmla="*/ 0 h 43"/>
                  <a:gd name="T24" fmla="*/ 1 w 166"/>
                  <a:gd name="T25" fmla="*/ 0 h 43"/>
                  <a:gd name="T26" fmla="*/ 1 w 166"/>
                  <a:gd name="T27" fmla="*/ 0 h 43"/>
                  <a:gd name="T28" fmla="*/ 1 w 166"/>
                  <a:gd name="T29" fmla="*/ 0 h 43"/>
                  <a:gd name="T30" fmla="*/ 1 w 166"/>
                  <a:gd name="T31" fmla="*/ 0 h 43"/>
                  <a:gd name="T32" fmla="*/ 0 w 166"/>
                  <a:gd name="T33" fmla="*/ 0 h 43"/>
                  <a:gd name="T34" fmla="*/ 1 w 166"/>
                  <a:gd name="T35" fmla="*/ 0 h 43"/>
                  <a:gd name="T36" fmla="*/ 1 w 166"/>
                  <a:gd name="T37" fmla="*/ 0 h 43"/>
                  <a:gd name="T38" fmla="*/ 1 w 166"/>
                  <a:gd name="T39" fmla="*/ 0 h 43"/>
                  <a:gd name="T40" fmla="*/ 1 w 166"/>
                  <a:gd name="T41" fmla="*/ 0 h 43"/>
                  <a:gd name="T42" fmla="*/ 1 w 166"/>
                  <a:gd name="T43" fmla="*/ 0 h 43"/>
                  <a:gd name="T44" fmla="*/ 1 w 166"/>
                  <a:gd name="T45" fmla="*/ 0 h 4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43"/>
                  <a:gd name="T71" fmla="*/ 166 w 166"/>
                  <a:gd name="T72" fmla="*/ 43 h 4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43">
                    <a:moveTo>
                      <a:pt x="72" y="1"/>
                    </a:moveTo>
                    <a:lnTo>
                      <a:pt x="79" y="0"/>
                    </a:lnTo>
                    <a:lnTo>
                      <a:pt x="86" y="0"/>
                    </a:lnTo>
                    <a:lnTo>
                      <a:pt x="102" y="3"/>
                    </a:lnTo>
                    <a:lnTo>
                      <a:pt x="117" y="8"/>
                    </a:lnTo>
                    <a:lnTo>
                      <a:pt x="149" y="21"/>
                    </a:lnTo>
                    <a:lnTo>
                      <a:pt x="164" y="25"/>
                    </a:lnTo>
                    <a:lnTo>
                      <a:pt x="165" y="26"/>
                    </a:lnTo>
                    <a:lnTo>
                      <a:pt x="166" y="27"/>
                    </a:lnTo>
                    <a:lnTo>
                      <a:pt x="166" y="28"/>
                    </a:lnTo>
                    <a:lnTo>
                      <a:pt x="165" y="29"/>
                    </a:lnTo>
                    <a:lnTo>
                      <a:pt x="163" y="30"/>
                    </a:lnTo>
                    <a:lnTo>
                      <a:pt x="160" y="31"/>
                    </a:lnTo>
                    <a:lnTo>
                      <a:pt x="151" y="36"/>
                    </a:lnTo>
                    <a:lnTo>
                      <a:pt x="121" y="43"/>
                    </a:lnTo>
                    <a:lnTo>
                      <a:pt x="43" y="43"/>
                    </a:lnTo>
                    <a:lnTo>
                      <a:pt x="0" y="21"/>
                    </a:lnTo>
                    <a:lnTo>
                      <a:pt x="9" y="21"/>
                    </a:lnTo>
                    <a:lnTo>
                      <a:pt x="23" y="20"/>
                    </a:lnTo>
                    <a:lnTo>
                      <a:pt x="41" y="13"/>
                    </a:lnTo>
                    <a:lnTo>
                      <a:pt x="63" y="4"/>
                    </a:lnTo>
                    <a:lnTo>
                      <a:pt x="72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154"/>
              <p:cNvSpPr>
                <a:spLocks/>
              </p:cNvSpPr>
              <p:nvPr/>
            </p:nvSpPr>
            <p:spPr bwMode="auto">
              <a:xfrm>
                <a:off x="2606" y="766"/>
                <a:ext cx="107" cy="60"/>
              </a:xfrm>
              <a:custGeom>
                <a:avLst/>
                <a:gdLst>
                  <a:gd name="T0" fmla="*/ 1 w 214"/>
                  <a:gd name="T1" fmla="*/ 0 h 122"/>
                  <a:gd name="T2" fmla="*/ 1 w 214"/>
                  <a:gd name="T3" fmla="*/ 0 h 122"/>
                  <a:gd name="T4" fmla="*/ 1 w 214"/>
                  <a:gd name="T5" fmla="*/ 0 h 122"/>
                  <a:gd name="T6" fmla="*/ 1 w 214"/>
                  <a:gd name="T7" fmla="*/ 0 h 122"/>
                  <a:gd name="T8" fmla="*/ 1 w 214"/>
                  <a:gd name="T9" fmla="*/ 0 h 122"/>
                  <a:gd name="T10" fmla="*/ 1 w 214"/>
                  <a:gd name="T11" fmla="*/ 0 h 122"/>
                  <a:gd name="T12" fmla="*/ 1 w 214"/>
                  <a:gd name="T13" fmla="*/ 0 h 122"/>
                  <a:gd name="T14" fmla="*/ 1 w 214"/>
                  <a:gd name="T15" fmla="*/ 0 h 122"/>
                  <a:gd name="T16" fmla="*/ 1 w 214"/>
                  <a:gd name="T17" fmla="*/ 0 h 122"/>
                  <a:gd name="T18" fmla="*/ 1 w 214"/>
                  <a:gd name="T19" fmla="*/ 0 h 122"/>
                  <a:gd name="T20" fmla="*/ 1 w 214"/>
                  <a:gd name="T21" fmla="*/ 0 h 122"/>
                  <a:gd name="T22" fmla="*/ 1 w 214"/>
                  <a:gd name="T23" fmla="*/ 0 h 122"/>
                  <a:gd name="T24" fmla="*/ 1 w 214"/>
                  <a:gd name="T25" fmla="*/ 0 h 122"/>
                  <a:gd name="T26" fmla="*/ 1 w 214"/>
                  <a:gd name="T27" fmla="*/ 0 h 122"/>
                  <a:gd name="T28" fmla="*/ 1 w 214"/>
                  <a:gd name="T29" fmla="*/ 0 h 122"/>
                  <a:gd name="T30" fmla="*/ 1 w 214"/>
                  <a:gd name="T31" fmla="*/ 0 h 122"/>
                  <a:gd name="T32" fmla="*/ 1 w 214"/>
                  <a:gd name="T33" fmla="*/ 0 h 122"/>
                  <a:gd name="T34" fmla="*/ 1 w 214"/>
                  <a:gd name="T35" fmla="*/ 0 h 122"/>
                  <a:gd name="T36" fmla="*/ 1 w 214"/>
                  <a:gd name="T37" fmla="*/ 0 h 122"/>
                  <a:gd name="T38" fmla="*/ 1 w 214"/>
                  <a:gd name="T39" fmla="*/ 0 h 122"/>
                  <a:gd name="T40" fmla="*/ 1 w 214"/>
                  <a:gd name="T41" fmla="*/ 0 h 122"/>
                  <a:gd name="T42" fmla="*/ 1 w 214"/>
                  <a:gd name="T43" fmla="*/ 0 h 122"/>
                  <a:gd name="T44" fmla="*/ 1 w 214"/>
                  <a:gd name="T45" fmla="*/ 0 h 122"/>
                  <a:gd name="T46" fmla="*/ 1 w 214"/>
                  <a:gd name="T47" fmla="*/ 0 h 122"/>
                  <a:gd name="T48" fmla="*/ 1 w 214"/>
                  <a:gd name="T49" fmla="*/ 0 h 122"/>
                  <a:gd name="T50" fmla="*/ 1 w 214"/>
                  <a:gd name="T51" fmla="*/ 0 h 122"/>
                  <a:gd name="T52" fmla="*/ 1 w 214"/>
                  <a:gd name="T53" fmla="*/ 0 h 122"/>
                  <a:gd name="T54" fmla="*/ 1 w 214"/>
                  <a:gd name="T55" fmla="*/ 0 h 122"/>
                  <a:gd name="T56" fmla="*/ 1 w 214"/>
                  <a:gd name="T57" fmla="*/ 0 h 122"/>
                  <a:gd name="T58" fmla="*/ 1 w 214"/>
                  <a:gd name="T59" fmla="*/ 0 h 122"/>
                  <a:gd name="T60" fmla="*/ 1 w 214"/>
                  <a:gd name="T61" fmla="*/ 0 h 122"/>
                  <a:gd name="T62" fmla="*/ 1 w 214"/>
                  <a:gd name="T63" fmla="*/ 0 h 122"/>
                  <a:gd name="T64" fmla="*/ 1 w 214"/>
                  <a:gd name="T65" fmla="*/ 0 h 122"/>
                  <a:gd name="T66" fmla="*/ 1 w 214"/>
                  <a:gd name="T67" fmla="*/ 0 h 122"/>
                  <a:gd name="T68" fmla="*/ 1 w 214"/>
                  <a:gd name="T69" fmla="*/ 0 h 122"/>
                  <a:gd name="T70" fmla="*/ 0 w 214"/>
                  <a:gd name="T71" fmla="*/ 0 h 122"/>
                  <a:gd name="T72" fmla="*/ 1 w 214"/>
                  <a:gd name="T73" fmla="*/ 0 h 122"/>
                  <a:gd name="T74" fmla="*/ 1 w 214"/>
                  <a:gd name="T75" fmla="*/ 0 h 122"/>
                  <a:gd name="T76" fmla="*/ 1 w 214"/>
                  <a:gd name="T77" fmla="*/ 0 h 122"/>
                  <a:gd name="T78" fmla="*/ 1 w 214"/>
                  <a:gd name="T79" fmla="*/ 0 h 122"/>
                  <a:gd name="T80" fmla="*/ 1 w 214"/>
                  <a:gd name="T81" fmla="*/ 0 h 122"/>
                  <a:gd name="T82" fmla="*/ 1 w 214"/>
                  <a:gd name="T83" fmla="*/ 0 h 122"/>
                  <a:gd name="T84" fmla="*/ 1 w 214"/>
                  <a:gd name="T85" fmla="*/ 0 h 1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4"/>
                  <a:gd name="T130" fmla="*/ 0 h 122"/>
                  <a:gd name="T131" fmla="*/ 214 w 214"/>
                  <a:gd name="T132" fmla="*/ 122 h 12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4" h="122">
                    <a:moveTo>
                      <a:pt x="104" y="122"/>
                    </a:moveTo>
                    <a:lnTo>
                      <a:pt x="114" y="122"/>
                    </a:lnTo>
                    <a:lnTo>
                      <a:pt x="131" y="118"/>
                    </a:lnTo>
                    <a:lnTo>
                      <a:pt x="142" y="111"/>
                    </a:lnTo>
                    <a:lnTo>
                      <a:pt x="152" y="101"/>
                    </a:lnTo>
                    <a:lnTo>
                      <a:pt x="175" y="79"/>
                    </a:lnTo>
                    <a:lnTo>
                      <a:pt x="184" y="73"/>
                    </a:lnTo>
                    <a:lnTo>
                      <a:pt x="189" y="70"/>
                    </a:lnTo>
                    <a:lnTo>
                      <a:pt x="193" y="64"/>
                    </a:lnTo>
                    <a:lnTo>
                      <a:pt x="197" y="57"/>
                    </a:lnTo>
                    <a:lnTo>
                      <a:pt x="205" y="41"/>
                    </a:lnTo>
                    <a:lnTo>
                      <a:pt x="209" y="24"/>
                    </a:lnTo>
                    <a:lnTo>
                      <a:pt x="213" y="2"/>
                    </a:lnTo>
                    <a:lnTo>
                      <a:pt x="214" y="0"/>
                    </a:lnTo>
                    <a:lnTo>
                      <a:pt x="208" y="8"/>
                    </a:lnTo>
                    <a:lnTo>
                      <a:pt x="192" y="27"/>
                    </a:lnTo>
                    <a:lnTo>
                      <a:pt x="174" y="47"/>
                    </a:lnTo>
                    <a:lnTo>
                      <a:pt x="155" y="59"/>
                    </a:lnTo>
                    <a:lnTo>
                      <a:pt x="146" y="62"/>
                    </a:lnTo>
                    <a:lnTo>
                      <a:pt x="137" y="61"/>
                    </a:lnTo>
                    <a:lnTo>
                      <a:pt x="134" y="59"/>
                    </a:lnTo>
                    <a:lnTo>
                      <a:pt x="130" y="55"/>
                    </a:lnTo>
                    <a:lnTo>
                      <a:pt x="128" y="51"/>
                    </a:lnTo>
                    <a:lnTo>
                      <a:pt x="124" y="45"/>
                    </a:lnTo>
                    <a:lnTo>
                      <a:pt x="122" y="38"/>
                    </a:lnTo>
                    <a:lnTo>
                      <a:pt x="121" y="28"/>
                    </a:lnTo>
                    <a:lnTo>
                      <a:pt x="121" y="48"/>
                    </a:lnTo>
                    <a:lnTo>
                      <a:pt x="118" y="61"/>
                    </a:lnTo>
                    <a:lnTo>
                      <a:pt x="111" y="69"/>
                    </a:lnTo>
                    <a:lnTo>
                      <a:pt x="102" y="73"/>
                    </a:lnTo>
                    <a:lnTo>
                      <a:pt x="91" y="74"/>
                    </a:lnTo>
                    <a:lnTo>
                      <a:pt x="78" y="72"/>
                    </a:lnTo>
                    <a:lnTo>
                      <a:pt x="64" y="67"/>
                    </a:lnTo>
                    <a:lnTo>
                      <a:pt x="35" y="55"/>
                    </a:lnTo>
                    <a:lnTo>
                      <a:pt x="10" y="40"/>
                    </a:lnTo>
                    <a:lnTo>
                      <a:pt x="0" y="34"/>
                    </a:lnTo>
                    <a:lnTo>
                      <a:pt x="8" y="42"/>
                    </a:lnTo>
                    <a:lnTo>
                      <a:pt x="23" y="59"/>
                    </a:lnTo>
                    <a:lnTo>
                      <a:pt x="56" y="97"/>
                    </a:lnTo>
                    <a:lnTo>
                      <a:pt x="73" y="112"/>
                    </a:lnTo>
                    <a:lnTo>
                      <a:pt x="92" y="121"/>
                    </a:lnTo>
                    <a:lnTo>
                      <a:pt x="104" y="1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155"/>
              <p:cNvSpPr>
                <a:spLocks/>
              </p:cNvSpPr>
              <p:nvPr/>
            </p:nvSpPr>
            <p:spPr bwMode="auto">
              <a:xfrm>
                <a:off x="2833" y="771"/>
                <a:ext cx="257" cy="128"/>
              </a:xfrm>
              <a:custGeom>
                <a:avLst/>
                <a:gdLst>
                  <a:gd name="T0" fmla="*/ 1 w 514"/>
                  <a:gd name="T1" fmla="*/ 0 h 258"/>
                  <a:gd name="T2" fmla="*/ 1 w 514"/>
                  <a:gd name="T3" fmla="*/ 0 h 258"/>
                  <a:gd name="T4" fmla="*/ 1 w 514"/>
                  <a:gd name="T5" fmla="*/ 0 h 258"/>
                  <a:gd name="T6" fmla="*/ 1 w 514"/>
                  <a:gd name="T7" fmla="*/ 0 h 258"/>
                  <a:gd name="T8" fmla="*/ 1 w 514"/>
                  <a:gd name="T9" fmla="*/ 0 h 258"/>
                  <a:gd name="T10" fmla="*/ 1 w 514"/>
                  <a:gd name="T11" fmla="*/ 0 h 258"/>
                  <a:gd name="T12" fmla="*/ 1 w 514"/>
                  <a:gd name="T13" fmla="*/ 0 h 258"/>
                  <a:gd name="T14" fmla="*/ 1 w 514"/>
                  <a:gd name="T15" fmla="*/ 0 h 258"/>
                  <a:gd name="T16" fmla="*/ 1 w 514"/>
                  <a:gd name="T17" fmla="*/ 0 h 258"/>
                  <a:gd name="T18" fmla="*/ 1 w 514"/>
                  <a:gd name="T19" fmla="*/ 0 h 258"/>
                  <a:gd name="T20" fmla="*/ 1 w 514"/>
                  <a:gd name="T21" fmla="*/ 0 h 258"/>
                  <a:gd name="T22" fmla="*/ 1 w 514"/>
                  <a:gd name="T23" fmla="*/ 0 h 258"/>
                  <a:gd name="T24" fmla="*/ 1 w 514"/>
                  <a:gd name="T25" fmla="*/ 0 h 258"/>
                  <a:gd name="T26" fmla="*/ 1 w 514"/>
                  <a:gd name="T27" fmla="*/ 0 h 258"/>
                  <a:gd name="T28" fmla="*/ 1 w 514"/>
                  <a:gd name="T29" fmla="*/ 0 h 258"/>
                  <a:gd name="T30" fmla="*/ 1 w 514"/>
                  <a:gd name="T31" fmla="*/ 0 h 258"/>
                  <a:gd name="T32" fmla="*/ 1 w 514"/>
                  <a:gd name="T33" fmla="*/ 0 h 258"/>
                  <a:gd name="T34" fmla="*/ 1 w 514"/>
                  <a:gd name="T35" fmla="*/ 0 h 258"/>
                  <a:gd name="T36" fmla="*/ 1 w 514"/>
                  <a:gd name="T37" fmla="*/ 0 h 258"/>
                  <a:gd name="T38" fmla="*/ 1 w 514"/>
                  <a:gd name="T39" fmla="*/ 0 h 258"/>
                  <a:gd name="T40" fmla="*/ 1 w 514"/>
                  <a:gd name="T41" fmla="*/ 0 h 258"/>
                  <a:gd name="T42" fmla="*/ 1 w 514"/>
                  <a:gd name="T43" fmla="*/ 0 h 258"/>
                  <a:gd name="T44" fmla="*/ 1 w 514"/>
                  <a:gd name="T45" fmla="*/ 0 h 258"/>
                  <a:gd name="T46" fmla="*/ 1 w 514"/>
                  <a:gd name="T47" fmla="*/ 0 h 258"/>
                  <a:gd name="T48" fmla="*/ 1 w 514"/>
                  <a:gd name="T49" fmla="*/ 0 h 258"/>
                  <a:gd name="T50" fmla="*/ 1 w 514"/>
                  <a:gd name="T51" fmla="*/ 0 h 258"/>
                  <a:gd name="T52" fmla="*/ 1 w 514"/>
                  <a:gd name="T53" fmla="*/ 0 h 258"/>
                  <a:gd name="T54" fmla="*/ 1 w 514"/>
                  <a:gd name="T55" fmla="*/ 0 h 258"/>
                  <a:gd name="T56" fmla="*/ 1 w 514"/>
                  <a:gd name="T57" fmla="*/ 0 h 258"/>
                  <a:gd name="T58" fmla="*/ 1 w 514"/>
                  <a:gd name="T59" fmla="*/ 0 h 258"/>
                  <a:gd name="T60" fmla="*/ 1 w 514"/>
                  <a:gd name="T61" fmla="*/ 0 h 258"/>
                  <a:gd name="T62" fmla="*/ 0 w 514"/>
                  <a:gd name="T63" fmla="*/ 0 h 258"/>
                  <a:gd name="T64" fmla="*/ 1 w 514"/>
                  <a:gd name="T65" fmla="*/ 0 h 258"/>
                  <a:gd name="T66" fmla="*/ 1 w 514"/>
                  <a:gd name="T67" fmla="*/ 0 h 258"/>
                  <a:gd name="T68" fmla="*/ 1 w 514"/>
                  <a:gd name="T69" fmla="*/ 0 h 258"/>
                  <a:gd name="T70" fmla="*/ 1 w 514"/>
                  <a:gd name="T71" fmla="*/ 0 h 25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14"/>
                  <a:gd name="T109" fmla="*/ 0 h 258"/>
                  <a:gd name="T110" fmla="*/ 514 w 514"/>
                  <a:gd name="T111" fmla="*/ 258 h 25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14" h="258">
                    <a:moveTo>
                      <a:pt x="169" y="129"/>
                    </a:moveTo>
                    <a:lnTo>
                      <a:pt x="177" y="116"/>
                    </a:lnTo>
                    <a:lnTo>
                      <a:pt x="207" y="76"/>
                    </a:lnTo>
                    <a:lnTo>
                      <a:pt x="226" y="57"/>
                    </a:lnTo>
                    <a:lnTo>
                      <a:pt x="244" y="45"/>
                    </a:lnTo>
                    <a:lnTo>
                      <a:pt x="254" y="43"/>
                    </a:lnTo>
                    <a:lnTo>
                      <a:pt x="264" y="43"/>
                    </a:lnTo>
                    <a:lnTo>
                      <a:pt x="295" y="41"/>
                    </a:lnTo>
                    <a:lnTo>
                      <a:pt x="367" y="35"/>
                    </a:lnTo>
                    <a:lnTo>
                      <a:pt x="416" y="31"/>
                    </a:lnTo>
                    <a:lnTo>
                      <a:pt x="419" y="30"/>
                    </a:lnTo>
                    <a:lnTo>
                      <a:pt x="425" y="28"/>
                    </a:lnTo>
                    <a:lnTo>
                      <a:pt x="437" y="21"/>
                    </a:lnTo>
                    <a:lnTo>
                      <a:pt x="460" y="7"/>
                    </a:lnTo>
                    <a:lnTo>
                      <a:pt x="484" y="0"/>
                    </a:lnTo>
                    <a:lnTo>
                      <a:pt x="492" y="0"/>
                    </a:lnTo>
                    <a:lnTo>
                      <a:pt x="495" y="1"/>
                    </a:lnTo>
                    <a:lnTo>
                      <a:pt x="498" y="3"/>
                    </a:lnTo>
                    <a:lnTo>
                      <a:pt x="501" y="5"/>
                    </a:lnTo>
                    <a:lnTo>
                      <a:pt x="503" y="8"/>
                    </a:lnTo>
                    <a:lnTo>
                      <a:pt x="505" y="11"/>
                    </a:lnTo>
                    <a:lnTo>
                      <a:pt x="508" y="20"/>
                    </a:lnTo>
                    <a:lnTo>
                      <a:pt x="512" y="37"/>
                    </a:lnTo>
                    <a:lnTo>
                      <a:pt x="514" y="40"/>
                    </a:lnTo>
                    <a:lnTo>
                      <a:pt x="511" y="41"/>
                    </a:lnTo>
                    <a:lnTo>
                      <a:pt x="493" y="43"/>
                    </a:lnTo>
                    <a:lnTo>
                      <a:pt x="425" y="52"/>
                    </a:lnTo>
                    <a:lnTo>
                      <a:pt x="359" y="66"/>
                    </a:lnTo>
                    <a:lnTo>
                      <a:pt x="350" y="70"/>
                    </a:lnTo>
                    <a:lnTo>
                      <a:pt x="338" y="78"/>
                    </a:lnTo>
                    <a:lnTo>
                      <a:pt x="331" y="88"/>
                    </a:lnTo>
                    <a:lnTo>
                      <a:pt x="325" y="101"/>
                    </a:lnTo>
                    <a:lnTo>
                      <a:pt x="321" y="114"/>
                    </a:lnTo>
                    <a:lnTo>
                      <a:pt x="317" y="143"/>
                    </a:lnTo>
                    <a:lnTo>
                      <a:pt x="315" y="175"/>
                    </a:lnTo>
                    <a:lnTo>
                      <a:pt x="314" y="203"/>
                    </a:lnTo>
                    <a:lnTo>
                      <a:pt x="311" y="227"/>
                    </a:lnTo>
                    <a:lnTo>
                      <a:pt x="310" y="231"/>
                    </a:lnTo>
                    <a:lnTo>
                      <a:pt x="308" y="233"/>
                    </a:lnTo>
                    <a:lnTo>
                      <a:pt x="306" y="236"/>
                    </a:lnTo>
                    <a:lnTo>
                      <a:pt x="301" y="241"/>
                    </a:lnTo>
                    <a:lnTo>
                      <a:pt x="295" y="245"/>
                    </a:lnTo>
                    <a:lnTo>
                      <a:pt x="282" y="254"/>
                    </a:lnTo>
                    <a:lnTo>
                      <a:pt x="280" y="256"/>
                    </a:lnTo>
                    <a:lnTo>
                      <a:pt x="280" y="255"/>
                    </a:lnTo>
                    <a:lnTo>
                      <a:pt x="283" y="241"/>
                    </a:lnTo>
                    <a:lnTo>
                      <a:pt x="291" y="193"/>
                    </a:lnTo>
                    <a:lnTo>
                      <a:pt x="292" y="165"/>
                    </a:lnTo>
                    <a:lnTo>
                      <a:pt x="288" y="143"/>
                    </a:lnTo>
                    <a:lnTo>
                      <a:pt x="285" y="134"/>
                    </a:lnTo>
                    <a:lnTo>
                      <a:pt x="281" y="131"/>
                    </a:lnTo>
                    <a:lnTo>
                      <a:pt x="279" y="130"/>
                    </a:lnTo>
                    <a:lnTo>
                      <a:pt x="276" y="130"/>
                    </a:lnTo>
                    <a:lnTo>
                      <a:pt x="269" y="129"/>
                    </a:lnTo>
                    <a:lnTo>
                      <a:pt x="260" y="130"/>
                    </a:lnTo>
                    <a:lnTo>
                      <a:pt x="239" y="134"/>
                    </a:lnTo>
                    <a:lnTo>
                      <a:pt x="186" y="152"/>
                    </a:lnTo>
                    <a:lnTo>
                      <a:pt x="77" y="203"/>
                    </a:lnTo>
                    <a:lnTo>
                      <a:pt x="37" y="226"/>
                    </a:lnTo>
                    <a:lnTo>
                      <a:pt x="31" y="234"/>
                    </a:lnTo>
                    <a:lnTo>
                      <a:pt x="21" y="245"/>
                    </a:lnTo>
                    <a:lnTo>
                      <a:pt x="6" y="256"/>
                    </a:lnTo>
                    <a:lnTo>
                      <a:pt x="2" y="257"/>
                    </a:lnTo>
                    <a:lnTo>
                      <a:pt x="0" y="258"/>
                    </a:lnTo>
                    <a:lnTo>
                      <a:pt x="0" y="257"/>
                    </a:lnTo>
                    <a:lnTo>
                      <a:pt x="4" y="237"/>
                    </a:lnTo>
                    <a:lnTo>
                      <a:pt x="20" y="204"/>
                    </a:lnTo>
                    <a:lnTo>
                      <a:pt x="46" y="179"/>
                    </a:lnTo>
                    <a:lnTo>
                      <a:pt x="77" y="159"/>
                    </a:lnTo>
                    <a:lnTo>
                      <a:pt x="112" y="145"/>
                    </a:lnTo>
                    <a:lnTo>
                      <a:pt x="150" y="134"/>
                    </a:lnTo>
                    <a:lnTo>
                      <a:pt x="169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156"/>
              <p:cNvSpPr>
                <a:spLocks/>
              </p:cNvSpPr>
              <p:nvPr/>
            </p:nvSpPr>
            <p:spPr bwMode="auto">
              <a:xfrm>
                <a:off x="2707" y="709"/>
                <a:ext cx="134" cy="63"/>
              </a:xfrm>
              <a:custGeom>
                <a:avLst/>
                <a:gdLst>
                  <a:gd name="T0" fmla="*/ 1 w 268"/>
                  <a:gd name="T1" fmla="*/ 1 h 124"/>
                  <a:gd name="T2" fmla="*/ 1 w 268"/>
                  <a:gd name="T3" fmla="*/ 0 h 124"/>
                  <a:gd name="T4" fmla="*/ 1 w 268"/>
                  <a:gd name="T5" fmla="*/ 1 h 124"/>
                  <a:gd name="T6" fmla="*/ 1 w 268"/>
                  <a:gd name="T7" fmla="*/ 1 h 124"/>
                  <a:gd name="T8" fmla="*/ 1 w 268"/>
                  <a:gd name="T9" fmla="*/ 1 h 124"/>
                  <a:gd name="T10" fmla="*/ 1 w 268"/>
                  <a:gd name="T11" fmla="*/ 1 h 124"/>
                  <a:gd name="T12" fmla="*/ 1 w 268"/>
                  <a:gd name="T13" fmla="*/ 1 h 124"/>
                  <a:gd name="T14" fmla="*/ 1 w 268"/>
                  <a:gd name="T15" fmla="*/ 1 h 124"/>
                  <a:gd name="T16" fmla="*/ 1 w 268"/>
                  <a:gd name="T17" fmla="*/ 1 h 124"/>
                  <a:gd name="T18" fmla="*/ 1 w 268"/>
                  <a:gd name="T19" fmla="*/ 1 h 124"/>
                  <a:gd name="T20" fmla="*/ 1 w 268"/>
                  <a:gd name="T21" fmla="*/ 1 h 124"/>
                  <a:gd name="T22" fmla="*/ 1 w 268"/>
                  <a:gd name="T23" fmla="*/ 1 h 124"/>
                  <a:gd name="T24" fmla="*/ 1 w 268"/>
                  <a:gd name="T25" fmla="*/ 1 h 124"/>
                  <a:gd name="T26" fmla="*/ 1 w 268"/>
                  <a:gd name="T27" fmla="*/ 1 h 124"/>
                  <a:gd name="T28" fmla="*/ 1 w 268"/>
                  <a:gd name="T29" fmla="*/ 1 h 124"/>
                  <a:gd name="T30" fmla="*/ 1 w 268"/>
                  <a:gd name="T31" fmla="*/ 1 h 124"/>
                  <a:gd name="T32" fmla="*/ 1 w 268"/>
                  <a:gd name="T33" fmla="*/ 1 h 124"/>
                  <a:gd name="T34" fmla="*/ 1 w 268"/>
                  <a:gd name="T35" fmla="*/ 1 h 124"/>
                  <a:gd name="T36" fmla="*/ 1 w 268"/>
                  <a:gd name="T37" fmla="*/ 1 h 124"/>
                  <a:gd name="T38" fmla="*/ 1 w 268"/>
                  <a:gd name="T39" fmla="*/ 1 h 124"/>
                  <a:gd name="T40" fmla="*/ 1 w 268"/>
                  <a:gd name="T41" fmla="*/ 1 h 124"/>
                  <a:gd name="T42" fmla="*/ 1 w 268"/>
                  <a:gd name="T43" fmla="*/ 1 h 124"/>
                  <a:gd name="T44" fmla="*/ 1 w 268"/>
                  <a:gd name="T45" fmla="*/ 1 h 124"/>
                  <a:gd name="T46" fmla="*/ 1 w 268"/>
                  <a:gd name="T47" fmla="*/ 1 h 124"/>
                  <a:gd name="T48" fmla="*/ 1 w 268"/>
                  <a:gd name="T49" fmla="*/ 1 h 124"/>
                  <a:gd name="T50" fmla="*/ 1 w 268"/>
                  <a:gd name="T51" fmla="*/ 1 h 124"/>
                  <a:gd name="T52" fmla="*/ 1 w 268"/>
                  <a:gd name="T53" fmla="*/ 1 h 124"/>
                  <a:gd name="T54" fmla="*/ 1 w 268"/>
                  <a:gd name="T55" fmla="*/ 1 h 124"/>
                  <a:gd name="T56" fmla="*/ 1 w 268"/>
                  <a:gd name="T57" fmla="*/ 1 h 124"/>
                  <a:gd name="T58" fmla="*/ 1 w 268"/>
                  <a:gd name="T59" fmla="*/ 1 h 124"/>
                  <a:gd name="T60" fmla="*/ 1 w 268"/>
                  <a:gd name="T61" fmla="*/ 1 h 124"/>
                  <a:gd name="T62" fmla="*/ 1 w 268"/>
                  <a:gd name="T63" fmla="*/ 1 h 124"/>
                  <a:gd name="T64" fmla="*/ 1 w 268"/>
                  <a:gd name="T65" fmla="*/ 1 h 124"/>
                  <a:gd name="T66" fmla="*/ 0 w 268"/>
                  <a:gd name="T67" fmla="*/ 1 h 124"/>
                  <a:gd name="T68" fmla="*/ 0 w 268"/>
                  <a:gd name="T69" fmla="*/ 1 h 124"/>
                  <a:gd name="T70" fmla="*/ 1 w 268"/>
                  <a:gd name="T71" fmla="*/ 1 h 124"/>
                  <a:gd name="T72" fmla="*/ 1 w 268"/>
                  <a:gd name="T73" fmla="*/ 1 h 124"/>
                  <a:gd name="T74" fmla="*/ 1 w 268"/>
                  <a:gd name="T75" fmla="*/ 1 h 124"/>
                  <a:gd name="T76" fmla="*/ 1 w 268"/>
                  <a:gd name="T77" fmla="*/ 1 h 124"/>
                  <a:gd name="T78" fmla="*/ 1 w 268"/>
                  <a:gd name="T79" fmla="*/ 1 h 124"/>
                  <a:gd name="T80" fmla="*/ 1 w 268"/>
                  <a:gd name="T81" fmla="*/ 1 h 124"/>
                  <a:gd name="T82" fmla="*/ 1 w 268"/>
                  <a:gd name="T83" fmla="*/ 1 h 1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8"/>
                  <a:gd name="T127" fmla="*/ 0 h 124"/>
                  <a:gd name="T128" fmla="*/ 268 w 268"/>
                  <a:gd name="T129" fmla="*/ 124 h 1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8" h="124">
                    <a:moveTo>
                      <a:pt x="43" y="3"/>
                    </a:moveTo>
                    <a:lnTo>
                      <a:pt x="65" y="0"/>
                    </a:lnTo>
                    <a:lnTo>
                      <a:pt x="109" y="3"/>
                    </a:lnTo>
                    <a:lnTo>
                      <a:pt x="150" y="16"/>
                    </a:lnTo>
                    <a:lnTo>
                      <a:pt x="187" y="37"/>
                    </a:lnTo>
                    <a:lnTo>
                      <a:pt x="221" y="64"/>
                    </a:lnTo>
                    <a:lnTo>
                      <a:pt x="253" y="94"/>
                    </a:lnTo>
                    <a:lnTo>
                      <a:pt x="268" y="109"/>
                    </a:lnTo>
                    <a:lnTo>
                      <a:pt x="266" y="111"/>
                    </a:lnTo>
                    <a:lnTo>
                      <a:pt x="263" y="114"/>
                    </a:lnTo>
                    <a:lnTo>
                      <a:pt x="256" y="119"/>
                    </a:lnTo>
                    <a:lnTo>
                      <a:pt x="249" y="123"/>
                    </a:lnTo>
                    <a:lnTo>
                      <a:pt x="248" y="124"/>
                    </a:lnTo>
                    <a:lnTo>
                      <a:pt x="238" y="116"/>
                    </a:lnTo>
                    <a:lnTo>
                      <a:pt x="211" y="92"/>
                    </a:lnTo>
                    <a:lnTo>
                      <a:pt x="142" y="48"/>
                    </a:lnTo>
                    <a:lnTo>
                      <a:pt x="126" y="43"/>
                    </a:lnTo>
                    <a:lnTo>
                      <a:pt x="112" y="42"/>
                    </a:lnTo>
                    <a:lnTo>
                      <a:pt x="99" y="47"/>
                    </a:lnTo>
                    <a:lnTo>
                      <a:pt x="89" y="57"/>
                    </a:lnTo>
                    <a:lnTo>
                      <a:pt x="83" y="74"/>
                    </a:lnTo>
                    <a:lnTo>
                      <a:pt x="81" y="72"/>
                    </a:lnTo>
                    <a:lnTo>
                      <a:pt x="77" y="66"/>
                    </a:lnTo>
                    <a:lnTo>
                      <a:pt x="67" y="53"/>
                    </a:lnTo>
                    <a:lnTo>
                      <a:pt x="59" y="41"/>
                    </a:lnTo>
                    <a:lnTo>
                      <a:pt x="57" y="37"/>
                    </a:lnTo>
                    <a:lnTo>
                      <a:pt x="52" y="38"/>
                    </a:lnTo>
                    <a:lnTo>
                      <a:pt x="44" y="38"/>
                    </a:lnTo>
                    <a:lnTo>
                      <a:pt x="27" y="38"/>
                    </a:lnTo>
                    <a:lnTo>
                      <a:pt x="11" y="38"/>
                    </a:lnTo>
                    <a:lnTo>
                      <a:pt x="7" y="38"/>
                    </a:lnTo>
                    <a:lnTo>
                      <a:pt x="3" y="35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2" y="22"/>
                    </a:lnTo>
                    <a:lnTo>
                      <a:pt x="5" y="18"/>
                    </a:lnTo>
                    <a:lnTo>
                      <a:pt x="10" y="14"/>
                    </a:lnTo>
                    <a:lnTo>
                      <a:pt x="18" y="11"/>
                    </a:lnTo>
                    <a:lnTo>
                      <a:pt x="4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157"/>
              <p:cNvSpPr>
                <a:spLocks/>
              </p:cNvSpPr>
              <p:nvPr/>
            </p:nvSpPr>
            <p:spPr bwMode="auto">
              <a:xfrm>
                <a:off x="2732" y="755"/>
                <a:ext cx="96" cy="50"/>
              </a:xfrm>
              <a:custGeom>
                <a:avLst/>
                <a:gdLst>
                  <a:gd name="T0" fmla="*/ 0 w 194"/>
                  <a:gd name="T1" fmla="*/ 1 h 100"/>
                  <a:gd name="T2" fmla="*/ 0 w 194"/>
                  <a:gd name="T3" fmla="*/ 1 h 100"/>
                  <a:gd name="T4" fmla="*/ 0 w 194"/>
                  <a:gd name="T5" fmla="*/ 1 h 100"/>
                  <a:gd name="T6" fmla="*/ 0 w 194"/>
                  <a:gd name="T7" fmla="*/ 1 h 100"/>
                  <a:gd name="T8" fmla="*/ 0 w 194"/>
                  <a:gd name="T9" fmla="*/ 1 h 100"/>
                  <a:gd name="T10" fmla="*/ 0 w 194"/>
                  <a:gd name="T11" fmla="*/ 1 h 100"/>
                  <a:gd name="T12" fmla="*/ 0 w 194"/>
                  <a:gd name="T13" fmla="*/ 1 h 100"/>
                  <a:gd name="T14" fmla="*/ 0 w 194"/>
                  <a:gd name="T15" fmla="*/ 1 h 100"/>
                  <a:gd name="T16" fmla="*/ 0 w 194"/>
                  <a:gd name="T17" fmla="*/ 1 h 100"/>
                  <a:gd name="T18" fmla="*/ 0 w 194"/>
                  <a:gd name="T19" fmla="*/ 1 h 100"/>
                  <a:gd name="T20" fmla="*/ 0 w 194"/>
                  <a:gd name="T21" fmla="*/ 1 h 100"/>
                  <a:gd name="T22" fmla="*/ 0 w 194"/>
                  <a:gd name="T23" fmla="*/ 1 h 100"/>
                  <a:gd name="T24" fmla="*/ 0 w 194"/>
                  <a:gd name="T25" fmla="*/ 1 h 100"/>
                  <a:gd name="T26" fmla="*/ 0 w 194"/>
                  <a:gd name="T27" fmla="*/ 1 h 100"/>
                  <a:gd name="T28" fmla="*/ 0 w 194"/>
                  <a:gd name="T29" fmla="*/ 1 h 100"/>
                  <a:gd name="T30" fmla="*/ 0 w 194"/>
                  <a:gd name="T31" fmla="*/ 1 h 100"/>
                  <a:gd name="T32" fmla="*/ 0 w 194"/>
                  <a:gd name="T33" fmla="*/ 1 h 100"/>
                  <a:gd name="T34" fmla="*/ 0 w 194"/>
                  <a:gd name="T35" fmla="*/ 1 h 100"/>
                  <a:gd name="T36" fmla="*/ 0 w 194"/>
                  <a:gd name="T37" fmla="*/ 1 h 100"/>
                  <a:gd name="T38" fmla="*/ 0 w 194"/>
                  <a:gd name="T39" fmla="*/ 1 h 100"/>
                  <a:gd name="T40" fmla="*/ 0 w 194"/>
                  <a:gd name="T41" fmla="*/ 1 h 100"/>
                  <a:gd name="T42" fmla="*/ 0 w 194"/>
                  <a:gd name="T43" fmla="*/ 1 h 100"/>
                  <a:gd name="T44" fmla="*/ 0 w 194"/>
                  <a:gd name="T45" fmla="*/ 1 h 100"/>
                  <a:gd name="T46" fmla="*/ 0 w 194"/>
                  <a:gd name="T47" fmla="*/ 0 h 100"/>
                  <a:gd name="T48" fmla="*/ 0 w 194"/>
                  <a:gd name="T49" fmla="*/ 1 h 100"/>
                  <a:gd name="T50" fmla="*/ 0 w 194"/>
                  <a:gd name="T51" fmla="*/ 1 h 100"/>
                  <a:gd name="T52" fmla="*/ 0 w 194"/>
                  <a:gd name="T53" fmla="*/ 1 h 100"/>
                  <a:gd name="T54" fmla="*/ 0 w 194"/>
                  <a:gd name="T55" fmla="*/ 1 h 100"/>
                  <a:gd name="T56" fmla="*/ 0 w 194"/>
                  <a:gd name="T57" fmla="*/ 1 h 100"/>
                  <a:gd name="T58" fmla="*/ 0 w 194"/>
                  <a:gd name="T59" fmla="*/ 1 h 100"/>
                  <a:gd name="T60" fmla="*/ 0 w 194"/>
                  <a:gd name="T61" fmla="*/ 1 h 100"/>
                  <a:gd name="T62" fmla="*/ 0 w 194"/>
                  <a:gd name="T63" fmla="*/ 1 h 100"/>
                  <a:gd name="T64" fmla="*/ 0 w 194"/>
                  <a:gd name="T65" fmla="*/ 1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4"/>
                  <a:gd name="T100" fmla="*/ 0 h 100"/>
                  <a:gd name="T101" fmla="*/ 194 w 194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4" h="100">
                    <a:moveTo>
                      <a:pt x="100" y="31"/>
                    </a:moveTo>
                    <a:lnTo>
                      <a:pt x="101" y="35"/>
                    </a:lnTo>
                    <a:lnTo>
                      <a:pt x="101" y="39"/>
                    </a:lnTo>
                    <a:lnTo>
                      <a:pt x="100" y="43"/>
                    </a:lnTo>
                    <a:lnTo>
                      <a:pt x="95" y="55"/>
                    </a:lnTo>
                    <a:lnTo>
                      <a:pt x="90" y="65"/>
                    </a:lnTo>
                    <a:lnTo>
                      <a:pt x="82" y="79"/>
                    </a:lnTo>
                    <a:lnTo>
                      <a:pt x="96" y="84"/>
                    </a:lnTo>
                    <a:lnTo>
                      <a:pt x="120" y="92"/>
                    </a:lnTo>
                    <a:lnTo>
                      <a:pt x="135" y="99"/>
                    </a:lnTo>
                    <a:lnTo>
                      <a:pt x="142" y="100"/>
                    </a:lnTo>
                    <a:lnTo>
                      <a:pt x="148" y="100"/>
                    </a:lnTo>
                    <a:lnTo>
                      <a:pt x="154" y="97"/>
                    </a:lnTo>
                    <a:lnTo>
                      <a:pt x="162" y="92"/>
                    </a:lnTo>
                    <a:lnTo>
                      <a:pt x="170" y="84"/>
                    </a:lnTo>
                    <a:lnTo>
                      <a:pt x="194" y="57"/>
                    </a:lnTo>
                    <a:lnTo>
                      <a:pt x="184" y="51"/>
                    </a:lnTo>
                    <a:lnTo>
                      <a:pt x="150" y="28"/>
                    </a:lnTo>
                    <a:lnTo>
                      <a:pt x="109" y="7"/>
                    </a:lnTo>
                    <a:lnTo>
                      <a:pt x="100" y="3"/>
                    </a:lnTo>
                    <a:lnTo>
                      <a:pt x="89" y="1"/>
                    </a:lnTo>
                    <a:lnTo>
                      <a:pt x="68" y="0"/>
                    </a:lnTo>
                    <a:lnTo>
                      <a:pt x="46" y="1"/>
                    </a:lnTo>
                    <a:lnTo>
                      <a:pt x="10" y="8"/>
                    </a:lnTo>
                    <a:lnTo>
                      <a:pt x="0" y="10"/>
                    </a:lnTo>
                    <a:lnTo>
                      <a:pt x="14" y="12"/>
                    </a:lnTo>
                    <a:lnTo>
                      <a:pt x="59" y="18"/>
                    </a:lnTo>
                    <a:lnTo>
                      <a:pt x="81" y="23"/>
                    </a:lnTo>
                    <a:lnTo>
                      <a:pt x="95" y="29"/>
                    </a:lnTo>
                    <a:lnTo>
                      <a:pt x="100" y="3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158"/>
              <p:cNvSpPr>
                <a:spLocks/>
              </p:cNvSpPr>
              <p:nvPr/>
            </p:nvSpPr>
            <p:spPr bwMode="auto">
              <a:xfrm>
                <a:off x="2887" y="748"/>
                <a:ext cx="149" cy="28"/>
              </a:xfrm>
              <a:custGeom>
                <a:avLst/>
                <a:gdLst>
                  <a:gd name="T0" fmla="*/ 1 w 297"/>
                  <a:gd name="T1" fmla="*/ 1 h 55"/>
                  <a:gd name="T2" fmla="*/ 1 w 297"/>
                  <a:gd name="T3" fmla="*/ 1 h 55"/>
                  <a:gd name="T4" fmla="*/ 1 w 297"/>
                  <a:gd name="T5" fmla="*/ 0 h 55"/>
                  <a:gd name="T6" fmla="*/ 1 w 297"/>
                  <a:gd name="T7" fmla="*/ 0 h 55"/>
                  <a:gd name="T8" fmla="*/ 1 w 297"/>
                  <a:gd name="T9" fmla="*/ 1 h 55"/>
                  <a:gd name="T10" fmla="*/ 1 w 297"/>
                  <a:gd name="T11" fmla="*/ 1 h 55"/>
                  <a:gd name="T12" fmla="*/ 1 w 297"/>
                  <a:gd name="T13" fmla="*/ 1 h 55"/>
                  <a:gd name="T14" fmla="*/ 1 w 297"/>
                  <a:gd name="T15" fmla="*/ 1 h 55"/>
                  <a:gd name="T16" fmla="*/ 1 w 297"/>
                  <a:gd name="T17" fmla="*/ 1 h 55"/>
                  <a:gd name="T18" fmla="*/ 1 w 297"/>
                  <a:gd name="T19" fmla="*/ 1 h 55"/>
                  <a:gd name="T20" fmla="*/ 1 w 297"/>
                  <a:gd name="T21" fmla="*/ 1 h 55"/>
                  <a:gd name="T22" fmla="*/ 1 w 297"/>
                  <a:gd name="T23" fmla="*/ 1 h 55"/>
                  <a:gd name="T24" fmla="*/ 1 w 297"/>
                  <a:gd name="T25" fmla="*/ 1 h 55"/>
                  <a:gd name="T26" fmla="*/ 1 w 297"/>
                  <a:gd name="T27" fmla="*/ 1 h 55"/>
                  <a:gd name="T28" fmla="*/ 1 w 297"/>
                  <a:gd name="T29" fmla="*/ 1 h 55"/>
                  <a:gd name="T30" fmla="*/ 1 w 297"/>
                  <a:gd name="T31" fmla="*/ 1 h 55"/>
                  <a:gd name="T32" fmla="*/ 0 w 297"/>
                  <a:gd name="T33" fmla="*/ 1 h 55"/>
                  <a:gd name="T34" fmla="*/ 1 w 297"/>
                  <a:gd name="T35" fmla="*/ 1 h 55"/>
                  <a:gd name="T36" fmla="*/ 1 w 297"/>
                  <a:gd name="T37" fmla="*/ 1 h 55"/>
                  <a:gd name="T38" fmla="*/ 1 w 297"/>
                  <a:gd name="T39" fmla="*/ 1 h 55"/>
                  <a:gd name="T40" fmla="*/ 1 w 297"/>
                  <a:gd name="T41" fmla="*/ 1 h 55"/>
                  <a:gd name="T42" fmla="*/ 1 w 297"/>
                  <a:gd name="T43" fmla="*/ 1 h 55"/>
                  <a:gd name="T44" fmla="*/ 1 w 297"/>
                  <a:gd name="T45" fmla="*/ 1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7"/>
                  <a:gd name="T70" fmla="*/ 0 h 55"/>
                  <a:gd name="T71" fmla="*/ 297 w 297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7" h="55">
                    <a:moveTo>
                      <a:pt x="166" y="9"/>
                    </a:moveTo>
                    <a:lnTo>
                      <a:pt x="176" y="5"/>
                    </a:lnTo>
                    <a:lnTo>
                      <a:pt x="197" y="0"/>
                    </a:lnTo>
                    <a:lnTo>
                      <a:pt x="219" y="0"/>
                    </a:lnTo>
                    <a:lnTo>
                      <a:pt x="243" y="2"/>
                    </a:lnTo>
                    <a:lnTo>
                      <a:pt x="286" y="13"/>
                    </a:lnTo>
                    <a:lnTo>
                      <a:pt x="297" y="16"/>
                    </a:lnTo>
                    <a:lnTo>
                      <a:pt x="289" y="20"/>
                    </a:lnTo>
                    <a:lnTo>
                      <a:pt x="269" y="25"/>
                    </a:lnTo>
                    <a:lnTo>
                      <a:pt x="225" y="32"/>
                    </a:lnTo>
                    <a:lnTo>
                      <a:pt x="197" y="35"/>
                    </a:lnTo>
                    <a:lnTo>
                      <a:pt x="196" y="35"/>
                    </a:lnTo>
                    <a:lnTo>
                      <a:pt x="175" y="39"/>
                    </a:lnTo>
                    <a:lnTo>
                      <a:pt x="139" y="46"/>
                    </a:lnTo>
                    <a:lnTo>
                      <a:pt x="78" y="55"/>
                    </a:lnTo>
                    <a:lnTo>
                      <a:pt x="18" y="42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23" y="32"/>
                    </a:lnTo>
                    <a:lnTo>
                      <a:pt x="93" y="24"/>
                    </a:lnTo>
                    <a:lnTo>
                      <a:pt x="156" y="13"/>
                    </a:lnTo>
                    <a:lnTo>
                      <a:pt x="166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159"/>
              <p:cNvSpPr>
                <a:spLocks/>
              </p:cNvSpPr>
              <p:nvPr/>
            </p:nvSpPr>
            <p:spPr bwMode="auto">
              <a:xfrm>
                <a:off x="3007" y="805"/>
                <a:ext cx="26" cy="108"/>
              </a:xfrm>
              <a:custGeom>
                <a:avLst/>
                <a:gdLst>
                  <a:gd name="T0" fmla="*/ 1 w 52"/>
                  <a:gd name="T1" fmla="*/ 0 h 217"/>
                  <a:gd name="T2" fmla="*/ 1 w 52"/>
                  <a:gd name="T3" fmla="*/ 0 h 217"/>
                  <a:gd name="T4" fmla="*/ 1 w 52"/>
                  <a:gd name="T5" fmla="*/ 0 h 217"/>
                  <a:gd name="T6" fmla="*/ 1 w 52"/>
                  <a:gd name="T7" fmla="*/ 0 h 217"/>
                  <a:gd name="T8" fmla="*/ 1 w 52"/>
                  <a:gd name="T9" fmla="*/ 0 h 217"/>
                  <a:gd name="T10" fmla="*/ 1 w 52"/>
                  <a:gd name="T11" fmla="*/ 0 h 217"/>
                  <a:gd name="T12" fmla="*/ 1 w 52"/>
                  <a:gd name="T13" fmla="*/ 0 h 217"/>
                  <a:gd name="T14" fmla="*/ 1 w 52"/>
                  <a:gd name="T15" fmla="*/ 0 h 217"/>
                  <a:gd name="T16" fmla="*/ 1 w 52"/>
                  <a:gd name="T17" fmla="*/ 0 h 217"/>
                  <a:gd name="T18" fmla="*/ 1 w 52"/>
                  <a:gd name="T19" fmla="*/ 0 h 217"/>
                  <a:gd name="T20" fmla="*/ 1 w 52"/>
                  <a:gd name="T21" fmla="*/ 0 h 217"/>
                  <a:gd name="T22" fmla="*/ 0 w 52"/>
                  <a:gd name="T23" fmla="*/ 0 h 217"/>
                  <a:gd name="T24" fmla="*/ 1 w 52"/>
                  <a:gd name="T25" fmla="*/ 0 h 217"/>
                  <a:gd name="T26" fmla="*/ 1 w 52"/>
                  <a:gd name="T27" fmla="*/ 0 h 217"/>
                  <a:gd name="T28" fmla="*/ 1 w 52"/>
                  <a:gd name="T29" fmla="*/ 0 h 217"/>
                  <a:gd name="T30" fmla="*/ 1 w 52"/>
                  <a:gd name="T31" fmla="*/ 0 h 217"/>
                  <a:gd name="T32" fmla="*/ 1 w 52"/>
                  <a:gd name="T33" fmla="*/ 0 h 217"/>
                  <a:gd name="T34" fmla="*/ 1 w 52"/>
                  <a:gd name="T35" fmla="*/ 0 h 217"/>
                  <a:gd name="T36" fmla="*/ 1 w 52"/>
                  <a:gd name="T37" fmla="*/ 0 h 217"/>
                  <a:gd name="T38" fmla="*/ 1 w 52"/>
                  <a:gd name="T39" fmla="*/ 0 h 217"/>
                  <a:gd name="T40" fmla="*/ 1 w 52"/>
                  <a:gd name="T41" fmla="*/ 0 h 21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2"/>
                  <a:gd name="T64" fmla="*/ 0 h 217"/>
                  <a:gd name="T65" fmla="*/ 52 w 52"/>
                  <a:gd name="T66" fmla="*/ 217 h 21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2" h="217">
                    <a:moveTo>
                      <a:pt x="15" y="217"/>
                    </a:moveTo>
                    <a:lnTo>
                      <a:pt x="21" y="202"/>
                    </a:lnTo>
                    <a:lnTo>
                      <a:pt x="34" y="165"/>
                    </a:lnTo>
                    <a:lnTo>
                      <a:pt x="52" y="85"/>
                    </a:lnTo>
                    <a:lnTo>
                      <a:pt x="49" y="48"/>
                    </a:lnTo>
                    <a:lnTo>
                      <a:pt x="34" y="14"/>
                    </a:lnTo>
                    <a:lnTo>
                      <a:pt x="21" y="0"/>
                    </a:lnTo>
                    <a:lnTo>
                      <a:pt x="19" y="1"/>
                    </a:lnTo>
                    <a:lnTo>
                      <a:pt x="15" y="3"/>
                    </a:lnTo>
                    <a:lnTo>
                      <a:pt x="9" y="7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7" y="19"/>
                    </a:lnTo>
                    <a:lnTo>
                      <a:pt x="10" y="24"/>
                    </a:lnTo>
                    <a:lnTo>
                      <a:pt x="15" y="38"/>
                    </a:lnTo>
                    <a:lnTo>
                      <a:pt x="18" y="55"/>
                    </a:lnTo>
                    <a:lnTo>
                      <a:pt x="20" y="95"/>
                    </a:lnTo>
                    <a:lnTo>
                      <a:pt x="16" y="181"/>
                    </a:lnTo>
                    <a:lnTo>
                      <a:pt x="15" y="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160"/>
              <p:cNvSpPr>
                <a:spLocks/>
              </p:cNvSpPr>
              <p:nvPr/>
            </p:nvSpPr>
            <p:spPr bwMode="auto">
              <a:xfrm>
                <a:off x="3103" y="823"/>
                <a:ext cx="57" cy="487"/>
              </a:xfrm>
              <a:custGeom>
                <a:avLst/>
                <a:gdLst>
                  <a:gd name="T0" fmla="*/ 0 w 115"/>
                  <a:gd name="T1" fmla="*/ 1 h 973"/>
                  <a:gd name="T2" fmla="*/ 0 w 115"/>
                  <a:gd name="T3" fmla="*/ 1 h 973"/>
                  <a:gd name="T4" fmla="*/ 0 w 115"/>
                  <a:gd name="T5" fmla="*/ 1 h 973"/>
                  <a:gd name="T6" fmla="*/ 0 w 115"/>
                  <a:gd name="T7" fmla="*/ 1 h 973"/>
                  <a:gd name="T8" fmla="*/ 0 w 115"/>
                  <a:gd name="T9" fmla="*/ 1 h 973"/>
                  <a:gd name="T10" fmla="*/ 0 w 115"/>
                  <a:gd name="T11" fmla="*/ 1 h 973"/>
                  <a:gd name="T12" fmla="*/ 0 w 115"/>
                  <a:gd name="T13" fmla="*/ 1 h 973"/>
                  <a:gd name="T14" fmla="*/ 0 w 115"/>
                  <a:gd name="T15" fmla="*/ 1 h 973"/>
                  <a:gd name="T16" fmla="*/ 0 w 115"/>
                  <a:gd name="T17" fmla="*/ 1 h 973"/>
                  <a:gd name="T18" fmla="*/ 0 w 115"/>
                  <a:gd name="T19" fmla="*/ 1 h 973"/>
                  <a:gd name="T20" fmla="*/ 0 w 115"/>
                  <a:gd name="T21" fmla="*/ 1 h 973"/>
                  <a:gd name="T22" fmla="*/ 0 w 115"/>
                  <a:gd name="T23" fmla="*/ 1 h 973"/>
                  <a:gd name="T24" fmla="*/ 0 w 115"/>
                  <a:gd name="T25" fmla="*/ 1 h 973"/>
                  <a:gd name="T26" fmla="*/ 0 w 115"/>
                  <a:gd name="T27" fmla="*/ 1 h 973"/>
                  <a:gd name="T28" fmla="*/ 0 w 115"/>
                  <a:gd name="T29" fmla="*/ 1 h 973"/>
                  <a:gd name="T30" fmla="*/ 0 w 115"/>
                  <a:gd name="T31" fmla="*/ 1 h 973"/>
                  <a:gd name="T32" fmla="*/ 0 w 115"/>
                  <a:gd name="T33" fmla="*/ 1 h 973"/>
                  <a:gd name="T34" fmla="*/ 0 w 115"/>
                  <a:gd name="T35" fmla="*/ 1 h 973"/>
                  <a:gd name="T36" fmla="*/ 0 w 115"/>
                  <a:gd name="T37" fmla="*/ 1 h 973"/>
                  <a:gd name="T38" fmla="*/ 0 w 115"/>
                  <a:gd name="T39" fmla="*/ 1 h 973"/>
                  <a:gd name="T40" fmla="*/ 0 w 115"/>
                  <a:gd name="T41" fmla="*/ 1 h 973"/>
                  <a:gd name="T42" fmla="*/ 0 w 115"/>
                  <a:gd name="T43" fmla="*/ 1 h 973"/>
                  <a:gd name="T44" fmla="*/ 0 w 115"/>
                  <a:gd name="T45" fmla="*/ 1 h 973"/>
                  <a:gd name="T46" fmla="*/ 0 w 115"/>
                  <a:gd name="T47" fmla="*/ 1 h 973"/>
                  <a:gd name="T48" fmla="*/ 0 w 115"/>
                  <a:gd name="T49" fmla="*/ 1 h 973"/>
                  <a:gd name="T50" fmla="*/ 0 w 115"/>
                  <a:gd name="T51" fmla="*/ 1 h 973"/>
                  <a:gd name="T52" fmla="*/ 0 w 115"/>
                  <a:gd name="T53" fmla="*/ 1 h 973"/>
                  <a:gd name="T54" fmla="*/ 0 w 115"/>
                  <a:gd name="T55" fmla="*/ 1 h 973"/>
                  <a:gd name="T56" fmla="*/ 0 w 115"/>
                  <a:gd name="T57" fmla="*/ 1 h 973"/>
                  <a:gd name="T58" fmla="*/ 0 w 115"/>
                  <a:gd name="T59" fmla="*/ 1 h 973"/>
                  <a:gd name="T60" fmla="*/ 0 w 115"/>
                  <a:gd name="T61" fmla="*/ 1 h 973"/>
                  <a:gd name="T62" fmla="*/ 0 w 115"/>
                  <a:gd name="T63" fmla="*/ 1 h 973"/>
                  <a:gd name="T64" fmla="*/ 0 w 115"/>
                  <a:gd name="T65" fmla="*/ 1 h 973"/>
                  <a:gd name="T66" fmla="*/ 0 w 115"/>
                  <a:gd name="T67" fmla="*/ 1 h 973"/>
                  <a:gd name="T68" fmla="*/ 0 w 115"/>
                  <a:gd name="T69" fmla="*/ 1 h 973"/>
                  <a:gd name="T70" fmla="*/ 0 w 115"/>
                  <a:gd name="T71" fmla="*/ 1 h 973"/>
                  <a:gd name="T72" fmla="*/ 0 w 115"/>
                  <a:gd name="T73" fmla="*/ 1 h 973"/>
                  <a:gd name="T74" fmla="*/ 0 w 115"/>
                  <a:gd name="T75" fmla="*/ 1 h 973"/>
                  <a:gd name="T76" fmla="*/ 0 w 115"/>
                  <a:gd name="T77" fmla="*/ 1 h 973"/>
                  <a:gd name="T78" fmla="*/ 0 w 115"/>
                  <a:gd name="T79" fmla="*/ 1 h 973"/>
                  <a:gd name="T80" fmla="*/ 0 w 115"/>
                  <a:gd name="T81" fmla="*/ 1 h 973"/>
                  <a:gd name="T82" fmla="*/ 0 w 115"/>
                  <a:gd name="T83" fmla="*/ 1 h 973"/>
                  <a:gd name="T84" fmla="*/ 0 w 115"/>
                  <a:gd name="T85" fmla="*/ 1 h 973"/>
                  <a:gd name="T86" fmla="*/ 0 w 115"/>
                  <a:gd name="T87" fmla="*/ 1 h 973"/>
                  <a:gd name="T88" fmla="*/ 0 w 115"/>
                  <a:gd name="T89" fmla="*/ 1 h 973"/>
                  <a:gd name="T90" fmla="*/ 0 w 115"/>
                  <a:gd name="T91" fmla="*/ 1 h 973"/>
                  <a:gd name="T92" fmla="*/ 0 w 115"/>
                  <a:gd name="T93" fmla="*/ 1 h 973"/>
                  <a:gd name="T94" fmla="*/ 0 w 115"/>
                  <a:gd name="T95" fmla="*/ 1 h 973"/>
                  <a:gd name="T96" fmla="*/ 0 w 115"/>
                  <a:gd name="T97" fmla="*/ 1 h 973"/>
                  <a:gd name="T98" fmla="*/ 0 w 115"/>
                  <a:gd name="T99" fmla="*/ 1 h 973"/>
                  <a:gd name="T100" fmla="*/ 0 w 115"/>
                  <a:gd name="T101" fmla="*/ 1 h 973"/>
                  <a:gd name="T102" fmla="*/ 0 w 115"/>
                  <a:gd name="T103" fmla="*/ 1 h 973"/>
                  <a:gd name="T104" fmla="*/ 0 w 115"/>
                  <a:gd name="T105" fmla="*/ 0 h 973"/>
                  <a:gd name="T106" fmla="*/ 0 w 115"/>
                  <a:gd name="T107" fmla="*/ 0 h 973"/>
                  <a:gd name="T108" fmla="*/ 0 w 115"/>
                  <a:gd name="T109" fmla="*/ 1 h 973"/>
                  <a:gd name="T110" fmla="*/ 0 w 115"/>
                  <a:gd name="T111" fmla="*/ 1 h 973"/>
                  <a:gd name="T112" fmla="*/ 0 w 115"/>
                  <a:gd name="T113" fmla="*/ 1 h 973"/>
                  <a:gd name="T114" fmla="*/ 0 w 115"/>
                  <a:gd name="T115" fmla="*/ 1 h 973"/>
                  <a:gd name="T116" fmla="*/ 0 w 115"/>
                  <a:gd name="T117" fmla="*/ 1 h 973"/>
                  <a:gd name="T118" fmla="*/ 0 w 115"/>
                  <a:gd name="T119" fmla="*/ 1 h 973"/>
                  <a:gd name="T120" fmla="*/ 0 w 115"/>
                  <a:gd name="T121" fmla="*/ 1 h 97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15"/>
                  <a:gd name="T184" fmla="*/ 0 h 973"/>
                  <a:gd name="T185" fmla="*/ 115 w 115"/>
                  <a:gd name="T186" fmla="*/ 973 h 97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15" h="973">
                    <a:moveTo>
                      <a:pt x="54" y="54"/>
                    </a:moveTo>
                    <a:lnTo>
                      <a:pt x="53" y="68"/>
                    </a:lnTo>
                    <a:lnTo>
                      <a:pt x="52" y="101"/>
                    </a:lnTo>
                    <a:lnTo>
                      <a:pt x="48" y="182"/>
                    </a:lnTo>
                    <a:lnTo>
                      <a:pt x="45" y="236"/>
                    </a:lnTo>
                    <a:lnTo>
                      <a:pt x="45" y="238"/>
                    </a:lnTo>
                    <a:lnTo>
                      <a:pt x="45" y="245"/>
                    </a:lnTo>
                    <a:lnTo>
                      <a:pt x="45" y="292"/>
                    </a:lnTo>
                    <a:lnTo>
                      <a:pt x="50" y="464"/>
                    </a:lnTo>
                    <a:lnTo>
                      <a:pt x="57" y="625"/>
                    </a:lnTo>
                    <a:lnTo>
                      <a:pt x="60" y="648"/>
                    </a:lnTo>
                    <a:lnTo>
                      <a:pt x="63" y="670"/>
                    </a:lnTo>
                    <a:lnTo>
                      <a:pt x="72" y="730"/>
                    </a:lnTo>
                    <a:lnTo>
                      <a:pt x="96" y="874"/>
                    </a:lnTo>
                    <a:lnTo>
                      <a:pt x="114" y="969"/>
                    </a:lnTo>
                    <a:lnTo>
                      <a:pt x="115" y="973"/>
                    </a:lnTo>
                    <a:lnTo>
                      <a:pt x="113" y="969"/>
                    </a:lnTo>
                    <a:lnTo>
                      <a:pt x="106" y="939"/>
                    </a:lnTo>
                    <a:lnTo>
                      <a:pt x="78" y="820"/>
                    </a:lnTo>
                    <a:lnTo>
                      <a:pt x="52" y="688"/>
                    </a:lnTo>
                    <a:lnTo>
                      <a:pt x="49" y="660"/>
                    </a:lnTo>
                    <a:lnTo>
                      <a:pt x="45" y="636"/>
                    </a:lnTo>
                    <a:lnTo>
                      <a:pt x="36" y="586"/>
                    </a:lnTo>
                    <a:lnTo>
                      <a:pt x="14" y="499"/>
                    </a:lnTo>
                    <a:lnTo>
                      <a:pt x="0" y="453"/>
                    </a:lnTo>
                    <a:lnTo>
                      <a:pt x="0" y="450"/>
                    </a:lnTo>
                    <a:lnTo>
                      <a:pt x="3" y="457"/>
                    </a:lnTo>
                    <a:lnTo>
                      <a:pt x="9" y="471"/>
                    </a:lnTo>
                    <a:lnTo>
                      <a:pt x="22" y="497"/>
                    </a:lnTo>
                    <a:lnTo>
                      <a:pt x="35" y="524"/>
                    </a:lnTo>
                    <a:lnTo>
                      <a:pt x="38" y="530"/>
                    </a:lnTo>
                    <a:lnTo>
                      <a:pt x="37" y="528"/>
                    </a:lnTo>
                    <a:lnTo>
                      <a:pt x="35" y="506"/>
                    </a:lnTo>
                    <a:lnTo>
                      <a:pt x="26" y="424"/>
                    </a:lnTo>
                    <a:lnTo>
                      <a:pt x="18" y="333"/>
                    </a:lnTo>
                    <a:lnTo>
                      <a:pt x="18" y="314"/>
                    </a:lnTo>
                    <a:lnTo>
                      <a:pt x="18" y="295"/>
                    </a:lnTo>
                    <a:lnTo>
                      <a:pt x="19" y="244"/>
                    </a:lnTo>
                    <a:lnTo>
                      <a:pt x="22" y="128"/>
                    </a:lnTo>
                    <a:lnTo>
                      <a:pt x="26" y="53"/>
                    </a:lnTo>
                    <a:lnTo>
                      <a:pt x="27" y="49"/>
                    </a:lnTo>
                    <a:lnTo>
                      <a:pt x="25" y="46"/>
                    </a:lnTo>
                    <a:lnTo>
                      <a:pt x="22" y="43"/>
                    </a:lnTo>
                    <a:lnTo>
                      <a:pt x="17" y="38"/>
                    </a:lnTo>
                    <a:lnTo>
                      <a:pt x="11" y="33"/>
                    </a:lnTo>
                    <a:lnTo>
                      <a:pt x="6" y="28"/>
                    </a:lnTo>
                    <a:lnTo>
                      <a:pt x="2" y="19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4" y="2"/>
                    </a:lnTo>
                    <a:lnTo>
                      <a:pt x="20" y="4"/>
                    </a:lnTo>
                    <a:lnTo>
                      <a:pt x="34" y="13"/>
                    </a:lnTo>
                    <a:lnTo>
                      <a:pt x="45" y="27"/>
                    </a:lnTo>
                    <a:lnTo>
                      <a:pt x="52" y="44"/>
                    </a:ln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161"/>
              <p:cNvSpPr>
                <a:spLocks/>
              </p:cNvSpPr>
              <p:nvPr/>
            </p:nvSpPr>
            <p:spPr bwMode="auto">
              <a:xfrm>
                <a:off x="3030" y="818"/>
                <a:ext cx="64" cy="105"/>
              </a:xfrm>
              <a:custGeom>
                <a:avLst/>
                <a:gdLst>
                  <a:gd name="T0" fmla="*/ 0 w 130"/>
                  <a:gd name="T1" fmla="*/ 1 h 210"/>
                  <a:gd name="T2" fmla="*/ 0 w 130"/>
                  <a:gd name="T3" fmla="*/ 1 h 210"/>
                  <a:gd name="T4" fmla="*/ 0 w 130"/>
                  <a:gd name="T5" fmla="*/ 1 h 210"/>
                  <a:gd name="T6" fmla="*/ 0 w 130"/>
                  <a:gd name="T7" fmla="*/ 1 h 210"/>
                  <a:gd name="T8" fmla="*/ 0 w 130"/>
                  <a:gd name="T9" fmla="*/ 1 h 210"/>
                  <a:gd name="T10" fmla="*/ 0 w 130"/>
                  <a:gd name="T11" fmla="*/ 1 h 210"/>
                  <a:gd name="T12" fmla="*/ 0 w 130"/>
                  <a:gd name="T13" fmla="*/ 1 h 210"/>
                  <a:gd name="T14" fmla="*/ 0 w 130"/>
                  <a:gd name="T15" fmla="*/ 1 h 210"/>
                  <a:gd name="T16" fmla="*/ 0 w 130"/>
                  <a:gd name="T17" fmla="*/ 1 h 210"/>
                  <a:gd name="T18" fmla="*/ 0 w 130"/>
                  <a:gd name="T19" fmla="*/ 1 h 210"/>
                  <a:gd name="T20" fmla="*/ 0 w 130"/>
                  <a:gd name="T21" fmla="*/ 1 h 210"/>
                  <a:gd name="T22" fmla="*/ 0 w 130"/>
                  <a:gd name="T23" fmla="*/ 1 h 210"/>
                  <a:gd name="T24" fmla="*/ 0 w 130"/>
                  <a:gd name="T25" fmla="*/ 1 h 210"/>
                  <a:gd name="T26" fmla="*/ 0 w 130"/>
                  <a:gd name="T27" fmla="*/ 1 h 210"/>
                  <a:gd name="T28" fmla="*/ 0 w 130"/>
                  <a:gd name="T29" fmla="*/ 1 h 210"/>
                  <a:gd name="T30" fmla="*/ 0 w 130"/>
                  <a:gd name="T31" fmla="*/ 1 h 210"/>
                  <a:gd name="T32" fmla="*/ 0 w 130"/>
                  <a:gd name="T33" fmla="*/ 1 h 210"/>
                  <a:gd name="T34" fmla="*/ 0 w 130"/>
                  <a:gd name="T35" fmla="*/ 1 h 210"/>
                  <a:gd name="T36" fmla="*/ 0 w 130"/>
                  <a:gd name="T37" fmla="*/ 1 h 210"/>
                  <a:gd name="T38" fmla="*/ 0 w 130"/>
                  <a:gd name="T39" fmla="*/ 0 h 210"/>
                  <a:gd name="T40" fmla="*/ 0 w 130"/>
                  <a:gd name="T41" fmla="*/ 1 h 210"/>
                  <a:gd name="T42" fmla="*/ 0 w 130"/>
                  <a:gd name="T43" fmla="*/ 1 h 210"/>
                  <a:gd name="T44" fmla="*/ 0 w 130"/>
                  <a:gd name="T45" fmla="*/ 1 h 210"/>
                  <a:gd name="T46" fmla="*/ 0 w 130"/>
                  <a:gd name="T47" fmla="*/ 1 h 210"/>
                  <a:gd name="T48" fmla="*/ 0 w 130"/>
                  <a:gd name="T49" fmla="*/ 1 h 210"/>
                  <a:gd name="T50" fmla="*/ 0 w 130"/>
                  <a:gd name="T51" fmla="*/ 1 h 210"/>
                  <a:gd name="T52" fmla="*/ 0 w 130"/>
                  <a:gd name="T53" fmla="*/ 1 h 210"/>
                  <a:gd name="T54" fmla="*/ 0 w 130"/>
                  <a:gd name="T55" fmla="*/ 1 h 210"/>
                  <a:gd name="T56" fmla="*/ 0 w 130"/>
                  <a:gd name="T57" fmla="*/ 1 h 210"/>
                  <a:gd name="T58" fmla="*/ 0 w 130"/>
                  <a:gd name="T59" fmla="*/ 1 h 210"/>
                  <a:gd name="T60" fmla="*/ 0 w 130"/>
                  <a:gd name="T61" fmla="*/ 1 h 21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30"/>
                  <a:gd name="T94" fmla="*/ 0 h 210"/>
                  <a:gd name="T95" fmla="*/ 130 w 130"/>
                  <a:gd name="T96" fmla="*/ 210 h 21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30" h="210">
                    <a:moveTo>
                      <a:pt x="58" y="114"/>
                    </a:moveTo>
                    <a:lnTo>
                      <a:pt x="54" y="127"/>
                    </a:lnTo>
                    <a:lnTo>
                      <a:pt x="49" y="147"/>
                    </a:lnTo>
                    <a:lnTo>
                      <a:pt x="44" y="175"/>
                    </a:lnTo>
                    <a:lnTo>
                      <a:pt x="32" y="201"/>
                    </a:lnTo>
                    <a:lnTo>
                      <a:pt x="27" y="209"/>
                    </a:lnTo>
                    <a:lnTo>
                      <a:pt x="24" y="210"/>
                    </a:lnTo>
                    <a:lnTo>
                      <a:pt x="18" y="210"/>
                    </a:lnTo>
                    <a:lnTo>
                      <a:pt x="11" y="210"/>
                    </a:lnTo>
                    <a:lnTo>
                      <a:pt x="2" y="208"/>
                    </a:lnTo>
                    <a:lnTo>
                      <a:pt x="0" y="207"/>
                    </a:lnTo>
                    <a:lnTo>
                      <a:pt x="6" y="196"/>
                    </a:lnTo>
                    <a:lnTo>
                      <a:pt x="29" y="153"/>
                    </a:lnTo>
                    <a:lnTo>
                      <a:pt x="51" y="99"/>
                    </a:lnTo>
                    <a:lnTo>
                      <a:pt x="55" y="85"/>
                    </a:lnTo>
                    <a:lnTo>
                      <a:pt x="58" y="72"/>
                    </a:lnTo>
                    <a:lnTo>
                      <a:pt x="61" y="50"/>
                    </a:lnTo>
                    <a:lnTo>
                      <a:pt x="59" y="17"/>
                    </a:lnTo>
                    <a:lnTo>
                      <a:pt x="55" y="2"/>
                    </a:lnTo>
                    <a:lnTo>
                      <a:pt x="55" y="0"/>
                    </a:lnTo>
                    <a:lnTo>
                      <a:pt x="61" y="2"/>
                    </a:lnTo>
                    <a:lnTo>
                      <a:pt x="73" y="3"/>
                    </a:lnTo>
                    <a:lnTo>
                      <a:pt x="100" y="6"/>
                    </a:lnTo>
                    <a:lnTo>
                      <a:pt x="124" y="13"/>
                    </a:lnTo>
                    <a:lnTo>
                      <a:pt x="130" y="15"/>
                    </a:lnTo>
                    <a:lnTo>
                      <a:pt x="120" y="21"/>
                    </a:lnTo>
                    <a:lnTo>
                      <a:pt x="105" y="32"/>
                    </a:lnTo>
                    <a:lnTo>
                      <a:pt x="79" y="60"/>
                    </a:lnTo>
                    <a:lnTo>
                      <a:pt x="62" y="102"/>
                    </a:lnTo>
                    <a:lnTo>
                      <a:pt x="58" y="1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162"/>
              <p:cNvSpPr>
                <a:spLocks/>
              </p:cNvSpPr>
              <p:nvPr/>
            </p:nvSpPr>
            <p:spPr bwMode="auto">
              <a:xfrm>
                <a:off x="2848" y="917"/>
                <a:ext cx="172" cy="231"/>
              </a:xfrm>
              <a:custGeom>
                <a:avLst/>
                <a:gdLst>
                  <a:gd name="T0" fmla="*/ 1 w 344"/>
                  <a:gd name="T1" fmla="*/ 0 h 463"/>
                  <a:gd name="T2" fmla="*/ 1 w 344"/>
                  <a:gd name="T3" fmla="*/ 0 h 463"/>
                  <a:gd name="T4" fmla="*/ 1 w 344"/>
                  <a:gd name="T5" fmla="*/ 0 h 463"/>
                  <a:gd name="T6" fmla="*/ 1 w 344"/>
                  <a:gd name="T7" fmla="*/ 0 h 463"/>
                  <a:gd name="T8" fmla="*/ 1 w 344"/>
                  <a:gd name="T9" fmla="*/ 0 h 463"/>
                  <a:gd name="T10" fmla="*/ 1 w 344"/>
                  <a:gd name="T11" fmla="*/ 0 h 463"/>
                  <a:gd name="T12" fmla="*/ 1 w 344"/>
                  <a:gd name="T13" fmla="*/ 0 h 463"/>
                  <a:gd name="T14" fmla="*/ 1 w 344"/>
                  <a:gd name="T15" fmla="*/ 0 h 463"/>
                  <a:gd name="T16" fmla="*/ 1 w 344"/>
                  <a:gd name="T17" fmla="*/ 0 h 463"/>
                  <a:gd name="T18" fmla="*/ 1 w 344"/>
                  <a:gd name="T19" fmla="*/ 0 h 463"/>
                  <a:gd name="T20" fmla="*/ 1 w 344"/>
                  <a:gd name="T21" fmla="*/ 0 h 463"/>
                  <a:gd name="T22" fmla="*/ 1 w 344"/>
                  <a:gd name="T23" fmla="*/ 0 h 463"/>
                  <a:gd name="T24" fmla="*/ 1 w 344"/>
                  <a:gd name="T25" fmla="*/ 0 h 463"/>
                  <a:gd name="T26" fmla="*/ 1 w 344"/>
                  <a:gd name="T27" fmla="*/ 0 h 463"/>
                  <a:gd name="T28" fmla="*/ 1 w 344"/>
                  <a:gd name="T29" fmla="*/ 0 h 463"/>
                  <a:gd name="T30" fmla="*/ 1 w 344"/>
                  <a:gd name="T31" fmla="*/ 0 h 463"/>
                  <a:gd name="T32" fmla="*/ 1 w 344"/>
                  <a:gd name="T33" fmla="*/ 0 h 463"/>
                  <a:gd name="T34" fmla="*/ 1 w 344"/>
                  <a:gd name="T35" fmla="*/ 0 h 463"/>
                  <a:gd name="T36" fmla="*/ 1 w 344"/>
                  <a:gd name="T37" fmla="*/ 0 h 463"/>
                  <a:gd name="T38" fmla="*/ 1 w 344"/>
                  <a:gd name="T39" fmla="*/ 0 h 463"/>
                  <a:gd name="T40" fmla="*/ 1 w 344"/>
                  <a:gd name="T41" fmla="*/ 0 h 463"/>
                  <a:gd name="T42" fmla="*/ 1 w 344"/>
                  <a:gd name="T43" fmla="*/ 0 h 463"/>
                  <a:gd name="T44" fmla="*/ 0 w 344"/>
                  <a:gd name="T45" fmla="*/ 0 h 463"/>
                  <a:gd name="T46" fmla="*/ 1 w 344"/>
                  <a:gd name="T47" fmla="*/ 0 h 463"/>
                  <a:gd name="T48" fmla="*/ 1 w 344"/>
                  <a:gd name="T49" fmla="*/ 0 h 463"/>
                  <a:gd name="T50" fmla="*/ 1 w 344"/>
                  <a:gd name="T51" fmla="*/ 0 h 463"/>
                  <a:gd name="T52" fmla="*/ 1 w 344"/>
                  <a:gd name="T53" fmla="*/ 0 h 463"/>
                  <a:gd name="T54" fmla="*/ 1 w 344"/>
                  <a:gd name="T55" fmla="*/ 0 h 463"/>
                  <a:gd name="T56" fmla="*/ 1 w 344"/>
                  <a:gd name="T57" fmla="*/ 0 h 463"/>
                  <a:gd name="T58" fmla="*/ 1 w 344"/>
                  <a:gd name="T59" fmla="*/ 0 h 463"/>
                  <a:gd name="T60" fmla="*/ 1 w 344"/>
                  <a:gd name="T61" fmla="*/ 0 h 463"/>
                  <a:gd name="T62" fmla="*/ 1 w 344"/>
                  <a:gd name="T63" fmla="*/ 0 h 463"/>
                  <a:gd name="T64" fmla="*/ 1 w 344"/>
                  <a:gd name="T65" fmla="*/ 0 h 463"/>
                  <a:gd name="T66" fmla="*/ 1 w 344"/>
                  <a:gd name="T67" fmla="*/ 0 h 463"/>
                  <a:gd name="T68" fmla="*/ 1 w 344"/>
                  <a:gd name="T69" fmla="*/ 0 h 463"/>
                  <a:gd name="T70" fmla="*/ 1 w 344"/>
                  <a:gd name="T71" fmla="*/ 0 h 463"/>
                  <a:gd name="T72" fmla="*/ 1 w 344"/>
                  <a:gd name="T73" fmla="*/ 0 h 463"/>
                  <a:gd name="T74" fmla="*/ 1 w 344"/>
                  <a:gd name="T75" fmla="*/ 0 h 463"/>
                  <a:gd name="T76" fmla="*/ 1 w 344"/>
                  <a:gd name="T77" fmla="*/ 0 h 463"/>
                  <a:gd name="T78" fmla="*/ 1 w 344"/>
                  <a:gd name="T79" fmla="*/ 0 h 463"/>
                  <a:gd name="T80" fmla="*/ 1 w 344"/>
                  <a:gd name="T81" fmla="*/ 0 h 463"/>
                  <a:gd name="T82" fmla="*/ 1 w 344"/>
                  <a:gd name="T83" fmla="*/ 0 h 463"/>
                  <a:gd name="T84" fmla="*/ 1 w 344"/>
                  <a:gd name="T85" fmla="*/ 0 h 463"/>
                  <a:gd name="T86" fmla="*/ 1 w 344"/>
                  <a:gd name="T87" fmla="*/ 0 h 463"/>
                  <a:gd name="T88" fmla="*/ 1 w 344"/>
                  <a:gd name="T89" fmla="*/ 0 h 463"/>
                  <a:gd name="T90" fmla="*/ 1 w 344"/>
                  <a:gd name="T91" fmla="*/ 0 h 463"/>
                  <a:gd name="T92" fmla="*/ 1 w 344"/>
                  <a:gd name="T93" fmla="*/ 0 h 463"/>
                  <a:gd name="T94" fmla="*/ 1 w 344"/>
                  <a:gd name="T95" fmla="*/ 0 h 463"/>
                  <a:gd name="T96" fmla="*/ 1 w 344"/>
                  <a:gd name="T97" fmla="*/ 0 h 463"/>
                  <a:gd name="T98" fmla="*/ 1 w 344"/>
                  <a:gd name="T99" fmla="*/ 0 h 463"/>
                  <a:gd name="T100" fmla="*/ 1 w 344"/>
                  <a:gd name="T101" fmla="*/ 0 h 463"/>
                  <a:gd name="T102" fmla="*/ 1 w 344"/>
                  <a:gd name="T103" fmla="*/ 0 h 463"/>
                  <a:gd name="T104" fmla="*/ 1 w 344"/>
                  <a:gd name="T105" fmla="*/ 0 h 463"/>
                  <a:gd name="T106" fmla="*/ 1 w 344"/>
                  <a:gd name="T107" fmla="*/ 0 h 463"/>
                  <a:gd name="T108" fmla="*/ 1 w 344"/>
                  <a:gd name="T109" fmla="*/ 0 h 463"/>
                  <a:gd name="T110" fmla="*/ 1 w 344"/>
                  <a:gd name="T111" fmla="*/ 0 h 463"/>
                  <a:gd name="T112" fmla="*/ 1 w 344"/>
                  <a:gd name="T113" fmla="*/ 0 h 463"/>
                  <a:gd name="T114" fmla="*/ 1 w 344"/>
                  <a:gd name="T115" fmla="*/ 0 h 463"/>
                  <a:gd name="T116" fmla="*/ 1 w 344"/>
                  <a:gd name="T117" fmla="*/ 0 h 463"/>
                  <a:gd name="T118" fmla="*/ 1 w 344"/>
                  <a:gd name="T119" fmla="*/ 0 h 463"/>
                  <a:gd name="T120" fmla="*/ 1 w 344"/>
                  <a:gd name="T121" fmla="*/ 0 h 463"/>
                  <a:gd name="T122" fmla="*/ 1 w 344"/>
                  <a:gd name="T123" fmla="*/ 0 h 463"/>
                  <a:gd name="T124" fmla="*/ 1 w 344"/>
                  <a:gd name="T125" fmla="*/ 0 h 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44"/>
                  <a:gd name="T190" fmla="*/ 0 h 463"/>
                  <a:gd name="T191" fmla="*/ 344 w 344"/>
                  <a:gd name="T192" fmla="*/ 463 h 46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44" h="463">
                    <a:moveTo>
                      <a:pt x="269" y="103"/>
                    </a:moveTo>
                    <a:lnTo>
                      <a:pt x="258" y="132"/>
                    </a:lnTo>
                    <a:lnTo>
                      <a:pt x="239" y="187"/>
                    </a:lnTo>
                    <a:lnTo>
                      <a:pt x="209" y="282"/>
                    </a:lnTo>
                    <a:lnTo>
                      <a:pt x="195" y="331"/>
                    </a:lnTo>
                    <a:lnTo>
                      <a:pt x="195" y="333"/>
                    </a:lnTo>
                    <a:lnTo>
                      <a:pt x="194" y="335"/>
                    </a:lnTo>
                    <a:lnTo>
                      <a:pt x="189" y="346"/>
                    </a:lnTo>
                    <a:lnTo>
                      <a:pt x="171" y="381"/>
                    </a:lnTo>
                    <a:lnTo>
                      <a:pt x="151" y="415"/>
                    </a:lnTo>
                    <a:lnTo>
                      <a:pt x="149" y="419"/>
                    </a:lnTo>
                    <a:lnTo>
                      <a:pt x="145" y="423"/>
                    </a:lnTo>
                    <a:lnTo>
                      <a:pt x="135" y="432"/>
                    </a:lnTo>
                    <a:lnTo>
                      <a:pt x="105" y="453"/>
                    </a:lnTo>
                    <a:lnTo>
                      <a:pt x="89" y="460"/>
                    </a:lnTo>
                    <a:lnTo>
                      <a:pt x="72" y="463"/>
                    </a:lnTo>
                    <a:lnTo>
                      <a:pt x="65" y="461"/>
                    </a:lnTo>
                    <a:lnTo>
                      <a:pt x="57" y="458"/>
                    </a:lnTo>
                    <a:lnTo>
                      <a:pt x="50" y="453"/>
                    </a:lnTo>
                    <a:lnTo>
                      <a:pt x="35" y="438"/>
                    </a:lnTo>
                    <a:lnTo>
                      <a:pt x="22" y="420"/>
                    </a:lnTo>
                    <a:lnTo>
                      <a:pt x="2" y="390"/>
                    </a:lnTo>
                    <a:lnTo>
                      <a:pt x="0" y="384"/>
                    </a:lnTo>
                    <a:lnTo>
                      <a:pt x="7" y="392"/>
                    </a:lnTo>
                    <a:lnTo>
                      <a:pt x="33" y="415"/>
                    </a:lnTo>
                    <a:lnTo>
                      <a:pt x="59" y="432"/>
                    </a:lnTo>
                    <a:lnTo>
                      <a:pt x="64" y="432"/>
                    </a:lnTo>
                    <a:lnTo>
                      <a:pt x="67" y="432"/>
                    </a:lnTo>
                    <a:lnTo>
                      <a:pt x="75" y="430"/>
                    </a:lnTo>
                    <a:lnTo>
                      <a:pt x="82" y="425"/>
                    </a:lnTo>
                    <a:lnTo>
                      <a:pt x="89" y="419"/>
                    </a:lnTo>
                    <a:lnTo>
                      <a:pt x="93" y="410"/>
                    </a:lnTo>
                    <a:lnTo>
                      <a:pt x="95" y="401"/>
                    </a:lnTo>
                    <a:lnTo>
                      <a:pt x="96" y="396"/>
                    </a:lnTo>
                    <a:lnTo>
                      <a:pt x="97" y="391"/>
                    </a:lnTo>
                    <a:lnTo>
                      <a:pt x="100" y="385"/>
                    </a:lnTo>
                    <a:lnTo>
                      <a:pt x="104" y="379"/>
                    </a:lnTo>
                    <a:lnTo>
                      <a:pt x="117" y="365"/>
                    </a:lnTo>
                    <a:lnTo>
                      <a:pt x="144" y="342"/>
                    </a:lnTo>
                    <a:lnTo>
                      <a:pt x="153" y="333"/>
                    </a:lnTo>
                    <a:lnTo>
                      <a:pt x="154" y="330"/>
                    </a:lnTo>
                    <a:lnTo>
                      <a:pt x="163" y="309"/>
                    </a:lnTo>
                    <a:lnTo>
                      <a:pt x="194" y="228"/>
                    </a:lnTo>
                    <a:lnTo>
                      <a:pt x="223" y="151"/>
                    </a:lnTo>
                    <a:lnTo>
                      <a:pt x="228" y="139"/>
                    </a:lnTo>
                    <a:lnTo>
                      <a:pt x="231" y="130"/>
                    </a:lnTo>
                    <a:lnTo>
                      <a:pt x="238" y="109"/>
                    </a:lnTo>
                    <a:lnTo>
                      <a:pt x="254" y="66"/>
                    </a:lnTo>
                    <a:lnTo>
                      <a:pt x="274" y="33"/>
                    </a:lnTo>
                    <a:lnTo>
                      <a:pt x="281" y="26"/>
                    </a:lnTo>
                    <a:lnTo>
                      <a:pt x="288" y="22"/>
                    </a:lnTo>
                    <a:lnTo>
                      <a:pt x="302" y="14"/>
                    </a:lnTo>
                    <a:lnTo>
                      <a:pt x="329" y="4"/>
                    </a:lnTo>
                    <a:lnTo>
                      <a:pt x="343" y="1"/>
                    </a:lnTo>
                    <a:lnTo>
                      <a:pt x="344" y="0"/>
                    </a:lnTo>
                    <a:lnTo>
                      <a:pt x="343" y="0"/>
                    </a:lnTo>
                    <a:lnTo>
                      <a:pt x="339" y="1"/>
                    </a:lnTo>
                    <a:lnTo>
                      <a:pt x="330" y="5"/>
                    </a:lnTo>
                    <a:lnTo>
                      <a:pt x="317" y="16"/>
                    </a:lnTo>
                    <a:lnTo>
                      <a:pt x="300" y="40"/>
                    </a:lnTo>
                    <a:lnTo>
                      <a:pt x="280" y="78"/>
                    </a:lnTo>
                    <a:lnTo>
                      <a:pt x="269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" name="Freeform 163"/>
              <p:cNvSpPr>
                <a:spLocks/>
              </p:cNvSpPr>
              <p:nvPr/>
            </p:nvSpPr>
            <p:spPr bwMode="auto">
              <a:xfrm>
                <a:off x="2785" y="968"/>
                <a:ext cx="44" cy="30"/>
              </a:xfrm>
              <a:custGeom>
                <a:avLst/>
                <a:gdLst>
                  <a:gd name="T0" fmla="*/ 0 w 89"/>
                  <a:gd name="T1" fmla="*/ 0 h 61"/>
                  <a:gd name="T2" fmla="*/ 0 w 89"/>
                  <a:gd name="T3" fmla="*/ 0 h 61"/>
                  <a:gd name="T4" fmla="*/ 0 w 89"/>
                  <a:gd name="T5" fmla="*/ 0 h 61"/>
                  <a:gd name="T6" fmla="*/ 0 w 89"/>
                  <a:gd name="T7" fmla="*/ 0 h 61"/>
                  <a:gd name="T8" fmla="*/ 0 w 89"/>
                  <a:gd name="T9" fmla="*/ 0 h 61"/>
                  <a:gd name="T10" fmla="*/ 0 w 89"/>
                  <a:gd name="T11" fmla="*/ 0 h 61"/>
                  <a:gd name="T12" fmla="*/ 0 w 89"/>
                  <a:gd name="T13" fmla="*/ 0 h 61"/>
                  <a:gd name="T14" fmla="*/ 0 w 89"/>
                  <a:gd name="T15" fmla="*/ 0 h 61"/>
                  <a:gd name="T16" fmla="*/ 0 w 89"/>
                  <a:gd name="T17" fmla="*/ 0 h 61"/>
                  <a:gd name="T18" fmla="*/ 0 w 89"/>
                  <a:gd name="T19" fmla="*/ 0 h 61"/>
                  <a:gd name="T20" fmla="*/ 0 w 89"/>
                  <a:gd name="T21" fmla="*/ 0 h 61"/>
                  <a:gd name="T22" fmla="*/ 0 w 89"/>
                  <a:gd name="T23" fmla="*/ 0 h 61"/>
                  <a:gd name="T24" fmla="*/ 0 w 89"/>
                  <a:gd name="T25" fmla="*/ 0 h 61"/>
                  <a:gd name="T26" fmla="*/ 0 w 89"/>
                  <a:gd name="T27" fmla="*/ 0 h 61"/>
                  <a:gd name="T28" fmla="*/ 0 w 89"/>
                  <a:gd name="T29" fmla="*/ 0 h 61"/>
                  <a:gd name="T30" fmla="*/ 0 w 89"/>
                  <a:gd name="T31" fmla="*/ 0 h 61"/>
                  <a:gd name="T32" fmla="*/ 0 w 89"/>
                  <a:gd name="T33" fmla="*/ 0 h 61"/>
                  <a:gd name="T34" fmla="*/ 0 w 89"/>
                  <a:gd name="T35" fmla="*/ 0 h 61"/>
                  <a:gd name="T36" fmla="*/ 0 w 89"/>
                  <a:gd name="T37" fmla="*/ 0 h 61"/>
                  <a:gd name="T38" fmla="*/ 0 w 89"/>
                  <a:gd name="T39" fmla="*/ 0 h 61"/>
                  <a:gd name="T40" fmla="*/ 0 w 89"/>
                  <a:gd name="T41" fmla="*/ 0 h 61"/>
                  <a:gd name="T42" fmla="*/ 0 w 89"/>
                  <a:gd name="T43" fmla="*/ 0 h 61"/>
                  <a:gd name="T44" fmla="*/ 0 w 89"/>
                  <a:gd name="T45" fmla="*/ 0 h 6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9"/>
                  <a:gd name="T70" fmla="*/ 0 h 61"/>
                  <a:gd name="T71" fmla="*/ 89 w 89"/>
                  <a:gd name="T72" fmla="*/ 61 h 6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9" h="61">
                    <a:moveTo>
                      <a:pt x="85" y="61"/>
                    </a:moveTo>
                    <a:lnTo>
                      <a:pt x="88" y="61"/>
                    </a:lnTo>
                    <a:lnTo>
                      <a:pt x="88" y="59"/>
                    </a:lnTo>
                    <a:lnTo>
                      <a:pt x="89" y="56"/>
                    </a:lnTo>
                    <a:lnTo>
                      <a:pt x="88" y="53"/>
                    </a:lnTo>
                    <a:lnTo>
                      <a:pt x="86" y="45"/>
                    </a:lnTo>
                    <a:lnTo>
                      <a:pt x="83" y="37"/>
                    </a:lnTo>
                    <a:lnTo>
                      <a:pt x="79" y="31"/>
                    </a:lnTo>
                    <a:lnTo>
                      <a:pt x="77" y="29"/>
                    </a:lnTo>
                    <a:lnTo>
                      <a:pt x="71" y="26"/>
                    </a:lnTo>
                    <a:lnTo>
                      <a:pt x="55" y="18"/>
                    </a:lnTo>
                    <a:lnTo>
                      <a:pt x="18" y="3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10" y="11"/>
                    </a:lnTo>
                    <a:lnTo>
                      <a:pt x="25" y="24"/>
                    </a:lnTo>
                    <a:lnTo>
                      <a:pt x="52" y="44"/>
                    </a:lnTo>
                    <a:lnTo>
                      <a:pt x="78" y="58"/>
                    </a:lnTo>
                    <a:lnTo>
                      <a:pt x="85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164"/>
              <p:cNvSpPr>
                <a:spLocks/>
              </p:cNvSpPr>
              <p:nvPr/>
            </p:nvSpPr>
            <p:spPr bwMode="auto">
              <a:xfrm>
                <a:off x="2821" y="790"/>
                <a:ext cx="25" cy="50"/>
              </a:xfrm>
              <a:custGeom>
                <a:avLst/>
                <a:gdLst>
                  <a:gd name="T0" fmla="*/ 1 w 48"/>
                  <a:gd name="T1" fmla="*/ 1 h 100"/>
                  <a:gd name="T2" fmla="*/ 1 w 48"/>
                  <a:gd name="T3" fmla="*/ 1 h 100"/>
                  <a:gd name="T4" fmla="*/ 1 w 48"/>
                  <a:gd name="T5" fmla="*/ 1 h 100"/>
                  <a:gd name="T6" fmla="*/ 1 w 48"/>
                  <a:gd name="T7" fmla="*/ 1 h 100"/>
                  <a:gd name="T8" fmla="*/ 1 w 48"/>
                  <a:gd name="T9" fmla="*/ 1 h 100"/>
                  <a:gd name="T10" fmla="*/ 1 w 48"/>
                  <a:gd name="T11" fmla="*/ 1 h 100"/>
                  <a:gd name="T12" fmla="*/ 1 w 48"/>
                  <a:gd name="T13" fmla="*/ 1 h 100"/>
                  <a:gd name="T14" fmla="*/ 1 w 48"/>
                  <a:gd name="T15" fmla="*/ 1 h 100"/>
                  <a:gd name="T16" fmla="*/ 1 w 48"/>
                  <a:gd name="T17" fmla="*/ 1 h 100"/>
                  <a:gd name="T18" fmla="*/ 1 w 48"/>
                  <a:gd name="T19" fmla="*/ 1 h 100"/>
                  <a:gd name="T20" fmla="*/ 1 w 48"/>
                  <a:gd name="T21" fmla="*/ 1 h 100"/>
                  <a:gd name="T22" fmla="*/ 1 w 48"/>
                  <a:gd name="T23" fmla="*/ 1 h 100"/>
                  <a:gd name="T24" fmla="*/ 1 w 48"/>
                  <a:gd name="T25" fmla="*/ 1 h 100"/>
                  <a:gd name="T26" fmla="*/ 1 w 48"/>
                  <a:gd name="T27" fmla="*/ 1 h 100"/>
                  <a:gd name="T28" fmla="*/ 1 w 48"/>
                  <a:gd name="T29" fmla="*/ 1 h 100"/>
                  <a:gd name="T30" fmla="*/ 1 w 48"/>
                  <a:gd name="T31" fmla="*/ 1 h 100"/>
                  <a:gd name="T32" fmla="*/ 1 w 48"/>
                  <a:gd name="T33" fmla="*/ 1 h 100"/>
                  <a:gd name="T34" fmla="*/ 1 w 48"/>
                  <a:gd name="T35" fmla="*/ 0 h 100"/>
                  <a:gd name="T36" fmla="*/ 1 w 48"/>
                  <a:gd name="T37" fmla="*/ 1 h 100"/>
                  <a:gd name="T38" fmla="*/ 1 w 48"/>
                  <a:gd name="T39" fmla="*/ 1 h 100"/>
                  <a:gd name="T40" fmla="*/ 1 w 48"/>
                  <a:gd name="T41" fmla="*/ 1 h 100"/>
                  <a:gd name="T42" fmla="*/ 1 w 48"/>
                  <a:gd name="T43" fmla="*/ 1 h 100"/>
                  <a:gd name="T44" fmla="*/ 0 w 48"/>
                  <a:gd name="T45" fmla="*/ 1 h 100"/>
                  <a:gd name="T46" fmla="*/ 1 w 48"/>
                  <a:gd name="T47" fmla="*/ 1 h 100"/>
                  <a:gd name="T48" fmla="*/ 1 w 48"/>
                  <a:gd name="T49" fmla="*/ 1 h 10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8"/>
                  <a:gd name="T76" fmla="*/ 0 h 100"/>
                  <a:gd name="T77" fmla="*/ 48 w 48"/>
                  <a:gd name="T78" fmla="*/ 100 h 10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8" h="100">
                    <a:moveTo>
                      <a:pt x="2" y="80"/>
                    </a:moveTo>
                    <a:lnTo>
                      <a:pt x="4" y="86"/>
                    </a:lnTo>
                    <a:lnTo>
                      <a:pt x="8" y="91"/>
                    </a:lnTo>
                    <a:lnTo>
                      <a:pt x="12" y="94"/>
                    </a:lnTo>
                    <a:lnTo>
                      <a:pt x="17" y="97"/>
                    </a:lnTo>
                    <a:lnTo>
                      <a:pt x="23" y="98"/>
                    </a:lnTo>
                    <a:lnTo>
                      <a:pt x="33" y="100"/>
                    </a:lnTo>
                    <a:lnTo>
                      <a:pt x="42" y="99"/>
                    </a:lnTo>
                    <a:lnTo>
                      <a:pt x="47" y="99"/>
                    </a:lnTo>
                    <a:lnTo>
                      <a:pt x="48" y="98"/>
                    </a:lnTo>
                    <a:lnTo>
                      <a:pt x="40" y="93"/>
                    </a:lnTo>
                    <a:lnTo>
                      <a:pt x="35" y="86"/>
                    </a:lnTo>
                    <a:lnTo>
                      <a:pt x="31" y="78"/>
                    </a:lnTo>
                    <a:lnTo>
                      <a:pt x="29" y="70"/>
                    </a:lnTo>
                    <a:lnTo>
                      <a:pt x="28" y="51"/>
                    </a:lnTo>
                    <a:lnTo>
                      <a:pt x="30" y="33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39" y="2"/>
                    </a:lnTo>
                    <a:lnTo>
                      <a:pt x="32" y="9"/>
                    </a:lnTo>
                    <a:lnTo>
                      <a:pt x="12" y="40"/>
                    </a:lnTo>
                    <a:lnTo>
                      <a:pt x="3" y="58"/>
                    </a:lnTo>
                    <a:lnTo>
                      <a:pt x="0" y="74"/>
                    </a:lnTo>
                    <a:lnTo>
                      <a:pt x="2" y="8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165"/>
              <p:cNvSpPr>
                <a:spLocks/>
              </p:cNvSpPr>
              <p:nvPr/>
            </p:nvSpPr>
            <p:spPr bwMode="auto">
              <a:xfrm>
                <a:off x="2477" y="745"/>
                <a:ext cx="124" cy="78"/>
              </a:xfrm>
              <a:custGeom>
                <a:avLst/>
                <a:gdLst>
                  <a:gd name="T0" fmla="*/ 0 w 250"/>
                  <a:gd name="T1" fmla="*/ 0 h 157"/>
                  <a:gd name="T2" fmla="*/ 0 w 250"/>
                  <a:gd name="T3" fmla="*/ 0 h 157"/>
                  <a:gd name="T4" fmla="*/ 0 w 250"/>
                  <a:gd name="T5" fmla="*/ 0 h 157"/>
                  <a:gd name="T6" fmla="*/ 0 w 250"/>
                  <a:gd name="T7" fmla="*/ 0 h 157"/>
                  <a:gd name="T8" fmla="*/ 0 w 250"/>
                  <a:gd name="T9" fmla="*/ 0 h 157"/>
                  <a:gd name="T10" fmla="*/ 0 w 250"/>
                  <a:gd name="T11" fmla="*/ 0 h 157"/>
                  <a:gd name="T12" fmla="*/ 0 w 250"/>
                  <a:gd name="T13" fmla="*/ 0 h 157"/>
                  <a:gd name="T14" fmla="*/ 0 w 250"/>
                  <a:gd name="T15" fmla="*/ 0 h 157"/>
                  <a:gd name="T16" fmla="*/ 0 w 250"/>
                  <a:gd name="T17" fmla="*/ 0 h 157"/>
                  <a:gd name="T18" fmla="*/ 0 w 250"/>
                  <a:gd name="T19" fmla="*/ 0 h 157"/>
                  <a:gd name="T20" fmla="*/ 0 w 250"/>
                  <a:gd name="T21" fmla="*/ 0 h 157"/>
                  <a:gd name="T22" fmla="*/ 0 w 250"/>
                  <a:gd name="T23" fmla="*/ 0 h 157"/>
                  <a:gd name="T24" fmla="*/ 0 w 250"/>
                  <a:gd name="T25" fmla="*/ 0 h 157"/>
                  <a:gd name="T26" fmla="*/ 0 w 250"/>
                  <a:gd name="T27" fmla="*/ 0 h 157"/>
                  <a:gd name="T28" fmla="*/ 0 w 250"/>
                  <a:gd name="T29" fmla="*/ 0 h 157"/>
                  <a:gd name="T30" fmla="*/ 0 w 250"/>
                  <a:gd name="T31" fmla="*/ 0 h 157"/>
                  <a:gd name="T32" fmla="*/ 0 w 250"/>
                  <a:gd name="T33" fmla="*/ 0 h 157"/>
                  <a:gd name="T34" fmla="*/ 0 w 250"/>
                  <a:gd name="T35" fmla="*/ 0 h 157"/>
                  <a:gd name="T36" fmla="*/ 0 w 250"/>
                  <a:gd name="T37" fmla="*/ 0 h 157"/>
                  <a:gd name="T38" fmla="*/ 0 w 250"/>
                  <a:gd name="T39" fmla="*/ 0 h 157"/>
                  <a:gd name="T40" fmla="*/ 0 w 250"/>
                  <a:gd name="T41" fmla="*/ 0 h 157"/>
                  <a:gd name="T42" fmla="*/ 0 w 250"/>
                  <a:gd name="T43" fmla="*/ 0 h 157"/>
                  <a:gd name="T44" fmla="*/ 0 w 250"/>
                  <a:gd name="T45" fmla="*/ 0 h 157"/>
                  <a:gd name="T46" fmla="*/ 0 w 250"/>
                  <a:gd name="T47" fmla="*/ 0 h 157"/>
                  <a:gd name="T48" fmla="*/ 0 w 250"/>
                  <a:gd name="T49" fmla="*/ 0 h 157"/>
                  <a:gd name="T50" fmla="*/ 0 w 250"/>
                  <a:gd name="T51" fmla="*/ 0 h 157"/>
                  <a:gd name="T52" fmla="*/ 0 w 250"/>
                  <a:gd name="T53" fmla="*/ 0 h 157"/>
                  <a:gd name="T54" fmla="*/ 0 w 250"/>
                  <a:gd name="T55" fmla="*/ 0 h 157"/>
                  <a:gd name="T56" fmla="*/ 0 w 250"/>
                  <a:gd name="T57" fmla="*/ 0 h 157"/>
                  <a:gd name="T58" fmla="*/ 0 w 250"/>
                  <a:gd name="T59" fmla="*/ 0 h 157"/>
                  <a:gd name="T60" fmla="*/ 0 w 250"/>
                  <a:gd name="T61" fmla="*/ 0 h 157"/>
                  <a:gd name="T62" fmla="*/ 0 w 250"/>
                  <a:gd name="T63" fmla="*/ 0 h 157"/>
                  <a:gd name="T64" fmla="*/ 0 w 250"/>
                  <a:gd name="T65" fmla="*/ 0 h 157"/>
                  <a:gd name="T66" fmla="*/ 0 w 250"/>
                  <a:gd name="T67" fmla="*/ 0 h 157"/>
                  <a:gd name="T68" fmla="*/ 0 w 250"/>
                  <a:gd name="T69" fmla="*/ 0 h 157"/>
                  <a:gd name="T70" fmla="*/ 0 w 250"/>
                  <a:gd name="T71" fmla="*/ 0 h 157"/>
                  <a:gd name="T72" fmla="*/ 0 w 250"/>
                  <a:gd name="T73" fmla="*/ 0 h 157"/>
                  <a:gd name="T74" fmla="*/ 0 w 250"/>
                  <a:gd name="T75" fmla="*/ 0 h 157"/>
                  <a:gd name="T76" fmla="*/ 0 w 250"/>
                  <a:gd name="T77" fmla="*/ 0 h 157"/>
                  <a:gd name="T78" fmla="*/ 0 w 250"/>
                  <a:gd name="T79" fmla="*/ 0 h 157"/>
                  <a:gd name="T80" fmla="*/ 0 w 250"/>
                  <a:gd name="T81" fmla="*/ 0 h 157"/>
                  <a:gd name="T82" fmla="*/ 0 w 250"/>
                  <a:gd name="T83" fmla="*/ 0 h 157"/>
                  <a:gd name="T84" fmla="*/ 0 w 250"/>
                  <a:gd name="T85" fmla="*/ 0 h 157"/>
                  <a:gd name="T86" fmla="*/ 0 w 250"/>
                  <a:gd name="T87" fmla="*/ 0 h 157"/>
                  <a:gd name="T88" fmla="*/ 0 w 250"/>
                  <a:gd name="T89" fmla="*/ 0 h 157"/>
                  <a:gd name="T90" fmla="*/ 0 w 250"/>
                  <a:gd name="T91" fmla="*/ 0 h 157"/>
                  <a:gd name="T92" fmla="*/ 0 w 250"/>
                  <a:gd name="T93" fmla="*/ 0 h 157"/>
                  <a:gd name="T94" fmla="*/ 0 w 250"/>
                  <a:gd name="T95" fmla="*/ 0 h 157"/>
                  <a:gd name="T96" fmla="*/ 0 w 250"/>
                  <a:gd name="T97" fmla="*/ 0 h 1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50"/>
                  <a:gd name="T148" fmla="*/ 0 h 157"/>
                  <a:gd name="T149" fmla="*/ 250 w 250"/>
                  <a:gd name="T150" fmla="*/ 157 h 1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50" h="157">
                    <a:moveTo>
                      <a:pt x="165" y="12"/>
                    </a:moveTo>
                    <a:lnTo>
                      <a:pt x="162" y="12"/>
                    </a:lnTo>
                    <a:lnTo>
                      <a:pt x="161" y="11"/>
                    </a:lnTo>
                    <a:lnTo>
                      <a:pt x="158" y="10"/>
                    </a:lnTo>
                    <a:lnTo>
                      <a:pt x="155" y="7"/>
                    </a:lnTo>
                    <a:lnTo>
                      <a:pt x="149" y="2"/>
                    </a:lnTo>
                    <a:lnTo>
                      <a:pt x="147" y="0"/>
                    </a:lnTo>
                    <a:lnTo>
                      <a:pt x="145" y="1"/>
                    </a:lnTo>
                    <a:lnTo>
                      <a:pt x="132" y="7"/>
                    </a:lnTo>
                    <a:lnTo>
                      <a:pt x="81" y="30"/>
                    </a:lnTo>
                    <a:lnTo>
                      <a:pt x="28" y="59"/>
                    </a:lnTo>
                    <a:lnTo>
                      <a:pt x="18" y="65"/>
                    </a:lnTo>
                    <a:lnTo>
                      <a:pt x="9" y="73"/>
                    </a:lnTo>
                    <a:lnTo>
                      <a:pt x="4" y="81"/>
                    </a:lnTo>
                    <a:lnTo>
                      <a:pt x="1" y="91"/>
                    </a:lnTo>
                    <a:lnTo>
                      <a:pt x="0" y="100"/>
                    </a:lnTo>
                    <a:lnTo>
                      <a:pt x="1" y="111"/>
                    </a:lnTo>
                    <a:lnTo>
                      <a:pt x="5" y="130"/>
                    </a:lnTo>
                    <a:lnTo>
                      <a:pt x="11" y="147"/>
                    </a:lnTo>
                    <a:lnTo>
                      <a:pt x="15" y="156"/>
                    </a:lnTo>
                    <a:lnTo>
                      <a:pt x="17" y="157"/>
                    </a:lnTo>
                    <a:lnTo>
                      <a:pt x="29" y="152"/>
                    </a:lnTo>
                    <a:lnTo>
                      <a:pt x="68" y="134"/>
                    </a:lnTo>
                    <a:lnTo>
                      <a:pt x="98" y="121"/>
                    </a:lnTo>
                    <a:lnTo>
                      <a:pt x="100" y="120"/>
                    </a:lnTo>
                    <a:lnTo>
                      <a:pt x="93" y="116"/>
                    </a:lnTo>
                    <a:lnTo>
                      <a:pt x="82" y="107"/>
                    </a:lnTo>
                    <a:lnTo>
                      <a:pt x="65" y="94"/>
                    </a:lnTo>
                    <a:lnTo>
                      <a:pt x="49" y="84"/>
                    </a:lnTo>
                    <a:lnTo>
                      <a:pt x="45" y="81"/>
                    </a:lnTo>
                    <a:lnTo>
                      <a:pt x="62" y="65"/>
                    </a:lnTo>
                    <a:lnTo>
                      <a:pt x="96" y="42"/>
                    </a:lnTo>
                    <a:lnTo>
                      <a:pt x="127" y="31"/>
                    </a:lnTo>
                    <a:lnTo>
                      <a:pt x="158" y="29"/>
                    </a:lnTo>
                    <a:lnTo>
                      <a:pt x="191" y="37"/>
                    </a:lnTo>
                    <a:lnTo>
                      <a:pt x="228" y="52"/>
                    </a:lnTo>
                    <a:lnTo>
                      <a:pt x="250" y="62"/>
                    </a:lnTo>
                    <a:lnTo>
                      <a:pt x="249" y="60"/>
                    </a:lnTo>
                    <a:lnTo>
                      <a:pt x="249" y="56"/>
                    </a:lnTo>
                    <a:lnTo>
                      <a:pt x="249" y="46"/>
                    </a:lnTo>
                    <a:lnTo>
                      <a:pt x="248" y="42"/>
                    </a:lnTo>
                    <a:lnTo>
                      <a:pt x="246" y="38"/>
                    </a:lnTo>
                    <a:lnTo>
                      <a:pt x="245" y="36"/>
                    </a:lnTo>
                    <a:lnTo>
                      <a:pt x="239" y="33"/>
                    </a:lnTo>
                    <a:lnTo>
                      <a:pt x="225" y="27"/>
                    </a:lnTo>
                    <a:lnTo>
                      <a:pt x="199" y="19"/>
                    </a:lnTo>
                    <a:lnTo>
                      <a:pt x="171" y="14"/>
                    </a:lnTo>
                    <a:lnTo>
                      <a:pt x="165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166"/>
              <p:cNvSpPr>
                <a:spLocks/>
              </p:cNvSpPr>
              <p:nvPr/>
            </p:nvSpPr>
            <p:spPr bwMode="auto">
              <a:xfrm>
                <a:off x="2524" y="704"/>
                <a:ext cx="80" cy="28"/>
              </a:xfrm>
              <a:custGeom>
                <a:avLst/>
                <a:gdLst>
                  <a:gd name="T0" fmla="*/ 1 w 159"/>
                  <a:gd name="T1" fmla="*/ 1 h 54"/>
                  <a:gd name="T2" fmla="*/ 1 w 159"/>
                  <a:gd name="T3" fmla="*/ 1 h 54"/>
                  <a:gd name="T4" fmla="*/ 1 w 159"/>
                  <a:gd name="T5" fmla="*/ 1 h 54"/>
                  <a:gd name="T6" fmla="*/ 1 w 159"/>
                  <a:gd name="T7" fmla="*/ 1 h 54"/>
                  <a:gd name="T8" fmla="*/ 1 w 159"/>
                  <a:gd name="T9" fmla="*/ 1 h 54"/>
                  <a:gd name="T10" fmla="*/ 1 w 159"/>
                  <a:gd name="T11" fmla="*/ 1 h 54"/>
                  <a:gd name="T12" fmla="*/ 1 w 159"/>
                  <a:gd name="T13" fmla="*/ 1 h 54"/>
                  <a:gd name="T14" fmla="*/ 1 w 159"/>
                  <a:gd name="T15" fmla="*/ 1 h 54"/>
                  <a:gd name="T16" fmla="*/ 1 w 159"/>
                  <a:gd name="T17" fmla="*/ 1 h 54"/>
                  <a:gd name="T18" fmla="*/ 1 w 159"/>
                  <a:gd name="T19" fmla="*/ 1 h 54"/>
                  <a:gd name="T20" fmla="*/ 1 w 159"/>
                  <a:gd name="T21" fmla="*/ 1 h 54"/>
                  <a:gd name="T22" fmla="*/ 1 w 159"/>
                  <a:gd name="T23" fmla="*/ 1 h 54"/>
                  <a:gd name="T24" fmla="*/ 1 w 159"/>
                  <a:gd name="T25" fmla="*/ 1 h 54"/>
                  <a:gd name="T26" fmla="*/ 1 w 159"/>
                  <a:gd name="T27" fmla="*/ 1 h 54"/>
                  <a:gd name="T28" fmla="*/ 1 w 159"/>
                  <a:gd name="T29" fmla="*/ 1 h 54"/>
                  <a:gd name="T30" fmla="*/ 1 w 159"/>
                  <a:gd name="T31" fmla="*/ 1 h 54"/>
                  <a:gd name="T32" fmla="*/ 1 w 159"/>
                  <a:gd name="T33" fmla="*/ 1 h 54"/>
                  <a:gd name="T34" fmla="*/ 1 w 159"/>
                  <a:gd name="T35" fmla="*/ 1 h 54"/>
                  <a:gd name="T36" fmla="*/ 1 w 159"/>
                  <a:gd name="T37" fmla="*/ 1 h 54"/>
                  <a:gd name="T38" fmla="*/ 1 w 159"/>
                  <a:gd name="T39" fmla="*/ 1 h 54"/>
                  <a:gd name="T40" fmla="*/ 1 w 159"/>
                  <a:gd name="T41" fmla="*/ 1 h 54"/>
                  <a:gd name="T42" fmla="*/ 1 w 159"/>
                  <a:gd name="T43" fmla="*/ 0 h 54"/>
                  <a:gd name="T44" fmla="*/ 1 w 159"/>
                  <a:gd name="T45" fmla="*/ 0 h 54"/>
                  <a:gd name="T46" fmla="*/ 1 w 159"/>
                  <a:gd name="T47" fmla="*/ 1 h 54"/>
                  <a:gd name="T48" fmla="*/ 1 w 159"/>
                  <a:gd name="T49" fmla="*/ 1 h 54"/>
                  <a:gd name="T50" fmla="*/ 1 w 159"/>
                  <a:gd name="T51" fmla="*/ 1 h 54"/>
                  <a:gd name="T52" fmla="*/ 1 w 159"/>
                  <a:gd name="T53" fmla="*/ 1 h 54"/>
                  <a:gd name="T54" fmla="*/ 1 w 159"/>
                  <a:gd name="T55" fmla="*/ 1 h 54"/>
                  <a:gd name="T56" fmla="*/ 0 w 159"/>
                  <a:gd name="T57" fmla="*/ 1 h 54"/>
                  <a:gd name="T58" fmla="*/ 1 w 159"/>
                  <a:gd name="T59" fmla="*/ 1 h 54"/>
                  <a:gd name="T60" fmla="*/ 1 w 159"/>
                  <a:gd name="T61" fmla="*/ 1 h 54"/>
                  <a:gd name="T62" fmla="*/ 1 w 159"/>
                  <a:gd name="T63" fmla="*/ 1 h 54"/>
                  <a:gd name="T64" fmla="*/ 1 w 159"/>
                  <a:gd name="T65" fmla="*/ 1 h 54"/>
                  <a:gd name="T66" fmla="*/ 1 w 159"/>
                  <a:gd name="T67" fmla="*/ 1 h 5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59"/>
                  <a:gd name="T103" fmla="*/ 0 h 54"/>
                  <a:gd name="T104" fmla="*/ 159 w 159"/>
                  <a:gd name="T105" fmla="*/ 54 h 5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59" h="54">
                    <a:moveTo>
                      <a:pt x="76" y="43"/>
                    </a:moveTo>
                    <a:lnTo>
                      <a:pt x="85" y="45"/>
                    </a:lnTo>
                    <a:lnTo>
                      <a:pt x="104" y="47"/>
                    </a:lnTo>
                    <a:lnTo>
                      <a:pt x="138" y="52"/>
                    </a:lnTo>
                    <a:lnTo>
                      <a:pt x="158" y="54"/>
                    </a:lnTo>
                    <a:lnTo>
                      <a:pt x="159" y="54"/>
                    </a:lnTo>
                    <a:lnTo>
                      <a:pt x="157" y="42"/>
                    </a:lnTo>
                    <a:lnTo>
                      <a:pt x="154" y="31"/>
                    </a:lnTo>
                    <a:lnTo>
                      <a:pt x="149" y="22"/>
                    </a:lnTo>
                    <a:lnTo>
                      <a:pt x="143" y="15"/>
                    </a:lnTo>
                    <a:lnTo>
                      <a:pt x="135" y="10"/>
                    </a:lnTo>
                    <a:lnTo>
                      <a:pt x="127" y="7"/>
                    </a:lnTo>
                    <a:lnTo>
                      <a:pt x="117" y="6"/>
                    </a:lnTo>
                    <a:lnTo>
                      <a:pt x="108" y="7"/>
                    </a:lnTo>
                    <a:lnTo>
                      <a:pt x="98" y="9"/>
                    </a:lnTo>
                    <a:lnTo>
                      <a:pt x="78" y="19"/>
                    </a:lnTo>
                    <a:lnTo>
                      <a:pt x="69" y="26"/>
                    </a:lnTo>
                    <a:lnTo>
                      <a:pt x="66" y="24"/>
                    </a:lnTo>
                    <a:lnTo>
                      <a:pt x="62" y="18"/>
                    </a:lnTo>
                    <a:lnTo>
                      <a:pt x="54" y="6"/>
                    </a:lnTo>
                    <a:lnTo>
                      <a:pt x="50" y="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29" y="11"/>
                    </a:lnTo>
                    <a:lnTo>
                      <a:pt x="21" y="20"/>
                    </a:lnTo>
                    <a:lnTo>
                      <a:pt x="15" y="30"/>
                    </a:lnTo>
                    <a:lnTo>
                      <a:pt x="3" y="50"/>
                    </a:lnTo>
                    <a:lnTo>
                      <a:pt x="0" y="54"/>
                    </a:lnTo>
                    <a:lnTo>
                      <a:pt x="6" y="52"/>
                    </a:lnTo>
                    <a:lnTo>
                      <a:pt x="31" y="46"/>
                    </a:lnTo>
                    <a:lnTo>
                      <a:pt x="65" y="43"/>
                    </a:lnTo>
                    <a:lnTo>
                      <a:pt x="76" y="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167"/>
              <p:cNvSpPr>
                <a:spLocks/>
              </p:cNvSpPr>
              <p:nvPr/>
            </p:nvSpPr>
            <p:spPr bwMode="auto">
              <a:xfrm>
                <a:off x="2219" y="803"/>
                <a:ext cx="212" cy="63"/>
              </a:xfrm>
              <a:custGeom>
                <a:avLst/>
                <a:gdLst>
                  <a:gd name="T0" fmla="*/ 1 w 423"/>
                  <a:gd name="T1" fmla="*/ 0 h 127"/>
                  <a:gd name="T2" fmla="*/ 1 w 423"/>
                  <a:gd name="T3" fmla="*/ 0 h 127"/>
                  <a:gd name="T4" fmla="*/ 1 w 423"/>
                  <a:gd name="T5" fmla="*/ 0 h 127"/>
                  <a:gd name="T6" fmla="*/ 1 w 423"/>
                  <a:gd name="T7" fmla="*/ 0 h 127"/>
                  <a:gd name="T8" fmla="*/ 1 w 423"/>
                  <a:gd name="T9" fmla="*/ 0 h 127"/>
                  <a:gd name="T10" fmla="*/ 1 w 423"/>
                  <a:gd name="T11" fmla="*/ 0 h 127"/>
                  <a:gd name="T12" fmla="*/ 1 w 423"/>
                  <a:gd name="T13" fmla="*/ 0 h 127"/>
                  <a:gd name="T14" fmla="*/ 1 w 423"/>
                  <a:gd name="T15" fmla="*/ 0 h 127"/>
                  <a:gd name="T16" fmla="*/ 1 w 423"/>
                  <a:gd name="T17" fmla="*/ 0 h 127"/>
                  <a:gd name="T18" fmla="*/ 1 w 423"/>
                  <a:gd name="T19" fmla="*/ 0 h 127"/>
                  <a:gd name="T20" fmla="*/ 1 w 423"/>
                  <a:gd name="T21" fmla="*/ 0 h 127"/>
                  <a:gd name="T22" fmla="*/ 1 w 423"/>
                  <a:gd name="T23" fmla="*/ 0 h 127"/>
                  <a:gd name="T24" fmla="*/ 1 w 423"/>
                  <a:gd name="T25" fmla="*/ 0 h 127"/>
                  <a:gd name="T26" fmla="*/ 1 w 423"/>
                  <a:gd name="T27" fmla="*/ 0 h 127"/>
                  <a:gd name="T28" fmla="*/ 1 w 423"/>
                  <a:gd name="T29" fmla="*/ 0 h 127"/>
                  <a:gd name="T30" fmla="*/ 1 w 423"/>
                  <a:gd name="T31" fmla="*/ 0 h 127"/>
                  <a:gd name="T32" fmla="*/ 1 w 423"/>
                  <a:gd name="T33" fmla="*/ 0 h 127"/>
                  <a:gd name="T34" fmla="*/ 1 w 423"/>
                  <a:gd name="T35" fmla="*/ 0 h 127"/>
                  <a:gd name="T36" fmla="*/ 1 w 423"/>
                  <a:gd name="T37" fmla="*/ 0 h 127"/>
                  <a:gd name="T38" fmla="*/ 1 w 423"/>
                  <a:gd name="T39" fmla="*/ 0 h 127"/>
                  <a:gd name="T40" fmla="*/ 0 w 423"/>
                  <a:gd name="T41" fmla="*/ 0 h 127"/>
                  <a:gd name="T42" fmla="*/ 1 w 423"/>
                  <a:gd name="T43" fmla="*/ 0 h 127"/>
                  <a:gd name="T44" fmla="*/ 1 w 423"/>
                  <a:gd name="T45" fmla="*/ 0 h 127"/>
                  <a:gd name="T46" fmla="*/ 1 w 423"/>
                  <a:gd name="T47" fmla="*/ 0 h 127"/>
                  <a:gd name="T48" fmla="*/ 1 w 423"/>
                  <a:gd name="T49" fmla="*/ 0 h 127"/>
                  <a:gd name="T50" fmla="*/ 1 w 423"/>
                  <a:gd name="T51" fmla="*/ 0 h 127"/>
                  <a:gd name="T52" fmla="*/ 1 w 423"/>
                  <a:gd name="T53" fmla="*/ 0 h 127"/>
                  <a:gd name="T54" fmla="*/ 1 w 423"/>
                  <a:gd name="T55" fmla="*/ 0 h 12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23"/>
                  <a:gd name="T85" fmla="*/ 0 h 127"/>
                  <a:gd name="T86" fmla="*/ 423 w 423"/>
                  <a:gd name="T87" fmla="*/ 127 h 12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23" h="127">
                    <a:moveTo>
                      <a:pt x="236" y="47"/>
                    </a:moveTo>
                    <a:lnTo>
                      <a:pt x="253" y="56"/>
                    </a:lnTo>
                    <a:lnTo>
                      <a:pt x="285" y="73"/>
                    </a:lnTo>
                    <a:lnTo>
                      <a:pt x="341" y="99"/>
                    </a:lnTo>
                    <a:lnTo>
                      <a:pt x="404" y="121"/>
                    </a:lnTo>
                    <a:lnTo>
                      <a:pt x="423" y="125"/>
                    </a:lnTo>
                    <a:lnTo>
                      <a:pt x="421" y="126"/>
                    </a:lnTo>
                    <a:lnTo>
                      <a:pt x="413" y="126"/>
                    </a:lnTo>
                    <a:lnTo>
                      <a:pt x="378" y="127"/>
                    </a:lnTo>
                    <a:lnTo>
                      <a:pt x="327" y="124"/>
                    </a:lnTo>
                    <a:lnTo>
                      <a:pt x="314" y="121"/>
                    </a:lnTo>
                    <a:lnTo>
                      <a:pt x="293" y="114"/>
                    </a:lnTo>
                    <a:lnTo>
                      <a:pt x="262" y="98"/>
                    </a:lnTo>
                    <a:lnTo>
                      <a:pt x="217" y="78"/>
                    </a:lnTo>
                    <a:lnTo>
                      <a:pt x="166" y="69"/>
                    </a:lnTo>
                    <a:lnTo>
                      <a:pt x="148" y="69"/>
                    </a:lnTo>
                    <a:lnTo>
                      <a:pt x="130" y="67"/>
                    </a:lnTo>
                    <a:lnTo>
                      <a:pt x="100" y="63"/>
                    </a:lnTo>
                    <a:lnTo>
                      <a:pt x="50" y="49"/>
                    </a:lnTo>
                    <a:lnTo>
                      <a:pt x="9" y="14"/>
                    </a:lnTo>
                    <a:lnTo>
                      <a:pt x="0" y="0"/>
                    </a:lnTo>
                    <a:lnTo>
                      <a:pt x="16" y="11"/>
                    </a:lnTo>
                    <a:lnTo>
                      <a:pt x="34" y="19"/>
                    </a:lnTo>
                    <a:lnTo>
                      <a:pt x="73" y="28"/>
                    </a:lnTo>
                    <a:lnTo>
                      <a:pt x="116" y="30"/>
                    </a:lnTo>
                    <a:lnTo>
                      <a:pt x="199" y="36"/>
                    </a:lnTo>
                    <a:lnTo>
                      <a:pt x="236" y="4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168"/>
              <p:cNvSpPr>
                <a:spLocks/>
              </p:cNvSpPr>
              <p:nvPr/>
            </p:nvSpPr>
            <p:spPr bwMode="auto">
              <a:xfrm>
                <a:off x="2386" y="798"/>
                <a:ext cx="112" cy="370"/>
              </a:xfrm>
              <a:custGeom>
                <a:avLst/>
                <a:gdLst>
                  <a:gd name="T0" fmla="*/ 1 w 224"/>
                  <a:gd name="T1" fmla="*/ 0 h 741"/>
                  <a:gd name="T2" fmla="*/ 1 w 224"/>
                  <a:gd name="T3" fmla="*/ 0 h 741"/>
                  <a:gd name="T4" fmla="*/ 1 w 224"/>
                  <a:gd name="T5" fmla="*/ 0 h 741"/>
                  <a:gd name="T6" fmla="*/ 1 w 224"/>
                  <a:gd name="T7" fmla="*/ 0 h 741"/>
                  <a:gd name="T8" fmla="*/ 1 w 224"/>
                  <a:gd name="T9" fmla="*/ 0 h 741"/>
                  <a:gd name="T10" fmla="*/ 1 w 224"/>
                  <a:gd name="T11" fmla="*/ 0 h 741"/>
                  <a:gd name="T12" fmla="*/ 1 w 224"/>
                  <a:gd name="T13" fmla="*/ 0 h 741"/>
                  <a:gd name="T14" fmla="*/ 1 w 224"/>
                  <a:gd name="T15" fmla="*/ 0 h 741"/>
                  <a:gd name="T16" fmla="*/ 1 w 224"/>
                  <a:gd name="T17" fmla="*/ 0 h 741"/>
                  <a:gd name="T18" fmla="*/ 1 w 224"/>
                  <a:gd name="T19" fmla="*/ 0 h 741"/>
                  <a:gd name="T20" fmla="*/ 1 w 224"/>
                  <a:gd name="T21" fmla="*/ 0 h 741"/>
                  <a:gd name="T22" fmla="*/ 1 w 224"/>
                  <a:gd name="T23" fmla="*/ 0 h 741"/>
                  <a:gd name="T24" fmla="*/ 1 w 224"/>
                  <a:gd name="T25" fmla="*/ 0 h 741"/>
                  <a:gd name="T26" fmla="*/ 1 w 224"/>
                  <a:gd name="T27" fmla="*/ 0 h 741"/>
                  <a:gd name="T28" fmla="*/ 1 w 224"/>
                  <a:gd name="T29" fmla="*/ 0 h 741"/>
                  <a:gd name="T30" fmla="*/ 1 w 224"/>
                  <a:gd name="T31" fmla="*/ 0 h 741"/>
                  <a:gd name="T32" fmla="*/ 1 w 224"/>
                  <a:gd name="T33" fmla="*/ 0 h 741"/>
                  <a:gd name="T34" fmla="*/ 1 w 224"/>
                  <a:gd name="T35" fmla="*/ 0 h 741"/>
                  <a:gd name="T36" fmla="*/ 1 w 224"/>
                  <a:gd name="T37" fmla="*/ 0 h 741"/>
                  <a:gd name="T38" fmla="*/ 1 w 224"/>
                  <a:gd name="T39" fmla="*/ 0 h 741"/>
                  <a:gd name="T40" fmla="*/ 1 w 224"/>
                  <a:gd name="T41" fmla="*/ 0 h 741"/>
                  <a:gd name="T42" fmla="*/ 1 w 224"/>
                  <a:gd name="T43" fmla="*/ 0 h 741"/>
                  <a:gd name="T44" fmla="*/ 1 w 224"/>
                  <a:gd name="T45" fmla="*/ 0 h 741"/>
                  <a:gd name="T46" fmla="*/ 1 w 224"/>
                  <a:gd name="T47" fmla="*/ 0 h 741"/>
                  <a:gd name="T48" fmla="*/ 1 w 224"/>
                  <a:gd name="T49" fmla="*/ 0 h 741"/>
                  <a:gd name="T50" fmla="*/ 1 w 224"/>
                  <a:gd name="T51" fmla="*/ 0 h 741"/>
                  <a:gd name="T52" fmla="*/ 1 w 224"/>
                  <a:gd name="T53" fmla="*/ 0 h 741"/>
                  <a:gd name="T54" fmla="*/ 1 w 224"/>
                  <a:gd name="T55" fmla="*/ 0 h 741"/>
                  <a:gd name="T56" fmla="*/ 1 w 224"/>
                  <a:gd name="T57" fmla="*/ 0 h 741"/>
                  <a:gd name="T58" fmla="*/ 1 w 224"/>
                  <a:gd name="T59" fmla="*/ 0 h 741"/>
                  <a:gd name="T60" fmla="*/ 1 w 224"/>
                  <a:gd name="T61" fmla="*/ 0 h 741"/>
                  <a:gd name="T62" fmla="*/ 1 w 224"/>
                  <a:gd name="T63" fmla="*/ 0 h 741"/>
                  <a:gd name="T64" fmla="*/ 1 w 224"/>
                  <a:gd name="T65" fmla="*/ 0 h 741"/>
                  <a:gd name="T66" fmla="*/ 1 w 224"/>
                  <a:gd name="T67" fmla="*/ 0 h 741"/>
                  <a:gd name="T68" fmla="*/ 1 w 224"/>
                  <a:gd name="T69" fmla="*/ 0 h 741"/>
                  <a:gd name="T70" fmla="*/ 1 w 224"/>
                  <a:gd name="T71" fmla="*/ 0 h 741"/>
                  <a:gd name="T72" fmla="*/ 1 w 224"/>
                  <a:gd name="T73" fmla="*/ 0 h 741"/>
                  <a:gd name="T74" fmla="*/ 1 w 224"/>
                  <a:gd name="T75" fmla="*/ 0 h 741"/>
                  <a:gd name="T76" fmla="*/ 1 w 224"/>
                  <a:gd name="T77" fmla="*/ 0 h 741"/>
                  <a:gd name="T78" fmla="*/ 1 w 224"/>
                  <a:gd name="T79" fmla="*/ 0 h 741"/>
                  <a:gd name="T80" fmla="*/ 1 w 224"/>
                  <a:gd name="T81" fmla="*/ 0 h 741"/>
                  <a:gd name="T82" fmla="*/ 1 w 224"/>
                  <a:gd name="T83" fmla="*/ 0 h 741"/>
                  <a:gd name="T84" fmla="*/ 1 w 224"/>
                  <a:gd name="T85" fmla="*/ 0 h 741"/>
                  <a:gd name="T86" fmla="*/ 1 w 224"/>
                  <a:gd name="T87" fmla="*/ 0 h 741"/>
                  <a:gd name="T88" fmla="*/ 1 w 224"/>
                  <a:gd name="T89" fmla="*/ 0 h 741"/>
                  <a:gd name="T90" fmla="*/ 1 w 224"/>
                  <a:gd name="T91" fmla="*/ 0 h 741"/>
                  <a:gd name="T92" fmla="*/ 1 w 224"/>
                  <a:gd name="T93" fmla="*/ 0 h 741"/>
                  <a:gd name="T94" fmla="*/ 1 w 224"/>
                  <a:gd name="T95" fmla="*/ 0 h 741"/>
                  <a:gd name="T96" fmla="*/ 1 w 224"/>
                  <a:gd name="T97" fmla="*/ 0 h 741"/>
                  <a:gd name="T98" fmla="*/ 1 w 224"/>
                  <a:gd name="T99" fmla="*/ 0 h 741"/>
                  <a:gd name="T100" fmla="*/ 1 w 224"/>
                  <a:gd name="T101" fmla="*/ 0 h 741"/>
                  <a:gd name="T102" fmla="*/ 1 w 224"/>
                  <a:gd name="T103" fmla="*/ 0 h 741"/>
                  <a:gd name="T104" fmla="*/ 1 w 224"/>
                  <a:gd name="T105" fmla="*/ 0 h 741"/>
                  <a:gd name="T106" fmla="*/ 1 w 224"/>
                  <a:gd name="T107" fmla="*/ 0 h 741"/>
                  <a:gd name="T108" fmla="*/ 0 w 224"/>
                  <a:gd name="T109" fmla="*/ 0 h 741"/>
                  <a:gd name="T110" fmla="*/ 1 w 224"/>
                  <a:gd name="T111" fmla="*/ 0 h 741"/>
                  <a:gd name="T112" fmla="*/ 1 w 224"/>
                  <a:gd name="T113" fmla="*/ 0 h 741"/>
                  <a:gd name="T114" fmla="*/ 1 w 224"/>
                  <a:gd name="T115" fmla="*/ 0 h 741"/>
                  <a:gd name="T116" fmla="*/ 1 w 224"/>
                  <a:gd name="T117" fmla="*/ 0 h 741"/>
                  <a:gd name="T118" fmla="*/ 1 w 224"/>
                  <a:gd name="T119" fmla="*/ 0 h 741"/>
                  <a:gd name="T120" fmla="*/ 1 w 224"/>
                  <a:gd name="T121" fmla="*/ 0 h 74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4"/>
                  <a:gd name="T184" fmla="*/ 0 h 741"/>
                  <a:gd name="T185" fmla="*/ 224 w 224"/>
                  <a:gd name="T186" fmla="*/ 741 h 74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4" h="741">
                    <a:moveTo>
                      <a:pt x="71" y="741"/>
                    </a:moveTo>
                    <a:lnTo>
                      <a:pt x="84" y="739"/>
                    </a:lnTo>
                    <a:lnTo>
                      <a:pt x="96" y="732"/>
                    </a:lnTo>
                    <a:lnTo>
                      <a:pt x="108" y="721"/>
                    </a:lnTo>
                    <a:lnTo>
                      <a:pt x="119" y="709"/>
                    </a:lnTo>
                    <a:lnTo>
                      <a:pt x="138" y="680"/>
                    </a:lnTo>
                    <a:lnTo>
                      <a:pt x="161" y="630"/>
                    </a:lnTo>
                    <a:lnTo>
                      <a:pt x="164" y="621"/>
                    </a:lnTo>
                    <a:lnTo>
                      <a:pt x="164" y="619"/>
                    </a:lnTo>
                    <a:lnTo>
                      <a:pt x="166" y="599"/>
                    </a:lnTo>
                    <a:lnTo>
                      <a:pt x="173" y="526"/>
                    </a:lnTo>
                    <a:lnTo>
                      <a:pt x="183" y="453"/>
                    </a:lnTo>
                    <a:lnTo>
                      <a:pt x="186" y="441"/>
                    </a:lnTo>
                    <a:lnTo>
                      <a:pt x="189" y="430"/>
                    </a:lnTo>
                    <a:lnTo>
                      <a:pt x="196" y="401"/>
                    </a:lnTo>
                    <a:lnTo>
                      <a:pt x="213" y="330"/>
                    </a:lnTo>
                    <a:lnTo>
                      <a:pt x="223" y="262"/>
                    </a:lnTo>
                    <a:lnTo>
                      <a:pt x="224" y="248"/>
                    </a:lnTo>
                    <a:lnTo>
                      <a:pt x="223" y="234"/>
                    </a:lnTo>
                    <a:lnTo>
                      <a:pt x="223" y="195"/>
                    </a:lnTo>
                    <a:lnTo>
                      <a:pt x="221" y="96"/>
                    </a:lnTo>
                    <a:lnTo>
                      <a:pt x="220" y="31"/>
                    </a:lnTo>
                    <a:lnTo>
                      <a:pt x="220" y="27"/>
                    </a:lnTo>
                    <a:lnTo>
                      <a:pt x="214" y="23"/>
                    </a:lnTo>
                    <a:lnTo>
                      <a:pt x="195" y="11"/>
                    </a:lnTo>
                    <a:lnTo>
                      <a:pt x="181" y="1"/>
                    </a:lnTo>
                    <a:lnTo>
                      <a:pt x="181" y="0"/>
                    </a:lnTo>
                    <a:lnTo>
                      <a:pt x="183" y="10"/>
                    </a:lnTo>
                    <a:lnTo>
                      <a:pt x="188" y="34"/>
                    </a:lnTo>
                    <a:lnTo>
                      <a:pt x="189" y="87"/>
                    </a:lnTo>
                    <a:lnTo>
                      <a:pt x="182" y="110"/>
                    </a:lnTo>
                    <a:lnTo>
                      <a:pt x="168" y="130"/>
                    </a:lnTo>
                    <a:lnTo>
                      <a:pt x="158" y="136"/>
                    </a:lnTo>
                    <a:lnTo>
                      <a:pt x="165" y="139"/>
                    </a:lnTo>
                    <a:lnTo>
                      <a:pt x="186" y="151"/>
                    </a:lnTo>
                    <a:lnTo>
                      <a:pt x="195" y="161"/>
                    </a:lnTo>
                    <a:lnTo>
                      <a:pt x="201" y="176"/>
                    </a:lnTo>
                    <a:lnTo>
                      <a:pt x="201" y="184"/>
                    </a:lnTo>
                    <a:lnTo>
                      <a:pt x="199" y="198"/>
                    </a:lnTo>
                    <a:lnTo>
                      <a:pt x="194" y="239"/>
                    </a:lnTo>
                    <a:lnTo>
                      <a:pt x="183" y="355"/>
                    </a:lnTo>
                    <a:lnTo>
                      <a:pt x="168" y="450"/>
                    </a:lnTo>
                    <a:lnTo>
                      <a:pt x="164" y="461"/>
                    </a:lnTo>
                    <a:lnTo>
                      <a:pt x="159" y="471"/>
                    </a:lnTo>
                    <a:lnTo>
                      <a:pt x="155" y="483"/>
                    </a:lnTo>
                    <a:lnTo>
                      <a:pt x="149" y="513"/>
                    </a:lnTo>
                    <a:lnTo>
                      <a:pt x="142" y="575"/>
                    </a:lnTo>
                    <a:lnTo>
                      <a:pt x="141" y="604"/>
                    </a:lnTo>
                    <a:lnTo>
                      <a:pt x="133" y="621"/>
                    </a:lnTo>
                    <a:lnTo>
                      <a:pt x="117" y="653"/>
                    </a:lnTo>
                    <a:lnTo>
                      <a:pt x="101" y="681"/>
                    </a:lnTo>
                    <a:lnTo>
                      <a:pt x="81" y="702"/>
                    </a:lnTo>
                    <a:lnTo>
                      <a:pt x="56" y="713"/>
                    </a:lnTo>
                    <a:lnTo>
                      <a:pt x="21" y="713"/>
                    </a:lnTo>
                    <a:lnTo>
                      <a:pt x="0" y="707"/>
                    </a:lnTo>
                    <a:lnTo>
                      <a:pt x="3" y="713"/>
                    </a:lnTo>
                    <a:lnTo>
                      <a:pt x="20" y="730"/>
                    </a:lnTo>
                    <a:lnTo>
                      <a:pt x="35" y="738"/>
                    </a:lnTo>
                    <a:lnTo>
                      <a:pt x="58" y="741"/>
                    </a:lnTo>
                    <a:lnTo>
                      <a:pt x="71" y="7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169"/>
              <p:cNvSpPr>
                <a:spLocks/>
              </p:cNvSpPr>
              <p:nvPr/>
            </p:nvSpPr>
            <p:spPr bwMode="auto">
              <a:xfrm>
                <a:off x="2474" y="985"/>
                <a:ext cx="33" cy="42"/>
              </a:xfrm>
              <a:custGeom>
                <a:avLst/>
                <a:gdLst>
                  <a:gd name="T0" fmla="*/ 1 w 65"/>
                  <a:gd name="T1" fmla="*/ 1 h 84"/>
                  <a:gd name="T2" fmla="*/ 1 w 65"/>
                  <a:gd name="T3" fmla="*/ 1 h 84"/>
                  <a:gd name="T4" fmla="*/ 1 w 65"/>
                  <a:gd name="T5" fmla="*/ 1 h 84"/>
                  <a:gd name="T6" fmla="*/ 1 w 65"/>
                  <a:gd name="T7" fmla="*/ 1 h 84"/>
                  <a:gd name="T8" fmla="*/ 1 w 65"/>
                  <a:gd name="T9" fmla="*/ 1 h 84"/>
                  <a:gd name="T10" fmla="*/ 0 w 65"/>
                  <a:gd name="T11" fmla="*/ 1 h 84"/>
                  <a:gd name="T12" fmla="*/ 1 w 65"/>
                  <a:gd name="T13" fmla="*/ 1 h 84"/>
                  <a:gd name="T14" fmla="*/ 1 w 65"/>
                  <a:gd name="T15" fmla="*/ 1 h 84"/>
                  <a:gd name="T16" fmla="*/ 1 w 65"/>
                  <a:gd name="T17" fmla="*/ 1 h 84"/>
                  <a:gd name="T18" fmla="*/ 1 w 65"/>
                  <a:gd name="T19" fmla="*/ 1 h 84"/>
                  <a:gd name="T20" fmla="*/ 1 w 65"/>
                  <a:gd name="T21" fmla="*/ 1 h 84"/>
                  <a:gd name="T22" fmla="*/ 1 w 65"/>
                  <a:gd name="T23" fmla="*/ 1 h 84"/>
                  <a:gd name="T24" fmla="*/ 1 w 65"/>
                  <a:gd name="T25" fmla="*/ 1 h 84"/>
                  <a:gd name="T26" fmla="*/ 1 w 65"/>
                  <a:gd name="T27" fmla="*/ 1 h 84"/>
                  <a:gd name="T28" fmla="*/ 1 w 65"/>
                  <a:gd name="T29" fmla="*/ 1 h 84"/>
                  <a:gd name="T30" fmla="*/ 1 w 65"/>
                  <a:gd name="T31" fmla="*/ 0 h 84"/>
                  <a:gd name="T32" fmla="*/ 1 w 65"/>
                  <a:gd name="T33" fmla="*/ 1 h 84"/>
                  <a:gd name="T34" fmla="*/ 1 w 65"/>
                  <a:gd name="T35" fmla="*/ 1 h 84"/>
                  <a:gd name="T36" fmla="*/ 1 w 65"/>
                  <a:gd name="T37" fmla="*/ 1 h 84"/>
                  <a:gd name="T38" fmla="*/ 1 w 65"/>
                  <a:gd name="T39" fmla="*/ 1 h 84"/>
                  <a:gd name="T40" fmla="*/ 1 w 65"/>
                  <a:gd name="T41" fmla="*/ 1 h 84"/>
                  <a:gd name="T42" fmla="*/ 1 w 65"/>
                  <a:gd name="T43" fmla="*/ 1 h 8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5"/>
                  <a:gd name="T67" fmla="*/ 0 h 84"/>
                  <a:gd name="T68" fmla="*/ 65 w 65"/>
                  <a:gd name="T69" fmla="*/ 84 h 8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5" h="84">
                    <a:moveTo>
                      <a:pt x="65" y="23"/>
                    </a:moveTo>
                    <a:lnTo>
                      <a:pt x="59" y="28"/>
                    </a:lnTo>
                    <a:lnTo>
                      <a:pt x="49" y="38"/>
                    </a:lnTo>
                    <a:lnTo>
                      <a:pt x="28" y="61"/>
                    </a:lnTo>
                    <a:lnTo>
                      <a:pt x="5" y="81"/>
                    </a:lnTo>
                    <a:lnTo>
                      <a:pt x="0" y="84"/>
                    </a:lnTo>
                    <a:lnTo>
                      <a:pt x="1" y="79"/>
                    </a:lnTo>
                    <a:lnTo>
                      <a:pt x="3" y="69"/>
                    </a:lnTo>
                    <a:lnTo>
                      <a:pt x="7" y="46"/>
                    </a:lnTo>
                    <a:lnTo>
                      <a:pt x="11" y="24"/>
                    </a:lnTo>
                    <a:lnTo>
                      <a:pt x="13" y="18"/>
                    </a:lnTo>
                    <a:lnTo>
                      <a:pt x="15" y="18"/>
                    </a:lnTo>
                    <a:lnTo>
                      <a:pt x="23" y="15"/>
                    </a:lnTo>
                    <a:lnTo>
                      <a:pt x="36" y="8"/>
                    </a:lnTo>
                    <a:lnTo>
                      <a:pt x="49" y="2"/>
                    </a:lnTo>
                    <a:lnTo>
                      <a:pt x="52" y="0"/>
                    </a:lnTo>
                    <a:lnTo>
                      <a:pt x="53" y="3"/>
                    </a:lnTo>
                    <a:lnTo>
                      <a:pt x="56" y="7"/>
                    </a:lnTo>
                    <a:lnTo>
                      <a:pt x="59" y="14"/>
                    </a:lnTo>
                    <a:lnTo>
                      <a:pt x="63" y="22"/>
                    </a:lnTo>
                    <a:lnTo>
                      <a:pt x="65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170"/>
              <p:cNvSpPr>
                <a:spLocks/>
              </p:cNvSpPr>
              <p:nvPr/>
            </p:nvSpPr>
            <p:spPr bwMode="auto">
              <a:xfrm>
                <a:off x="2338" y="1295"/>
                <a:ext cx="32" cy="56"/>
              </a:xfrm>
              <a:custGeom>
                <a:avLst/>
                <a:gdLst>
                  <a:gd name="T0" fmla="*/ 1 w 62"/>
                  <a:gd name="T1" fmla="*/ 1 h 111"/>
                  <a:gd name="T2" fmla="*/ 1 w 62"/>
                  <a:gd name="T3" fmla="*/ 1 h 111"/>
                  <a:gd name="T4" fmla="*/ 1 w 62"/>
                  <a:gd name="T5" fmla="*/ 1 h 111"/>
                  <a:gd name="T6" fmla="*/ 1 w 62"/>
                  <a:gd name="T7" fmla="*/ 1 h 111"/>
                  <a:gd name="T8" fmla="*/ 1 w 62"/>
                  <a:gd name="T9" fmla="*/ 1 h 111"/>
                  <a:gd name="T10" fmla="*/ 1 w 62"/>
                  <a:gd name="T11" fmla="*/ 1 h 111"/>
                  <a:gd name="T12" fmla="*/ 1 w 62"/>
                  <a:gd name="T13" fmla="*/ 1 h 111"/>
                  <a:gd name="T14" fmla="*/ 1 w 62"/>
                  <a:gd name="T15" fmla="*/ 1 h 111"/>
                  <a:gd name="T16" fmla="*/ 1 w 62"/>
                  <a:gd name="T17" fmla="*/ 1 h 111"/>
                  <a:gd name="T18" fmla="*/ 1 w 62"/>
                  <a:gd name="T19" fmla="*/ 1 h 111"/>
                  <a:gd name="T20" fmla="*/ 1 w 62"/>
                  <a:gd name="T21" fmla="*/ 1 h 111"/>
                  <a:gd name="T22" fmla="*/ 1 w 62"/>
                  <a:gd name="T23" fmla="*/ 1 h 111"/>
                  <a:gd name="T24" fmla="*/ 1 w 62"/>
                  <a:gd name="T25" fmla="*/ 1 h 111"/>
                  <a:gd name="T26" fmla="*/ 1 w 62"/>
                  <a:gd name="T27" fmla="*/ 1 h 111"/>
                  <a:gd name="T28" fmla="*/ 1 w 62"/>
                  <a:gd name="T29" fmla="*/ 1 h 111"/>
                  <a:gd name="T30" fmla="*/ 1 w 62"/>
                  <a:gd name="T31" fmla="*/ 0 h 111"/>
                  <a:gd name="T32" fmla="*/ 1 w 62"/>
                  <a:gd name="T33" fmla="*/ 1 h 111"/>
                  <a:gd name="T34" fmla="*/ 1 w 62"/>
                  <a:gd name="T35" fmla="*/ 1 h 111"/>
                  <a:gd name="T36" fmla="*/ 1 w 62"/>
                  <a:gd name="T37" fmla="*/ 1 h 111"/>
                  <a:gd name="T38" fmla="*/ 1 w 62"/>
                  <a:gd name="T39" fmla="*/ 1 h 111"/>
                  <a:gd name="T40" fmla="*/ 0 w 62"/>
                  <a:gd name="T41" fmla="*/ 1 h 111"/>
                  <a:gd name="T42" fmla="*/ 1 w 62"/>
                  <a:gd name="T43" fmla="*/ 1 h 111"/>
                  <a:gd name="T44" fmla="*/ 1 w 62"/>
                  <a:gd name="T45" fmla="*/ 1 h 11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2"/>
                  <a:gd name="T70" fmla="*/ 0 h 111"/>
                  <a:gd name="T71" fmla="*/ 62 w 62"/>
                  <a:gd name="T72" fmla="*/ 111 h 11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2" h="111">
                    <a:moveTo>
                      <a:pt x="2" y="77"/>
                    </a:moveTo>
                    <a:lnTo>
                      <a:pt x="4" y="85"/>
                    </a:lnTo>
                    <a:lnTo>
                      <a:pt x="10" y="96"/>
                    </a:lnTo>
                    <a:lnTo>
                      <a:pt x="20" y="108"/>
                    </a:lnTo>
                    <a:lnTo>
                      <a:pt x="25" y="111"/>
                    </a:lnTo>
                    <a:lnTo>
                      <a:pt x="26" y="111"/>
                    </a:lnTo>
                    <a:lnTo>
                      <a:pt x="28" y="106"/>
                    </a:lnTo>
                    <a:lnTo>
                      <a:pt x="34" y="96"/>
                    </a:lnTo>
                    <a:lnTo>
                      <a:pt x="46" y="77"/>
                    </a:lnTo>
                    <a:lnTo>
                      <a:pt x="58" y="57"/>
                    </a:lnTo>
                    <a:lnTo>
                      <a:pt x="62" y="52"/>
                    </a:lnTo>
                    <a:lnTo>
                      <a:pt x="59" y="48"/>
                    </a:lnTo>
                    <a:lnTo>
                      <a:pt x="54" y="40"/>
                    </a:lnTo>
                    <a:lnTo>
                      <a:pt x="45" y="22"/>
                    </a:lnTo>
                    <a:lnTo>
                      <a:pt x="35" y="5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26" y="8"/>
                    </a:lnTo>
                    <a:lnTo>
                      <a:pt x="8" y="35"/>
                    </a:lnTo>
                    <a:lnTo>
                      <a:pt x="2" y="53"/>
                    </a:lnTo>
                    <a:lnTo>
                      <a:pt x="0" y="69"/>
                    </a:lnTo>
                    <a:lnTo>
                      <a:pt x="2" y="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171"/>
              <p:cNvSpPr>
                <a:spLocks/>
              </p:cNvSpPr>
              <p:nvPr/>
            </p:nvSpPr>
            <p:spPr bwMode="auto">
              <a:xfrm>
                <a:off x="2339" y="1169"/>
                <a:ext cx="85" cy="103"/>
              </a:xfrm>
              <a:custGeom>
                <a:avLst/>
                <a:gdLst>
                  <a:gd name="T0" fmla="*/ 0 w 170"/>
                  <a:gd name="T1" fmla="*/ 1 h 205"/>
                  <a:gd name="T2" fmla="*/ 1 w 170"/>
                  <a:gd name="T3" fmla="*/ 1 h 205"/>
                  <a:gd name="T4" fmla="*/ 1 w 170"/>
                  <a:gd name="T5" fmla="*/ 1 h 205"/>
                  <a:gd name="T6" fmla="*/ 1 w 170"/>
                  <a:gd name="T7" fmla="*/ 1 h 205"/>
                  <a:gd name="T8" fmla="*/ 1 w 170"/>
                  <a:gd name="T9" fmla="*/ 1 h 205"/>
                  <a:gd name="T10" fmla="*/ 1 w 170"/>
                  <a:gd name="T11" fmla="*/ 1 h 205"/>
                  <a:gd name="T12" fmla="*/ 1 w 170"/>
                  <a:gd name="T13" fmla="*/ 1 h 205"/>
                  <a:gd name="T14" fmla="*/ 1 w 170"/>
                  <a:gd name="T15" fmla="*/ 1 h 205"/>
                  <a:gd name="T16" fmla="*/ 1 w 170"/>
                  <a:gd name="T17" fmla="*/ 1 h 205"/>
                  <a:gd name="T18" fmla="*/ 1 w 170"/>
                  <a:gd name="T19" fmla="*/ 1 h 205"/>
                  <a:gd name="T20" fmla="*/ 1 w 170"/>
                  <a:gd name="T21" fmla="*/ 1 h 205"/>
                  <a:gd name="T22" fmla="*/ 1 w 170"/>
                  <a:gd name="T23" fmla="*/ 1 h 205"/>
                  <a:gd name="T24" fmla="*/ 1 w 170"/>
                  <a:gd name="T25" fmla="*/ 1 h 205"/>
                  <a:gd name="T26" fmla="*/ 1 w 170"/>
                  <a:gd name="T27" fmla="*/ 1 h 205"/>
                  <a:gd name="T28" fmla="*/ 1 w 170"/>
                  <a:gd name="T29" fmla="*/ 1 h 205"/>
                  <a:gd name="T30" fmla="*/ 1 w 170"/>
                  <a:gd name="T31" fmla="*/ 1 h 205"/>
                  <a:gd name="T32" fmla="*/ 1 w 170"/>
                  <a:gd name="T33" fmla="*/ 1 h 205"/>
                  <a:gd name="T34" fmla="*/ 1 w 170"/>
                  <a:gd name="T35" fmla="*/ 1 h 205"/>
                  <a:gd name="T36" fmla="*/ 1 w 170"/>
                  <a:gd name="T37" fmla="*/ 1 h 205"/>
                  <a:gd name="T38" fmla="*/ 1 w 170"/>
                  <a:gd name="T39" fmla="*/ 1 h 205"/>
                  <a:gd name="T40" fmla="*/ 1 w 170"/>
                  <a:gd name="T41" fmla="*/ 1 h 205"/>
                  <a:gd name="T42" fmla="*/ 1 w 170"/>
                  <a:gd name="T43" fmla="*/ 1 h 205"/>
                  <a:gd name="T44" fmla="*/ 1 w 170"/>
                  <a:gd name="T45" fmla="*/ 1 h 205"/>
                  <a:gd name="T46" fmla="*/ 1 w 170"/>
                  <a:gd name="T47" fmla="*/ 1 h 205"/>
                  <a:gd name="T48" fmla="*/ 1 w 170"/>
                  <a:gd name="T49" fmla="*/ 1 h 205"/>
                  <a:gd name="T50" fmla="*/ 1 w 170"/>
                  <a:gd name="T51" fmla="*/ 1 h 205"/>
                  <a:gd name="T52" fmla="*/ 1 w 170"/>
                  <a:gd name="T53" fmla="*/ 1 h 205"/>
                  <a:gd name="T54" fmla="*/ 1 w 170"/>
                  <a:gd name="T55" fmla="*/ 1 h 205"/>
                  <a:gd name="T56" fmla="*/ 1 w 170"/>
                  <a:gd name="T57" fmla="*/ 1 h 205"/>
                  <a:gd name="T58" fmla="*/ 1 w 170"/>
                  <a:gd name="T59" fmla="*/ 1 h 205"/>
                  <a:gd name="T60" fmla="*/ 1 w 170"/>
                  <a:gd name="T61" fmla="*/ 1 h 205"/>
                  <a:gd name="T62" fmla="*/ 1 w 170"/>
                  <a:gd name="T63" fmla="*/ 1 h 205"/>
                  <a:gd name="T64" fmla="*/ 1 w 170"/>
                  <a:gd name="T65" fmla="*/ 1 h 205"/>
                  <a:gd name="T66" fmla="*/ 1 w 170"/>
                  <a:gd name="T67" fmla="*/ 1 h 205"/>
                  <a:gd name="T68" fmla="*/ 1 w 170"/>
                  <a:gd name="T69" fmla="*/ 1 h 205"/>
                  <a:gd name="T70" fmla="*/ 1 w 170"/>
                  <a:gd name="T71" fmla="*/ 0 h 205"/>
                  <a:gd name="T72" fmla="*/ 1 w 170"/>
                  <a:gd name="T73" fmla="*/ 1 h 205"/>
                  <a:gd name="T74" fmla="*/ 1 w 170"/>
                  <a:gd name="T75" fmla="*/ 1 h 205"/>
                  <a:gd name="T76" fmla="*/ 1 w 170"/>
                  <a:gd name="T77" fmla="*/ 1 h 205"/>
                  <a:gd name="T78" fmla="*/ 0 w 170"/>
                  <a:gd name="T79" fmla="*/ 1 h 205"/>
                  <a:gd name="T80" fmla="*/ 0 w 170"/>
                  <a:gd name="T81" fmla="*/ 1 h 205"/>
                  <a:gd name="T82" fmla="*/ 0 w 170"/>
                  <a:gd name="T83" fmla="*/ 1 h 2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0"/>
                  <a:gd name="T127" fmla="*/ 0 h 205"/>
                  <a:gd name="T128" fmla="*/ 170 w 170"/>
                  <a:gd name="T129" fmla="*/ 205 h 2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0" h="205">
                    <a:moveTo>
                      <a:pt x="0" y="205"/>
                    </a:moveTo>
                    <a:lnTo>
                      <a:pt x="4" y="200"/>
                    </a:lnTo>
                    <a:lnTo>
                      <a:pt x="14" y="189"/>
                    </a:lnTo>
                    <a:lnTo>
                      <a:pt x="34" y="169"/>
                    </a:lnTo>
                    <a:lnTo>
                      <a:pt x="53" y="149"/>
                    </a:lnTo>
                    <a:lnTo>
                      <a:pt x="58" y="143"/>
                    </a:lnTo>
                    <a:lnTo>
                      <a:pt x="57" y="142"/>
                    </a:lnTo>
                    <a:lnTo>
                      <a:pt x="55" y="139"/>
                    </a:lnTo>
                    <a:lnTo>
                      <a:pt x="51" y="133"/>
                    </a:lnTo>
                    <a:lnTo>
                      <a:pt x="47" y="126"/>
                    </a:lnTo>
                    <a:lnTo>
                      <a:pt x="46" y="124"/>
                    </a:lnTo>
                    <a:lnTo>
                      <a:pt x="48" y="121"/>
                    </a:lnTo>
                    <a:lnTo>
                      <a:pt x="52" y="115"/>
                    </a:lnTo>
                    <a:lnTo>
                      <a:pt x="61" y="102"/>
                    </a:lnTo>
                    <a:lnTo>
                      <a:pt x="70" y="88"/>
                    </a:lnTo>
                    <a:lnTo>
                      <a:pt x="73" y="84"/>
                    </a:lnTo>
                    <a:lnTo>
                      <a:pt x="75" y="85"/>
                    </a:lnTo>
                    <a:lnTo>
                      <a:pt x="79" y="87"/>
                    </a:lnTo>
                    <a:lnTo>
                      <a:pt x="88" y="90"/>
                    </a:lnTo>
                    <a:lnTo>
                      <a:pt x="97" y="94"/>
                    </a:lnTo>
                    <a:lnTo>
                      <a:pt x="100" y="94"/>
                    </a:lnTo>
                    <a:lnTo>
                      <a:pt x="105" y="90"/>
                    </a:lnTo>
                    <a:lnTo>
                      <a:pt x="117" y="80"/>
                    </a:lnTo>
                    <a:lnTo>
                      <a:pt x="140" y="61"/>
                    </a:lnTo>
                    <a:lnTo>
                      <a:pt x="164" y="40"/>
                    </a:lnTo>
                    <a:lnTo>
                      <a:pt x="170" y="35"/>
                    </a:lnTo>
                    <a:lnTo>
                      <a:pt x="165" y="35"/>
                    </a:lnTo>
                    <a:lnTo>
                      <a:pt x="157" y="34"/>
                    </a:lnTo>
                    <a:lnTo>
                      <a:pt x="138" y="33"/>
                    </a:lnTo>
                    <a:lnTo>
                      <a:pt x="120" y="32"/>
                    </a:lnTo>
                    <a:lnTo>
                      <a:pt x="116" y="31"/>
                    </a:lnTo>
                    <a:lnTo>
                      <a:pt x="116" y="29"/>
                    </a:lnTo>
                    <a:lnTo>
                      <a:pt x="116" y="23"/>
                    </a:lnTo>
                    <a:lnTo>
                      <a:pt x="118" y="13"/>
                    </a:lnTo>
                    <a:lnTo>
                      <a:pt x="120" y="3"/>
                    </a:lnTo>
                    <a:lnTo>
                      <a:pt x="121" y="0"/>
                    </a:lnTo>
                    <a:lnTo>
                      <a:pt x="104" y="13"/>
                    </a:lnTo>
                    <a:lnTo>
                      <a:pt x="74" y="40"/>
                    </a:lnTo>
                    <a:lnTo>
                      <a:pt x="24" y="107"/>
                    </a:lnTo>
                    <a:lnTo>
                      <a:pt x="0" y="185"/>
                    </a:lnTo>
                    <a:lnTo>
                      <a:pt x="0" y="20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7" name="Freeform 172"/>
              <p:cNvSpPr>
                <a:spLocks/>
              </p:cNvSpPr>
              <p:nvPr/>
            </p:nvSpPr>
            <p:spPr bwMode="auto">
              <a:xfrm>
                <a:off x="2334" y="1138"/>
                <a:ext cx="48" cy="71"/>
              </a:xfrm>
              <a:custGeom>
                <a:avLst/>
                <a:gdLst>
                  <a:gd name="T0" fmla="*/ 0 w 98"/>
                  <a:gd name="T1" fmla="*/ 1 h 142"/>
                  <a:gd name="T2" fmla="*/ 0 w 98"/>
                  <a:gd name="T3" fmla="*/ 1 h 142"/>
                  <a:gd name="T4" fmla="*/ 0 w 98"/>
                  <a:gd name="T5" fmla="*/ 1 h 142"/>
                  <a:gd name="T6" fmla="*/ 0 w 98"/>
                  <a:gd name="T7" fmla="*/ 1 h 142"/>
                  <a:gd name="T8" fmla="*/ 0 w 98"/>
                  <a:gd name="T9" fmla="*/ 1 h 142"/>
                  <a:gd name="T10" fmla="*/ 0 w 98"/>
                  <a:gd name="T11" fmla="*/ 1 h 142"/>
                  <a:gd name="T12" fmla="*/ 0 w 98"/>
                  <a:gd name="T13" fmla="*/ 1 h 142"/>
                  <a:gd name="T14" fmla="*/ 0 w 98"/>
                  <a:gd name="T15" fmla="*/ 1 h 142"/>
                  <a:gd name="T16" fmla="*/ 0 w 98"/>
                  <a:gd name="T17" fmla="*/ 1 h 142"/>
                  <a:gd name="T18" fmla="*/ 0 w 98"/>
                  <a:gd name="T19" fmla="*/ 0 h 142"/>
                  <a:gd name="T20" fmla="*/ 0 w 98"/>
                  <a:gd name="T21" fmla="*/ 1 h 142"/>
                  <a:gd name="T22" fmla="*/ 0 w 98"/>
                  <a:gd name="T23" fmla="*/ 1 h 142"/>
                  <a:gd name="T24" fmla="*/ 0 w 98"/>
                  <a:gd name="T25" fmla="*/ 1 h 142"/>
                  <a:gd name="T26" fmla="*/ 0 w 98"/>
                  <a:gd name="T27" fmla="*/ 1 h 142"/>
                  <a:gd name="T28" fmla="*/ 0 w 98"/>
                  <a:gd name="T29" fmla="*/ 1 h 142"/>
                  <a:gd name="T30" fmla="*/ 0 w 98"/>
                  <a:gd name="T31" fmla="*/ 1 h 1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8"/>
                  <a:gd name="T49" fmla="*/ 0 h 142"/>
                  <a:gd name="T50" fmla="*/ 98 w 98"/>
                  <a:gd name="T51" fmla="*/ 142 h 1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8" h="142">
                    <a:moveTo>
                      <a:pt x="1" y="142"/>
                    </a:moveTo>
                    <a:lnTo>
                      <a:pt x="7" y="131"/>
                    </a:lnTo>
                    <a:lnTo>
                      <a:pt x="19" y="108"/>
                    </a:lnTo>
                    <a:lnTo>
                      <a:pt x="49" y="69"/>
                    </a:lnTo>
                    <a:lnTo>
                      <a:pt x="87" y="34"/>
                    </a:lnTo>
                    <a:lnTo>
                      <a:pt x="98" y="26"/>
                    </a:lnTo>
                    <a:lnTo>
                      <a:pt x="93" y="22"/>
                    </a:lnTo>
                    <a:lnTo>
                      <a:pt x="81" y="10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55" y="15"/>
                    </a:lnTo>
                    <a:lnTo>
                      <a:pt x="31" y="43"/>
                    </a:lnTo>
                    <a:lnTo>
                      <a:pt x="5" y="92"/>
                    </a:lnTo>
                    <a:lnTo>
                      <a:pt x="0" y="133"/>
                    </a:lnTo>
                    <a:lnTo>
                      <a:pt x="1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" name="Freeform 173"/>
              <p:cNvSpPr>
                <a:spLocks/>
              </p:cNvSpPr>
              <p:nvPr/>
            </p:nvSpPr>
            <p:spPr bwMode="auto">
              <a:xfrm>
                <a:off x="2337" y="1102"/>
                <a:ext cx="27" cy="46"/>
              </a:xfrm>
              <a:custGeom>
                <a:avLst/>
                <a:gdLst>
                  <a:gd name="T0" fmla="*/ 0 w 53"/>
                  <a:gd name="T1" fmla="*/ 1 h 92"/>
                  <a:gd name="T2" fmla="*/ 1 w 53"/>
                  <a:gd name="T3" fmla="*/ 1 h 92"/>
                  <a:gd name="T4" fmla="*/ 1 w 53"/>
                  <a:gd name="T5" fmla="*/ 1 h 92"/>
                  <a:gd name="T6" fmla="*/ 1 w 53"/>
                  <a:gd name="T7" fmla="*/ 1 h 92"/>
                  <a:gd name="T8" fmla="*/ 1 w 53"/>
                  <a:gd name="T9" fmla="*/ 1 h 92"/>
                  <a:gd name="T10" fmla="*/ 1 w 53"/>
                  <a:gd name="T11" fmla="*/ 1 h 92"/>
                  <a:gd name="T12" fmla="*/ 1 w 53"/>
                  <a:gd name="T13" fmla="*/ 1 h 92"/>
                  <a:gd name="T14" fmla="*/ 1 w 53"/>
                  <a:gd name="T15" fmla="*/ 1 h 92"/>
                  <a:gd name="T16" fmla="*/ 1 w 53"/>
                  <a:gd name="T17" fmla="*/ 1 h 92"/>
                  <a:gd name="T18" fmla="*/ 1 w 53"/>
                  <a:gd name="T19" fmla="*/ 0 h 92"/>
                  <a:gd name="T20" fmla="*/ 1 w 53"/>
                  <a:gd name="T21" fmla="*/ 1 h 92"/>
                  <a:gd name="T22" fmla="*/ 1 w 53"/>
                  <a:gd name="T23" fmla="*/ 1 h 92"/>
                  <a:gd name="T24" fmla="*/ 1 w 53"/>
                  <a:gd name="T25" fmla="*/ 1 h 92"/>
                  <a:gd name="T26" fmla="*/ 1 w 53"/>
                  <a:gd name="T27" fmla="*/ 1 h 92"/>
                  <a:gd name="T28" fmla="*/ 0 w 53"/>
                  <a:gd name="T29" fmla="*/ 1 h 92"/>
                  <a:gd name="T30" fmla="*/ 0 w 53"/>
                  <a:gd name="T31" fmla="*/ 1 h 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3"/>
                  <a:gd name="T49" fmla="*/ 0 h 92"/>
                  <a:gd name="T50" fmla="*/ 53 w 53"/>
                  <a:gd name="T51" fmla="*/ 92 h 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3" h="92">
                    <a:moveTo>
                      <a:pt x="0" y="92"/>
                    </a:moveTo>
                    <a:lnTo>
                      <a:pt x="4" y="87"/>
                    </a:lnTo>
                    <a:lnTo>
                      <a:pt x="12" y="77"/>
                    </a:lnTo>
                    <a:lnTo>
                      <a:pt x="28" y="56"/>
                    </a:lnTo>
                    <a:lnTo>
                      <a:pt x="47" y="36"/>
                    </a:lnTo>
                    <a:lnTo>
                      <a:pt x="53" y="32"/>
                    </a:lnTo>
                    <a:lnTo>
                      <a:pt x="50" y="27"/>
                    </a:lnTo>
                    <a:lnTo>
                      <a:pt x="44" y="13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5" y="6"/>
                    </a:lnTo>
                    <a:lnTo>
                      <a:pt x="25" y="19"/>
                    </a:lnTo>
                    <a:lnTo>
                      <a:pt x="10" y="53"/>
                    </a:lnTo>
                    <a:lnTo>
                      <a:pt x="1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9" name="Freeform 174"/>
              <p:cNvSpPr>
                <a:spLocks/>
              </p:cNvSpPr>
              <p:nvPr/>
            </p:nvSpPr>
            <p:spPr bwMode="auto">
              <a:xfrm>
                <a:off x="2492" y="1155"/>
                <a:ext cx="134" cy="104"/>
              </a:xfrm>
              <a:custGeom>
                <a:avLst/>
                <a:gdLst>
                  <a:gd name="T0" fmla="*/ 1 w 266"/>
                  <a:gd name="T1" fmla="*/ 1 h 207"/>
                  <a:gd name="T2" fmla="*/ 1 w 266"/>
                  <a:gd name="T3" fmla="*/ 1 h 207"/>
                  <a:gd name="T4" fmla="*/ 1 w 266"/>
                  <a:gd name="T5" fmla="*/ 1 h 207"/>
                  <a:gd name="T6" fmla="*/ 1 w 266"/>
                  <a:gd name="T7" fmla="*/ 1 h 207"/>
                  <a:gd name="T8" fmla="*/ 1 w 266"/>
                  <a:gd name="T9" fmla="*/ 1 h 207"/>
                  <a:gd name="T10" fmla="*/ 1 w 266"/>
                  <a:gd name="T11" fmla="*/ 0 h 207"/>
                  <a:gd name="T12" fmla="*/ 1 w 266"/>
                  <a:gd name="T13" fmla="*/ 1 h 207"/>
                  <a:gd name="T14" fmla="*/ 1 w 266"/>
                  <a:gd name="T15" fmla="*/ 1 h 207"/>
                  <a:gd name="T16" fmla="*/ 1 w 266"/>
                  <a:gd name="T17" fmla="*/ 1 h 207"/>
                  <a:gd name="T18" fmla="*/ 1 w 266"/>
                  <a:gd name="T19" fmla="*/ 1 h 207"/>
                  <a:gd name="T20" fmla="*/ 1 w 266"/>
                  <a:gd name="T21" fmla="*/ 1 h 207"/>
                  <a:gd name="T22" fmla="*/ 1 w 266"/>
                  <a:gd name="T23" fmla="*/ 1 h 207"/>
                  <a:gd name="T24" fmla="*/ 1 w 266"/>
                  <a:gd name="T25" fmla="*/ 1 h 207"/>
                  <a:gd name="T26" fmla="*/ 1 w 266"/>
                  <a:gd name="T27" fmla="*/ 1 h 207"/>
                  <a:gd name="T28" fmla="*/ 1 w 266"/>
                  <a:gd name="T29" fmla="*/ 1 h 207"/>
                  <a:gd name="T30" fmla="*/ 0 w 266"/>
                  <a:gd name="T31" fmla="*/ 1 h 207"/>
                  <a:gd name="T32" fmla="*/ 1 w 266"/>
                  <a:gd name="T33" fmla="*/ 1 h 207"/>
                  <a:gd name="T34" fmla="*/ 1 w 266"/>
                  <a:gd name="T35" fmla="*/ 1 h 207"/>
                  <a:gd name="T36" fmla="*/ 1 w 266"/>
                  <a:gd name="T37" fmla="*/ 1 h 207"/>
                  <a:gd name="T38" fmla="*/ 1 w 266"/>
                  <a:gd name="T39" fmla="*/ 1 h 207"/>
                  <a:gd name="T40" fmla="*/ 1 w 266"/>
                  <a:gd name="T41" fmla="*/ 1 h 207"/>
                  <a:gd name="T42" fmla="*/ 1 w 266"/>
                  <a:gd name="T43" fmla="*/ 1 h 207"/>
                  <a:gd name="T44" fmla="*/ 1 w 266"/>
                  <a:gd name="T45" fmla="*/ 1 h 207"/>
                  <a:gd name="T46" fmla="*/ 1 w 266"/>
                  <a:gd name="T47" fmla="*/ 1 h 207"/>
                  <a:gd name="T48" fmla="*/ 1 w 266"/>
                  <a:gd name="T49" fmla="*/ 1 h 207"/>
                  <a:gd name="T50" fmla="*/ 1 w 266"/>
                  <a:gd name="T51" fmla="*/ 1 h 207"/>
                  <a:gd name="T52" fmla="*/ 1 w 266"/>
                  <a:gd name="T53" fmla="*/ 1 h 207"/>
                  <a:gd name="T54" fmla="*/ 1 w 266"/>
                  <a:gd name="T55" fmla="*/ 1 h 207"/>
                  <a:gd name="T56" fmla="*/ 1 w 266"/>
                  <a:gd name="T57" fmla="*/ 1 h 207"/>
                  <a:gd name="T58" fmla="*/ 1 w 266"/>
                  <a:gd name="T59" fmla="*/ 1 h 207"/>
                  <a:gd name="T60" fmla="*/ 1 w 266"/>
                  <a:gd name="T61" fmla="*/ 1 h 207"/>
                  <a:gd name="T62" fmla="*/ 1 w 266"/>
                  <a:gd name="T63" fmla="*/ 1 h 20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66"/>
                  <a:gd name="T97" fmla="*/ 0 h 207"/>
                  <a:gd name="T98" fmla="*/ 266 w 266"/>
                  <a:gd name="T99" fmla="*/ 207 h 20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66" h="207">
                    <a:moveTo>
                      <a:pt x="208" y="24"/>
                    </a:moveTo>
                    <a:lnTo>
                      <a:pt x="207" y="23"/>
                    </a:lnTo>
                    <a:lnTo>
                      <a:pt x="204" y="19"/>
                    </a:lnTo>
                    <a:lnTo>
                      <a:pt x="201" y="10"/>
                    </a:lnTo>
                    <a:lnTo>
                      <a:pt x="197" y="2"/>
                    </a:lnTo>
                    <a:lnTo>
                      <a:pt x="197" y="0"/>
                    </a:lnTo>
                    <a:lnTo>
                      <a:pt x="196" y="3"/>
                    </a:lnTo>
                    <a:lnTo>
                      <a:pt x="194" y="9"/>
                    </a:lnTo>
                    <a:lnTo>
                      <a:pt x="192" y="21"/>
                    </a:lnTo>
                    <a:lnTo>
                      <a:pt x="189" y="33"/>
                    </a:lnTo>
                    <a:lnTo>
                      <a:pt x="189" y="35"/>
                    </a:lnTo>
                    <a:lnTo>
                      <a:pt x="168" y="48"/>
                    </a:lnTo>
                    <a:lnTo>
                      <a:pt x="130" y="72"/>
                    </a:lnTo>
                    <a:lnTo>
                      <a:pt x="69" y="124"/>
                    </a:lnTo>
                    <a:lnTo>
                      <a:pt x="13" y="188"/>
                    </a:lnTo>
                    <a:lnTo>
                      <a:pt x="0" y="207"/>
                    </a:lnTo>
                    <a:lnTo>
                      <a:pt x="19" y="193"/>
                    </a:lnTo>
                    <a:lnTo>
                      <a:pt x="56" y="166"/>
                    </a:lnTo>
                    <a:lnTo>
                      <a:pt x="130" y="118"/>
                    </a:lnTo>
                    <a:lnTo>
                      <a:pt x="216" y="82"/>
                    </a:lnTo>
                    <a:lnTo>
                      <a:pt x="240" y="75"/>
                    </a:lnTo>
                    <a:lnTo>
                      <a:pt x="242" y="72"/>
                    </a:lnTo>
                    <a:lnTo>
                      <a:pt x="246" y="64"/>
                    </a:lnTo>
                    <a:lnTo>
                      <a:pt x="254" y="50"/>
                    </a:lnTo>
                    <a:lnTo>
                      <a:pt x="263" y="34"/>
                    </a:lnTo>
                    <a:lnTo>
                      <a:pt x="266" y="30"/>
                    </a:lnTo>
                    <a:lnTo>
                      <a:pt x="261" y="30"/>
                    </a:lnTo>
                    <a:lnTo>
                      <a:pt x="251" y="30"/>
                    </a:lnTo>
                    <a:lnTo>
                      <a:pt x="232" y="28"/>
                    </a:lnTo>
                    <a:lnTo>
                      <a:pt x="212" y="25"/>
                    </a:lnTo>
                    <a:lnTo>
                      <a:pt x="208" y="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0" name="Freeform 175"/>
              <p:cNvSpPr>
                <a:spLocks/>
              </p:cNvSpPr>
              <p:nvPr/>
            </p:nvSpPr>
            <p:spPr bwMode="auto">
              <a:xfrm>
                <a:off x="2357" y="1270"/>
                <a:ext cx="141" cy="257"/>
              </a:xfrm>
              <a:custGeom>
                <a:avLst/>
                <a:gdLst>
                  <a:gd name="T0" fmla="*/ 0 w 283"/>
                  <a:gd name="T1" fmla="*/ 0 h 515"/>
                  <a:gd name="T2" fmla="*/ 0 w 283"/>
                  <a:gd name="T3" fmla="*/ 0 h 515"/>
                  <a:gd name="T4" fmla="*/ 0 w 283"/>
                  <a:gd name="T5" fmla="*/ 0 h 515"/>
                  <a:gd name="T6" fmla="*/ 0 w 283"/>
                  <a:gd name="T7" fmla="*/ 0 h 515"/>
                  <a:gd name="T8" fmla="*/ 0 w 283"/>
                  <a:gd name="T9" fmla="*/ 0 h 515"/>
                  <a:gd name="T10" fmla="*/ 0 w 283"/>
                  <a:gd name="T11" fmla="*/ 0 h 515"/>
                  <a:gd name="T12" fmla="*/ 0 w 283"/>
                  <a:gd name="T13" fmla="*/ 0 h 515"/>
                  <a:gd name="T14" fmla="*/ 0 w 283"/>
                  <a:gd name="T15" fmla="*/ 0 h 515"/>
                  <a:gd name="T16" fmla="*/ 0 w 283"/>
                  <a:gd name="T17" fmla="*/ 0 h 515"/>
                  <a:gd name="T18" fmla="*/ 0 w 283"/>
                  <a:gd name="T19" fmla="*/ 0 h 515"/>
                  <a:gd name="T20" fmla="*/ 0 w 283"/>
                  <a:gd name="T21" fmla="*/ 0 h 515"/>
                  <a:gd name="T22" fmla="*/ 0 w 283"/>
                  <a:gd name="T23" fmla="*/ 0 h 515"/>
                  <a:gd name="T24" fmla="*/ 0 w 283"/>
                  <a:gd name="T25" fmla="*/ 0 h 515"/>
                  <a:gd name="T26" fmla="*/ 0 w 283"/>
                  <a:gd name="T27" fmla="*/ 0 h 515"/>
                  <a:gd name="T28" fmla="*/ 0 w 283"/>
                  <a:gd name="T29" fmla="*/ 0 h 515"/>
                  <a:gd name="T30" fmla="*/ 0 w 283"/>
                  <a:gd name="T31" fmla="*/ 0 h 515"/>
                  <a:gd name="T32" fmla="*/ 0 w 283"/>
                  <a:gd name="T33" fmla="*/ 0 h 515"/>
                  <a:gd name="T34" fmla="*/ 0 w 283"/>
                  <a:gd name="T35" fmla="*/ 0 h 515"/>
                  <a:gd name="T36" fmla="*/ 0 w 283"/>
                  <a:gd name="T37" fmla="*/ 0 h 515"/>
                  <a:gd name="T38" fmla="*/ 0 w 283"/>
                  <a:gd name="T39" fmla="*/ 0 h 515"/>
                  <a:gd name="T40" fmla="*/ 0 w 283"/>
                  <a:gd name="T41" fmla="*/ 0 h 515"/>
                  <a:gd name="T42" fmla="*/ 0 w 283"/>
                  <a:gd name="T43" fmla="*/ 0 h 515"/>
                  <a:gd name="T44" fmla="*/ 0 w 283"/>
                  <a:gd name="T45" fmla="*/ 0 h 515"/>
                  <a:gd name="T46" fmla="*/ 0 w 283"/>
                  <a:gd name="T47" fmla="*/ 0 h 515"/>
                  <a:gd name="T48" fmla="*/ 0 w 283"/>
                  <a:gd name="T49" fmla="*/ 0 h 515"/>
                  <a:gd name="T50" fmla="*/ 0 w 283"/>
                  <a:gd name="T51" fmla="*/ 0 h 515"/>
                  <a:gd name="T52" fmla="*/ 0 w 283"/>
                  <a:gd name="T53" fmla="*/ 0 h 515"/>
                  <a:gd name="T54" fmla="*/ 0 w 283"/>
                  <a:gd name="T55" fmla="*/ 0 h 515"/>
                  <a:gd name="T56" fmla="*/ 0 w 283"/>
                  <a:gd name="T57" fmla="*/ 0 h 515"/>
                  <a:gd name="T58" fmla="*/ 0 w 283"/>
                  <a:gd name="T59" fmla="*/ 0 h 515"/>
                  <a:gd name="T60" fmla="*/ 0 w 283"/>
                  <a:gd name="T61" fmla="*/ 0 h 515"/>
                  <a:gd name="T62" fmla="*/ 0 w 283"/>
                  <a:gd name="T63" fmla="*/ 0 h 515"/>
                  <a:gd name="T64" fmla="*/ 0 w 283"/>
                  <a:gd name="T65" fmla="*/ 0 h 515"/>
                  <a:gd name="T66" fmla="*/ 0 w 283"/>
                  <a:gd name="T67" fmla="*/ 0 h 515"/>
                  <a:gd name="T68" fmla="*/ 0 w 283"/>
                  <a:gd name="T69" fmla="*/ 0 h 515"/>
                  <a:gd name="T70" fmla="*/ 0 w 283"/>
                  <a:gd name="T71" fmla="*/ 0 h 515"/>
                  <a:gd name="T72" fmla="*/ 0 w 283"/>
                  <a:gd name="T73" fmla="*/ 0 h 515"/>
                  <a:gd name="T74" fmla="*/ 0 w 283"/>
                  <a:gd name="T75" fmla="*/ 0 h 515"/>
                  <a:gd name="T76" fmla="*/ 0 w 283"/>
                  <a:gd name="T77" fmla="*/ 0 h 515"/>
                  <a:gd name="T78" fmla="*/ 0 w 283"/>
                  <a:gd name="T79" fmla="*/ 0 h 515"/>
                  <a:gd name="T80" fmla="*/ 0 w 283"/>
                  <a:gd name="T81" fmla="*/ 0 h 515"/>
                  <a:gd name="T82" fmla="*/ 0 w 283"/>
                  <a:gd name="T83" fmla="*/ 0 h 515"/>
                  <a:gd name="T84" fmla="*/ 0 w 283"/>
                  <a:gd name="T85" fmla="*/ 0 h 515"/>
                  <a:gd name="T86" fmla="*/ 0 w 283"/>
                  <a:gd name="T87" fmla="*/ 0 h 515"/>
                  <a:gd name="T88" fmla="*/ 0 w 283"/>
                  <a:gd name="T89" fmla="*/ 0 h 515"/>
                  <a:gd name="T90" fmla="*/ 0 w 283"/>
                  <a:gd name="T91" fmla="*/ 0 h 515"/>
                  <a:gd name="T92" fmla="*/ 0 w 283"/>
                  <a:gd name="T93" fmla="*/ 0 h 515"/>
                  <a:gd name="T94" fmla="*/ 0 w 283"/>
                  <a:gd name="T95" fmla="*/ 0 h 515"/>
                  <a:gd name="T96" fmla="*/ 0 w 283"/>
                  <a:gd name="T97" fmla="*/ 0 h 515"/>
                  <a:gd name="T98" fmla="*/ 0 w 283"/>
                  <a:gd name="T99" fmla="*/ 0 h 515"/>
                  <a:gd name="T100" fmla="*/ 0 w 283"/>
                  <a:gd name="T101" fmla="*/ 0 h 515"/>
                  <a:gd name="T102" fmla="*/ 0 w 283"/>
                  <a:gd name="T103" fmla="*/ 0 h 515"/>
                  <a:gd name="T104" fmla="*/ 0 w 283"/>
                  <a:gd name="T105" fmla="*/ 0 h 51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83"/>
                  <a:gd name="T160" fmla="*/ 0 h 515"/>
                  <a:gd name="T161" fmla="*/ 283 w 283"/>
                  <a:gd name="T162" fmla="*/ 515 h 51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83" h="515">
                    <a:moveTo>
                      <a:pt x="4" y="240"/>
                    </a:moveTo>
                    <a:lnTo>
                      <a:pt x="2" y="264"/>
                    </a:lnTo>
                    <a:lnTo>
                      <a:pt x="0" y="310"/>
                    </a:lnTo>
                    <a:lnTo>
                      <a:pt x="4" y="403"/>
                    </a:lnTo>
                    <a:lnTo>
                      <a:pt x="17" y="493"/>
                    </a:lnTo>
                    <a:lnTo>
                      <a:pt x="22" y="515"/>
                    </a:lnTo>
                    <a:lnTo>
                      <a:pt x="23" y="490"/>
                    </a:lnTo>
                    <a:lnTo>
                      <a:pt x="26" y="439"/>
                    </a:lnTo>
                    <a:lnTo>
                      <a:pt x="29" y="337"/>
                    </a:lnTo>
                    <a:lnTo>
                      <a:pt x="31" y="235"/>
                    </a:lnTo>
                    <a:lnTo>
                      <a:pt x="31" y="209"/>
                    </a:lnTo>
                    <a:lnTo>
                      <a:pt x="35" y="211"/>
                    </a:lnTo>
                    <a:lnTo>
                      <a:pt x="41" y="214"/>
                    </a:lnTo>
                    <a:lnTo>
                      <a:pt x="53" y="221"/>
                    </a:lnTo>
                    <a:lnTo>
                      <a:pt x="65" y="228"/>
                    </a:lnTo>
                    <a:lnTo>
                      <a:pt x="68" y="229"/>
                    </a:lnTo>
                    <a:lnTo>
                      <a:pt x="71" y="223"/>
                    </a:lnTo>
                    <a:lnTo>
                      <a:pt x="78" y="211"/>
                    </a:lnTo>
                    <a:lnTo>
                      <a:pt x="92" y="186"/>
                    </a:lnTo>
                    <a:lnTo>
                      <a:pt x="109" y="161"/>
                    </a:lnTo>
                    <a:lnTo>
                      <a:pt x="113" y="154"/>
                    </a:lnTo>
                    <a:lnTo>
                      <a:pt x="109" y="153"/>
                    </a:lnTo>
                    <a:lnTo>
                      <a:pt x="102" y="150"/>
                    </a:lnTo>
                    <a:lnTo>
                      <a:pt x="90" y="145"/>
                    </a:lnTo>
                    <a:lnTo>
                      <a:pt x="78" y="140"/>
                    </a:lnTo>
                    <a:lnTo>
                      <a:pt x="75" y="138"/>
                    </a:lnTo>
                    <a:lnTo>
                      <a:pt x="78" y="134"/>
                    </a:lnTo>
                    <a:lnTo>
                      <a:pt x="85" y="125"/>
                    </a:lnTo>
                    <a:lnTo>
                      <a:pt x="100" y="108"/>
                    </a:lnTo>
                    <a:lnTo>
                      <a:pt x="116" y="90"/>
                    </a:lnTo>
                    <a:lnTo>
                      <a:pt x="120" y="84"/>
                    </a:lnTo>
                    <a:lnTo>
                      <a:pt x="125" y="85"/>
                    </a:lnTo>
                    <a:lnTo>
                      <a:pt x="136" y="85"/>
                    </a:lnTo>
                    <a:lnTo>
                      <a:pt x="157" y="86"/>
                    </a:lnTo>
                    <a:lnTo>
                      <a:pt x="179" y="88"/>
                    </a:lnTo>
                    <a:lnTo>
                      <a:pt x="186" y="88"/>
                    </a:lnTo>
                    <a:lnTo>
                      <a:pt x="194" y="82"/>
                    </a:lnTo>
                    <a:lnTo>
                      <a:pt x="210" y="72"/>
                    </a:lnTo>
                    <a:lnTo>
                      <a:pt x="242" y="50"/>
                    </a:lnTo>
                    <a:lnTo>
                      <a:pt x="275" y="30"/>
                    </a:lnTo>
                    <a:lnTo>
                      <a:pt x="283" y="24"/>
                    </a:lnTo>
                    <a:lnTo>
                      <a:pt x="279" y="23"/>
                    </a:lnTo>
                    <a:lnTo>
                      <a:pt x="271" y="19"/>
                    </a:lnTo>
                    <a:lnTo>
                      <a:pt x="254" y="10"/>
                    </a:lnTo>
                    <a:lnTo>
                      <a:pt x="238" y="2"/>
                    </a:lnTo>
                    <a:lnTo>
                      <a:pt x="235" y="0"/>
                    </a:lnTo>
                    <a:lnTo>
                      <a:pt x="210" y="6"/>
                    </a:lnTo>
                    <a:lnTo>
                      <a:pt x="184" y="17"/>
                    </a:lnTo>
                    <a:lnTo>
                      <a:pt x="133" y="48"/>
                    </a:lnTo>
                    <a:lnTo>
                      <a:pt x="85" y="91"/>
                    </a:lnTo>
                    <a:lnTo>
                      <a:pt x="17" y="191"/>
                    </a:lnTo>
                    <a:lnTo>
                      <a:pt x="4" y="2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1" name="Freeform 176"/>
              <p:cNvSpPr>
                <a:spLocks/>
              </p:cNvSpPr>
              <p:nvPr/>
            </p:nvSpPr>
            <p:spPr bwMode="auto">
              <a:xfrm>
                <a:off x="2388" y="1246"/>
                <a:ext cx="213" cy="258"/>
              </a:xfrm>
              <a:custGeom>
                <a:avLst/>
                <a:gdLst>
                  <a:gd name="T0" fmla="*/ 1 w 425"/>
                  <a:gd name="T1" fmla="*/ 1 h 516"/>
                  <a:gd name="T2" fmla="*/ 1 w 425"/>
                  <a:gd name="T3" fmla="*/ 1 h 516"/>
                  <a:gd name="T4" fmla="*/ 1 w 425"/>
                  <a:gd name="T5" fmla="*/ 1 h 516"/>
                  <a:gd name="T6" fmla="*/ 1 w 425"/>
                  <a:gd name="T7" fmla="*/ 1 h 516"/>
                  <a:gd name="T8" fmla="*/ 1 w 425"/>
                  <a:gd name="T9" fmla="*/ 1 h 516"/>
                  <a:gd name="T10" fmla="*/ 1 w 425"/>
                  <a:gd name="T11" fmla="*/ 1 h 516"/>
                  <a:gd name="T12" fmla="*/ 1 w 425"/>
                  <a:gd name="T13" fmla="*/ 1 h 516"/>
                  <a:gd name="T14" fmla="*/ 1 w 425"/>
                  <a:gd name="T15" fmla="*/ 1 h 516"/>
                  <a:gd name="T16" fmla="*/ 0 w 425"/>
                  <a:gd name="T17" fmla="*/ 1 h 516"/>
                  <a:gd name="T18" fmla="*/ 1 w 425"/>
                  <a:gd name="T19" fmla="*/ 1 h 516"/>
                  <a:gd name="T20" fmla="*/ 1 w 425"/>
                  <a:gd name="T21" fmla="*/ 1 h 516"/>
                  <a:gd name="T22" fmla="*/ 1 w 425"/>
                  <a:gd name="T23" fmla="*/ 1 h 516"/>
                  <a:gd name="T24" fmla="*/ 1 w 425"/>
                  <a:gd name="T25" fmla="*/ 1 h 516"/>
                  <a:gd name="T26" fmla="*/ 1 w 425"/>
                  <a:gd name="T27" fmla="*/ 1 h 516"/>
                  <a:gd name="T28" fmla="*/ 1 w 425"/>
                  <a:gd name="T29" fmla="*/ 1 h 516"/>
                  <a:gd name="T30" fmla="*/ 1 w 425"/>
                  <a:gd name="T31" fmla="*/ 1 h 516"/>
                  <a:gd name="T32" fmla="*/ 1 w 425"/>
                  <a:gd name="T33" fmla="*/ 1 h 516"/>
                  <a:gd name="T34" fmla="*/ 1 w 425"/>
                  <a:gd name="T35" fmla="*/ 1 h 516"/>
                  <a:gd name="T36" fmla="*/ 1 w 425"/>
                  <a:gd name="T37" fmla="*/ 1 h 516"/>
                  <a:gd name="T38" fmla="*/ 1 w 425"/>
                  <a:gd name="T39" fmla="*/ 1 h 516"/>
                  <a:gd name="T40" fmla="*/ 1 w 425"/>
                  <a:gd name="T41" fmla="*/ 1 h 516"/>
                  <a:gd name="T42" fmla="*/ 1 w 425"/>
                  <a:gd name="T43" fmla="*/ 1 h 516"/>
                  <a:gd name="T44" fmla="*/ 1 w 425"/>
                  <a:gd name="T45" fmla="*/ 1 h 516"/>
                  <a:gd name="T46" fmla="*/ 1 w 425"/>
                  <a:gd name="T47" fmla="*/ 1 h 516"/>
                  <a:gd name="T48" fmla="*/ 1 w 425"/>
                  <a:gd name="T49" fmla="*/ 1 h 516"/>
                  <a:gd name="T50" fmla="*/ 1 w 425"/>
                  <a:gd name="T51" fmla="*/ 1 h 516"/>
                  <a:gd name="T52" fmla="*/ 1 w 425"/>
                  <a:gd name="T53" fmla="*/ 1 h 516"/>
                  <a:gd name="T54" fmla="*/ 1 w 425"/>
                  <a:gd name="T55" fmla="*/ 1 h 516"/>
                  <a:gd name="T56" fmla="*/ 1 w 425"/>
                  <a:gd name="T57" fmla="*/ 1 h 516"/>
                  <a:gd name="T58" fmla="*/ 1 w 425"/>
                  <a:gd name="T59" fmla="*/ 1 h 516"/>
                  <a:gd name="T60" fmla="*/ 1 w 425"/>
                  <a:gd name="T61" fmla="*/ 1 h 516"/>
                  <a:gd name="T62" fmla="*/ 1 w 425"/>
                  <a:gd name="T63" fmla="*/ 1 h 516"/>
                  <a:gd name="T64" fmla="*/ 1 w 425"/>
                  <a:gd name="T65" fmla="*/ 1 h 516"/>
                  <a:gd name="T66" fmla="*/ 1 w 425"/>
                  <a:gd name="T67" fmla="*/ 1 h 516"/>
                  <a:gd name="T68" fmla="*/ 1 w 425"/>
                  <a:gd name="T69" fmla="*/ 1 h 516"/>
                  <a:gd name="T70" fmla="*/ 1 w 425"/>
                  <a:gd name="T71" fmla="*/ 1 h 516"/>
                  <a:gd name="T72" fmla="*/ 1 w 425"/>
                  <a:gd name="T73" fmla="*/ 1 h 516"/>
                  <a:gd name="T74" fmla="*/ 1 w 425"/>
                  <a:gd name="T75" fmla="*/ 1 h 516"/>
                  <a:gd name="T76" fmla="*/ 1 w 425"/>
                  <a:gd name="T77" fmla="*/ 1 h 516"/>
                  <a:gd name="T78" fmla="*/ 1 w 425"/>
                  <a:gd name="T79" fmla="*/ 1 h 516"/>
                  <a:gd name="T80" fmla="*/ 1 w 425"/>
                  <a:gd name="T81" fmla="*/ 0 h 516"/>
                  <a:gd name="T82" fmla="*/ 1 w 425"/>
                  <a:gd name="T83" fmla="*/ 1 h 516"/>
                  <a:gd name="T84" fmla="*/ 1 w 425"/>
                  <a:gd name="T85" fmla="*/ 1 h 516"/>
                  <a:gd name="T86" fmla="*/ 1 w 425"/>
                  <a:gd name="T87" fmla="*/ 1 h 5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25"/>
                  <a:gd name="T133" fmla="*/ 0 h 516"/>
                  <a:gd name="T134" fmla="*/ 425 w 425"/>
                  <a:gd name="T135" fmla="*/ 516 h 5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25" h="516">
                    <a:moveTo>
                      <a:pt x="297" y="61"/>
                    </a:moveTo>
                    <a:lnTo>
                      <a:pt x="290" y="72"/>
                    </a:lnTo>
                    <a:lnTo>
                      <a:pt x="274" y="93"/>
                    </a:lnTo>
                    <a:lnTo>
                      <a:pt x="237" y="131"/>
                    </a:lnTo>
                    <a:lnTo>
                      <a:pt x="220" y="145"/>
                    </a:lnTo>
                    <a:lnTo>
                      <a:pt x="206" y="152"/>
                    </a:lnTo>
                    <a:lnTo>
                      <a:pt x="201" y="151"/>
                    </a:lnTo>
                    <a:lnTo>
                      <a:pt x="198" y="151"/>
                    </a:lnTo>
                    <a:lnTo>
                      <a:pt x="194" y="152"/>
                    </a:lnTo>
                    <a:lnTo>
                      <a:pt x="189" y="154"/>
                    </a:lnTo>
                    <a:lnTo>
                      <a:pt x="179" y="159"/>
                    </a:lnTo>
                    <a:lnTo>
                      <a:pt x="155" y="177"/>
                    </a:lnTo>
                    <a:lnTo>
                      <a:pt x="101" y="228"/>
                    </a:lnTo>
                    <a:lnTo>
                      <a:pt x="72" y="267"/>
                    </a:lnTo>
                    <a:lnTo>
                      <a:pt x="63" y="287"/>
                    </a:lnTo>
                    <a:lnTo>
                      <a:pt x="46" y="326"/>
                    </a:lnTo>
                    <a:lnTo>
                      <a:pt x="14" y="404"/>
                    </a:lnTo>
                    <a:lnTo>
                      <a:pt x="0" y="484"/>
                    </a:lnTo>
                    <a:lnTo>
                      <a:pt x="1" y="503"/>
                    </a:lnTo>
                    <a:lnTo>
                      <a:pt x="2" y="510"/>
                    </a:lnTo>
                    <a:lnTo>
                      <a:pt x="3" y="513"/>
                    </a:lnTo>
                    <a:lnTo>
                      <a:pt x="4" y="515"/>
                    </a:lnTo>
                    <a:lnTo>
                      <a:pt x="6" y="516"/>
                    </a:lnTo>
                    <a:lnTo>
                      <a:pt x="7" y="516"/>
                    </a:lnTo>
                    <a:lnTo>
                      <a:pt x="9" y="516"/>
                    </a:lnTo>
                    <a:lnTo>
                      <a:pt x="11" y="515"/>
                    </a:lnTo>
                    <a:lnTo>
                      <a:pt x="14" y="513"/>
                    </a:lnTo>
                    <a:lnTo>
                      <a:pt x="19" y="509"/>
                    </a:lnTo>
                    <a:lnTo>
                      <a:pt x="30" y="498"/>
                    </a:lnTo>
                    <a:lnTo>
                      <a:pt x="57" y="471"/>
                    </a:lnTo>
                    <a:lnTo>
                      <a:pt x="61" y="468"/>
                    </a:lnTo>
                    <a:lnTo>
                      <a:pt x="63" y="461"/>
                    </a:lnTo>
                    <a:lnTo>
                      <a:pt x="69" y="445"/>
                    </a:lnTo>
                    <a:lnTo>
                      <a:pt x="80" y="414"/>
                    </a:lnTo>
                    <a:lnTo>
                      <a:pt x="90" y="383"/>
                    </a:lnTo>
                    <a:lnTo>
                      <a:pt x="93" y="375"/>
                    </a:lnTo>
                    <a:lnTo>
                      <a:pt x="92" y="373"/>
                    </a:lnTo>
                    <a:lnTo>
                      <a:pt x="89" y="373"/>
                    </a:lnTo>
                    <a:lnTo>
                      <a:pt x="86" y="374"/>
                    </a:lnTo>
                    <a:lnTo>
                      <a:pt x="82" y="376"/>
                    </a:lnTo>
                    <a:lnTo>
                      <a:pt x="73" y="381"/>
                    </a:lnTo>
                    <a:lnTo>
                      <a:pt x="63" y="387"/>
                    </a:lnTo>
                    <a:lnTo>
                      <a:pt x="56" y="389"/>
                    </a:lnTo>
                    <a:lnTo>
                      <a:pt x="53" y="386"/>
                    </a:lnTo>
                    <a:lnTo>
                      <a:pt x="52" y="379"/>
                    </a:lnTo>
                    <a:lnTo>
                      <a:pt x="52" y="365"/>
                    </a:lnTo>
                    <a:lnTo>
                      <a:pt x="59" y="334"/>
                    </a:lnTo>
                    <a:lnTo>
                      <a:pt x="74" y="308"/>
                    </a:lnTo>
                    <a:lnTo>
                      <a:pt x="80" y="302"/>
                    </a:lnTo>
                    <a:lnTo>
                      <a:pt x="83" y="300"/>
                    </a:lnTo>
                    <a:lnTo>
                      <a:pt x="86" y="299"/>
                    </a:lnTo>
                    <a:lnTo>
                      <a:pt x="90" y="299"/>
                    </a:lnTo>
                    <a:lnTo>
                      <a:pt x="95" y="300"/>
                    </a:lnTo>
                    <a:lnTo>
                      <a:pt x="105" y="302"/>
                    </a:lnTo>
                    <a:lnTo>
                      <a:pt x="125" y="306"/>
                    </a:lnTo>
                    <a:lnTo>
                      <a:pt x="133" y="303"/>
                    </a:lnTo>
                    <a:lnTo>
                      <a:pt x="156" y="287"/>
                    </a:lnTo>
                    <a:lnTo>
                      <a:pt x="203" y="251"/>
                    </a:lnTo>
                    <a:lnTo>
                      <a:pt x="293" y="175"/>
                    </a:lnTo>
                    <a:lnTo>
                      <a:pt x="377" y="95"/>
                    </a:lnTo>
                    <a:lnTo>
                      <a:pt x="397" y="74"/>
                    </a:lnTo>
                    <a:lnTo>
                      <a:pt x="398" y="72"/>
                    </a:lnTo>
                    <a:lnTo>
                      <a:pt x="396" y="72"/>
                    </a:lnTo>
                    <a:lnTo>
                      <a:pt x="395" y="72"/>
                    </a:lnTo>
                    <a:lnTo>
                      <a:pt x="390" y="74"/>
                    </a:lnTo>
                    <a:lnTo>
                      <a:pt x="378" y="81"/>
                    </a:lnTo>
                    <a:lnTo>
                      <a:pt x="342" y="103"/>
                    </a:lnTo>
                    <a:lnTo>
                      <a:pt x="246" y="166"/>
                    </a:lnTo>
                    <a:lnTo>
                      <a:pt x="193" y="204"/>
                    </a:lnTo>
                    <a:lnTo>
                      <a:pt x="187" y="208"/>
                    </a:lnTo>
                    <a:lnTo>
                      <a:pt x="174" y="216"/>
                    </a:lnTo>
                    <a:lnTo>
                      <a:pt x="145" y="229"/>
                    </a:lnTo>
                    <a:lnTo>
                      <a:pt x="134" y="232"/>
                    </a:lnTo>
                    <a:lnTo>
                      <a:pt x="133" y="232"/>
                    </a:lnTo>
                    <a:lnTo>
                      <a:pt x="132" y="232"/>
                    </a:lnTo>
                    <a:lnTo>
                      <a:pt x="132" y="230"/>
                    </a:lnTo>
                    <a:lnTo>
                      <a:pt x="134" y="228"/>
                    </a:lnTo>
                    <a:lnTo>
                      <a:pt x="155" y="207"/>
                    </a:lnTo>
                    <a:lnTo>
                      <a:pt x="202" y="167"/>
                    </a:lnTo>
                    <a:lnTo>
                      <a:pt x="298" y="88"/>
                    </a:lnTo>
                    <a:lnTo>
                      <a:pt x="398" y="17"/>
                    </a:lnTo>
                    <a:lnTo>
                      <a:pt x="425" y="0"/>
                    </a:lnTo>
                    <a:lnTo>
                      <a:pt x="422" y="1"/>
                    </a:lnTo>
                    <a:lnTo>
                      <a:pt x="407" y="5"/>
                    </a:lnTo>
                    <a:lnTo>
                      <a:pt x="356" y="22"/>
                    </a:lnTo>
                    <a:lnTo>
                      <a:pt x="304" y="51"/>
                    </a:lnTo>
                    <a:lnTo>
                      <a:pt x="297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2" name="Freeform 177"/>
              <p:cNvSpPr>
                <a:spLocks/>
              </p:cNvSpPr>
              <p:nvPr/>
            </p:nvSpPr>
            <p:spPr bwMode="auto">
              <a:xfrm>
                <a:off x="2424" y="1315"/>
                <a:ext cx="162" cy="316"/>
              </a:xfrm>
              <a:custGeom>
                <a:avLst/>
                <a:gdLst>
                  <a:gd name="T0" fmla="*/ 1 w 322"/>
                  <a:gd name="T1" fmla="*/ 0 h 633"/>
                  <a:gd name="T2" fmla="*/ 1 w 322"/>
                  <a:gd name="T3" fmla="*/ 0 h 633"/>
                  <a:gd name="T4" fmla="*/ 1 w 322"/>
                  <a:gd name="T5" fmla="*/ 0 h 633"/>
                  <a:gd name="T6" fmla="*/ 1 w 322"/>
                  <a:gd name="T7" fmla="*/ 0 h 633"/>
                  <a:gd name="T8" fmla="*/ 1 w 322"/>
                  <a:gd name="T9" fmla="*/ 0 h 633"/>
                  <a:gd name="T10" fmla="*/ 1 w 322"/>
                  <a:gd name="T11" fmla="*/ 0 h 633"/>
                  <a:gd name="T12" fmla="*/ 1 w 322"/>
                  <a:gd name="T13" fmla="*/ 0 h 633"/>
                  <a:gd name="T14" fmla="*/ 1 w 322"/>
                  <a:gd name="T15" fmla="*/ 0 h 633"/>
                  <a:gd name="T16" fmla="*/ 1 w 322"/>
                  <a:gd name="T17" fmla="*/ 0 h 633"/>
                  <a:gd name="T18" fmla="*/ 1 w 322"/>
                  <a:gd name="T19" fmla="*/ 0 h 633"/>
                  <a:gd name="T20" fmla="*/ 1 w 322"/>
                  <a:gd name="T21" fmla="*/ 0 h 633"/>
                  <a:gd name="T22" fmla="*/ 1 w 322"/>
                  <a:gd name="T23" fmla="*/ 0 h 633"/>
                  <a:gd name="T24" fmla="*/ 1 w 322"/>
                  <a:gd name="T25" fmla="*/ 0 h 633"/>
                  <a:gd name="T26" fmla="*/ 1 w 322"/>
                  <a:gd name="T27" fmla="*/ 0 h 633"/>
                  <a:gd name="T28" fmla="*/ 1 w 322"/>
                  <a:gd name="T29" fmla="*/ 0 h 633"/>
                  <a:gd name="T30" fmla="*/ 1 w 322"/>
                  <a:gd name="T31" fmla="*/ 0 h 633"/>
                  <a:gd name="T32" fmla="*/ 1 w 322"/>
                  <a:gd name="T33" fmla="*/ 0 h 633"/>
                  <a:gd name="T34" fmla="*/ 1 w 322"/>
                  <a:gd name="T35" fmla="*/ 0 h 633"/>
                  <a:gd name="T36" fmla="*/ 1 w 322"/>
                  <a:gd name="T37" fmla="*/ 0 h 633"/>
                  <a:gd name="T38" fmla="*/ 1 w 322"/>
                  <a:gd name="T39" fmla="*/ 0 h 633"/>
                  <a:gd name="T40" fmla="*/ 1 w 322"/>
                  <a:gd name="T41" fmla="*/ 0 h 633"/>
                  <a:gd name="T42" fmla="*/ 1 w 322"/>
                  <a:gd name="T43" fmla="*/ 0 h 633"/>
                  <a:gd name="T44" fmla="*/ 1 w 322"/>
                  <a:gd name="T45" fmla="*/ 0 h 633"/>
                  <a:gd name="T46" fmla="*/ 1 w 322"/>
                  <a:gd name="T47" fmla="*/ 0 h 633"/>
                  <a:gd name="T48" fmla="*/ 1 w 322"/>
                  <a:gd name="T49" fmla="*/ 0 h 633"/>
                  <a:gd name="T50" fmla="*/ 1 w 322"/>
                  <a:gd name="T51" fmla="*/ 0 h 633"/>
                  <a:gd name="T52" fmla="*/ 1 w 322"/>
                  <a:gd name="T53" fmla="*/ 0 h 633"/>
                  <a:gd name="T54" fmla="*/ 1 w 322"/>
                  <a:gd name="T55" fmla="*/ 0 h 633"/>
                  <a:gd name="T56" fmla="*/ 1 w 322"/>
                  <a:gd name="T57" fmla="*/ 0 h 633"/>
                  <a:gd name="T58" fmla="*/ 0 w 322"/>
                  <a:gd name="T59" fmla="*/ 0 h 633"/>
                  <a:gd name="T60" fmla="*/ 0 w 322"/>
                  <a:gd name="T61" fmla="*/ 0 h 633"/>
                  <a:gd name="T62" fmla="*/ 0 w 322"/>
                  <a:gd name="T63" fmla="*/ 0 h 633"/>
                  <a:gd name="T64" fmla="*/ 1 w 322"/>
                  <a:gd name="T65" fmla="*/ 0 h 633"/>
                  <a:gd name="T66" fmla="*/ 1 w 322"/>
                  <a:gd name="T67" fmla="*/ 0 h 633"/>
                  <a:gd name="T68" fmla="*/ 1 w 322"/>
                  <a:gd name="T69" fmla="*/ 0 h 633"/>
                  <a:gd name="T70" fmla="*/ 1 w 322"/>
                  <a:gd name="T71" fmla="*/ 0 h 633"/>
                  <a:gd name="T72" fmla="*/ 1 w 322"/>
                  <a:gd name="T73" fmla="*/ 0 h 63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22"/>
                  <a:gd name="T112" fmla="*/ 0 h 633"/>
                  <a:gd name="T113" fmla="*/ 322 w 322"/>
                  <a:gd name="T114" fmla="*/ 633 h 63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22" h="633">
                    <a:moveTo>
                      <a:pt x="7" y="633"/>
                    </a:moveTo>
                    <a:lnTo>
                      <a:pt x="7" y="629"/>
                    </a:lnTo>
                    <a:lnTo>
                      <a:pt x="10" y="599"/>
                    </a:lnTo>
                    <a:lnTo>
                      <a:pt x="23" y="488"/>
                    </a:lnTo>
                    <a:lnTo>
                      <a:pt x="49" y="371"/>
                    </a:lnTo>
                    <a:lnTo>
                      <a:pt x="58" y="349"/>
                    </a:lnTo>
                    <a:lnTo>
                      <a:pt x="69" y="326"/>
                    </a:lnTo>
                    <a:lnTo>
                      <a:pt x="95" y="280"/>
                    </a:lnTo>
                    <a:lnTo>
                      <a:pt x="157" y="193"/>
                    </a:lnTo>
                    <a:lnTo>
                      <a:pt x="231" y="115"/>
                    </a:lnTo>
                    <a:lnTo>
                      <a:pt x="251" y="97"/>
                    </a:lnTo>
                    <a:lnTo>
                      <a:pt x="256" y="90"/>
                    </a:lnTo>
                    <a:lnTo>
                      <a:pt x="269" y="74"/>
                    </a:lnTo>
                    <a:lnTo>
                      <a:pt x="293" y="41"/>
                    </a:lnTo>
                    <a:lnTo>
                      <a:pt x="316" y="9"/>
                    </a:lnTo>
                    <a:lnTo>
                      <a:pt x="322" y="0"/>
                    </a:lnTo>
                    <a:lnTo>
                      <a:pt x="319" y="3"/>
                    </a:lnTo>
                    <a:lnTo>
                      <a:pt x="302" y="18"/>
                    </a:lnTo>
                    <a:lnTo>
                      <a:pt x="239" y="76"/>
                    </a:lnTo>
                    <a:lnTo>
                      <a:pt x="176" y="137"/>
                    </a:lnTo>
                    <a:lnTo>
                      <a:pt x="167" y="149"/>
                    </a:lnTo>
                    <a:lnTo>
                      <a:pt x="158" y="160"/>
                    </a:lnTo>
                    <a:lnTo>
                      <a:pt x="137" y="185"/>
                    </a:lnTo>
                    <a:lnTo>
                      <a:pt x="88" y="247"/>
                    </a:lnTo>
                    <a:lnTo>
                      <a:pt x="44" y="317"/>
                    </a:lnTo>
                    <a:lnTo>
                      <a:pt x="37" y="335"/>
                    </a:lnTo>
                    <a:lnTo>
                      <a:pt x="30" y="355"/>
                    </a:lnTo>
                    <a:lnTo>
                      <a:pt x="20" y="398"/>
                    </a:lnTo>
                    <a:lnTo>
                      <a:pt x="6" y="490"/>
                    </a:lnTo>
                    <a:lnTo>
                      <a:pt x="0" y="562"/>
                    </a:lnTo>
                    <a:lnTo>
                      <a:pt x="0" y="572"/>
                    </a:lnTo>
                    <a:lnTo>
                      <a:pt x="0" y="581"/>
                    </a:lnTo>
                    <a:lnTo>
                      <a:pt x="1" y="597"/>
                    </a:lnTo>
                    <a:lnTo>
                      <a:pt x="4" y="622"/>
                    </a:lnTo>
                    <a:lnTo>
                      <a:pt x="6" y="633"/>
                    </a:lnTo>
                    <a:lnTo>
                      <a:pt x="7" y="63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3" name="Freeform 178"/>
              <p:cNvSpPr>
                <a:spLocks/>
              </p:cNvSpPr>
              <p:nvPr/>
            </p:nvSpPr>
            <p:spPr bwMode="auto">
              <a:xfrm>
                <a:off x="2473" y="1372"/>
                <a:ext cx="139" cy="197"/>
              </a:xfrm>
              <a:custGeom>
                <a:avLst/>
                <a:gdLst>
                  <a:gd name="T0" fmla="*/ 0 w 280"/>
                  <a:gd name="T1" fmla="*/ 1 h 393"/>
                  <a:gd name="T2" fmla="*/ 0 w 280"/>
                  <a:gd name="T3" fmla="*/ 1 h 393"/>
                  <a:gd name="T4" fmla="*/ 0 w 280"/>
                  <a:gd name="T5" fmla="*/ 1 h 393"/>
                  <a:gd name="T6" fmla="*/ 0 w 280"/>
                  <a:gd name="T7" fmla="*/ 1 h 393"/>
                  <a:gd name="T8" fmla="*/ 0 w 280"/>
                  <a:gd name="T9" fmla="*/ 1 h 393"/>
                  <a:gd name="T10" fmla="*/ 0 w 280"/>
                  <a:gd name="T11" fmla="*/ 1 h 393"/>
                  <a:gd name="T12" fmla="*/ 0 w 280"/>
                  <a:gd name="T13" fmla="*/ 1 h 393"/>
                  <a:gd name="T14" fmla="*/ 0 w 280"/>
                  <a:gd name="T15" fmla="*/ 1 h 393"/>
                  <a:gd name="T16" fmla="*/ 0 w 280"/>
                  <a:gd name="T17" fmla="*/ 1 h 393"/>
                  <a:gd name="T18" fmla="*/ 0 w 280"/>
                  <a:gd name="T19" fmla="*/ 1 h 393"/>
                  <a:gd name="T20" fmla="*/ 0 w 280"/>
                  <a:gd name="T21" fmla="*/ 0 h 393"/>
                  <a:gd name="T22" fmla="*/ 0 w 280"/>
                  <a:gd name="T23" fmla="*/ 1 h 393"/>
                  <a:gd name="T24" fmla="*/ 0 w 280"/>
                  <a:gd name="T25" fmla="*/ 1 h 393"/>
                  <a:gd name="T26" fmla="*/ 0 w 280"/>
                  <a:gd name="T27" fmla="*/ 1 h 393"/>
                  <a:gd name="T28" fmla="*/ 0 w 280"/>
                  <a:gd name="T29" fmla="*/ 1 h 393"/>
                  <a:gd name="T30" fmla="*/ 0 w 280"/>
                  <a:gd name="T31" fmla="*/ 1 h 393"/>
                  <a:gd name="T32" fmla="*/ 0 w 280"/>
                  <a:gd name="T33" fmla="*/ 1 h 393"/>
                  <a:gd name="T34" fmla="*/ 0 w 280"/>
                  <a:gd name="T35" fmla="*/ 1 h 393"/>
                  <a:gd name="T36" fmla="*/ 0 w 280"/>
                  <a:gd name="T37" fmla="*/ 1 h 393"/>
                  <a:gd name="T38" fmla="*/ 0 w 280"/>
                  <a:gd name="T39" fmla="*/ 1 h 393"/>
                  <a:gd name="T40" fmla="*/ 0 w 280"/>
                  <a:gd name="T41" fmla="*/ 1 h 393"/>
                  <a:gd name="T42" fmla="*/ 0 w 280"/>
                  <a:gd name="T43" fmla="*/ 1 h 393"/>
                  <a:gd name="T44" fmla="*/ 0 w 280"/>
                  <a:gd name="T45" fmla="*/ 1 h 393"/>
                  <a:gd name="T46" fmla="*/ 0 w 280"/>
                  <a:gd name="T47" fmla="*/ 1 h 393"/>
                  <a:gd name="T48" fmla="*/ 0 w 280"/>
                  <a:gd name="T49" fmla="*/ 1 h 393"/>
                  <a:gd name="T50" fmla="*/ 0 w 280"/>
                  <a:gd name="T51" fmla="*/ 1 h 393"/>
                  <a:gd name="T52" fmla="*/ 0 w 280"/>
                  <a:gd name="T53" fmla="*/ 1 h 393"/>
                  <a:gd name="T54" fmla="*/ 0 w 280"/>
                  <a:gd name="T55" fmla="*/ 1 h 393"/>
                  <a:gd name="T56" fmla="*/ 0 w 280"/>
                  <a:gd name="T57" fmla="*/ 1 h 393"/>
                  <a:gd name="T58" fmla="*/ 0 w 280"/>
                  <a:gd name="T59" fmla="*/ 1 h 3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80"/>
                  <a:gd name="T91" fmla="*/ 0 h 393"/>
                  <a:gd name="T92" fmla="*/ 280 w 280"/>
                  <a:gd name="T93" fmla="*/ 393 h 3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80" h="393">
                    <a:moveTo>
                      <a:pt x="132" y="197"/>
                    </a:moveTo>
                    <a:lnTo>
                      <a:pt x="132" y="195"/>
                    </a:lnTo>
                    <a:lnTo>
                      <a:pt x="139" y="179"/>
                    </a:lnTo>
                    <a:lnTo>
                      <a:pt x="164" y="122"/>
                    </a:lnTo>
                    <a:lnTo>
                      <a:pt x="194" y="69"/>
                    </a:lnTo>
                    <a:lnTo>
                      <a:pt x="201" y="61"/>
                    </a:lnTo>
                    <a:lnTo>
                      <a:pt x="207" y="56"/>
                    </a:lnTo>
                    <a:lnTo>
                      <a:pt x="223" y="43"/>
                    </a:lnTo>
                    <a:lnTo>
                      <a:pt x="257" y="16"/>
                    </a:lnTo>
                    <a:lnTo>
                      <a:pt x="278" y="1"/>
                    </a:lnTo>
                    <a:lnTo>
                      <a:pt x="280" y="0"/>
                    </a:lnTo>
                    <a:lnTo>
                      <a:pt x="259" y="4"/>
                    </a:lnTo>
                    <a:lnTo>
                      <a:pt x="238" y="12"/>
                    </a:lnTo>
                    <a:lnTo>
                      <a:pt x="219" y="24"/>
                    </a:lnTo>
                    <a:lnTo>
                      <a:pt x="201" y="41"/>
                    </a:lnTo>
                    <a:lnTo>
                      <a:pt x="168" y="81"/>
                    </a:lnTo>
                    <a:lnTo>
                      <a:pt x="141" y="126"/>
                    </a:lnTo>
                    <a:lnTo>
                      <a:pt x="118" y="170"/>
                    </a:lnTo>
                    <a:lnTo>
                      <a:pt x="101" y="207"/>
                    </a:lnTo>
                    <a:lnTo>
                      <a:pt x="86" y="222"/>
                    </a:lnTo>
                    <a:lnTo>
                      <a:pt x="61" y="249"/>
                    </a:lnTo>
                    <a:lnTo>
                      <a:pt x="23" y="307"/>
                    </a:lnTo>
                    <a:lnTo>
                      <a:pt x="2" y="374"/>
                    </a:lnTo>
                    <a:lnTo>
                      <a:pt x="0" y="393"/>
                    </a:lnTo>
                    <a:lnTo>
                      <a:pt x="7" y="376"/>
                    </a:lnTo>
                    <a:lnTo>
                      <a:pt x="26" y="341"/>
                    </a:lnTo>
                    <a:lnTo>
                      <a:pt x="69" y="274"/>
                    </a:lnTo>
                    <a:lnTo>
                      <a:pt x="119" y="212"/>
                    </a:lnTo>
                    <a:lnTo>
                      <a:pt x="132" y="1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179"/>
              <p:cNvSpPr>
                <a:spLocks/>
              </p:cNvSpPr>
              <p:nvPr/>
            </p:nvSpPr>
            <p:spPr bwMode="auto">
              <a:xfrm>
                <a:off x="2571" y="1238"/>
                <a:ext cx="55" cy="47"/>
              </a:xfrm>
              <a:custGeom>
                <a:avLst/>
                <a:gdLst>
                  <a:gd name="T0" fmla="*/ 1 w 109"/>
                  <a:gd name="T1" fmla="*/ 0 h 95"/>
                  <a:gd name="T2" fmla="*/ 1 w 109"/>
                  <a:gd name="T3" fmla="*/ 0 h 95"/>
                  <a:gd name="T4" fmla="*/ 1 w 109"/>
                  <a:gd name="T5" fmla="*/ 0 h 95"/>
                  <a:gd name="T6" fmla="*/ 1 w 109"/>
                  <a:gd name="T7" fmla="*/ 0 h 95"/>
                  <a:gd name="T8" fmla="*/ 1 w 109"/>
                  <a:gd name="T9" fmla="*/ 0 h 95"/>
                  <a:gd name="T10" fmla="*/ 1 w 109"/>
                  <a:gd name="T11" fmla="*/ 0 h 95"/>
                  <a:gd name="T12" fmla="*/ 1 w 109"/>
                  <a:gd name="T13" fmla="*/ 0 h 95"/>
                  <a:gd name="T14" fmla="*/ 1 w 109"/>
                  <a:gd name="T15" fmla="*/ 0 h 95"/>
                  <a:gd name="T16" fmla="*/ 1 w 109"/>
                  <a:gd name="T17" fmla="*/ 0 h 95"/>
                  <a:gd name="T18" fmla="*/ 1 w 109"/>
                  <a:gd name="T19" fmla="*/ 0 h 95"/>
                  <a:gd name="T20" fmla="*/ 1 w 109"/>
                  <a:gd name="T21" fmla="*/ 0 h 95"/>
                  <a:gd name="T22" fmla="*/ 1 w 109"/>
                  <a:gd name="T23" fmla="*/ 0 h 95"/>
                  <a:gd name="T24" fmla="*/ 1 w 109"/>
                  <a:gd name="T25" fmla="*/ 0 h 95"/>
                  <a:gd name="T26" fmla="*/ 1 w 109"/>
                  <a:gd name="T27" fmla="*/ 0 h 95"/>
                  <a:gd name="T28" fmla="*/ 1 w 109"/>
                  <a:gd name="T29" fmla="*/ 0 h 95"/>
                  <a:gd name="T30" fmla="*/ 1 w 109"/>
                  <a:gd name="T31" fmla="*/ 0 h 95"/>
                  <a:gd name="T32" fmla="*/ 1 w 109"/>
                  <a:gd name="T33" fmla="*/ 0 h 95"/>
                  <a:gd name="T34" fmla="*/ 0 w 109"/>
                  <a:gd name="T35" fmla="*/ 0 h 95"/>
                  <a:gd name="T36" fmla="*/ 1 w 109"/>
                  <a:gd name="T37" fmla="*/ 0 h 95"/>
                  <a:gd name="T38" fmla="*/ 1 w 109"/>
                  <a:gd name="T39" fmla="*/ 0 h 95"/>
                  <a:gd name="T40" fmla="*/ 1 w 109"/>
                  <a:gd name="T41" fmla="*/ 0 h 95"/>
                  <a:gd name="T42" fmla="*/ 1 w 109"/>
                  <a:gd name="T43" fmla="*/ 0 h 95"/>
                  <a:gd name="T44" fmla="*/ 1 w 109"/>
                  <a:gd name="T45" fmla="*/ 0 h 95"/>
                  <a:gd name="T46" fmla="*/ 1 w 109"/>
                  <a:gd name="T47" fmla="*/ 0 h 95"/>
                  <a:gd name="T48" fmla="*/ 1 w 109"/>
                  <a:gd name="T49" fmla="*/ 0 h 95"/>
                  <a:gd name="T50" fmla="*/ 1 w 109"/>
                  <a:gd name="T51" fmla="*/ 0 h 95"/>
                  <a:gd name="T52" fmla="*/ 1 w 109"/>
                  <a:gd name="T53" fmla="*/ 0 h 95"/>
                  <a:gd name="T54" fmla="*/ 1 w 109"/>
                  <a:gd name="T55" fmla="*/ 0 h 95"/>
                  <a:gd name="T56" fmla="*/ 1 w 109"/>
                  <a:gd name="T57" fmla="*/ 0 h 95"/>
                  <a:gd name="T58" fmla="*/ 1 w 109"/>
                  <a:gd name="T59" fmla="*/ 0 h 95"/>
                  <a:gd name="T60" fmla="*/ 1 w 109"/>
                  <a:gd name="T61" fmla="*/ 0 h 95"/>
                  <a:gd name="T62" fmla="*/ 1 w 109"/>
                  <a:gd name="T63" fmla="*/ 0 h 95"/>
                  <a:gd name="T64" fmla="*/ 1 w 109"/>
                  <a:gd name="T65" fmla="*/ 0 h 95"/>
                  <a:gd name="T66" fmla="*/ 1 w 109"/>
                  <a:gd name="T67" fmla="*/ 0 h 95"/>
                  <a:gd name="T68" fmla="*/ 1 w 109"/>
                  <a:gd name="T69" fmla="*/ 0 h 95"/>
                  <a:gd name="T70" fmla="*/ 1 w 109"/>
                  <a:gd name="T71" fmla="*/ 0 h 95"/>
                  <a:gd name="T72" fmla="*/ 1 w 109"/>
                  <a:gd name="T73" fmla="*/ 0 h 9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9"/>
                  <a:gd name="T112" fmla="*/ 0 h 95"/>
                  <a:gd name="T113" fmla="*/ 109 w 109"/>
                  <a:gd name="T114" fmla="*/ 95 h 9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9" h="95">
                    <a:moveTo>
                      <a:pt x="107" y="13"/>
                    </a:moveTo>
                    <a:lnTo>
                      <a:pt x="108" y="20"/>
                    </a:lnTo>
                    <a:lnTo>
                      <a:pt x="109" y="31"/>
                    </a:lnTo>
                    <a:lnTo>
                      <a:pt x="108" y="43"/>
                    </a:lnTo>
                    <a:lnTo>
                      <a:pt x="105" y="52"/>
                    </a:lnTo>
                    <a:lnTo>
                      <a:pt x="100" y="63"/>
                    </a:lnTo>
                    <a:lnTo>
                      <a:pt x="93" y="66"/>
                    </a:lnTo>
                    <a:lnTo>
                      <a:pt x="79" y="72"/>
                    </a:lnTo>
                    <a:lnTo>
                      <a:pt x="52" y="83"/>
                    </a:lnTo>
                    <a:lnTo>
                      <a:pt x="23" y="93"/>
                    </a:lnTo>
                    <a:lnTo>
                      <a:pt x="17" y="95"/>
                    </a:lnTo>
                    <a:lnTo>
                      <a:pt x="16" y="95"/>
                    </a:lnTo>
                    <a:lnTo>
                      <a:pt x="13" y="95"/>
                    </a:lnTo>
                    <a:lnTo>
                      <a:pt x="8" y="94"/>
                    </a:lnTo>
                    <a:lnTo>
                      <a:pt x="3" y="92"/>
                    </a:lnTo>
                    <a:lnTo>
                      <a:pt x="1" y="91"/>
                    </a:lnTo>
                    <a:lnTo>
                      <a:pt x="0" y="89"/>
                    </a:lnTo>
                    <a:lnTo>
                      <a:pt x="2" y="85"/>
                    </a:lnTo>
                    <a:lnTo>
                      <a:pt x="5" y="81"/>
                    </a:lnTo>
                    <a:lnTo>
                      <a:pt x="8" y="78"/>
                    </a:lnTo>
                    <a:lnTo>
                      <a:pt x="20" y="68"/>
                    </a:lnTo>
                    <a:lnTo>
                      <a:pt x="47" y="50"/>
                    </a:lnTo>
                    <a:lnTo>
                      <a:pt x="67" y="39"/>
                    </a:lnTo>
                    <a:lnTo>
                      <a:pt x="68" y="38"/>
                    </a:lnTo>
                    <a:lnTo>
                      <a:pt x="67" y="36"/>
                    </a:lnTo>
                    <a:lnTo>
                      <a:pt x="67" y="30"/>
                    </a:lnTo>
                    <a:lnTo>
                      <a:pt x="66" y="19"/>
                    </a:lnTo>
                    <a:lnTo>
                      <a:pt x="65" y="7"/>
                    </a:lnTo>
                    <a:lnTo>
                      <a:pt x="65" y="4"/>
                    </a:lnTo>
                    <a:lnTo>
                      <a:pt x="70" y="3"/>
                    </a:lnTo>
                    <a:lnTo>
                      <a:pt x="86" y="0"/>
                    </a:lnTo>
                    <a:lnTo>
                      <a:pt x="95" y="2"/>
                    </a:lnTo>
                    <a:lnTo>
                      <a:pt x="103" y="8"/>
                    </a:lnTo>
                    <a:lnTo>
                      <a:pt x="107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5" name="Freeform 180"/>
              <p:cNvSpPr>
                <a:spLocks/>
              </p:cNvSpPr>
              <p:nvPr/>
            </p:nvSpPr>
            <p:spPr bwMode="auto">
              <a:xfrm>
                <a:off x="2687" y="1227"/>
                <a:ext cx="221" cy="177"/>
              </a:xfrm>
              <a:custGeom>
                <a:avLst/>
                <a:gdLst>
                  <a:gd name="T0" fmla="*/ 1 w 442"/>
                  <a:gd name="T1" fmla="*/ 0 h 355"/>
                  <a:gd name="T2" fmla="*/ 1 w 442"/>
                  <a:gd name="T3" fmla="*/ 0 h 355"/>
                  <a:gd name="T4" fmla="*/ 1 w 442"/>
                  <a:gd name="T5" fmla="*/ 0 h 355"/>
                  <a:gd name="T6" fmla="*/ 1 w 442"/>
                  <a:gd name="T7" fmla="*/ 0 h 355"/>
                  <a:gd name="T8" fmla="*/ 1 w 442"/>
                  <a:gd name="T9" fmla="*/ 0 h 355"/>
                  <a:gd name="T10" fmla="*/ 1 w 442"/>
                  <a:gd name="T11" fmla="*/ 0 h 355"/>
                  <a:gd name="T12" fmla="*/ 1 w 442"/>
                  <a:gd name="T13" fmla="*/ 0 h 355"/>
                  <a:gd name="T14" fmla="*/ 1 w 442"/>
                  <a:gd name="T15" fmla="*/ 0 h 355"/>
                  <a:gd name="T16" fmla="*/ 1 w 442"/>
                  <a:gd name="T17" fmla="*/ 0 h 355"/>
                  <a:gd name="T18" fmla="*/ 1 w 442"/>
                  <a:gd name="T19" fmla="*/ 0 h 355"/>
                  <a:gd name="T20" fmla="*/ 1 w 442"/>
                  <a:gd name="T21" fmla="*/ 0 h 355"/>
                  <a:gd name="T22" fmla="*/ 1 w 442"/>
                  <a:gd name="T23" fmla="*/ 0 h 355"/>
                  <a:gd name="T24" fmla="*/ 1 w 442"/>
                  <a:gd name="T25" fmla="*/ 0 h 355"/>
                  <a:gd name="T26" fmla="*/ 1 w 442"/>
                  <a:gd name="T27" fmla="*/ 0 h 355"/>
                  <a:gd name="T28" fmla="*/ 1 w 442"/>
                  <a:gd name="T29" fmla="*/ 0 h 355"/>
                  <a:gd name="T30" fmla="*/ 1 w 442"/>
                  <a:gd name="T31" fmla="*/ 0 h 355"/>
                  <a:gd name="T32" fmla="*/ 1 w 442"/>
                  <a:gd name="T33" fmla="*/ 0 h 355"/>
                  <a:gd name="T34" fmla="*/ 1 w 442"/>
                  <a:gd name="T35" fmla="*/ 0 h 355"/>
                  <a:gd name="T36" fmla="*/ 1 w 442"/>
                  <a:gd name="T37" fmla="*/ 0 h 355"/>
                  <a:gd name="T38" fmla="*/ 1 w 442"/>
                  <a:gd name="T39" fmla="*/ 0 h 355"/>
                  <a:gd name="T40" fmla="*/ 1 w 442"/>
                  <a:gd name="T41" fmla="*/ 0 h 355"/>
                  <a:gd name="T42" fmla="*/ 1 w 442"/>
                  <a:gd name="T43" fmla="*/ 0 h 355"/>
                  <a:gd name="T44" fmla="*/ 1 w 442"/>
                  <a:gd name="T45" fmla="*/ 0 h 355"/>
                  <a:gd name="T46" fmla="*/ 1 w 442"/>
                  <a:gd name="T47" fmla="*/ 0 h 355"/>
                  <a:gd name="T48" fmla="*/ 0 w 442"/>
                  <a:gd name="T49" fmla="*/ 0 h 355"/>
                  <a:gd name="T50" fmla="*/ 1 w 442"/>
                  <a:gd name="T51" fmla="*/ 0 h 355"/>
                  <a:gd name="T52" fmla="*/ 1 w 442"/>
                  <a:gd name="T53" fmla="*/ 0 h 355"/>
                  <a:gd name="T54" fmla="*/ 1 w 442"/>
                  <a:gd name="T55" fmla="*/ 0 h 355"/>
                  <a:gd name="T56" fmla="*/ 1 w 442"/>
                  <a:gd name="T57" fmla="*/ 0 h 355"/>
                  <a:gd name="T58" fmla="*/ 1 w 442"/>
                  <a:gd name="T59" fmla="*/ 0 h 355"/>
                  <a:gd name="T60" fmla="*/ 1 w 442"/>
                  <a:gd name="T61" fmla="*/ 0 h 355"/>
                  <a:gd name="T62" fmla="*/ 1 w 442"/>
                  <a:gd name="T63" fmla="*/ 0 h 355"/>
                  <a:gd name="T64" fmla="*/ 1 w 442"/>
                  <a:gd name="T65" fmla="*/ 0 h 355"/>
                  <a:gd name="T66" fmla="*/ 1 w 442"/>
                  <a:gd name="T67" fmla="*/ 0 h 355"/>
                  <a:gd name="T68" fmla="*/ 1 w 442"/>
                  <a:gd name="T69" fmla="*/ 0 h 355"/>
                  <a:gd name="T70" fmla="*/ 1 w 442"/>
                  <a:gd name="T71" fmla="*/ 0 h 355"/>
                  <a:gd name="T72" fmla="*/ 1 w 442"/>
                  <a:gd name="T73" fmla="*/ 0 h 355"/>
                  <a:gd name="T74" fmla="*/ 1 w 442"/>
                  <a:gd name="T75" fmla="*/ 0 h 355"/>
                  <a:gd name="T76" fmla="*/ 1 w 442"/>
                  <a:gd name="T77" fmla="*/ 0 h 355"/>
                  <a:gd name="T78" fmla="*/ 1 w 442"/>
                  <a:gd name="T79" fmla="*/ 0 h 355"/>
                  <a:gd name="T80" fmla="*/ 1 w 442"/>
                  <a:gd name="T81" fmla="*/ 0 h 355"/>
                  <a:gd name="T82" fmla="*/ 1 w 442"/>
                  <a:gd name="T83" fmla="*/ 0 h 355"/>
                  <a:gd name="T84" fmla="*/ 1 w 442"/>
                  <a:gd name="T85" fmla="*/ 0 h 355"/>
                  <a:gd name="T86" fmla="*/ 1 w 442"/>
                  <a:gd name="T87" fmla="*/ 0 h 355"/>
                  <a:gd name="T88" fmla="*/ 1 w 442"/>
                  <a:gd name="T89" fmla="*/ 0 h 355"/>
                  <a:gd name="T90" fmla="*/ 1 w 442"/>
                  <a:gd name="T91" fmla="*/ 0 h 355"/>
                  <a:gd name="T92" fmla="*/ 1 w 442"/>
                  <a:gd name="T93" fmla="*/ 0 h 355"/>
                  <a:gd name="T94" fmla="*/ 1 w 442"/>
                  <a:gd name="T95" fmla="*/ 0 h 355"/>
                  <a:gd name="T96" fmla="*/ 1 w 442"/>
                  <a:gd name="T97" fmla="*/ 0 h 355"/>
                  <a:gd name="T98" fmla="*/ 1 w 442"/>
                  <a:gd name="T99" fmla="*/ 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2"/>
                  <a:gd name="T151" fmla="*/ 0 h 355"/>
                  <a:gd name="T152" fmla="*/ 442 w 442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2" h="355">
                    <a:moveTo>
                      <a:pt x="442" y="355"/>
                    </a:moveTo>
                    <a:lnTo>
                      <a:pt x="440" y="353"/>
                    </a:lnTo>
                    <a:lnTo>
                      <a:pt x="426" y="336"/>
                    </a:lnTo>
                    <a:lnTo>
                      <a:pt x="375" y="273"/>
                    </a:lnTo>
                    <a:lnTo>
                      <a:pt x="318" y="216"/>
                    </a:lnTo>
                    <a:lnTo>
                      <a:pt x="308" y="208"/>
                    </a:lnTo>
                    <a:lnTo>
                      <a:pt x="293" y="199"/>
                    </a:lnTo>
                    <a:lnTo>
                      <a:pt x="274" y="182"/>
                    </a:lnTo>
                    <a:lnTo>
                      <a:pt x="225" y="136"/>
                    </a:lnTo>
                    <a:lnTo>
                      <a:pt x="119" y="45"/>
                    </a:lnTo>
                    <a:lnTo>
                      <a:pt x="53" y="49"/>
                    </a:lnTo>
                    <a:lnTo>
                      <a:pt x="51" y="52"/>
                    </a:lnTo>
                    <a:lnTo>
                      <a:pt x="49" y="59"/>
                    </a:lnTo>
                    <a:lnTo>
                      <a:pt x="44" y="74"/>
                    </a:lnTo>
                    <a:lnTo>
                      <a:pt x="41" y="79"/>
                    </a:lnTo>
                    <a:lnTo>
                      <a:pt x="35" y="82"/>
                    </a:lnTo>
                    <a:lnTo>
                      <a:pt x="33" y="81"/>
                    </a:lnTo>
                    <a:lnTo>
                      <a:pt x="28" y="81"/>
                    </a:lnTo>
                    <a:lnTo>
                      <a:pt x="25" y="80"/>
                    </a:lnTo>
                    <a:lnTo>
                      <a:pt x="22" y="77"/>
                    </a:lnTo>
                    <a:lnTo>
                      <a:pt x="19" y="75"/>
                    </a:lnTo>
                    <a:lnTo>
                      <a:pt x="14" y="67"/>
                    </a:lnTo>
                    <a:lnTo>
                      <a:pt x="9" y="59"/>
                    </a:lnTo>
                    <a:lnTo>
                      <a:pt x="5" y="51"/>
                    </a:lnTo>
                    <a:lnTo>
                      <a:pt x="0" y="43"/>
                    </a:lnTo>
                    <a:lnTo>
                      <a:pt x="1" y="37"/>
                    </a:lnTo>
                    <a:lnTo>
                      <a:pt x="8" y="16"/>
                    </a:lnTo>
                    <a:lnTo>
                      <a:pt x="13" y="7"/>
                    </a:lnTo>
                    <a:lnTo>
                      <a:pt x="16" y="4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46" y="10"/>
                    </a:lnTo>
                    <a:lnTo>
                      <a:pt x="49" y="11"/>
                    </a:lnTo>
                    <a:lnTo>
                      <a:pt x="65" y="3"/>
                    </a:lnTo>
                    <a:lnTo>
                      <a:pt x="82" y="1"/>
                    </a:lnTo>
                    <a:lnTo>
                      <a:pt x="100" y="5"/>
                    </a:lnTo>
                    <a:lnTo>
                      <a:pt x="120" y="15"/>
                    </a:lnTo>
                    <a:lnTo>
                      <a:pt x="138" y="29"/>
                    </a:lnTo>
                    <a:lnTo>
                      <a:pt x="175" y="62"/>
                    </a:lnTo>
                    <a:lnTo>
                      <a:pt x="237" y="126"/>
                    </a:lnTo>
                    <a:lnTo>
                      <a:pt x="249" y="134"/>
                    </a:lnTo>
                    <a:lnTo>
                      <a:pt x="277" y="150"/>
                    </a:lnTo>
                    <a:lnTo>
                      <a:pt x="322" y="182"/>
                    </a:lnTo>
                    <a:lnTo>
                      <a:pt x="385" y="246"/>
                    </a:lnTo>
                    <a:lnTo>
                      <a:pt x="430" y="330"/>
                    </a:lnTo>
                    <a:lnTo>
                      <a:pt x="442" y="35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6" name="Freeform 181"/>
              <p:cNvSpPr>
                <a:spLocks/>
              </p:cNvSpPr>
              <p:nvPr/>
            </p:nvSpPr>
            <p:spPr bwMode="auto">
              <a:xfrm>
                <a:off x="2719" y="1300"/>
                <a:ext cx="202" cy="314"/>
              </a:xfrm>
              <a:custGeom>
                <a:avLst/>
                <a:gdLst>
                  <a:gd name="T0" fmla="*/ 1 w 402"/>
                  <a:gd name="T1" fmla="*/ 1 h 628"/>
                  <a:gd name="T2" fmla="*/ 1 w 402"/>
                  <a:gd name="T3" fmla="*/ 1 h 628"/>
                  <a:gd name="T4" fmla="*/ 1 w 402"/>
                  <a:gd name="T5" fmla="*/ 1 h 628"/>
                  <a:gd name="T6" fmla="*/ 1 w 402"/>
                  <a:gd name="T7" fmla="*/ 1 h 628"/>
                  <a:gd name="T8" fmla="*/ 1 w 402"/>
                  <a:gd name="T9" fmla="*/ 1 h 628"/>
                  <a:gd name="T10" fmla="*/ 1 w 402"/>
                  <a:gd name="T11" fmla="*/ 1 h 628"/>
                  <a:gd name="T12" fmla="*/ 1 w 402"/>
                  <a:gd name="T13" fmla="*/ 1 h 628"/>
                  <a:gd name="T14" fmla="*/ 1 w 402"/>
                  <a:gd name="T15" fmla="*/ 1 h 628"/>
                  <a:gd name="T16" fmla="*/ 1 w 402"/>
                  <a:gd name="T17" fmla="*/ 1 h 628"/>
                  <a:gd name="T18" fmla="*/ 1 w 402"/>
                  <a:gd name="T19" fmla="*/ 1 h 628"/>
                  <a:gd name="T20" fmla="*/ 1 w 402"/>
                  <a:gd name="T21" fmla="*/ 1 h 628"/>
                  <a:gd name="T22" fmla="*/ 1 w 402"/>
                  <a:gd name="T23" fmla="*/ 1 h 628"/>
                  <a:gd name="T24" fmla="*/ 1 w 402"/>
                  <a:gd name="T25" fmla="*/ 1 h 628"/>
                  <a:gd name="T26" fmla="*/ 1 w 402"/>
                  <a:gd name="T27" fmla="*/ 1 h 628"/>
                  <a:gd name="T28" fmla="*/ 1 w 402"/>
                  <a:gd name="T29" fmla="*/ 1 h 628"/>
                  <a:gd name="T30" fmla="*/ 1 w 402"/>
                  <a:gd name="T31" fmla="*/ 1 h 628"/>
                  <a:gd name="T32" fmla="*/ 1 w 402"/>
                  <a:gd name="T33" fmla="*/ 1 h 628"/>
                  <a:gd name="T34" fmla="*/ 1 w 402"/>
                  <a:gd name="T35" fmla="*/ 1 h 628"/>
                  <a:gd name="T36" fmla="*/ 1 w 402"/>
                  <a:gd name="T37" fmla="*/ 1 h 628"/>
                  <a:gd name="T38" fmla="*/ 1 w 402"/>
                  <a:gd name="T39" fmla="*/ 1 h 628"/>
                  <a:gd name="T40" fmla="*/ 1 w 402"/>
                  <a:gd name="T41" fmla="*/ 1 h 628"/>
                  <a:gd name="T42" fmla="*/ 1 w 402"/>
                  <a:gd name="T43" fmla="*/ 1 h 628"/>
                  <a:gd name="T44" fmla="*/ 1 w 402"/>
                  <a:gd name="T45" fmla="*/ 1 h 628"/>
                  <a:gd name="T46" fmla="*/ 1 w 402"/>
                  <a:gd name="T47" fmla="*/ 1 h 628"/>
                  <a:gd name="T48" fmla="*/ 1 w 402"/>
                  <a:gd name="T49" fmla="*/ 1 h 628"/>
                  <a:gd name="T50" fmla="*/ 0 w 402"/>
                  <a:gd name="T51" fmla="*/ 1 h 628"/>
                  <a:gd name="T52" fmla="*/ 1 w 402"/>
                  <a:gd name="T53" fmla="*/ 0 h 628"/>
                  <a:gd name="T54" fmla="*/ 1 w 402"/>
                  <a:gd name="T55" fmla="*/ 1 h 628"/>
                  <a:gd name="T56" fmla="*/ 1 w 402"/>
                  <a:gd name="T57" fmla="*/ 1 h 628"/>
                  <a:gd name="T58" fmla="*/ 1 w 402"/>
                  <a:gd name="T59" fmla="*/ 1 h 628"/>
                  <a:gd name="T60" fmla="*/ 1 w 402"/>
                  <a:gd name="T61" fmla="*/ 1 h 628"/>
                  <a:gd name="T62" fmla="*/ 1 w 402"/>
                  <a:gd name="T63" fmla="*/ 1 h 628"/>
                  <a:gd name="T64" fmla="*/ 1 w 402"/>
                  <a:gd name="T65" fmla="*/ 1 h 628"/>
                  <a:gd name="T66" fmla="*/ 1 w 402"/>
                  <a:gd name="T67" fmla="*/ 1 h 628"/>
                  <a:gd name="T68" fmla="*/ 1 w 402"/>
                  <a:gd name="T69" fmla="*/ 1 h 6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02"/>
                  <a:gd name="T106" fmla="*/ 0 h 628"/>
                  <a:gd name="T107" fmla="*/ 402 w 402"/>
                  <a:gd name="T108" fmla="*/ 628 h 6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02" h="628">
                    <a:moveTo>
                      <a:pt x="176" y="157"/>
                    </a:moveTo>
                    <a:lnTo>
                      <a:pt x="183" y="162"/>
                    </a:lnTo>
                    <a:lnTo>
                      <a:pt x="206" y="175"/>
                    </a:lnTo>
                    <a:lnTo>
                      <a:pt x="267" y="223"/>
                    </a:lnTo>
                    <a:lnTo>
                      <a:pt x="330" y="301"/>
                    </a:lnTo>
                    <a:lnTo>
                      <a:pt x="343" y="325"/>
                    </a:lnTo>
                    <a:lnTo>
                      <a:pt x="354" y="354"/>
                    </a:lnTo>
                    <a:lnTo>
                      <a:pt x="372" y="415"/>
                    </a:lnTo>
                    <a:lnTo>
                      <a:pt x="394" y="537"/>
                    </a:lnTo>
                    <a:lnTo>
                      <a:pt x="401" y="611"/>
                    </a:lnTo>
                    <a:lnTo>
                      <a:pt x="402" y="614"/>
                    </a:lnTo>
                    <a:lnTo>
                      <a:pt x="400" y="616"/>
                    </a:lnTo>
                    <a:lnTo>
                      <a:pt x="397" y="618"/>
                    </a:lnTo>
                    <a:lnTo>
                      <a:pt x="390" y="623"/>
                    </a:lnTo>
                    <a:lnTo>
                      <a:pt x="384" y="627"/>
                    </a:lnTo>
                    <a:lnTo>
                      <a:pt x="383" y="628"/>
                    </a:lnTo>
                    <a:lnTo>
                      <a:pt x="379" y="585"/>
                    </a:lnTo>
                    <a:lnTo>
                      <a:pt x="367" y="505"/>
                    </a:lnTo>
                    <a:lnTo>
                      <a:pt x="318" y="366"/>
                    </a:lnTo>
                    <a:lnTo>
                      <a:pt x="226" y="239"/>
                    </a:lnTo>
                    <a:lnTo>
                      <a:pt x="195" y="207"/>
                    </a:lnTo>
                    <a:lnTo>
                      <a:pt x="180" y="189"/>
                    </a:lnTo>
                    <a:lnTo>
                      <a:pt x="150" y="152"/>
                    </a:lnTo>
                    <a:lnTo>
                      <a:pt x="89" y="81"/>
                    </a:lnTo>
                    <a:lnTo>
                      <a:pt x="19" y="17"/>
                    </a:lnTo>
                    <a:lnTo>
                      <a:pt x="0" y="2"/>
                    </a:lnTo>
                    <a:lnTo>
                      <a:pt x="16" y="0"/>
                    </a:lnTo>
                    <a:lnTo>
                      <a:pt x="33" y="4"/>
                    </a:lnTo>
                    <a:lnTo>
                      <a:pt x="51" y="13"/>
                    </a:lnTo>
                    <a:lnTo>
                      <a:pt x="67" y="26"/>
                    </a:lnTo>
                    <a:lnTo>
                      <a:pt x="99" y="62"/>
                    </a:lnTo>
                    <a:lnTo>
                      <a:pt x="129" y="101"/>
                    </a:lnTo>
                    <a:lnTo>
                      <a:pt x="155" y="136"/>
                    </a:lnTo>
                    <a:lnTo>
                      <a:pt x="176" y="1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7" name="Freeform 182"/>
              <p:cNvSpPr>
                <a:spLocks/>
              </p:cNvSpPr>
              <p:nvPr/>
            </p:nvSpPr>
            <p:spPr bwMode="auto">
              <a:xfrm>
                <a:off x="2700" y="1250"/>
                <a:ext cx="202" cy="147"/>
              </a:xfrm>
              <a:custGeom>
                <a:avLst/>
                <a:gdLst>
                  <a:gd name="T0" fmla="*/ 0 w 406"/>
                  <a:gd name="T1" fmla="*/ 1 h 293"/>
                  <a:gd name="T2" fmla="*/ 0 w 406"/>
                  <a:gd name="T3" fmla="*/ 1 h 293"/>
                  <a:gd name="T4" fmla="*/ 0 w 406"/>
                  <a:gd name="T5" fmla="*/ 1 h 293"/>
                  <a:gd name="T6" fmla="*/ 0 w 406"/>
                  <a:gd name="T7" fmla="*/ 1 h 293"/>
                  <a:gd name="T8" fmla="*/ 0 w 406"/>
                  <a:gd name="T9" fmla="*/ 1 h 293"/>
                  <a:gd name="T10" fmla="*/ 0 w 406"/>
                  <a:gd name="T11" fmla="*/ 1 h 293"/>
                  <a:gd name="T12" fmla="*/ 0 w 406"/>
                  <a:gd name="T13" fmla="*/ 1 h 293"/>
                  <a:gd name="T14" fmla="*/ 0 w 406"/>
                  <a:gd name="T15" fmla="*/ 1 h 293"/>
                  <a:gd name="T16" fmla="*/ 0 w 406"/>
                  <a:gd name="T17" fmla="*/ 1 h 293"/>
                  <a:gd name="T18" fmla="*/ 0 w 406"/>
                  <a:gd name="T19" fmla="*/ 1 h 293"/>
                  <a:gd name="T20" fmla="*/ 0 w 406"/>
                  <a:gd name="T21" fmla="*/ 1 h 293"/>
                  <a:gd name="T22" fmla="*/ 0 w 406"/>
                  <a:gd name="T23" fmla="*/ 1 h 293"/>
                  <a:gd name="T24" fmla="*/ 0 w 406"/>
                  <a:gd name="T25" fmla="*/ 1 h 293"/>
                  <a:gd name="T26" fmla="*/ 0 w 406"/>
                  <a:gd name="T27" fmla="*/ 1 h 293"/>
                  <a:gd name="T28" fmla="*/ 0 w 406"/>
                  <a:gd name="T29" fmla="*/ 1 h 293"/>
                  <a:gd name="T30" fmla="*/ 0 w 406"/>
                  <a:gd name="T31" fmla="*/ 1 h 293"/>
                  <a:gd name="T32" fmla="*/ 0 w 406"/>
                  <a:gd name="T33" fmla="*/ 1 h 293"/>
                  <a:gd name="T34" fmla="*/ 0 w 406"/>
                  <a:gd name="T35" fmla="*/ 1 h 293"/>
                  <a:gd name="T36" fmla="*/ 0 w 406"/>
                  <a:gd name="T37" fmla="*/ 1 h 293"/>
                  <a:gd name="T38" fmla="*/ 0 w 406"/>
                  <a:gd name="T39" fmla="*/ 1 h 293"/>
                  <a:gd name="T40" fmla="*/ 0 w 406"/>
                  <a:gd name="T41" fmla="*/ 1 h 293"/>
                  <a:gd name="T42" fmla="*/ 0 w 406"/>
                  <a:gd name="T43" fmla="*/ 1 h 293"/>
                  <a:gd name="T44" fmla="*/ 0 w 406"/>
                  <a:gd name="T45" fmla="*/ 1 h 293"/>
                  <a:gd name="T46" fmla="*/ 0 w 406"/>
                  <a:gd name="T47" fmla="*/ 1 h 293"/>
                  <a:gd name="T48" fmla="*/ 0 w 406"/>
                  <a:gd name="T49" fmla="*/ 1 h 293"/>
                  <a:gd name="T50" fmla="*/ 0 w 406"/>
                  <a:gd name="T51" fmla="*/ 1 h 293"/>
                  <a:gd name="T52" fmla="*/ 0 w 406"/>
                  <a:gd name="T53" fmla="*/ 1 h 293"/>
                  <a:gd name="T54" fmla="*/ 0 w 406"/>
                  <a:gd name="T55" fmla="*/ 1 h 293"/>
                  <a:gd name="T56" fmla="*/ 0 w 406"/>
                  <a:gd name="T57" fmla="*/ 1 h 293"/>
                  <a:gd name="T58" fmla="*/ 0 w 406"/>
                  <a:gd name="T59" fmla="*/ 1 h 293"/>
                  <a:gd name="T60" fmla="*/ 0 w 406"/>
                  <a:gd name="T61" fmla="*/ 1 h 293"/>
                  <a:gd name="T62" fmla="*/ 0 w 406"/>
                  <a:gd name="T63" fmla="*/ 1 h 293"/>
                  <a:gd name="T64" fmla="*/ 0 w 406"/>
                  <a:gd name="T65" fmla="*/ 0 h 293"/>
                  <a:gd name="T66" fmla="*/ 0 w 406"/>
                  <a:gd name="T67" fmla="*/ 0 h 293"/>
                  <a:gd name="T68" fmla="*/ 0 w 406"/>
                  <a:gd name="T69" fmla="*/ 1 h 293"/>
                  <a:gd name="T70" fmla="*/ 0 w 406"/>
                  <a:gd name="T71" fmla="*/ 1 h 293"/>
                  <a:gd name="T72" fmla="*/ 0 w 406"/>
                  <a:gd name="T73" fmla="*/ 1 h 293"/>
                  <a:gd name="T74" fmla="*/ 0 w 406"/>
                  <a:gd name="T75" fmla="*/ 1 h 293"/>
                  <a:gd name="T76" fmla="*/ 0 w 406"/>
                  <a:gd name="T77" fmla="*/ 1 h 293"/>
                  <a:gd name="T78" fmla="*/ 0 w 406"/>
                  <a:gd name="T79" fmla="*/ 1 h 293"/>
                  <a:gd name="T80" fmla="*/ 0 w 406"/>
                  <a:gd name="T81" fmla="*/ 1 h 29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06"/>
                  <a:gd name="T124" fmla="*/ 0 h 293"/>
                  <a:gd name="T125" fmla="*/ 406 w 406"/>
                  <a:gd name="T126" fmla="*/ 293 h 29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06" h="293">
                    <a:moveTo>
                      <a:pt x="154" y="98"/>
                    </a:moveTo>
                    <a:lnTo>
                      <a:pt x="170" y="112"/>
                    </a:lnTo>
                    <a:lnTo>
                      <a:pt x="197" y="137"/>
                    </a:lnTo>
                    <a:lnTo>
                      <a:pt x="250" y="172"/>
                    </a:lnTo>
                    <a:lnTo>
                      <a:pt x="278" y="180"/>
                    </a:lnTo>
                    <a:lnTo>
                      <a:pt x="313" y="181"/>
                    </a:lnTo>
                    <a:lnTo>
                      <a:pt x="333" y="177"/>
                    </a:lnTo>
                    <a:lnTo>
                      <a:pt x="334" y="180"/>
                    </a:lnTo>
                    <a:lnTo>
                      <a:pt x="344" y="195"/>
                    </a:lnTo>
                    <a:lnTo>
                      <a:pt x="377" y="250"/>
                    </a:lnTo>
                    <a:lnTo>
                      <a:pt x="404" y="291"/>
                    </a:lnTo>
                    <a:lnTo>
                      <a:pt x="406" y="293"/>
                    </a:lnTo>
                    <a:lnTo>
                      <a:pt x="399" y="293"/>
                    </a:lnTo>
                    <a:lnTo>
                      <a:pt x="387" y="292"/>
                    </a:lnTo>
                    <a:lnTo>
                      <a:pt x="361" y="287"/>
                    </a:lnTo>
                    <a:lnTo>
                      <a:pt x="338" y="274"/>
                    </a:lnTo>
                    <a:lnTo>
                      <a:pt x="333" y="270"/>
                    </a:lnTo>
                    <a:lnTo>
                      <a:pt x="308" y="249"/>
                    </a:lnTo>
                    <a:lnTo>
                      <a:pt x="262" y="207"/>
                    </a:lnTo>
                    <a:lnTo>
                      <a:pt x="164" y="123"/>
                    </a:lnTo>
                    <a:lnTo>
                      <a:pt x="61" y="46"/>
                    </a:lnTo>
                    <a:lnTo>
                      <a:pt x="35" y="28"/>
                    </a:lnTo>
                    <a:lnTo>
                      <a:pt x="25" y="30"/>
                    </a:lnTo>
                    <a:lnTo>
                      <a:pt x="9" y="28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5" y="7"/>
                    </a:lnTo>
                    <a:lnTo>
                      <a:pt x="9" y="4"/>
                    </a:lnTo>
                    <a:lnTo>
                      <a:pt x="17" y="2"/>
                    </a:lnTo>
                    <a:lnTo>
                      <a:pt x="25" y="0"/>
                    </a:lnTo>
                    <a:lnTo>
                      <a:pt x="38" y="1"/>
                    </a:lnTo>
                    <a:lnTo>
                      <a:pt x="62" y="7"/>
                    </a:lnTo>
                    <a:lnTo>
                      <a:pt x="83" y="20"/>
                    </a:lnTo>
                    <a:lnTo>
                      <a:pt x="103" y="39"/>
                    </a:lnTo>
                    <a:lnTo>
                      <a:pt x="142" y="86"/>
                    </a:lnTo>
                    <a:lnTo>
                      <a:pt x="154" y="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8" name="Freeform 183"/>
              <p:cNvSpPr>
                <a:spLocks/>
              </p:cNvSpPr>
              <p:nvPr/>
            </p:nvSpPr>
            <p:spPr bwMode="auto">
              <a:xfrm>
                <a:off x="2917" y="1357"/>
                <a:ext cx="41" cy="43"/>
              </a:xfrm>
              <a:custGeom>
                <a:avLst/>
                <a:gdLst>
                  <a:gd name="T0" fmla="*/ 1 w 81"/>
                  <a:gd name="T1" fmla="*/ 1 h 86"/>
                  <a:gd name="T2" fmla="*/ 1 w 81"/>
                  <a:gd name="T3" fmla="*/ 1 h 86"/>
                  <a:gd name="T4" fmla="*/ 1 w 81"/>
                  <a:gd name="T5" fmla="*/ 1 h 86"/>
                  <a:gd name="T6" fmla="*/ 1 w 81"/>
                  <a:gd name="T7" fmla="*/ 1 h 86"/>
                  <a:gd name="T8" fmla="*/ 1 w 81"/>
                  <a:gd name="T9" fmla="*/ 1 h 86"/>
                  <a:gd name="T10" fmla="*/ 1 w 81"/>
                  <a:gd name="T11" fmla="*/ 1 h 86"/>
                  <a:gd name="T12" fmla="*/ 1 w 81"/>
                  <a:gd name="T13" fmla="*/ 1 h 86"/>
                  <a:gd name="T14" fmla="*/ 1 w 81"/>
                  <a:gd name="T15" fmla="*/ 1 h 86"/>
                  <a:gd name="T16" fmla="*/ 1 w 81"/>
                  <a:gd name="T17" fmla="*/ 1 h 86"/>
                  <a:gd name="T18" fmla="*/ 1 w 81"/>
                  <a:gd name="T19" fmla="*/ 0 h 86"/>
                  <a:gd name="T20" fmla="*/ 1 w 81"/>
                  <a:gd name="T21" fmla="*/ 1 h 86"/>
                  <a:gd name="T22" fmla="*/ 1 w 81"/>
                  <a:gd name="T23" fmla="*/ 1 h 86"/>
                  <a:gd name="T24" fmla="*/ 1 w 81"/>
                  <a:gd name="T25" fmla="*/ 1 h 86"/>
                  <a:gd name="T26" fmla="*/ 1 w 81"/>
                  <a:gd name="T27" fmla="*/ 1 h 86"/>
                  <a:gd name="T28" fmla="*/ 0 w 81"/>
                  <a:gd name="T29" fmla="*/ 0 h 86"/>
                  <a:gd name="T30" fmla="*/ 1 w 81"/>
                  <a:gd name="T31" fmla="*/ 1 h 86"/>
                  <a:gd name="T32" fmla="*/ 1 w 81"/>
                  <a:gd name="T33" fmla="*/ 1 h 86"/>
                  <a:gd name="T34" fmla="*/ 1 w 81"/>
                  <a:gd name="T35" fmla="*/ 1 h 86"/>
                  <a:gd name="T36" fmla="*/ 1 w 81"/>
                  <a:gd name="T37" fmla="*/ 1 h 86"/>
                  <a:gd name="T38" fmla="*/ 1 w 81"/>
                  <a:gd name="T39" fmla="*/ 1 h 8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86"/>
                  <a:gd name="T62" fmla="*/ 81 w 81"/>
                  <a:gd name="T63" fmla="*/ 86 h 8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86">
                    <a:moveTo>
                      <a:pt x="38" y="82"/>
                    </a:moveTo>
                    <a:lnTo>
                      <a:pt x="41" y="84"/>
                    </a:lnTo>
                    <a:lnTo>
                      <a:pt x="49" y="86"/>
                    </a:lnTo>
                    <a:lnTo>
                      <a:pt x="63" y="85"/>
                    </a:lnTo>
                    <a:lnTo>
                      <a:pt x="77" y="80"/>
                    </a:lnTo>
                    <a:lnTo>
                      <a:pt x="81" y="77"/>
                    </a:lnTo>
                    <a:lnTo>
                      <a:pt x="76" y="66"/>
                    </a:lnTo>
                    <a:lnTo>
                      <a:pt x="64" y="29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0" y="1"/>
                    </a:lnTo>
                    <a:lnTo>
                      <a:pt x="43" y="2"/>
                    </a:lnTo>
                    <a:lnTo>
                      <a:pt x="26" y="3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5" y="13"/>
                    </a:lnTo>
                    <a:lnTo>
                      <a:pt x="23" y="51"/>
                    </a:lnTo>
                    <a:lnTo>
                      <a:pt x="37" y="81"/>
                    </a:lnTo>
                    <a:lnTo>
                      <a:pt x="38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9" name="Freeform 184"/>
              <p:cNvSpPr>
                <a:spLocks/>
              </p:cNvSpPr>
              <p:nvPr/>
            </p:nvSpPr>
            <p:spPr bwMode="auto">
              <a:xfrm>
                <a:off x="2785" y="1203"/>
                <a:ext cx="143" cy="127"/>
              </a:xfrm>
              <a:custGeom>
                <a:avLst/>
                <a:gdLst>
                  <a:gd name="T0" fmla="*/ 1 w 285"/>
                  <a:gd name="T1" fmla="*/ 1 h 253"/>
                  <a:gd name="T2" fmla="*/ 1 w 285"/>
                  <a:gd name="T3" fmla="*/ 1 h 253"/>
                  <a:gd name="T4" fmla="*/ 1 w 285"/>
                  <a:gd name="T5" fmla="*/ 1 h 253"/>
                  <a:gd name="T6" fmla="*/ 1 w 285"/>
                  <a:gd name="T7" fmla="*/ 1 h 253"/>
                  <a:gd name="T8" fmla="*/ 1 w 285"/>
                  <a:gd name="T9" fmla="*/ 1 h 253"/>
                  <a:gd name="T10" fmla="*/ 1 w 285"/>
                  <a:gd name="T11" fmla="*/ 1 h 253"/>
                  <a:gd name="T12" fmla="*/ 1 w 285"/>
                  <a:gd name="T13" fmla="*/ 1 h 253"/>
                  <a:gd name="T14" fmla="*/ 1 w 285"/>
                  <a:gd name="T15" fmla="*/ 1 h 253"/>
                  <a:gd name="T16" fmla="*/ 1 w 285"/>
                  <a:gd name="T17" fmla="*/ 1 h 253"/>
                  <a:gd name="T18" fmla="*/ 1 w 285"/>
                  <a:gd name="T19" fmla="*/ 1 h 253"/>
                  <a:gd name="T20" fmla="*/ 1 w 285"/>
                  <a:gd name="T21" fmla="*/ 1 h 253"/>
                  <a:gd name="T22" fmla="*/ 1 w 285"/>
                  <a:gd name="T23" fmla="*/ 1 h 253"/>
                  <a:gd name="T24" fmla="*/ 1 w 285"/>
                  <a:gd name="T25" fmla="*/ 1 h 253"/>
                  <a:gd name="T26" fmla="*/ 1 w 285"/>
                  <a:gd name="T27" fmla="*/ 1 h 253"/>
                  <a:gd name="T28" fmla="*/ 1 w 285"/>
                  <a:gd name="T29" fmla="*/ 1 h 253"/>
                  <a:gd name="T30" fmla="*/ 1 w 285"/>
                  <a:gd name="T31" fmla="*/ 1 h 253"/>
                  <a:gd name="T32" fmla="*/ 1 w 285"/>
                  <a:gd name="T33" fmla="*/ 1 h 253"/>
                  <a:gd name="T34" fmla="*/ 1 w 285"/>
                  <a:gd name="T35" fmla="*/ 1 h 253"/>
                  <a:gd name="T36" fmla="*/ 1 w 285"/>
                  <a:gd name="T37" fmla="*/ 1 h 253"/>
                  <a:gd name="T38" fmla="*/ 1 w 285"/>
                  <a:gd name="T39" fmla="*/ 1 h 253"/>
                  <a:gd name="T40" fmla="*/ 0 w 285"/>
                  <a:gd name="T41" fmla="*/ 0 h 253"/>
                  <a:gd name="T42" fmla="*/ 1 w 285"/>
                  <a:gd name="T43" fmla="*/ 1 h 253"/>
                  <a:gd name="T44" fmla="*/ 1 w 285"/>
                  <a:gd name="T45" fmla="*/ 1 h 253"/>
                  <a:gd name="T46" fmla="*/ 1 w 285"/>
                  <a:gd name="T47" fmla="*/ 1 h 253"/>
                  <a:gd name="T48" fmla="*/ 1 w 285"/>
                  <a:gd name="T49" fmla="*/ 1 h 253"/>
                  <a:gd name="T50" fmla="*/ 1 w 285"/>
                  <a:gd name="T51" fmla="*/ 1 h 253"/>
                  <a:gd name="T52" fmla="*/ 1 w 285"/>
                  <a:gd name="T53" fmla="*/ 1 h 253"/>
                  <a:gd name="T54" fmla="*/ 1 w 285"/>
                  <a:gd name="T55" fmla="*/ 1 h 253"/>
                  <a:gd name="T56" fmla="*/ 1 w 285"/>
                  <a:gd name="T57" fmla="*/ 1 h 253"/>
                  <a:gd name="T58" fmla="*/ 1 w 285"/>
                  <a:gd name="T59" fmla="*/ 1 h 253"/>
                  <a:gd name="T60" fmla="*/ 1 w 285"/>
                  <a:gd name="T61" fmla="*/ 1 h 253"/>
                  <a:gd name="T62" fmla="*/ 1 w 285"/>
                  <a:gd name="T63" fmla="*/ 1 h 253"/>
                  <a:gd name="T64" fmla="*/ 1 w 285"/>
                  <a:gd name="T65" fmla="*/ 1 h 253"/>
                  <a:gd name="T66" fmla="*/ 1 w 285"/>
                  <a:gd name="T67" fmla="*/ 1 h 253"/>
                  <a:gd name="T68" fmla="*/ 1 w 285"/>
                  <a:gd name="T69" fmla="*/ 1 h 253"/>
                  <a:gd name="T70" fmla="*/ 1 w 285"/>
                  <a:gd name="T71" fmla="*/ 1 h 253"/>
                  <a:gd name="T72" fmla="*/ 1 w 285"/>
                  <a:gd name="T73" fmla="*/ 1 h 253"/>
                  <a:gd name="T74" fmla="*/ 1 w 285"/>
                  <a:gd name="T75" fmla="*/ 1 h 253"/>
                  <a:gd name="T76" fmla="*/ 1 w 285"/>
                  <a:gd name="T77" fmla="*/ 1 h 253"/>
                  <a:gd name="T78" fmla="*/ 1 w 285"/>
                  <a:gd name="T79" fmla="*/ 1 h 253"/>
                  <a:gd name="T80" fmla="*/ 1 w 285"/>
                  <a:gd name="T81" fmla="*/ 1 h 25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5"/>
                  <a:gd name="T124" fmla="*/ 0 h 253"/>
                  <a:gd name="T125" fmla="*/ 285 w 285"/>
                  <a:gd name="T126" fmla="*/ 253 h 25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5" h="253">
                    <a:moveTo>
                      <a:pt x="218" y="243"/>
                    </a:moveTo>
                    <a:lnTo>
                      <a:pt x="225" y="245"/>
                    </a:lnTo>
                    <a:lnTo>
                      <a:pt x="238" y="248"/>
                    </a:lnTo>
                    <a:lnTo>
                      <a:pt x="261" y="252"/>
                    </a:lnTo>
                    <a:lnTo>
                      <a:pt x="280" y="253"/>
                    </a:lnTo>
                    <a:lnTo>
                      <a:pt x="285" y="252"/>
                    </a:lnTo>
                    <a:lnTo>
                      <a:pt x="284" y="251"/>
                    </a:lnTo>
                    <a:lnTo>
                      <a:pt x="278" y="241"/>
                    </a:lnTo>
                    <a:lnTo>
                      <a:pt x="255" y="204"/>
                    </a:lnTo>
                    <a:lnTo>
                      <a:pt x="223" y="169"/>
                    </a:lnTo>
                    <a:lnTo>
                      <a:pt x="215" y="163"/>
                    </a:lnTo>
                    <a:lnTo>
                      <a:pt x="205" y="159"/>
                    </a:lnTo>
                    <a:lnTo>
                      <a:pt x="186" y="149"/>
                    </a:lnTo>
                    <a:lnTo>
                      <a:pt x="149" y="127"/>
                    </a:lnTo>
                    <a:lnTo>
                      <a:pt x="118" y="106"/>
                    </a:lnTo>
                    <a:lnTo>
                      <a:pt x="113" y="100"/>
                    </a:lnTo>
                    <a:lnTo>
                      <a:pt x="107" y="94"/>
                    </a:lnTo>
                    <a:lnTo>
                      <a:pt x="87" y="75"/>
                    </a:lnTo>
                    <a:lnTo>
                      <a:pt x="36" y="3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1" y="15"/>
                    </a:lnTo>
                    <a:lnTo>
                      <a:pt x="49" y="59"/>
                    </a:lnTo>
                    <a:lnTo>
                      <a:pt x="89" y="102"/>
                    </a:lnTo>
                    <a:lnTo>
                      <a:pt x="96" y="107"/>
                    </a:lnTo>
                    <a:lnTo>
                      <a:pt x="102" y="112"/>
                    </a:lnTo>
                    <a:lnTo>
                      <a:pt x="119" y="124"/>
                    </a:lnTo>
                    <a:lnTo>
                      <a:pt x="160" y="148"/>
                    </a:lnTo>
                    <a:lnTo>
                      <a:pt x="185" y="163"/>
                    </a:lnTo>
                    <a:lnTo>
                      <a:pt x="187" y="163"/>
                    </a:lnTo>
                    <a:lnTo>
                      <a:pt x="181" y="163"/>
                    </a:lnTo>
                    <a:lnTo>
                      <a:pt x="172" y="164"/>
                    </a:lnTo>
                    <a:lnTo>
                      <a:pt x="155" y="165"/>
                    </a:lnTo>
                    <a:lnTo>
                      <a:pt x="125" y="160"/>
                    </a:lnTo>
                    <a:lnTo>
                      <a:pt x="115" y="157"/>
                    </a:lnTo>
                    <a:lnTo>
                      <a:pt x="130" y="171"/>
                    </a:lnTo>
                    <a:lnTo>
                      <a:pt x="179" y="211"/>
                    </a:lnTo>
                    <a:lnTo>
                      <a:pt x="216" y="242"/>
                    </a:lnTo>
                    <a:lnTo>
                      <a:pt x="218" y="2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" name="Freeform 185"/>
              <p:cNvSpPr>
                <a:spLocks/>
              </p:cNvSpPr>
              <p:nvPr/>
            </p:nvSpPr>
            <p:spPr bwMode="auto">
              <a:xfrm>
                <a:off x="2869" y="1205"/>
                <a:ext cx="97" cy="111"/>
              </a:xfrm>
              <a:custGeom>
                <a:avLst/>
                <a:gdLst>
                  <a:gd name="T0" fmla="*/ 1 w 194"/>
                  <a:gd name="T1" fmla="*/ 1 h 222"/>
                  <a:gd name="T2" fmla="*/ 1 w 194"/>
                  <a:gd name="T3" fmla="*/ 1 h 222"/>
                  <a:gd name="T4" fmla="*/ 1 w 194"/>
                  <a:gd name="T5" fmla="*/ 1 h 222"/>
                  <a:gd name="T6" fmla="*/ 1 w 194"/>
                  <a:gd name="T7" fmla="*/ 1 h 222"/>
                  <a:gd name="T8" fmla="*/ 1 w 194"/>
                  <a:gd name="T9" fmla="*/ 1 h 222"/>
                  <a:gd name="T10" fmla="*/ 1 w 194"/>
                  <a:gd name="T11" fmla="*/ 1 h 222"/>
                  <a:gd name="T12" fmla="*/ 1 w 194"/>
                  <a:gd name="T13" fmla="*/ 1 h 222"/>
                  <a:gd name="T14" fmla="*/ 1 w 194"/>
                  <a:gd name="T15" fmla="*/ 1 h 222"/>
                  <a:gd name="T16" fmla="*/ 1 w 194"/>
                  <a:gd name="T17" fmla="*/ 1 h 222"/>
                  <a:gd name="T18" fmla="*/ 1 w 194"/>
                  <a:gd name="T19" fmla="*/ 1 h 222"/>
                  <a:gd name="T20" fmla="*/ 1 w 194"/>
                  <a:gd name="T21" fmla="*/ 1 h 222"/>
                  <a:gd name="T22" fmla="*/ 1 w 194"/>
                  <a:gd name="T23" fmla="*/ 1 h 222"/>
                  <a:gd name="T24" fmla="*/ 1 w 194"/>
                  <a:gd name="T25" fmla="*/ 1 h 222"/>
                  <a:gd name="T26" fmla="*/ 1 w 194"/>
                  <a:gd name="T27" fmla="*/ 1 h 222"/>
                  <a:gd name="T28" fmla="*/ 1 w 194"/>
                  <a:gd name="T29" fmla="*/ 1 h 222"/>
                  <a:gd name="T30" fmla="*/ 0 w 194"/>
                  <a:gd name="T31" fmla="*/ 0 h 222"/>
                  <a:gd name="T32" fmla="*/ 1 w 194"/>
                  <a:gd name="T33" fmla="*/ 1 h 222"/>
                  <a:gd name="T34" fmla="*/ 1 w 194"/>
                  <a:gd name="T35" fmla="*/ 1 h 222"/>
                  <a:gd name="T36" fmla="*/ 1 w 194"/>
                  <a:gd name="T37" fmla="*/ 1 h 222"/>
                  <a:gd name="T38" fmla="*/ 1 w 194"/>
                  <a:gd name="T39" fmla="*/ 1 h 222"/>
                  <a:gd name="T40" fmla="*/ 1 w 194"/>
                  <a:gd name="T41" fmla="*/ 1 h 222"/>
                  <a:gd name="T42" fmla="*/ 1 w 194"/>
                  <a:gd name="T43" fmla="*/ 1 h 222"/>
                  <a:gd name="T44" fmla="*/ 1 w 194"/>
                  <a:gd name="T45" fmla="*/ 1 h 222"/>
                  <a:gd name="T46" fmla="*/ 1 w 194"/>
                  <a:gd name="T47" fmla="*/ 1 h 222"/>
                  <a:gd name="T48" fmla="*/ 1 w 194"/>
                  <a:gd name="T49" fmla="*/ 1 h 222"/>
                  <a:gd name="T50" fmla="*/ 1 w 194"/>
                  <a:gd name="T51" fmla="*/ 1 h 222"/>
                  <a:gd name="T52" fmla="*/ 1 w 194"/>
                  <a:gd name="T53" fmla="*/ 1 h 222"/>
                  <a:gd name="T54" fmla="*/ 1 w 194"/>
                  <a:gd name="T55" fmla="*/ 1 h 222"/>
                  <a:gd name="T56" fmla="*/ 1 w 194"/>
                  <a:gd name="T57" fmla="*/ 1 h 222"/>
                  <a:gd name="T58" fmla="*/ 1 w 194"/>
                  <a:gd name="T59" fmla="*/ 1 h 222"/>
                  <a:gd name="T60" fmla="*/ 1 w 194"/>
                  <a:gd name="T61" fmla="*/ 1 h 222"/>
                  <a:gd name="T62" fmla="*/ 1 w 194"/>
                  <a:gd name="T63" fmla="*/ 1 h 22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94"/>
                  <a:gd name="T97" fmla="*/ 0 h 222"/>
                  <a:gd name="T98" fmla="*/ 194 w 194"/>
                  <a:gd name="T99" fmla="*/ 222 h 22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94" h="222">
                    <a:moveTo>
                      <a:pt x="162" y="222"/>
                    </a:moveTo>
                    <a:lnTo>
                      <a:pt x="164" y="222"/>
                    </a:lnTo>
                    <a:lnTo>
                      <a:pt x="167" y="221"/>
                    </a:lnTo>
                    <a:lnTo>
                      <a:pt x="169" y="219"/>
                    </a:lnTo>
                    <a:lnTo>
                      <a:pt x="176" y="213"/>
                    </a:lnTo>
                    <a:lnTo>
                      <a:pt x="188" y="203"/>
                    </a:lnTo>
                    <a:lnTo>
                      <a:pt x="194" y="200"/>
                    </a:lnTo>
                    <a:lnTo>
                      <a:pt x="188" y="188"/>
                    </a:lnTo>
                    <a:lnTo>
                      <a:pt x="170" y="147"/>
                    </a:lnTo>
                    <a:lnTo>
                      <a:pt x="141" y="101"/>
                    </a:lnTo>
                    <a:lnTo>
                      <a:pt x="133" y="92"/>
                    </a:lnTo>
                    <a:lnTo>
                      <a:pt x="123" y="84"/>
                    </a:lnTo>
                    <a:lnTo>
                      <a:pt x="97" y="65"/>
                    </a:lnTo>
                    <a:lnTo>
                      <a:pt x="38" y="25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35" y="34"/>
                    </a:lnTo>
                    <a:lnTo>
                      <a:pt x="90" y="81"/>
                    </a:lnTo>
                    <a:lnTo>
                      <a:pt x="136" y="129"/>
                    </a:lnTo>
                    <a:lnTo>
                      <a:pt x="144" y="141"/>
                    </a:lnTo>
                    <a:lnTo>
                      <a:pt x="143" y="142"/>
                    </a:lnTo>
                    <a:lnTo>
                      <a:pt x="141" y="142"/>
                    </a:lnTo>
                    <a:lnTo>
                      <a:pt x="135" y="144"/>
                    </a:lnTo>
                    <a:lnTo>
                      <a:pt x="118" y="147"/>
                    </a:lnTo>
                    <a:lnTo>
                      <a:pt x="110" y="149"/>
                    </a:lnTo>
                    <a:lnTo>
                      <a:pt x="114" y="156"/>
                    </a:lnTo>
                    <a:lnTo>
                      <a:pt x="123" y="168"/>
                    </a:lnTo>
                    <a:lnTo>
                      <a:pt x="140" y="192"/>
                    </a:lnTo>
                    <a:lnTo>
                      <a:pt x="157" y="217"/>
                    </a:lnTo>
                    <a:lnTo>
                      <a:pt x="162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1" name="Freeform 186"/>
              <p:cNvSpPr>
                <a:spLocks/>
              </p:cNvSpPr>
              <p:nvPr/>
            </p:nvSpPr>
            <p:spPr bwMode="auto">
              <a:xfrm>
                <a:off x="2883" y="1146"/>
                <a:ext cx="64" cy="60"/>
              </a:xfrm>
              <a:custGeom>
                <a:avLst/>
                <a:gdLst>
                  <a:gd name="T0" fmla="*/ 1 w 128"/>
                  <a:gd name="T1" fmla="*/ 0 h 121"/>
                  <a:gd name="T2" fmla="*/ 1 w 128"/>
                  <a:gd name="T3" fmla="*/ 0 h 121"/>
                  <a:gd name="T4" fmla="*/ 1 w 128"/>
                  <a:gd name="T5" fmla="*/ 0 h 121"/>
                  <a:gd name="T6" fmla="*/ 1 w 128"/>
                  <a:gd name="T7" fmla="*/ 0 h 121"/>
                  <a:gd name="T8" fmla="*/ 1 w 128"/>
                  <a:gd name="T9" fmla="*/ 0 h 121"/>
                  <a:gd name="T10" fmla="*/ 1 w 128"/>
                  <a:gd name="T11" fmla="*/ 0 h 121"/>
                  <a:gd name="T12" fmla="*/ 1 w 128"/>
                  <a:gd name="T13" fmla="*/ 0 h 121"/>
                  <a:gd name="T14" fmla="*/ 1 w 128"/>
                  <a:gd name="T15" fmla="*/ 0 h 121"/>
                  <a:gd name="T16" fmla="*/ 1 w 128"/>
                  <a:gd name="T17" fmla="*/ 0 h 121"/>
                  <a:gd name="T18" fmla="*/ 1 w 128"/>
                  <a:gd name="T19" fmla="*/ 0 h 121"/>
                  <a:gd name="T20" fmla="*/ 1 w 128"/>
                  <a:gd name="T21" fmla="*/ 0 h 121"/>
                  <a:gd name="T22" fmla="*/ 1 w 128"/>
                  <a:gd name="T23" fmla="*/ 0 h 121"/>
                  <a:gd name="T24" fmla="*/ 1 w 128"/>
                  <a:gd name="T25" fmla="*/ 0 h 121"/>
                  <a:gd name="T26" fmla="*/ 0 w 128"/>
                  <a:gd name="T27" fmla="*/ 0 h 121"/>
                  <a:gd name="T28" fmla="*/ 0 w 128"/>
                  <a:gd name="T29" fmla="*/ 0 h 121"/>
                  <a:gd name="T30" fmla="*/ 1 w 128"/>
                  <a:gd name="T31" fmla="*/ 0 h 121"/>
                  <a:gd name="T32" fmla="*/ 1 w 128"/>
                  <a:gd name="T33" fmla="*/ 0 h 121"/>
                  <a:gd name="T34" fmla="*/ 1 w 128"/>
                  <a:gd name="T35" fmla="*/ 0 h 121"/>
                  <a:gd name="T36" fmla="*/ 1 w 128"/>
                  <a:gd name="T37" fmla="*/ 0 h 121"/>
                  <a:gd name="T38" fmla="*/ 1 w 128"/>
                  <a:gd name="T39" fmla="*/ 0 h 121"/>
                  <a:gd name="T40" fmla="*/ 1 w 128"/>
                  <a:gd name="T41" fmla="*/ 0 h 121"/>
                  <a:gd name="T42" fmla="*/ 1 w 128"/>
                  <a:gd name="T43" fmla="*/ 0 h 121"/>
                  <a:gd name="T44" fmla="*/ 1 w 128"/>
                  <a:gd name="T45" fmla="*/ 0 h 121"/>
                  <a:gd name="T46" fmla="*/ 1 w 128"/>
                  <a:gd name="T47" fmla="*/ 0 h 121"/>
                  <a:gd name="T48" fmla="*/ 1 w 128"/>
                  <a:gd name="T49" fmla="*/ 0 h 121"/>
                  <a:gd name="T50" fmla="*/ 1 w 128"/>
                  <a:gd name="T51" fmla="*/ 0 h 121"/>
                  <a:gd name="T52" fmla="*/ 1 w 128"/>
                  <a:gd name="T53" fmla="*/ 0 h 121"/>
                  <a:gd name="T54" fmla="*/ 1 w 128"/>
                  <a:gd name="T55" fmla="*/ 0 h 121"/>
                  <a:gd name="T56" fmla="*/ 1 w 128"/>
                  <a:gd name="T57" fmla="*/ 0 h 121"/>
                  <a:gd name="T58" fmla="*/ 1 w 128"/>
                  <a:gd name="T59" fmla="*/ 0 h 121"/>
                  <a:gd name="T60" fmla="*/ 1 w 128"/>
                  <a:gd name="T61" fmla="*/ 0 h 12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28"/>
                  <a:gd name="T94" fmla="*/ 0 h 121"/>
                  <a:gd name="T95" fmla="*/ 128 w 128"/>
                  <a:gd name="T96" fmla="*/ 121 h 12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28" h="121">
                    <a:moveTo>
                      <a:pt x="94" y="121"/>
                    </a:moveTo>
                    <a:lnTo>
                      <a:pt x="99" y="120"/>
                    </a:lnTo>
                    <a:lnTo>
                      <a:pt x="115" y="117"/>
                    </a:lnTo>
                    <a:lnTo>
                      <a:pt x="127" y="114"/>
                    </a:lnTo>
                    <a:lnTo>
                      <a:pt x="128" y="113"/>
                    </a:lnTo>
                    <a:lnTo>
                      <a:pt x="120" y="102"/>
                    </a:lnTo>
                    <a:lnTo>
                      <a:pt x="103" y="82"/>
                    </a:lnTo>
                    <a:lnTo>
                      <a:pt x="64" y="46"/>
                    </a:lnTo>
                    <a:lnTo>
                      <a:pt x="23" y="1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9" y="3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4" y="11"/>
                    </a:lnTo>
                    <a:lnTo>
                      <a:pt x="13" y="18"/>
                    </a:lnTo>
                    <a:lnTo>
                      <a:pt x="31" y="34"/>
                    </a:lnTo>
                    <a:lnTo>
                      <a:pt x="45" y="51"/>
                    </a:lnTo>
                    <a:lnTo>
                      <a:pt x="49" y="55"/>
                    </a:lnTo>
                    <a:lnTo>
                      <a:pt x="48" y="57"/>
                    </a:lnTo>
                    <a:lnTo>
                      <a:pt x="44" y="58"/>
                    </a:lnTo>
                    <a:lnTo>
                      <a:pt x="40" y="58"/>
                    </a:lnTo>
                    <a:lnTo>
                      <a:pt x="31" y="57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28" y="68"/>
                    </a:lnTo>
                    <a:lnTo>
                      <a:pt x="64" y="97"/>
                    </a:lnTo>
                    <a:lnTo>
                      <a:pt x="91" y="120"/>
                    </a:lnTo>
                    <a:lnTo>
                      <a:pt x="94" y="1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2" name="Freeform 187"/>
              <p:cNvSpPr>
                <a:spLocks/>
              </p:cNvSpPr>
              <p:nvPr/>
            </p:nvSpPr>
            <p:spPr bwMode="auto">
              <a:xfrm>
                <a:off x="2931" y="1110"/>
                <a:ext cx="65" cy="133"/>
              </a:xfrm>
              <a:custGeom>
                <a:avLst/>
                <a:gdLst>
                  <a:gd name="T0" fmla="*/ 1 w 130"/>
                  <a:gd name="T1" fmla="*/ 0 h 268"/>
                  <a:gd name="T2" fmla="*/ 1 w 130"/>
                  <a:gd name="T3" fmla="*/ 0 h 268"/>
                  <a:gd name="T4" fmla="*/ 1 w 130"/>
                  <a:gd name="T5" fmla="*/ 0 h 268"/>
                  <a:gd name="T6" fmla="*/ 1 w 130"/>
                  <a:gd name="T7" fmla="*/ 0 h 268"/>
                  <a:gd name="T8" fmla="*/ 1 w 130"/>
                  <a:gd name="T9" fmla="*/ 0 h 268"/>
                  <a:gd name="T10" fmla="*/ 1 w 130"/>
                  <a:gd name="T11" fmla="*/ 0 h 268"/>
                  <a:gd name="T12" fmla="*/ 1 w 130"/>
                  <a:gd name="T13" fmla="*/ 0 h 268"/>
                  <a:gd name="T14" fmla="*/ 1 w 130"/>
                  <a:gd name="T15" fmla="*/ 0 h 268"/>
                  <a:gd name="T16" fmla="*/ 1 w 130"/>
                  <a:gd name="T17" fmla="*/ 0 h 268"/>
                  <a:gd name="T18" fmla="*/ 1 w 130"/>
                  <a:gd name="T19" fmla="*/ 0 h 268"/>
                  <a:gd name="T20" fmla="*/ 1 w 130"/>
                  <a:gd name="T21" fmla="*/ 0 h 268"/>
                  <a:gd name="T22" fmla="*/ 1 w 130"/>
                  <a:gd name="T23" fmla="*/ 0 h 268"/>
                  <a:gd name="T24" fmla="*/ 1 w 130"/>
                  <a:gd name="T25" fmla="*/ 0 h 268"/>
                  <a:gd name="T26" fmla="*/ 1 w 130"/>
                  <a:gd name="T27" fmla="*/ 0 h 268"/>
                  <a:gd name="T28" fmla="*/ 1 w 130"/>
                  <a:gd name="T29" fmla="*/ 0 h 268"/>
                  <a:gd name="T30" fmla="*/ 1 w 130"/>
                  <a:gd name="T31" fmla="*/ 0 h 268"/>
                  <a:gd name="T32" fmla="*/ 1 w 130"/>
                  <a:gd name="T33" fmla="*/ 0 h 268"/>
                  <a:gd name="T34" fmla="*/ 1 w 130"/>
                  <a:gd name="T35" fmla="*/ 0 h 268"/>
                  <a:gd name="T36" fmla="*/ 1 w 130"/>
                  <a:gd name="T37" fmla="*/ 0 h 268"/>
                  <a:gd name="T38" fmla="*/ 1 w 130"/>
                  <a:gd name="T39" fmla="*/ 0 h 268"/>
                  <a:gd name="T40" fmla="*/ 1 w 130"/>
                  <a:gd name="T41" fmla="*/ 0 h 268"/>
                  <a:gd name="T42" fmla="*/ 1 w 130"/>
                  <a:gd name="T43" fmla="*/ 0 h 268"/>
                  <a:gd name="T44" fmla="*/ 1 w 130"/>
                  <a:gd name="T45" fmla="*/ 0 h 268"/>
                  <a:gd name="T46" fmla="*/ 1 w 130"/>
                  <a:gd name="T47" fmla="*/ 0 h 268"/>
                  <a:gd name="T48" fmla="*/ 1 w 130"/>
                  <a:gd name="T49" fmla="*/ 0 h 268"/>
                  <a:gd name="T50" fmla="*/ 1 w 130"/>
                  <a:gd name="T51" fmla="*/ 0 h 268"/>
                  <a:gd name="T52" fmla="*/ 1 w 130"/>
                  <a:gd name="T53" fmla="*/ 0 h 268"/>
                  <a:gd name="T54" fmla="*/ 1 w 130"/>
                  <a:gd name="T55" fmla="*/ 0 h 268"/>
                  <a:gd name="T56" fmla="*/ 1 w 130"/>
                  <a:gd name="T57" fmla="*/ 0 h 268"/>
                  <a:gd name="T58" fmla="*/ 1 w 130"/>
                  <a:gd name="T59" fmla="*/ 0 h 268"/>
                  <a:gd name="T60" fmla="*/ 1 w 130"/>
                  <a:gd name="T61" fmla="*/ 0 h 268"/>
                  <a:gd name="T62" fmla="*/ 1 w 130"/>
                  <a:gd name="T63" fmla="*/ 0 h 268"/>
                  <a:gd name="T64" fmla="*/ 1 w 130"/>
                  <a:gd name="T65" fmla="*/ 0 h 268"/>
                  <a:gd name="T66" fmla="*/ 1 w 130"/>
                  <a:gd name="T67" fmla="*/ 0 h 268"/>
                  <a:gd name="T68" fmla="*/ 1 w 130"/>
                  <a:gd name="T69" fmla="*/ 0 h 268"/>
                  <a:gd name="T70" fmla="*/ 0 w 130"/>
                  <a:gd name="T71" fmla="*/ 0 h 268"/>
                  <a:gd name="T72" fmla="*/ 1 w 130"/>
                  <a:gd name="T73" fmla="*/ 0 h 268"/>
                  <a:gd name="T74" fmla="*/ 1 w 130"/>
                  <a:gd name="T75" fmla="*/ 0 h 268"/>
                  <a:gd name="T76" fmla="*/ 1 w 130"/>
                  <a:gd name="T77" fmla="*/ 0 h 268"/>
                  <a:gd name="T78" fmla="*/ 1 w 130"/>
                  <a:gd name="T79" fmla="*/ 0 h 268"/>
                  <a:gd name="T80" fmla="*/ 1 w 130"/>
                  <a:gd name="T81" fmla="*/ 0 h 268"/>
                  <a:gd name="T82" fmla="*/ 1 w 130"/>
                  <a:gd name="T83" fmla="*/ 0 h 26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0"/>
                  <a:gd name="T127" fmla="*/ 0 h 268"/>
                  <a:gd name="T128" fmla="*/ 130 w 130"/>
                  <a:gd name="T129" fmla="*/ 268 h 26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0" h="268">
                    <a:moveTo>
                      <a:pt x="89" y="119"/>
                    </a:moveTo>
                    <a:lnTo>
                      <a:pt x="89" y="120"/>
                    </a:lnTo>
                    <a:lnTo>
                      <a:pt x="91" y="127"/>
                    </a:lnTo>
                    <a:lnTo>
                      <a:pt x="99" y="155"/>
                    </a:lnTo>
                    <a:lnTo>
                      <a:pt x="111" y="192"/>
                    </a:lnTo>
                    <a:lnTo>
                      <a:pt x="115" y="200"/>
                    </a:lnTo>
                    <a:lnTo>
                      <a:pt x="118" y="209"/>
                    </a:lnTo>
                    <a:lnTo>
                      <a:pt x="123" y="225"/>
                    </a:lnTo>
                    <a:lnTo>
                      <a:pt x="128" y="253"/>
                    </a:lnTo>
                    <a:lnTo>
                      <a:pt x="129" y="268"/>
                    </a:lnTo>
                    <a:lnTo>
                      <a:pt x="130" y="268"/>
                    </a:lnTo>
                    <a:lnTo>
                      <a:pt x="125" y="258"/>
                    </a:lnTo>
                    <a:lnTo>
                      <a:pt x="117" y="235"/>
                    </a:lnTo>
                    <a:lnTo>
                      <a:pt x="100" y="192"/>
                    </a:lnTo>
                    <a:lnTo>
                      <a:pt x="84" y="148"/>
                    </a:lnTo>
                    <a:lnTo>
                      <a:pt x="81" y="137"/>
                    </a:lnTo>
                    <a:lnTo>
                      <a:pt x="79" y="138"/>
                    </a:lnTo>
                    <a:lnTo>
                      <a:pt x="77" y="140"/>
                    </a:lnTo>
                    <a:lnTo>
                      <a:pt x="72" y="143"/>
                    </a:lnTo>
                    <a:lnTo>
                      <a:pt x="66" y="146"/>
                    </a:lnTo>
                    <a:lnTo>
                      <a:pt x="65" y="146"/>
                    </a:lnTo>
                    <a:lnTo>
                      <a:pt x="61" y="142"/>
                    </a:lnTo>
                    <a:lnTo>
                      <a:pt x="54" y="133"/>
                    </a:lnTo>
                    <a:lnTo>
                      <a:pt x="40" y="115"/>
                    </a:lnTo>
                    <a:lnTo>
                      <a:pt x="26" y="95"/>
                    </a:lnTo>
                    <a:lnTo>
                      <a:pt x="23" y="90"/>
                    </a:lnTo>
                    <a:lnTo>
                      <a:pt x="24" y="90"/>
                    </a:lnTo>
                    <a:lnTo>
                      <a:pt x="27" y="89"/>
                    </a:lnTo>
                    <a:lnTo>
                      <a:pt x="32" y="87"/>
                    </a:lnTo>
                    <a:lnTo>
                      <a:pt x="38" y="85"/>
                    </a:lnTo>
                    <a:lnTo>
                      <a:pt x="40" y="84"/>
                    </a:lnTo>
                    <a:lnTo>
                      <a:pt x="36" y="78"/>
                    </a:lnTo>
                    <a:lnTo>
                      <a:pt x="30" y="64"/>
                    </a:lnTo>
                    <a:lnTo>
                      <a:pt x="17" y="36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22" y="31"/>
                    </a:lnTo>
                    <a:lnTo>
                      <a:pt x="52" y="70"/>
                    </a:lnTo>
                    <a:lnTo>
                      <a:pt x="81" y="110"/>
                    </a:lnTo>
                    <a:lnTo>
                      <a:pt x="89" y="1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3" name="Freeform 188"/>
              <p:cNvSpPr>
                <a:spLocks/>
              </p:cNvSpPr>
              <p:nvPr/>
            </p:nvSpPr>
            <p:spPr bwMode="auto">
              <a:xfrm>
                <a:off x="2946" y="1053"/>
                <a:ext cx="37" cy="83"/>
              </a:xfrm>
              <a:custGeom>
                <a:avLst/>
                <a:gdLst>
                  <a:gd name="T0" fmla="*/ 1 w 74"/>
                  <a:gd name="T1" fmla="*/ 1 h 165"/>
                  <a:gd name="T2" fmla="*/ 1 w 74"/>
                  <a:gd name="T3" fmla="*/ 1 h 165"/>
                  <a:gd name="T4" fmla="*/ 1 w 74"/>
                  <a:gd name="T5" fmla="*/ 1 h 165"/>
                  <a:gd name="T6" fmla="*/ 1 w 74"/>
                  <a:gd name="T7" fmla="*/ 1 h 165"/>
                  <a:gd name="T8" fmla="*/ 1 w 74"/>
                  <a:gd name="T9" fmla="*/ 1 h 165"/>
                  <a:gd name="T10" fmla="*/ 1 w 74"/>
                  <a:gd name="T11" fmla="*/ 1 h 165"/>
                  <a:gd name="T12" fmla="*/ 1 w 74"/>
                  <a:gd name="T13" fmla="*/ 1 h 165"/>
                  <a:gd name="T14" fmla="*/ 1 w 74"/>
                  <a:gd name="T15" fmla="*/ 1 h 165"/>
                  <a:gd name="T16" fmla="*/ 1 w 74"/>
                  <a:gd name="T17" fmla="*/ 1 h 165"/>
                  <a:gd name="T18" fmla="*/ 1 w 74"/>
                  <a:gd name="T19" fmla="*/ 1 h 165"/>
                  <a:gd name="T20" fmla="*/ 1 w 74"/>
                  <a:gd name="T21" fmla="*/ 1 h 165"/>
                  <a:gd name="T22" fmla="*/ 1 w 74"/>
                  <a:gd name="T23" fmla="*/ 1 h 165"/>
                  <a:gd name="T24" fmla="*/ 1 w 74"/>
                  <a:gd name="T25" fmla="*/ 1 h 165"/>
                  <a:gd name="T26" fmla="*/ 1 w 74"/>
                  <a:gd name="T27" fmla="*/ 1 h 165"/>
                  <a:gd name="T28" fmla="*/ 1 w 74"/>
                  <a:gd name="T29" fmla="*/ 1 h 165"/>
                  <a:gd name="T30" fmla="*/ 1 w 74"/>
                  <a:gd name="T31" fmla="*/ 1 h 165"/>
                  <a:gd name="T32" fmla="*/ 1 w 74"/>
                  <a:gd name="T33" fmla="*/ 1 h 165"/>
                  <a:gd name="T34" fmla="*/ 1 w 74"/>
                  <a:gd name="T35" fmla="*/ 1 h 165"/>
                  <a:gd name="T36" fmla="*/ 0 w 74"/>
                  <a:gd name="T37" fmla="*/ 1 h 165"/>
                  <a:gd name="T38" fmla="*/ 0 w 74"/>
                  <a:gd name="T39" fmla="*/ 1 h 165"/>
                  <a:gd name="T40" fmla="*/ 0 w 74"/>
                  <a:gd name="T41" fmla="*/ 1 h 165"/>
                  <a:gd name="T42" fmla="*/ 1 w 74"/>
                  <a:gd name="T43" fmla="*/ 1 h 165"/>
                  <a:gd name="T44" fmla="*/ 1 w 74"/>
                  <a:gd name="T45" fmla="*/ 1 h 165"/>
                  <a:gd name="T46" fmla="*/ 1 w 74"/>
                  <a:gd name="T47" fmla="*/ 1 h 165"/>
                  <a:gd name="T48" fmla="*/ 1 w 74"/>
                  <a:gd name="T49" fmla="*/ 0 h 165"/>
                  <a:gd name="T50" fmla="*/ 1 w 74"/>
                  <a:gd name="T51" fmla="*/ 1 h 165"/>
                  <a:gd name="T52" fmla="*/ 1 w 74"/>
                  <a:gd name="T53" fmla="*/ 1 h 165"/>
                  <a:gd name="T54" fmla="*/ 1 w 74"/>
                  <a:gd name="T55" fmla="*/ 1 h 165"/>
                  <a:gd name="T56" fmla="*/ 1 w 74"/>
                  <a:gd name="T57" fmla="*/ 1 h 165"/>
                  <a:gd name="T58" fmla="*/ 1 w 74"/>
                  <a:gd name="T59" fmla="*/ 1 h 165"/>
                  <a:gd name="T60" fmla="*/ 1 w 74"/>
                  <a:gd name="T61" fmla="*/ 1 h 16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4"/>
                  <a:gd name="T94" fmla="*/ 0 h 165"/>
                  <a:gd name="T95" fmla="*/ 74 w 74"/>
                  <a:gd name="T96" fmla="*/ 165 h 16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4" h="165">
                    <a:moveTo>
                      <a:pt x="70" y="92"/>
                    </a:moveTo>
                    <a:lnTo>
                      <a:pt x="71" y="101"/>
                    </a:lnTo>
                    <a:lnTo>
                      <a:pt x="74" y="118"/>
                    </a:lnTo>
                    <a:lnTo>
                      <a:pt x="74" y="149"/>
                    </a:lnTo>
                    <a:lnTo>
                      <a:pt x="73" y="165"/>
                    </a:lnTo>
                    <a:lnTo>
                      <a:pt x="70" y="162"/>
                    </a:lnTo>
                    <a:lnTo>
                      <a:pt x="65" y="156"/>
                    </a:lnTo>
                    <a:lnTo>
                      <a:pt x="54" y="143"/>
                    </a:lnTo>
                    <a:lnTo>
                      <a:pt x="43" y="130"/>
                    </a:lnTo>
                    <a:lnTo>
                      <a:pt x="41" y="126"/>
                    </a:lnTo>
                    <a:lnTo>
                      <a:pt x="42" y="120"/>
                    </a:lnTo>
                    <a:lnTo>
                      <a:pt x="44" y="98"/>
                    </a:lnTo>
                    <a:lnTo>
                      <a:pt x="36" y="71"/>
                    </a:lnTo>
                    <a:lnTo>
                      <a:pt x="32" y="64"/>
                    </a:lnTo>
                    <a:lnTo>
                      <a:pt x="27" y="58"/>
                    </a:lnTo>
                    <a:lnTo>
                      <a:pt x="19" y="47"/>
                    </a:lnTo>
                    <a:lnTo>
                      <a:pt x="6" y="30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1" y="16"/>
                    </a:lnTo>
                    <a:lnTo>
                      <a:pt x="3" y="9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6" y="2"/>
                    </a:lnTo>
                    <a:lnTo>
                      <a:pt x="13" y="10"/>
                    </a:lnTo>
                    <a:lnTo>
                      <a:pt x="41" y="44"/>
                    </a:lnTo>
                    <a:lnTo>
                      <a:pt x="66" y="84"/>
                    </a:lnTo>
                    <a:lnTo>
                      <a:pt x="70" y="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4" name="Freeform 189"/>
              <p:cNvSpPr>
                <a:spLocks/>
              </p:cNvSpPr>
              <p:nvPr/>
            </p:nvSpPr>
            <p:spPr bwMode="auto">
              <a:xfrm>
                <a:off x="2962" y="1221"/>
                <a:ext cx="22" cy="64"/>
              </a:xfrm>
              <a:custGeom>
                <a:avLst/>
                <a:gdLst>
                  <a:gd name="T0" fmla="*/ 1 w 44"/>
                  <a:gd name="T1" fmla="*/ 0 h 129"/>
                  <a:gd name="T2" fmla="*/ 1 w 44"/>
                  <a:gd name="T3" fmla="*/ 0 h 129"/>
                  <a:gd name="T4" fmla="*/ 1 w 44"/>
                  <a:gd name="T5" fmla="*/ 0 h 129"/>
                  <a:gd name="T6" fmla="*/ 1 w 44"/>
                  <a:gd name="T7" fmla="*/ 0 h 129"/>
                  <a:gd name="T8" fmla="*/ 1 w 44"/>
                  <a:gd name="T9" fmla="*/ 0 h 129"/>
                  <a:gd name="T10" fmla="*/ 1 w 44"/>
                  <a:gd name="T11" fmla="*/ 0 h 129"/>
                  <a:gd name="T12" fmla="*/ 1 w 44"/>
                  <a:gd name="T13" fmla="*/ 0 h 129"/>
                  <a:gd name="T14" fmla="*/ 1 w 44"/>
                  <a:gd name="T15" fmla="*/ 0 h 129"/>
                  <a:gd name="T16" fmla="*/ 0 w 44"/>
                  <a:gd name="T17" fmla="*/ 0 h 129"/>
                  <a:gd name="T18" fmla="*/ 0 w 44"/>
                  <a:gd name="T19" fmla="*/ 0 h 129"/>
                  <a:gd name="T20" fmla="*/ 0 w 44"/>
                  <a:gd name="T21" fmla="*/ 0 h 129"/>
                  <a:gd name="T22" fmla="*/ 1 w 44"/>
                  <a:gd name="T23" fmla="*/ 0 h 129"/>
                  <a:gd name="T24" fmla="*/ 1 w 44"/>
                  <a:gd name="T25" fmla="*/ 0 h 129"/>
                  <a:gd name="T26" fmla="*/ 1 w 44"/>
                  <a:gd name="T27" fmla="*/ 0 h 129"/>
                  <a:gd name="T28" fmla="*/ 1 w 44"/>
                  <a:gd name="T29" fmla="*/ 0 h 129"/>
                  <a:gd name="T30" fmla="*/ 1 w 44"/>
                  <a:gd name="T31" fmla="*/ 0 h 129"/>
                  <a:gd name="T32" fmla="*/ 1 w 44"/>
                  <a:gd name="T33" fmla="*/ 0 h 129"/>
                  <a:gd name="T34" fmla="*/ 1 w 44"/>
                  <a:gd name="T35" fmla="*/ 0 h 129"/>
                  <a:gd name="T36" fmla="*/ 1 w 44"/>
                  <a:gd name="T37" fmla="*/ 0 h 129"/>
                  <a:gd name="T38" fmla="*/ 1 w 44"/>
                  <a:gd name="T39" fmla="*/ 0 h 129"/>
                  <a:gd name="T40" fmla="*/ 1 w 44"/>
                  <a:gd name="T41" fmla="*/ 0 h 12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4"/>
                  <a:gd name="T64" fmla="*/ 0 h 129"/>
                  <a:gd name="T65" fmla="*/ 44 w 44"/>
                  <a:gd name="T66" fmla="*/ 129 h 12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4" h="129">
                    <a:moveTo>
                      <a:pt x="38" y="129"/>
                    </a:moveTo>
                    <a:lnTo>
                      <a:pt x="39" y="127"/>
                    </a:lnTo>
                    <a:lnTo>
                      <a:pt x="43" y="117"/>
                    </a:lnTo>
                    <a:lnTo>
                      <a:pt x="44" y="97"/>
                    </a:lnTo>
                    <a:lnTo>
                      <a:pt x="44" y="90"/>
                    </a:lnTo>
                    <a:lnTo>
                      <a:pt x="42" y="83"/>
                    </a:lnTo>
                    <a:lnTo>
                      <a:pt x="35" y="64"/>
                    </a:lnTo>
                    <a:lnTo>
                      <a:pt x="15" y="2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3" y="17"/>
                    </a:lnTo>
                    <a:lnTo>
                      <a:pt x="9" y="41"/>
                    </a:lnTo>
                    <a:lnTo>
                      <a:pt x="13" y="62"/>
                    </a:lnTo>
                    <a:lnTo>
                      <a:pt x="13" y="66"/>
                    </a:lnTo>
                    <a:lnTo>
                      <a:pt x="14" y="72"/>
                    </a:lnTo>
                    <a:lnTo>
                      <a:pt x="18" y="82"/>
                    </a:lnTo>
                    <a:lnTo>
                      <a:pt x="26" y="103"/>
                    </a:lnTo>
                    <a:lnTo>
                      <a:pt x="35" y="125"/>
                    </a:lnTo>
                    <a:lnTo>
                      <a:pt x="38" y="1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" name="Freeform 190"/>
              <p:cNvSpPr>
                <a:spLocks/>
              </p:cNvSpPr>
              <p:nvPr/>
            </p:nvSpPr>
            <p:spPr bwMode="auto">
              <a:xfrm>
                <a:off x="2889" y="1421"/>
                <a:ext cx="42" cy="50"/>
              </a:xfrm>
              <a:custGeom>
                <a:avLst/>
                <a:gdLst>
                  <a:gd name="T0" fmla="*/ 1 w 84"/>
                  <a:gd name="T1" fmla="*/ 0 h 101"/>
                  <a:gd name="T2" fmla="*/ 1 w 84"/>
                  <a:gd name="T3" fmla="*/ 0 h 101"/>
                  <a:gd name="T4" fmla="*/ 1 w 84"/>
                  <a:gd name="T5" fmla="*/ 0 h 101"/>
                  <a:gd name="T6" fmla="*/ 1 w 84"/>
                  <a:gd name="T7" fmla="*/ 0 h 101"/>
                  <a:gd name="T8" fmla="*/ 1 w 84"/>
                  <a:gd name="T9" fmla="*/ 0 h 101"/>
                  <a:gd name="T10" fmla="*/ 1 w 84"/>
                  <a:gd name="T11" fmla="*/ 0 h 101"/>
                  <a:gd name="T12" fmla="*/ 1 w 84"/>
                  <a:gd name="T13" fmla="*/ 0 h 101"/>
                  <a:gd name="T14" fmla="*/ 1 w 84"/>
                  <a:gd name="T15" fmla="*/ 0 h 101"/>
                  <a:gd name="T16" fmla="*/ 1 w 84"/>
                  <a:gd name="T17" fmla="*/ 0 h 101"/>
                  <a:gd name="T18" fmla="*/ 1 w 84"/>
                  <a:gd name="T19" fmla="*/ 0 h 101"/>
                  <a:gd name="T20" fmla="*/ 1 w 84"/>
                  <a:gd name="T21" fmla="*/ 0 h 101"/>
                  <a:gd name="T22" fmla="*/ 1 w 84"/>
                  <a:gd name="T23" fmla="*/ 0 h 101"/>
                  <a:gd name="T24" fmla="*/ 1 w 84"/>
                  <a:gd name="T25" fmla="*/ 0 h 101"/>
                  <a:gd name="T26" fmla="*/ 1 w 84"/>
                  <a:gd name="T27" fmla="*/ 0 h 101"/>
                  <a:gd name="T28" fmla="*/ 0 w 84"/>
                  <a:gd name="T29" fmla="*/ 0 h 101"/>
                  <a:gd name="T30" fmla="*/ 1 w 84"/>
                  <a:gd name="T31" fmla="*/ 0 h 101"/>
                  <a:gd name="T32" fmla="*/ 1 w 84"/>
                  <a:gd name="T33" fmla="*/ 0 h 101"/>
                  <a:gd name="T34" fmla="*/ 1 w 84"/>
                  <a:gd name="T35" fmla="*/ 0 h 101"/>
                  <a:gd name="T36" fmla="*/ 1 w 84"/>
                  <a:gd name="T37" fmla="*/ 0 h 101"/>
                  <a:gd name="T38" fmla="*/ 1 w 84"/>
                  <a:gd name="T39" fmla="*/ 0 h 101"/>
                  <a:gd name="T40" fmla="*/ 1 w 84"/>
                  <a:gd name="T41" fmla="*/ 0 h 10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4"/>
                  <a:gd name="T64" fmla="*/ 0 h 101"/>
                  <a:gd name="T65" fmla="*/ 84 w 84"/>
                  <a:gd name="T66" fmla="*/ 101 h 10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4" h="101">
                    <a:moveTo>
                      <a:pt x="50" y="95"/>
                    </a:moveTo>
                    <a:lnTo>
                      <a:pt x="55" y="96"/>
                    </a:lnTo>
                    <a:lnTo>
                      <a:pt x="70" y="99"/>
                    </a:lnTo>
                    <a:lnTo>
                      <a:pt x="83" y="101"/>
                    </a:lnTo>
                    <a:lnTo>
                      <a:pt x="84" y="101"/>
                    </a:lnTo>
                    <a:lnTo>
                      <a:pt x="83" y="93"/>
                    </a:lnTo>
                    <a:lnTo>
                      <a:pt x="81" y="76"/>
                    </a:lnTo>
                    <a:lnTo>
                      <a:pt x="71" y="44"/>
                    </a:lnTo>
                    <a:lnTo>
                      <a:pt x="56" y="14"/>
                    </a:lnTo>
                    <a:lnTo>
                      <a:pt x="52" y="6"/>
                    </a:lnTo>
                    <a:lnTo>
                      <a:pt x="47" y="7"/>
                    </a:lnTo>
                    <a:lnTo>
                      <a:pt x="39" y="7"/>
                    </a:lnTo>
                    <a:lnTo>
                      <a:pt x="23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4" y="9"/>
                    </a:lnTo>
                    <a:lnTo>
                      <a:pt x="14" y="26"/>
                    </a:lnTo>
                    <a:lnTo>
                      <a:pt x="28" y="53"/>
                    </a:lnTo>
                    <a:lnTo>
                      <a:pt x="45" y="84"/>
                    </a:lnTo>
                    <a:lnTo>
                      <a:pt x="50" y="9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" name="Freeform 191"/>
              <p:cNvSpPr>
                <a:spLocks/>
              </p:cNvSpPr>
              <p:nvPr/>
            </p:nvSpPr>
            <p:spPr bwMode="auto">
              <a:xfrm>
                <a:off x="2942" y="1414"/>
                <a:ext cx="25" cy="48"/>
              </a:xfrm>
              <a:custGeom>
                <a:avLst/>
                <a:gdLst>
                  <a:gd name="T0" fmla="*/ 1 w 50"/>
                  <a:gd name="T1" fmla="*/ 1 h 96"/>
                  <a:gd name="T2" fmla="*/ 1 w 50"/>
                  <a:gd name="T3" fmla="*/ 1 h 96"/>
                  <a:gd name="T4" fmla="*/ 1 w 50"/>
                  <a:gd name="T5" fmla="*/ 1 h 96"/>
                  <a:gd name="T6" fmla="*/ 1 w 50"/>
                  <a:gd name="T7" fmla="*/ 1 h 96"/>
                  <a:gd name="T8" fmla="*/ 1 w 50"/>
                  <a:gd name="T9" fmla="*/ 1 h 96"/>
                  <a:gd name="T10" fmla="*/ 1 w 50"/>
                  <a:gd name="T11" fmla="*/ 1 h 96"/>
                  <a:gd name="T12" fmla="*/ 1 w 50"/>
                  <a:gd name="T13" fmla="*/ 1 h 96"/>
                  <a:gd name="T14" fmla="*/ 1 w 50"/>
                  <a:gd name="T15" fmla="*/ 1 h 96"/>
                  <a:gd name="T16" fmla="*/ 1 w 50"/>
                  <a:gd name="T17" fmla="*/ 1 h 96"/>
                  <a:gd name="T18" fmla="*/ 1 w 50"/>
                  <a:gd name="T19" fmla="*/ 0 h 96"/>
                  <a:gd name="T20" fmla="*/ 1 w 50"/>
                  <a:gd name="T21" fmla="*/ 1 h 96"/>
                  <a:gd name="T22" fmla="*/ 1 w 50"/>
                  <a:gd name="T23" fmla="*/ 1 h 96"/>
                  <a:gd name="T24" fmla="*/ 0 w 50"/>
                  <a:gd name="T25" fmla="*/ 1 h 96"/>
                  <a:gd name="T26" fmla="*/ 0 w 50"/>
                  <a:gd name="T27" fmla="*/ 1 h 96"/>
                  <a:gd name="T28" fmla="*/ 0 w 50"/>
                  <a:gd name="T29" fmla="*/ 1 h 96"/>
                  <a:gd name="T30" fmla="*/ 1 w 50"/>
                  <a:gd name="T31" fmla="*/ 1 h 96"/>
                  <a:gd name="T32" fmla="*/ 1 w 50"/>
                  <a:gd name="T33" fmla="*/ 1 h 96"/>
                  <a:gd name="T34" fmla="*/ 1 w 50"/>
                  <a:gd name="T35" fmla="*/ 1 h 96"/>
                  <a:gd name="T36" fmla="*/ 1 w 50"/>
                  <a:gd name="T37" fmla="*/ 1 h 96"/>
                  <a:gd name="T38" fmla="*/ 1 w 50"/>
                  <a:gd name="T39" fmla="*/ 1 h 96"/>
                  <a:gd name="T40" fmla="*/ 1 w 50"/>
                  <a:gd name="T41" fmla="*/ 1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0"/>
                  <a:gd name="T64" fmla="*/ 0 h 96"/>
                  <a:gd name="T65" fmla="*/ 50 w 50"/>
                  <a:gd name="T66" fmla="*/ 96 h 9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0" h="96">
                    <a:moveTo>
                      <a:pt x="18" y="96"/>
                    </a:moveTo>
                    <a:lnTo>
                      <a:pt x="22" y="94"/>
                    </a:lnTo>
                    <a:lnTo>
                      <a:pt x="37" y="87"/>
                    </a:lnTo>
                    <a:lnTo>
                      <a:pt x="49" y="82"/>
                    </a:lnTo>
                    <a:lnTo>
                      <a:pt x="50" y="81"/>
                    </a:lnTo>
                    <a:lnTo>
                      <a:pt x="49" y="72"/>
                    </a:lnTo>
                    <a:lnTo>
                      <a:pt x="47" y="56"/>
                    </a:lnTo>
                    <a:lnTo>
                      <a:pt x="43" y="33"/>
                    </a:lnTo>
                    <a:lnTo>
                      <a:pt x="38" y="8"/>
                    </a:lnTo>
                    <a:lnTo>
                      <a:pt x="37" y="0"/>
                    </a:lnTo>
                    <a:lnTo>
                      <a:pt x="31" y="2"/>
                    </a:lnTo>
                    <a:lnTo>
                      <a:pt x="13" y="6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3" y="22"/>
                    </a:lnTo>
                    <a:lnTo>
                      <a:pt x="14" y="62"/>
                    </a:lnTo>
                    <a:lnTo>
                      <a:pt x="18" y="81"/>
                    </a:lnTo>
                    <a:lnTo>
                      <a:pt x="19" y="94"/>
                    </a:lnTo>
                    <a:lnTo>
                      <a:pt x="18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" name="Freeform 192"/>
              <p:cNvSpPr>
                <a:spLocks/>
              </p:cNvSpPr>
              <p:nvPr/>
            </p:nvSpPr>
            <p:spPr bwMode="auto">
              <a:xfrm>
                <a:off x="2716" y="1359"/>
                <a:ext cx="64" cy="67"/>
              </a:xfrm>
              <a:custGeom>
                <a:avLst/>
                <a:gdLst>
                  <a:gd name="T0" fmla="*/ 1 w 128"/>
                  <a:gd name="T1" fmla="*/ 1 h 133"/>
                  <a:gd name="T2" fmla="*/ 1 w 128"/>
                  <a:gd name="T3" fmla="*/ 1 h 133"/>
                  <a:gd name="T4" fmla="*/ 1 w 128"/>
                  <a:gd name="T5" fmla="*/ 1 h 133"/>
                  <a:gd name="T6" fmla="*/ 1 w 128"/>
                  <a:gd name="T7" fmla="*/ 1 h 133"/>
                  <a:gd name="T8" fmla="*/ 1 w 128"/>
                  <a:gd name="T9" fmla="*/ 1 h 133"/>
                  <a:gd name="T10" fmla="*/ 1 w 128"/>
                  <a:gd name="T11" fmla="*/ 1 h 133"/>
                  <a:gd name="T12" fmla="*/ 1 w 128"/>
                  <a:gd name="T13" fmla="*/ 1 h 133"/>
                  <a:gd name="T14" fmla="*/ 1 w 128"/>
                  <a:gd name="T15" fmla="*/ 1 h 133"/>
                  <a:gd name="T16" fmla="*/ 1 w 128"/>
                  <a:gd name="T17" fmla="*/ 1 h 133"/>
                  <a:gd name="T18" fmla="*/ 1 w 128"/>
                  <a:gd name="T19" fmla="*/ 1 h 133"/>
                  <a:gd name="T20" fmla="*/ 1 w 128"/>
                  <a:gd name="T21" fmla="*/ 1 h 133"/>
                  <a:gd name="T22" fmla="*/ 1 w 128"/>
                  <a:gd name="T23" fmla="*/ 0 h 133"/>
                  <a:gd name="T24" fmla="*/ 0 w 128"/>
                  <a:gd name="T25" fmla="*/ 1 h 133"/>
                  <a:gd name="T26" fmla="*/ 0 w 128"/>
                  <a:gd name="T27" fmla="*/ 1 h 133"/>
                  <a:gd name="T28" fmla="*/ 0 w 128"/>
                  <a:gd name="T29" fmla="*/ 1 h 133"/>
                  <a:gd name="T30" fmla="*/ 1 w 128"/>
                  <a:gd name="T31" fmla="*/ 1 h 133"/>
                  <a:gd name="T32" fmla="*/ 1 w 128"/>
                  <a:gd name="T33" fmla="*/ 1 h 133"/>
                  <a:gd name="T34" fmla="*/ 1 w 128"/>
                  <a:gd name="T35" fmla="*/ 1 h 133"/>
                  <a:gd name="T36" fmla="*/ 1 w 128"/>
                  <a:gd name="T37" fmla="*/ 1 h 133"/>
                  <a:gd name="T38" fmla="*/ 1 w 128"/>
                  <a:gd name="T39" fmla="*/ 1 h 133"/>
                  <a:gd name="T40" fmla="*/ 1 w 128"/>
                  <a:gd name="T41" fmla="*/ 1 h 133"/>
                  <a:gd name="T42" fmla="*/ 1 w 128"/>
                  <a:gd name="T43" fmla="*/ 1 h 133"/>
                  <a:gd name="T44" fmla="*/ 1 w 128"/>
                  <a:gd name="T45" fmla="*/ 1 h 13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8"/>
                  <a:gd name="T70" fmla="*/ 0 h 133"/>
                  <a:gd name="T71" fmla="*/ 128 w 128"/>
                  <a:gd name="T72" fmla="*/ 133 h 13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8" h="133">
                    <a:moveTo>
                      <a:pt x="27" y="28"/>
                    </a:moveTo>
                    <a:lnTo>
                      <a:pt x="32" y="32"/>
                    </a:lnTo>
                    <a:lnTo>
                      <a:pt x="39" y="39"/>
                    </a:lnTo>
                    <a:lnTo>
                      <a:pt x="60" y="59"/>
                    </a:lnTo>
                    <a:lnTo>
                      <a:pt x="105" y="108"/>
                    </a:lnTo>
                    <a:lnTo>
                      <a:pt x="128" y="133"/>
                    </a:lnTo>
                    <a:lnTo>
                      <a:pt x="121" y="121"/>
                    </a:lnTo>
                    <a:lnTo>
                      <a:pt x="106" y="93"/>
                    </a:lnTo>
                    <a:lnTo>
                      <a:pt x="70" y="37"/>
                    </a:lnTo>
                    <a:lnTo>
                      <a:pt x="46" y="16"/>
                    </a:lnTo>
                    <a:lnTo>
                      <a:pt x="18" y="3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3"/>
                    </a:lnTo>
                    <a:lnTo>
                      <a:pt x="5" y="31"/>
                    </a:lnTo>
                    <a:lnTo>
                      <a:pt x="6" y="30"/>
                    </a:lnTo>
                    <a:lnTo>
                      <a:pt x="9" y="28"/>
                    </a:lnTo>
                    <a:lnTo>
                      <a:pt x="18" y="26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" name="Freeform 193"/>
              <p:cNvSpPr>
                <a:spLocks/>
              </p:cNvSpPr>
              <p:nvPr/>
            </p:nvSpPr>
            <p:spPr bwMode="auto">
              <a:xfrm>
                <a:off x="2805" y="1422"/>
                <a:ext cx="63" cy="121"/>
              </a:xfrm>
              <a:custGeom>
                <a:avLst/>
                <a:gdLst>
                  <a:gd name="T0" fmla="*/ 0 w 127"/>
                  <a:gd name="T1" fmla="*/ 0 h 243"/>
                  <a:gd name="T2" fmla="*/ 0 w 127"/>
                  <a:gd name="T3" fmla="*/ 0 h 243"/>
                  <a:gd name="T4" fmla="*/ 0 w 127"/>
                  <a:gd name="T5" fmla="*/ 0 h 243"/>
                  <a:gd name="T6" fmla="*/ 0 w 127"/>
                  <a:gd name="T7" fmla="*/ 0 h 243"/>
                  <a:gd name="T8" fmla="*/ 0 w 127"/>
                  <a:gd name="T9" fmla="*/ 0 h 243"/>
                  <a:gd name="T10" fmla="*/ 0 w 127"/>
                  <a:gd name="T11" fmla="*/ 0 h 243"/>
                  <a:gd name="T12" fmla="*/ 0 w 127"/>
                  <a:gd name="T13" fmla="*/ 0 h 243"/>
                  <a:gd name="T14" fmla="*/ 0 w 127"/>
                  <a:gd name="T15" fmla="*/ 0 h 243"/>
                  <a:gd name="T16" fmla="*/ 0 w 127"/>
                  <a:gd name="T17" fmla="*/ 0 h 243"/>
                  <a:gd name="T18" fmla="*/ 0 w 127"/>
                  <a:gd name="T19" fmla="*/ 0 h 243"/>
                  <a:gd name="T20" fmla="*/ 0 w 127"/>
                  <a:gd name="T21" fmla="*/ 0 h 243"/>
                  <a:gd name="T22" fmla="*/ 0 w 127"/>
                  <a:gd name="T23" fmla="*/ 0 h 243"/>
                  <a:gd name="T24" fmla="*/ 0 w 127"/>
                  <a:gd name="T25" fmla="*/ 0 h 243"/>
                  <a:gd name="T26" fmla="*/ 0 w 127"/>
                  <a:gd name="T27" fmla="*/ 0 h 243"/>
                  <a:gd name="T28" fmla="*/ 0 w 127"/>
                  <a:gd name="T29" fmla="*/ 0 h 243"/>
                  <a:gd name="T30" fmla="*/ 0 w 127"/>
                  <a:gd name="T31" fmla="*/ 0 h 243"/>
                  <a:gd name="T32" fmla="*/ 0 w 127"/>
                  <a:gd name="T33" fmla="*/ 0 h 243"/>
                  <a:gd name="T34" fmla="*/ 0 w 127"/>
                  <a:gd name="T35" fmla="*/ 0 h 243"/>
                  <a:gd name="T36" fmla="*/ 0 w 127"/>
                  <a:gd name="T37" fmla="*/ 0 h 243"/>
                  <a:gd name="T38" fmla="*/ 0 w 127"/>
                  <a:gd name="T39" fmla="*/ 0 h 243"/>
                  <a:gd name="T40" fmla="*/ 0 w 127"/>
                  <a:gd name="T41" fmla="*/ 0 h 243"/>
                  <a:gd name="T42" fmla="*/ 0 w 127"/>
                  <a:gd name="T43" fmla="*/ 0 h 243"/>
                  <a:gd name="T44" fmla="*/ 0 w 127"/>
                  <a:gd name="T45" fmla="*/ 0 h 243"/>
                  <a:gd name="T46" fmla="*/ 0 w 127"/>
                  <a:gd name="T47" fmla="*/ 0 h 243"/>
                  <a:gd name="T48" fmla="*/ 0 w 127"/>
                  <a:gd name="T49" fmla="*/ 0 h 243"/>
                  <a:gd name="T50" fmla="*/ 0 w 127"/>
                  <a:gd name="T51" fmla="*/ 0 h 243"/>
                  <a:gd name="T52" fmla="*/ 0 w 127"/>
                  <a:gd name="T53" fmla="*/ 0 h 243"/>
                  <a:gd name="T54" fmla="*/ 0 w 127"/>
                  <a:gd name="T55" fmla="*/ 0 h 24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7"/>
                  <a:gd name="T85" fmla="*/ 0 h 243"/>
                  <a:gd name="T86" fmla="*/ 127 w 127"/>
                  <a:gd name="T87" fmla="*/ 243 h 24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7" h="243">
                    <a:moveTo>
                      <a:pt x="91" y="103"/>
                    </a:moveTo>
                    <a:lnTo>
                      <a:pt x="96" y="116"/>
                    </a:lnTo>
                    <a:lnTo>
                      <a:pt x="108" y="142"/>
                    </a:lnTo>
                    <a:lnTo>
                      <a:pt x="124" y="194"/>
                    </a:lnTo>
                    <a:lnTo>
                      <a:pt x="127" y="215"/>
                    </a:lnTo>
                    <a:lnTo>
                      <a:pt x="127" y="230"/>
                    </a:lnTo>
                    <a:lnTo>
                      <a:pt x="126" y="235"/>
                    </a:lnTo>
                    <a:lnTo>
                      <a:pt x="123" y="240"/>
                    </a:lnTo>
                    <a:lnTo>
                      <a:pt x="121" y="242"/>
                    </a:lnTo>
                    <a:lnTo>
                      <a:pt x="118" y="243"/>
                    </a:lnTo>
                    <a:lnTo>
                      <a:pt x="116" y="242"/>
                    </a:lnTo>
                    <a:lnTo>
                      <a:pt x="114" y="241"/>
                    </a:lnTo>
                    <a:lnTo>
                      <a:pt x="112" y="237"/>
                    </a:lnTo>
                    <a:lnTo>
                      <a:pt x="111" y="234"/>
                    </a:lnTo>
                    <a:lnTo>
                      <a:pt x="107" y="225"/>
                    </a:lnTo>
                    <a:lnTo>
                      <a:pt x="102" y="202"/>
                    </a:lnTo>
                    <a:lnTo>
                      <a:pt x="94" y="154"/>
                    </a:lnTo>
                    <a:lnTo>
                      <a:pt x="92" y="144"/>
                    </a:lnTo>
                    <a:lnTo>
                      <a:pt x="88" y="136"/>
                    </a:lnTo>
                    <a:lnTo>
                      <a:pt x="82" y="125"/>
                    </a:lnTo>
                    <a:lnTo>
                      <a:pt x="64" y="96"/>
                    </a:lnTo>
                    <a:lnTo>
                      <a:pt x="21" y="32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47" y="45"/>
                    </a:lnTo>
                    <a:lnTo>
                      <a:pt x="84" y="92"/>
                    </a:lnTo>
                    <a:lnTo>
                      <a:pt x="91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" name="Freeform 194"/>
              <p:cNvSpPr>
                <a:spLocks/>
              </p:cNvSpPr>
              <p:nvPr/>
            </p:nvSpPr>
            <p:spPr bwMode="auto">
              <a:xfrm>
                <a:off x="2567" y="2102"/>
                <a:ext cx="128" cy="114"/>
              </a:xfrm>
              <a:custGeom>
                <a:avLst/>
                <a:gdLst>
                  <a:gd name="T0" fmla="*/ 1 w 255"/>
                  <a:gd name="T1" fmla="*/ 1 h 227"/>
                  <a:gd name="T2" fmla="*/ 1 w 255"/>
                  <a:gd name="T3" fmla="*/ 1 h 227"/>
                  <a:gd name="T4" fmla="*/ 1 w 255"/>
                  <a:gd name="T5" fmla="*/ 1 h 227"/>
                  <a:gd name="T6" fmla="*/ 1 w 255"/>
                  <a:gd name="T7" fmla="*/ 1 h 227"/>
                  <a:gd name="T8" fmla="*/ 1 w 255"/>
                  <a:gd name="T9" fmla="*/ 1 h 227"/>
                  <a:gd name="T10" fmla="*/ 1 w 255"/>
                  <a:gd name="T11" fmla="*/ 1 h 227"/>
                  <a:gd name="T12" fmla="*/ 1 w 255"/>
                  <a:gd name="T13" fmla="*/ 1 h 227"/>
                  <a:gd name="T14" fmla="*/ 1 w 255"/>
                  <a:gd name="T15" fmla="*/ 1 h 227"/>
                  <a:gd name="T16" fmla="*/ 1 w 255"/>
                  <a:gd name="T17" fmla="*/ 1 h 227"/>
                  <a:gd name="T18" fmla="*/ 1 w 255"/>
                  <a:gd name="T19" fmla="*/ 1 h 227"/>
                  <a:gd name="T20" fmla="*/ 1 w 255"/>
                  <a:gd name="T21" fmla="*/ 1 h 227"/>
                  <a:gd name="T22" fmla="*/ 1 w 255"/>
                  <a:gd name="T23" fmla="*/ 1 h 227"/>
                  <a:gd name="T24" fmla="*/ 1 w 255"/>
                  <a:gd name="T25" fmla="*/ 1 h 227"/>
                  <a:gd name="T26" fmla="*/ 1 w 255"/>
                  <a:gd name="T27" fmla="*/ 1 h 227"/>
                  <a:gd name="T28" fmla="*/ 1 w 255"/>
                  <a:gd name="T29" fmla="*/ 1 h 227"/>
                  <a:gd name="T30" fmla="*/ 1 w 255"/>
                  <a:gd name="T31" fmla="*/ 1 h 227"/>
                  <a:gd name="T32" fmla="*/ 1 w 255"/>
                  <a:gd name="T33" fmla="*/ 0 h 227"/>
                  <a:gd name="T34" fmla="*/ 1 w 255"/>
                  <a:gd name="T35" fmla="*/ 0 h 227"/>
                  <a:gd name="T36" fmla="*/ 1 w 255"/>
                  <a:gd name="T37" fmla="*/ 1 h 227"/>
                  <a:gd name="T38" fmla="*/ 1 w 255"/>
                  <a:gd name="T39" fmla="*/ 1 h 227"/>
                  <a:gd name="T40" fmla="*/ 1 w 255"/>
                  <a:gd name="T41" fmla="*/ 1 h 227"/>
                  <a:gd name="T42" fmla="*/ 1 w 255"/>
                  <a:gd name="T43" fmla="*/ 1 h 227"/>
                  <a:gd name="T44" fmla="*/ 1 w 255"/>
                  <a:gd name="T45" fmla="*/ 1 h 227"/>
                  <a:gd name="T46" fmla="*/ 1 w 255"/>
                  <a:gd name="T47" fmla="*/ 1 h 227"/>
                  <a:gd name="T48" fmla="*/ 1 w 255"/>
                  <a:gd name="T49" fmla="*/ 1 h 227"/>
                  <a:gd name="T50" fmla="*/ 1 w 255"/>
                  <a:gd name="T51" fmla="*/ 1 h 227"/>
                  <a:gd name="T52" fmla="*/ 1 w 255"/>
                  <a:gd name="T53" fmla="*/ 1 h 227"/>
                  <a:gd name="T54" fmla="*/ 1 w 255"/>
                  <a:gd name="T55" fmla="*/ 1 h 227"/>
                  <a:gd name="T56" fmla="*/ 1 w 255"/>
                  <a:gd name="T57" fmla="*/ 1 h 227"/>
                  <a:gd name="T58" fmla="*/ 1 w 255"/>
                  <a:gd name="T59" fmla="*/ 1 h 227"/>
                  <a:gd name="T60" fmla="*/ 1 w 255"/>
                  <a:gd name="T61" fmla="*/ 1 h 227"/>
                  <a:gd name="T62" fmla="*/ 1 w 255"/>
                  <a:gd name="T63" fmla="*/ 1 h 227"/>
                  <a:gd name="T64" fmla="*/ 1 w 255"/>
                  <a:gd name="T65" fmla="*/ 1 h 227"/>
                  <a:gd name="T66" fmla="*/ 1 w 255"/>
                  <a:gd name="T67" fmla="*/ 1 h 227"/>
                  <a:gd name="T68" fmla="*/ 1 w 255"/>
                  <a:gd name="T69" fmla="*/ 1 h 227"/>
                  <a:gd name="T70" fmla="*/ 1 w 255"/>
                  <a:gd name="T71" fmla="*/ 1 h 227"/>
                  <a:gd name="T72" fmla="*/ 1 w 255"/>
                  <a:gd name="T73" fmla="*/ 1 h 227"/>
                  <a:gd name="T74" fmla="*/ 1 w 255"/>
                  <a:gd name="T75" fmla="*/ 1 h 227"/>
                  <a:gd name="T76" fmla="*/ 1 w 255"/>
                  <a:gd name="T77" fmla="*/ 1 h 227"/>
                  <a:gd name="T78" fmla="*/ 0 w 255"/>
                  <a:gd name="T79" fmla="*/ 1 h 227"/>
                  <a:gd name="T80" fmla="*/ 1 w 255"/>
                  <a:gd name="T81" fmla="*/ 1 h 227"/>
                  <a:gd name="T82" fmla="*/ 1 w 255"/>
                  <a:gd name="T83" fmla="*/ 1 h 227"/>
                  <a:gd name="T84" fmla="*/ 1 w 255"/>
                  <a:gd name="T85" fmla="*/ 1 h 227"/>
                  <a:gd name="T86" fmla="*/ 1 w 255"/>
                  <a:gd name="T87" fmla="*/ 1 h 227"/>
                  <a:gd name="T88" fmla="*/ 1 w 255"/>
                  <a:gd name="T89" fmla="*/ 1 h 227"/>
                  <a:gd name="T90" fmla="*/ 1 w 255"/>
                  <a:gd name="T91" fmla="*/ 1 h 22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55"/>
                  <a:gd name="T139" fmla="*/ 0 h 227"/>
                  <a:gd name="T140" fmla="*/ 255 w 255"/>
                  <a:gd name="T141" fmla="*/ 227 h 22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55" h="227">
                    <a:moveTo>
                      <a:pt x="94" y="227"/>
                    </a:moveTo>
                    <a:lnTo>
                      <a:pt x="108" y="227"/>
                    </a:lnTo>
                    <a:lnTo>
                      <a:pt x="133" y="220"/>
                    </a:lnTo>
                    <a:lnTo>
                      <a:pt x="150" y="209"/>
                    </a:lnTo>
                    <a:lnTo>
                      <a:pt x="162" y="197"/>
                    </a:lnTo>
                    <a:lnTo>
                      <a:pt x="168" y="186"/>
                    </a:lnTo>
                    <a:lnTo>
                      <a:pt x="171" y="179"/>
                    </a:lnTo>
                    <a:lnTo>
                      <a:pt x="172" y="178"/>
                    </a:lnTo>
                    <a:lnTo>
                      <a:pt x="174" y="169"/>
                    </a:lnTo>
                    <a:lnTo>
                      <a:pt x="185" y="139"/>
                    </a:lnTo>
                    <a:lnTo>
                      <a:pt x="197" y="98"/>
                    </a:lnTo>
                    <a:lnTo>
                      <a:pt x="200" y="86"/>
                    </a:lnTo>
                    <a:lnTo>
                      <a:pt x="202" y="76"/>
                    </a:lnTo>
                    <a:lnTo>
                      <a:pt x="213" y="56"/>
                    </a:lnTo>
                    <a:lnTo>
                      <a:pt x="225" y="38"/>
                    </a:lnTo>
                    <a:lnTo>
                      <a:pt x="247" y="8"/>
                    </a:lnTo>
                    <a:lnTo>
                      <a:pt x="255" y="0"/>
                    </a:lnTo>
                    <a:lnTo>
                      <a:pt x="254" y="0"/>
                    </a:lnTo>
                    <a:lnTo>
                      <a:pt x="249" y="1"/>
                    </a:lnTo>
                    <a:lnTo>
                      <a:pt x="241" y="3"/>
                    </a:lnTo>
                    <a:lnTo>
                      <a:pt x="230" y="10"/>
                    </a:lnTo>
                    <a:lnTo>
                      <a:pt x="216" y="23"/>
                    </a:lnTo>
                    <a:lnTo>
                      <a:pt x="200" y="44"/>
                    </a:lnTo>
                    <a:lnTo>
                      <a:pt x="193" y="58"/>
                    </a:lnTo>
                    <a:lnTo>
                      <a:pt x="185" y="74"/>
                    </a:lnTo>
                    <a:lnTo>
                      <a:pt x="170" y="102"/>
                    </a:lnTo>
                    <a:lnTo>
                      <a:pt x="147" y="144"/>
                    </a:lnTo>
                    <a:lnTo>
                      <a:pt x="136" y="163"/>
                    </a:lnTo>
                    <a:lnTo>
                      <a:pt x="135" y="171"/>
                    </a:lnTo>
                    <a:lnTo>
                      <a:pt x="127" y="193"/>
                    </a:lnTo>
                    <a:lnTo>
                      <a:pt x="118" y="202"/>
                    </a:lnTo>
                    <a:lnTo>
                      <a:pt x="113" y="205"/>
                    </a:lnTo>
                    <a:lnTo>
                      <a:pt x="105" y="207"/>
                    </a:lnTo>
                    <a:lnTo>
                      <a:pt x="97" y="206"/>
                    </a:lnTo>
                    <a:lnTo>
                      <a:pt x="86" y="204"/>
                    </a:lnTo>
                    <a:lnTo>
                      <a:pt x="65" y="196"/>
                    </a:lnTo>
                    <a:lnTo>
                      <a:pt x="43" y="184"/>
                    </a:lnTo>
                    <a:lnTo>
                      <a:pt x="9" y="159"/>
                    </a:lnTo>
                    <a:lnTo>
                      <a:pt x="0" y="151"/>
                    </a:lnTo>
                    <a:lnTo>
                      <a:pt x="5" y="163"/>
                    </a:lnTo>
                    <a:lnTo>
                      <a:pt x="32" y="199"/>
                    </a:lnTo>
                    <a:lnTo>
                      <a:pt x="52" y="216"/>
                    </a:lnTo>
                    <a:lnTo>
                      <a:pt x="79" y="226"/>
                    </a:lnTo>
                    <a:lnTo>
                      <a:pt x="94" y="2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" name="Freeform 195"/>
              <p:cNvSpPr>
                <a:spLocks/>
              </p:cNvSpPr>
              <p:nvPr/>
            </p:nvSpPr>
            <p:spPr bwMode="auto">
              <a:xfrm>
                <a:off x="2395" y="1967"/>
                <a:ext cx="95" cy="635"/>
              </a:xfrm>
              <a:custGeom>
                <a:avLst/>
                <a:gdLst>
                  <a:gd name="T0" fmla="*/ 0 w 192"/>
                  <a:gd name="T1" fmla="*/ 1 h 1270"/>
                  <a:gd name="T2" fmla="*/ 0 w 192"/>
                  <a:gd name="T3" fmla="*/ 1 h 1270"/>
                  <a:gd name="T4" fmla="*/ 0 w 192"/>
                  <a:gd name="T5" fmla="*/ 1 h 1270"/>
                  <a:gd name="T6" fmla="*/ 0 w 192"/>
                  <a:gd name="T7" fmla="*/ 1 h 1270"/>
                  <a:gd name="T8" fmla="*/ 0 w 192"/>
                  <a:gd name="T9" fmla="*/ 1 h 1270"/>
                  <a:gd name="T10" fmla="*/ 0 w 192"/>
                  <a:gd name="T11" fmla="*/ 1 h 1270"/>
                  <a:gd name="T12" fmla="*/ 0 w 192"/>
                  <a:gd name="T13" fmla="*/ 1 h 1270"/>
                  <a:gd name="T14" fmla="*/ 0 w 192"/>
                  <a:gd name="T15" fmla="*/ 1 h 1270"/>
                  <a:gd name="T16" fmla="*/ 0 w 192"/>
                  <a:gd name="T17" fmla="*/ 1 h 1270"/>
                  <a:gd name="T18" fmla="*/ 0 w 192"/>
                  <a:gd name="T19" fmla="*/ 1 h 1270"/>
                  <a:gd name="T20" fmla="*/ 0 w 192"/>
                  <a:gd name="T21" fmla="*/ 1 h 1270"/>
                  <a:gd name="T22" fmla="*/ 0 w 192"/>
                  <a:gd name="T23" fmla="*/ 1 h 1270"/>
                  <a:gd name="T24" fmla="*/ 0 w 192"/>
                  <a:gd name="T25" fmla="*/ 1 h 1270"/>
                  <a:gd name="T26" fmla="*/ 0 w 192"/>
                  <a:gd name="T27" fmla="*/ 1 h 1270"/>
                  <a:gd name="T28" fmla="*/ 0 w 192"/>
                  <a:gd name="T29" fmla="*/ 1 h 1270"/>
                  <a:gd name="T30" fmla="*/ 0 w 192"/>
                  <a:gd name="T31" fmla="*/ 1 h 1270"/>
                  <a:gd name="T32" fmla="*/ 0 w 192"/>
                  <a:gd name="T33" fmla="*/ 0 h 1270"/>
                  <a:gd name="T34" fmla="*/ 0 w 192"/>
                  <a:gd name="T35" fmla="*/ 1 h 1270"/>
                  <a:gd name="T36" fmla="*/ 0 w 192"/>
                  <a:gd name="T37" fmla="*/ 1 h 1270"/>
                  <a:gd name="T38" fmla="*/ 0 w 192"/>
                  <a:gd name="T39" fmla="*/ 1 h 1270"/>
                  <a:gd name="T40" fmla="*/ 0 w 192"/>
                  <a:gd name="T41" fmla="*/ 1 h 1270"/>
                  <a:gd name="T42" fmla="*/ 0 w 192"/>
                  <a:gd name="T43" fmla="*/ 1 h 1270"/>
                  <a:gd name="T44" fmla="*/ 0 w 192"/>
                  <a:gd name="T45" fmla="*/ 1 h 1270"/>
                  <a:gd name="T46" fmla="*/ 0 w 192"/>
                  <a:gd name="T47" fmla="*/ 1 h 1270"/>
                  <a:gd name="T48" fmla="*/ 0 w 192"/>
                  <a:gd name="T49" fmla="*/ 1 h 1270"/>
                  <a:gd name="T50" fmla="*/ 0 w 192"/>
                  <a:gd name="T51" fmla="*/ 1 h 1270"/>
                  <a:gd name="T52" fmla="*/ 0 w 192"/>
                  <a:gd name="T53" fmla="*/ 1 h 1270"/>
                  <a:gd name="T54" fmla="*/ 0 w 192"/>
                  <a:gd name="T55" fmla="*/ 1 h 1270"/>
                  <a:gd name="T56" fmla="*/ 0 w 192"/>
                  <a:gd name="T57" fmla="*/ 1 h 1270"/>
                  <a:gd name="T58" fmla="*/ 0 w 192"/>
                  <a:gd name="T59" fmla="*/ 1 h 1270"/>
                  <a:gd name="T60" fmla="*/ 0 w 192"/>
                  <a:gd name="T61" fmla="*/ 1 h 1270"/>
                  <a:gd name="T62" fmla="*/ 0 w 192"/>
                  <a:gd name="T63" fmla="*/ 1 h 1270"/>
                  <a:gd name="T64" fmla="*/ 0 w 192"/>
                  <a:gd name="T65" fmla="*/ 1 h 1270"/>
                  <a:gd name="T66" fmla="*/ 0 w 192"/>
                  <a:gd name="T67" fmla="*/ 1 h 1270"/>
                  <a:gd name="T68" fmla="*/ 0 w 192"/>
                  <a:gd name="T69" fmla="*/ 1 h 1270"/>
                  <a:gd name="T70" fmla="*/ 0 w 192"/>
                  <a:gd name="T71" fmla="*/ 1 h 1270"/>
                  <a:gd name="T72" fmla="*/ 0 w 192"/>
                  <a:gd name="T73" fmla="*/ 1 h 1270"/>
                  <a:gd name="T74" fmla="*/ 0 w 192"/>
                  <a:gd name="T75" fmla="*/ 1 h 1270"/>
                  <a:gd name="T76" fmla="*/ 0 w 192"/>
                  <a:gd name="T77" fmla="*/ 1 h 1270"/>
                  <a:gd name="T78" fmla="*/ 0 w 192"/>
                  <a:gd name="T79" fmla="*/ 1 h 1270"/>
                  <a:gd name="T80" fmla="*/ 0 w 192"/>
                  <a:gd name="T81" fmla="*/ 1 h 1270"/>
                  <a:gd name="T82" fmla="*/ 0 w 192"/>
                  <a:gd name="T83" fmla="*/ 1 h 1270"/>
                  <a:gd name="T84" fmla="*/ 0 w 192"/>
                  <a:gd name="T85" fmla="*/ 1 h 1270"/>
                  <a:gd name="T86" fmla="*/ 0 w 192"/>
                  <a:gd name="T87" fmla="*/ 1 h 1270"/>
                  <a:gd name="T88" fmla="*/ 0 w 192"/>
                  <a:gd name="T89" fmla="*/ 1 h 12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2"/>
                  <a:gd name="T136" fmla="*/ 0 h 1270"/>
                  <a:gd name="T137" fmla="*/ 192 w 192"/>
                  <a:gd name="T138" fmla="*/ 1270 h 12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2" h="1270">
                    <a:moveTo>
                      <a:pt x="84" y="1270"/>
                    </a:moveTo>
                    <a:lnTo>
                      <a:pt x="80" y="1213"/>
                    </a:lnTo>
                    <a:lnTo>
                      <a:pt x="72" y="1097"/>
                    </a:lnTo>
                    <a:lnTo>
                      <a:pt x="56" y="864"/>
                    </a:lnTo>
                    <a:lnTo>
                      <a:pt x="41" y="630"/>
                    </a:lnTo>
                    <a:lnTo>
                      <a:pt x="38" y="571"/>
                    </a:lnTo>
                    <a:lnTo>
                      <a:pt x="37" y="557"/>
                    </a:lnTo>
                    <a:lnTo>
                      <a:pt x="39" y="529"/>
                    </a:lnTo>
                    <a:lnTo>
                      <a:pt x="52" y="475"/>
                    </a:lnTo>
                    <a:lnTo>
                      <a:pt x="68" y="420"/>
                    </a:lnTo>
                    <a:lnTo>
                      <a:pt x="73" y="405"/>
                    </a:lnTo>
                    <a:lnTo>
                      <a:pt x="61" y="388"/>
                    </a:lnTo>
                    <a:lnTo>
                      <a:pt x="54" y="370"/>
                    </a:lnTo>
                    <a:lnTo>
                      <a:pt x="51" y="352"/>
                    </a:lnTo>
                    <a:lnTo>
                      <a:pt x="51" y="335"/>
                    </a:lnTo>
                    <a:lnTo>
                      <a:pt x="54" y="318"/>
                    </a:lnTo>
                    <a:lnTo>
                      <a:pt x="67" y="284"/>
                    </a:lnTo>
                    <a:lnTo>
                      <a:pt x="87" y="253"/>
                    </a:lnTo>
                    <a:lnTo>
                      <a:pt x="111" y="224"/>
                    </a:lnTo>
                    <a:lnTo>
                      <a:pt x="123" y="208"/>
                    </a:lnTo>
                    <a:lnTo>
                      <a:pt x="124" y="208"/>
                    </a:lnTo>
                    <a:lnTo>
                      <a:pt x="131" y="208"/>
                    </a:lnTo>
                    <a:lnTo>
                      <a:pt x="158" y="204"/>
                    </a:lnTo>
                    <a:lnTo>
                      <a:pt x="172" y="201"/>
                    </a:lnTo>
                    <a:lnTo>
                      <a:pt x="184" y="196"/>
                    </a:lnTo>
                    <a:lnTo>
                      <a:pt x="187" y="192"/>
                    </a:lnTo>
                    <a:lnTo>
                      <a:pt x="192" y="177"/>
                    </a:lnTo>
                    <a:lnTo>
                      <a:pt x="192" y="161"/>
                    </a:lnTo>
                    <a:lnTo>
                      <a:pt x="188" y="144"/>
                    </a:lnTo>
                    <a:lnTo>
                      <a:pt x="181" y="125"/>
                    </a:lnTo>
                    <a:lnTo>
                      <a:pt x="157" y="89"/>
                    </a:lnTo>
                    <a:lnTo>
                      <a:pt x="129" y="54"/>
                    </a:lnTo>
                    <a:lnTo>
                      <a:pt x="100" y="24"/>
                    </a:lnTo>
                    <a:lnTo>
                      <a:pt x="78" y="0"/>
                    </a:lnTo>
                    <a:lnTo>
                      <a:pt x="77" y="3"/>
                    </a:lnTo>
                    <a:lnTo>
                      <a:pt x="76" y="8"/>
                    </a:lnTo>
                    <a:lnTo>
                      <a:pt x="74" y="18"/>
                    </a:lnTo>
                    <a:lnTo>
                      <a:pt x="71" y="26"/>
                    </a:lnTo>
                    <a:lnTo>
                      <a:pt x="71" y="28"/>
                    </a:lnTo>
                    <a:lnTo>
                      <a:pt x="79" y="38"/>
                    </a:lnTo>
                    <a:lnTo>
                      <a:pt x="100" y="61"/>
                    </a:lnTo>
                    <a:lnTo>
                      <a:pt x="142" y="119"/>
                    </a:lnTo>
                    <a:lnTo>
                      <a:pt x="152" y="148"/>
                    </a:lnTo>
                    <a:lnTo>
                      <a:pt x="151" y="162"/>
                    </a:lnTo>
                    <a:lnTo>
                      <a:pt x="146" y="175"/>
                    </a:lnTo>
                    <a:lnTo>
                      <a:pt x="136" y="186"/>
                    </a:lnTo>
                    <a:lnTo>
                      <a:pt x="131" y="185"/>
                    </a:lnTo>
                    <a:lnTo>
                      <a:pt x="122" y="180"/>
                    </a:lnTo>
                    <a:lnTo>
                      <a:pt x="102" y="170"/>
                    </a:lnTo>
                    <a:lnTo>
                      <a:pt x="94" y="167"/>
                    </a:lnTo>
                    <a:lnTo>
                      <a:pt x="90" y="167"/>
                    </a:lnTo>
                    <a:lnTo>
                      <a:pt x="86" y="168"/>
                    </a:lnTo>
                    <a:lnTo>
                      <a:pt x="83" y="170"/>
                    </a:lnTo>
                    <a:lnTo>
                      <a:pt x="74" y="181"/>
                    </a:lnTo>
                    <a:lnTo>
                      <a:pt x="58" y="203"/>
                    </a:lnTo>
                    <a:lnTo>
                      <a:pt x="35" y="252"/>
                    </a:lnTo>
                    <a:lnTo>
                      <a:pt x="19" y="303"/>
                    </a:lnTo>
                    <a:lnTo>
                      <a:pt x="17" y="315"/>
                    </a:lnTo>
                    <a:lnTo>
                      <a:pt x="16" y="321"/>
                    </a:lnTo>
                    <a:lnTo>
                      <a:pt x="16" y="326"/>
                    </a:lnTo>
                    <a:lnTo>
                      <a:pt x="19" y="337"/>
                    </a:lnTo>
                    <a:lnTo>
                      <a:pt x="25" y="347"/>
                    </a:lnTo>
                    <a:lnTo>
                      <a:pt x="38" y="369"/>
                    </a:lnTo>
                    <a:lnTo>
                      <a:pt x="43" y="379"/>
                    </a:lnTo>
                    <a:lnTo>
                      <a:pt x="38" y="384"/>
                    </a:lnTo>
                    <a:lnTo>
                      <a:pt x="34" y="391"/>
                    </a:lnTo>
                    <a:lnTo>
                      <a:pt x="25" y="407"/>
                    </a:lnTo>
                    <a:lnTo>
                      <a:pt x="20" y="425"/>
                    </a:lnTo>
                    <a:lnTo>
                      <a:pt x="19" y="444"/>
                    </a:lnTo>
                    <a:lnTo>
                      <a:pt x="21" y="452"/>
                    </a:lnTo>
                    <a:lnTo>
                      <a:pt x="24" y="458"/>
                    </a:lnTo>
                    <a:lnTo>
                      <a:pt x="29" y="464"/>
                    </a:lnTo>
                    <a:lnTo>
                      <a:pt x="38" y="467"/>
                    </a:lnTo>
                    <a:lnTo>
                      <a:pt x="31" y="468"/>
                    </a:lnTo>
                    <a:lnTo>
                      <a:pt x="23" y="471"/>
                    </a:lnTo>
                    <a:lnTo>
                      <a:pt x="13" y="478"/>
                    </a:lnTo>
                    <a:lnTo>
                      <a:pt x="5" y="489"/>
                    </a:lnTo>
                    <a:lnTo>
                      <a:pt x="0" y="507"/>
                    </a:lnTo>
                    <a:lnTo>
                      <a:pt x="0" y="519"/>
                    </a:lnTo>
                    <a:lnTo>
                      <a:pt x="0" y="529"/>
                    </a:lnTo>
                    <a:lnTo>
                      <a:pt x="3" y="566"/>
                    </a:lnTo>
                    <a:lnTo>
                      <a:pt x="16" y="697"/>
                    </a:lnTo>
                    <a:lnTo>
                      <a:pt x="36" y="870"/>
                    </a:lnTo>
                    <a:lnTo>
                      <a:pt x="42" y="915"/>
                    </a:lnTo>
                    <a:lnTo>
                      <a:pt x="46" y="960"/>
                    </a:lnTo>
                    <a:lnTo>
                      <a:pt x="56" y="1047"/>
                    </a:lnTo>
                    <a:lnTo>
                      <a:pt x="73" y="1192"/>
                    </a:lnTo>
                    <a:lnTo>
                      <a:pt x="83" y="1267"/>
                    </a:lnTo>
                    <a:lnTo>
                      <a:pt x="84" y="12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" name="Freeform 196"/>
              <p:cNvSpPr>
                <a:spLocks/>
              </p:cNvSpPr>
              <p:nvPr/>
            </p:nvSpPr>
            <p:spPr bwMode="auto">
              <a:xfrm>
                <a:off x="2500" y="2056"/>
                <a:ext cx="33" cy="17"/>
              </a:xfrm>
              <a:custGeom>
                <a:avLst/>
                <a:gdLst>
                  <a:gd name="T0" fmla="*/ 1 w 66"/>
                  <a:gd name="T1" fmla="*/ 1 h 34"/>
                  <a:gd name="T2" fmla="*/ 1 w 66"/>
                  <a:gd name="T3" fmla="*/ 1 h 34"/>
                  <a:gd name="T4" fmla="*/ 1 w 66"/>
                  <a:gd name="T5" fmla="*/ 1 h 34"/>
                  <a:gd name="T6" fmla="*/ 1 w 66"/>
                  <a:gd name="T7" fmla="*/ 1 h 34"/>
                  <a:gd name="T8" fmla="*/ 1 w 66"/>
                  <a:gd name="T9" fmla="*/ 1 h 34"/>
                  <a:gd name="T10" fmla="*/ 1 w 66"/>
                  <a:gd name="T11" fmla="*/ 1 h 34"/>
                  <a:gd name="T12" fmla="*/ 1 w 66"/>
                  <a:gd name="T13" fmla="*/ 1 h 34"/>
                  <a:gd name="T14" fmla="*/ 1 w 66"/>
                  <a:gd name="T15" fmla="*/ 1 h 34"/>
                  <a:gd name="T16" fmla="*/ 1 w 66"/>
                  <a:gd name="T17" fmla="*/ 1 h 34"/>
                  <a:gd name="T18" fmla="*/ 1 w 66"/>
                  <a:gd name="T19" fmla="*/ 1 h 34"/>
                  <a:gd name="T20" fmla="*/ 1 w 66"/>
                  <a:gd name="T21" fmla="*/ 1 h 34"/>
                  <a:gd name="T22" fmla="*/ 1 w 66"/>
                  <a:gd name="T23" fmla="*/ 1 h 34"/>
                  <a:gd name="T24" fmla="*/ 0 w 66"/>
                  <a:gd name="T25" fmla="*/ 1 h 34"/>
                  <a:gd name="T26" fmla="*/ 1 w 66"/>
                  <a:gd name="T27" fmla="*/ 1 h 34"/>
                  <a:gd name="T28" fmla="*/ 1 w 66"/>
                  <a:gd name="T29" fmla="*/ 1 h 34"/>
                  <a:gd name="T30" fmla="*/ 1 w 66"/>
                  <a:gd name="T31" fmla="*/ 1 h 34"/>
                  <a:gd name="T32" fmla="*/ 1 w 66"/>
                  <a:gd name="T33" fmla="*/ 0 h 34"/>
                  <a:gd name="T34" fmla="*/ 1 w 66"/>
                  <a:gd name="T35" fmla="*/ 0 h 34"/>
                  <a:gd name="T36" fmla="*/ 1 w 66"/>
                  <a:gd name="T37" fmla="*/ 1 h 34"/>
                  <a:gd name="T38" fmla="*/ 1 w 66"/>
                  <a:gd name="T39" fmla="*/ 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6"/>
                  <a:gd name="T61" fmla="*/ 0 h 34"/>
                  <a:gd name="T62" fmla="*/ 66 w 66"/>
                  <a:gd name="T63" fmla="*/ 34 h 3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6" h="34">
                    <a:moveTo>
                      <a:pt x="43" y="2"/>
                    </a:moveTo>
                    <a:lnTo>
                      <a:pt x="48" y="6"/>
                    </a:lnTo>
                    <a:lnTo>
                      <a:pt x="56" y="13"/>
                    </a:lnTo>
                    <a:lnTo>
                      <a:pt x="61" y="20"/>
                    </a:lnTo>
                    <a:lnTo>
                      <a:pt x="64" y="27"/>
                    </a:lnTo>
                    <a:lnTo>
                      <a:pt x="65" y="31"/>
                    </a:lnTo>
                    <a:lnTo>
                      <a:pt x="65" y="34"/>
                    </a:lnTo>
                    <a:lnTo>
                      <a:pt x="66" y="34"/>
                    </a:lnTo>
                    <a:lnTo>
                      <a:pt x="60" y="34"/>
                    </a:lnTo>
                    <a:lnTo>
                      <a:pt x="49" y="32"/>
                    </a:lnTo>
                    <a:lnTo>
                      <a:pt x="26" y="29"/>
                    </a:lnTo>
                    <a:lnTo>
                      <a:pt x="5" y="26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16" y="6"/>
                    </a:lnTo>
                    <a:lnTo>
                      <a:pt x="25" y="1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3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" name="Freeform 197"/>
              <p:cNvSpPr>
                <a:spLocks/>
              </p:cNvSpPr>
              <p:nvPr/>
            </p:nvSpPr>
            <p:spPr bwMode="auto">
              <a:xfrm>
                <a:off x="2736" y="1757"/>
                <a:ext cx="84" cy="281"/>
              </a:xfrm>
              <a:custGeom>
                <a:avLst/>
                <a:gdLst>
                  <a:gd name="T0" fmla="*/ 1 w 168"/>
                  <a:gd name="T1" fmla="*/ 0 h 563"/>
                  <a:gd name="T2" fmla="*/ 1 w 168"/>
                  <a:gd name="T3" fmla="*/ 0 h 563"/>
                  <a:gd name="T4" fmla="*/ 1 w 168"/>
                  <a:gd name="T5" fmla="*/ 0 h 563"/>
                  <a:gd name="T6" fmla="*/ 1 w 168"/>
                  <a:gd name="T7" fmla="*/ 0 h 563"/>
                  <a:gd name="T8" fmla="*/ 1 w 168"/>
                  <a:gd name="T9" fmla="*/ 0 h 563"/>
                  <a:gd name="T10" fmla="*/ 1 w 168"/>
                  <a:gd name="T11" fmla="*/ 0 h 563"/>
                  <a:gd name="T12" fmla="*/ 1 w 168"/>
                  <a:gd name="T13" fmla="*/ 0 h 563"/>
                  <a:gd name="T14" fmla="*/ 1 w 168"/>
                  <a:gd name="T15" fmla="*/ 0 h 563"/>
                  <a:gd name="T16" fmla="*/ 1 w 168"/>
                  <a:gd name="T17" fmla="*/ 0 h 563"/>
                  <a:gd name="T18" fmla="*/ 1 w 168"/>
                  <a:gd name="T19" fmla="*/ 0 h 563"/>
                  <a:gd name="T20" fmla="*/ 1 w 168"/>
                  <a:gd name="T21" fmla="*/ 0 h 563"/>
                  <a:gd name="T22" fmla="*/ 1 w 168"/>
                  <a:gd name="T23" fmla="*/ 0 h 563"/>
                  <a:gd name="T24" fmla="*/ 1 w 168"/>
                  <a:gd name="T25" fmla="*/ 0 h 563"/>
                  <a:gd name="T26" fmla="*/ 1 w 168"/>
                  <a:gd name="T27" fmla="*/ 0 h 563"/>
                  <a:gd name="T28" fmla="*/ 1 w 168"/>
                  <a:gd name="T29" fmla="*/ 0 h 563"/>
                  <a:gd name="T30" fmla="*/ 1 w 168"/>
                  <a:gd name="T31" fmla="*/ 0 h 563"/>
                  <a:gd name="T32" fmla="*/ 1 w 168"/>
                  <a:gd name="T33" fmla="*/ 0 h 563"/>
                  <a:gd name="T34" fmla="*/ 0 w 168"/>
                  <a:gd name="T35" fmla="*/ 0 h 563"/>
                  <a:gd name="T36" fmla="*/ 1 w 168"/>
                  <a:gd name="T37" fmla="*/ 0 h 563"/>
                  <a:gd name="T38" fmla="*/ 1 w 168"/>
                  <a:gd name="T39" fmla="*/ 0 h 563"/>
                  <a:gd name="T40" fmla="*/ 1 w 168"/>
                  <a:gd name="T41" fmla="*/ 0 h 563"/>
                  <a:gd name="T42" fmla="*/ 1 w 168"/>
                  <a:gd name="T43" fmla="*/ 0 h 563"/>
                  <a:gd name="T44" fmla="*/ 1 w 168"/>
                  <a:gd name="T45" fmla="*/ 0 h 563"/>
                  <a:gd name="T46" fmla="*/ 1 w 168"/>
                  <a:gd name="T47" fmla="*/ 0 h 563"/>
                  <a:gd name="T48" fmla="*/ 1 w 168"/>
                  <a:gd name="T49" fmla="*/ 0 h 563"/>
                  <a:gd name="T50" fmla="*/ 1 w 168"/>
                  <a:gd name="T51" fmla="*/ 0 h 563"/>
                  <a:gd name="T52" fmla="*/ 1 w 168"/>
                  <a:gd name="T53" fmla="*/ 0 h 563"/>
                  <a:gd name="T54" fmla="*/ 1 w 168"/>
                  <a:gd name="T55" fmla="*/ 0 h 563"/>
                  <a:gd name="T56" fmla="*/ 1 w 168"/>
                  <a:gd name="T57" fmla="*/ 0 h 563"/>
                  <a:gd name="T58" fmla="*/ 1 w 168"/>
                  <a:gd name="T59" fmla="*/ 0 h 563"/>
                  <a:gd name="T60" fmla="*/ 1 w 168"/>
                  <a:gd name="T61" fmla="*/ 0 h 563"/>
                  <a:gd name="T62" fmla="*/ 1 w 168"/>
                  <a:gd name="T63" fmla="*/ 0 h 563"/>
                  <a:gd name="T64" fmla="*/ 1 w 168"/>
                  <a:gd name="T65" fmla="*/ 0 h 563"/>
                  <a:gd name="T66" fmla="*/ 1 w 168"/>
                  <a:gd name="T67" fmla="*/ 0 h 563"/>
                  <a:gd name="T68" fmla="*/ 1 w 168"/>
                  <a:gd name="T69" fmla="*/ 0 h 563"/>
                  <a:gd name="T70" fmla="*/ 1 w 168"/>
                  <a:gd name="T71" fmla="*/ 0 h 563"/>
                  <a:gd name="T72" fmla="*/ 1 w 168"/>
                  <a:gd name="T73" fmla="*/ 0 h 563"/>
                  <a:gd name="T74" fmla="*/ 1 w 168"/>
                  <a:gd name="T75" fmla="*/ 0 h 563"/>
                  <a:gd name="T76" fmla="*/ 1 w 168"/>
                  <a:gd name="T77" fmla="*/ 0 h 563"/>
                  <a:gd name="T78" fmla="*/ 1 w 168"/>
                  <a:gd name="T79" fmla="*/ 0 h 563"/>
                  <a:gd name="T80" fmla="*/ 1 w 168"/>
                  <a:gd name="T81" fmla="*/ 0 h 563"/>
                  <a:gd name="T82" fmla="*/ 1 w 168"/>
                  <a:gd name="T83" fmla="*/ 0 h 563"/>
                  <a:gd name="T84" fmla="*/ 1 w 168"/>
                  <a:gd name="T85" fmla="*/ 0 h 563"/>
                  <a:gd name="T86" fmla="*/ 1 w 168"/>
                  <a:gd name="T87" fmla="*/ 0 h 563"/>
                  <a:gd name="T88" fmla="*/ 1 w 168"/>
                  <a:gd name="T89" fmla="*/ 0 h 56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68"/>
                  <a:gd name="T136" fmla="*/ 0 h 563"/>
                  <a:gd name="T137" fmla="*/ 168 w 168"/>
                  <a:gd name="T138" fmla="*/ 563 h 56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68" h="563">
                    <a:moveTo>
                      <a:pt x="95" y="0"/>
                    </a:moveTo>
                    <a:lnTo>
                      <a:pt x="94" y="4"/>
                    </a:lnTo>
                    <a:lnTo>
                      <a:pt x="94" y="27"/>
                    </a:lnTo>
                    <a:lnTo>
                      <a:pt x="93" y="104"/>
                    </a:lnTo>
                    <a:lnTo>
                      <a:pt x="97" y="168"/>
                    </a:lnTo>
                    <a:lnTo>
                      <a:pt x="100" y="173"/>
                    </a:lnTo>
                    <a:lnTo>
                      <a:pt x="102" y="176"/>
                    </a:lnTo>
                    <a:lnTo>
                      <a:pt x="106" y="179"/>
                    </a:lnTo>
                    <a:lnTo>
                      <a:pt x="111" y="181"/>
                    </a:lnTo>
                    <a:lnTo>
                      <a:pt x="122" y="184"/>
                    </a:lnTo>
                    <a:lnTo>
                      <a:pt x="143" y="185"/>
                    </a:lnTo>
                    <a:lnTo>
                      <a:pt x="150" y="185"/>
                    </a:lnTo>
                    <a:lnTo>
                      <a:pt x="156" y="203"/>
                    </a:lnTo>
                    <a:lnTo>
                      <a:pt x="166" y="233"/>
                    </a:lnTo>
                    <a:lnTo>
                      <a:pt x="168" y="258"/>
                    </a:lnTo>
                    <a:lnTo>
                      <a:pt x="162" y="280"/>
                    </a:lnTo>
                    <a:lnTo>
                      <a:pt x="150" y="302"/>
                    </a:lnTo>
                    <a:lnTo>
                      <a:pt x="132" y="330"/>
                    </a:lnTo>
                    <a:lnTo>
                      <a:pt x="120" y="345"/>
                    </a:lnTo>
                    <a:lnTo>
                      <a:pt x="117" y="356"/>
                    </a:lnTo>
                    <a:lnTo>
                      <a:pt x="112" y="377"/>
                    </a:lnTo>
                    <a:lnTo>
                      <a:pt x="101" y="420"/>
                    </a:lnTo>
                    <a:lnTo>
                      <a:pt x="91" y="462"/>
                    </a:lnTo>
                    <a:lnTo>
                      <a:pt x="88" y="472"/>
                    </a:lnTo>
                    <a:lnTo>
                      <a:pt x="87" y="474"/>
                    </a:lnTo>
                    <a:lnTo>
                      <a:pt x="85" y="475"/>
                    </a:lnTo>
                    <a:lnTo>
                      <a:pt x="83" y="477"/>
                    </a:lnTo>
                    <a:lnTo>
                      <a:pt x="77" y="479"/>
                    </a:lnTo>
                    <a:lnTo>
                      <a:pt x="60" y="487"/>
                    </a:lnTo>
                    <a:lnTo>
                      <a:pt x="40" y="497"/>
                    </a:lnTo>
                    <a:lnTo>
                      <a:pt x="24" y="513"/>
                    </a:lnTo>
                    <a:lnTo>
                      <a:pt x="15" y="537"/>
                    </a:lnTo>
                    <a:lnTo>
                      <a:pt x="19" y="563"/>
                    </a:lnTo>
                    <a:lnTo>
                      <a:pt x="9" y="557"/>
                    </a:lnTo>
                    <a:lnTo>
                      <a:pt x="3" y="550"/>
                    </a:lnTo>
                    <a:lnTo>
                      <a:pt x="0" y="541"/>
                    </a:lnTo>
                    <a:lnTo>
                      <a:pt x="0" y="531"/>
                    </a:lnTo>
                    <a:lnTo>
                      <a:pt x="1" y="520"/>
                    </a:lnTo>
                    <a:lnTo>
                      <a:pt x="9" y="497"/>
                    </a:lnTo>
                    <a:lnTo>
                      <a:pt x="22" y="478"/>
                    </a:lnTo>
                    <a:lnTo>
                      <a:pt x="35" y="466"/>
                    </a:lnTo>
                    <a:lnTo>
                      <a:pt x="41" y="464"/>
                    </a:lnTo>
                    <a:lnTo>
                      <a:pt x="50" y="463"/>
                    </a:lnTo>
                    <a:lnTo>
                      <a:pt x="58" y="459"/>
                    </a:lnTo>
                    <a:lnTo>
                      <a:pt x="63" y="454"/>
                    </a:lnTo>
                    <a:lnTo>
                      <a:pt x="68" y="446"/>
                    </a:lnTo>
                    <a:lnTo>
                      <a:pt x="70" y="437"/>
                    </a:lnTo>
                    <a:lnTo>
                      <a:pt x="72" y="428"/>
                    </a:lnTo>
                    <a:lnTo>
                      <a:pt x="73" y="408"/>
                    </a:lnTo>
                    <a:lnTo>
                      <a:pt x="72" y="388"/>
                    </a:lnTo>
                    <a:lnTo>
                      <a:pt x="71" y="373"/>
                    </a:lnTo>
                    <a:lnTo>
                      <a:pt x="81" y="369"/>
                    </a:lnTo>
                    <a:lnTo>
                      <a:pt x="89" y="364"/>
                    </a:lnTo>
                    <a:lnTo>
                      <a:pt x="95" y="359"/>
                    </a:lnTo>
                    <a:lnTo>
                      <a:pt x="98" y="352"/>
                    </a:lnTo>
                    <a:lnTo>
                      <a:pt x="100" y="346"/>
                    </a:lnTo>
                    <a:lnTo>
                      <a:pt x="101" y="338"/>
                    </a:lnTo>
                    <a:lnTo>
                      <a:pt x="101" y="322"/>
                    </a:lnTo>
                    <a:lnTo>
                      <a:pt x="102" y="305"/>
                    </a:lnTo>
                    <a:lnTo>
                      <a:pt x="107" y="288"/>
                    </a:lnTo>
                    <a:lnTo>
                      <a:pt x="111" y="290"/>
                    </a:lnTo>
                    <a:lnTo>
                      <a:pt x="118" y="291"/>
                    </a:lnTo>
                    <a:lnTo>
                      <a:pt x="125" y="290"/>
                    </a:lnTo>
                    <a:lnTo>
                      <a:pt x="129" y="288"/>
                    </a:lnTo>
                    <a:lnTo>
                      <a:pt x="132" y="284"/>
                    </a:lnTo>
                    <a:lnTo>
                      <a:pt x="135" y="279"/>
                    </a:lnTo>
                    <a:lnTo>
                      <a:pt x="137" y="273"/>
                    </a:lnTo>
                    <a:lnTo>
                      <a:pt x="139" y="264"/>
                    </a:lnTo>
                    <a:lnTo>
                      <a:pt x="138" y="252"/>
                    </a:lnTo>
                    <a:lnTo>
                      <a:pt x="136" y="242"/>
                    </a:lnTo>
                    <a:lnTo>
                      <a:pt x="131" y="232"/>
                    </a:lnTo>
                    <a:lnTo>
                      <a:pt x="119" y="214"/>
                    </a:lnTo>
                    <a:lnTo>
                      <a:pt x="104" y="196"/>
                    </a:lnTo>
                    <a:lnTo>
                      <a:pt x="78" y="157"/>
                    </a:lnTo>
                    <a:lnTo>
                      <a:pt x="76" y="146"/>
                    </a:lnTo>
                    <a:lnTo>
                      <a:pt x="74" y="136"/>
                    </a:lnTo>
                    <a:lnTo>
                      <a:pt x="71" y="113"/>
                    </a:lnTo>
                    <a:lnTo>
                      <a:pt x="65" y="67"/>
                    </a:lnTo>
                    <a:lnTo>
                      <a:pt x="64" y="20"/>
                    </a:lnTo>
                    <a:lnTo>
                      <a:pt x="65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4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9" y="2"/>
                    </a:lnTo>
                    <a:lnTo>
                      <a:pt x="92" y="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" name="Freeform 198"/>
              <p:cNvSpPr>
                <a:spLocks/>
              </p:cNvSpPr>
              <p:nvPr/>
            </p:nvSpPr>
            <p:spPr bwMode="auto">
              <a:xfrm>
                <a:off x="2673" y="2046"/>
                <a:ext cx="81" cy="76"/>
              </a:xfrm>
              <a:custGeom>
                <a:avLst/>
                <a:gdLst>
                  <a:gd name="T0" fmla="*/ 1 w 161"/>
                  <a:gd name="T1" fmla="*/ 0 h 153"/>
                  <a:gd name="T2" fmla="*/ 1 w 161"/>
                  <a:gd name="T3" fmla="*/ 0 h 153"/>
                  <a:gd name="T4" fmla="*/ 1 w 161"/>
                  <a:gd name="T5" fmla="*/ 0 h 153"/>
                  <a:gd name="T6" fmla="*/ 1 w 161"/>
                  <a:gd name="T7" fmla="*/ 0 h 153"/>
                  <a:gd name="T8" fmla="*/ 1 w 161"/>
                  <a:gd name="T9" fmla="*/ 0 h 153"/>
                  <a:gd name="T10" fmla="*/ 1 w 161"/>
                  <a:gd name="T11" fmla="*/ 0 h 153"/>
                  <a:gd name="T12" fmla="*/ 1 w 161"/>
                  <a:gd name="T13" fmla="*/ 0 h 153"/>
                  <a:gd name="T14" fmla="*/ 1 w 161"/>
                  <a:gd name="T15" fmla="*/ 0 h 153"/>
                  <a:gd name="T16" fmla="*/ 1 w 161"/>
                  <a:gd name="T17" fmla="*/ 0 h 153"/>
                  <a:gd name="T18" fmla="*/ 1 w 161"/>
                  <a:gd name="T19" fmla="*/ 0 h 153"/>
                  <a:gd name="T20" fmla="*/ 1 w 161"/>
                  <a:gd name="T21" fmla="*/ 0 h 153"/>
                  <a:gd name="T22" fmla="*/ 1 w 161"/>
                  <a:gd name="T23" fmla="*/ 0 h 153"/>
                  <a:gd name="T24" fmla="*/ 1 w 161"/>
                  <a:gd name="T25" fmla="*/ 0 h 153"/>
                  <a:gd name="T26" fmla="*/ 1 w 161"/>
                  <a:gd name="T27" fmla="*/ 0 h 153"/>
                  <a:gd name="T28" fmla="*/ 1 w 161"/>
                  <a:gd name="T29" fmla="*/ 0 h 153"/>
                  <a:gd name="T30" fmla="*/ 1 w 161"/>
                  <a:gd name="T31" fmla="*/ 0 h 153"/>
                  <a:gd name="T32" fmla="*/ 1 w 161"/>
                  <a:gd name="T33" fmla="*/ 0 h 153"/>
                  <a:gd name="T34" fmla="*/ 1 w 161"/>
                  <a:gd name="T35" fmla="*/ 0 h 153"/>
                  <a:gd name="T36" fmla="*/ 1 w 161"/>
                  <a:gd name="T37" fmla="*/ 0 h 153"/>
                  <a:gd name="T38" fmla="*/ 1 w 161"/>
                  <a:gd name="T39" fmla="*/ 0 h 153"/>
                  <a:gd name="T40" fmla="*/ 1 w 161"/>
                  <a:gd name="T41" fmla="*/ 0 h 153"/>
                  <a:gd name="T42" fmla="*/ 1 w 161"/>
                  <a:gd name="T43" fmla="*/ 0 h 153"/>
                  <a:gd name="T44" fmla="*/ 1 w 161"/>
                  <a:gd name="T45" fmla="*/ 0 h 153"/>
                  <a:gd name="T46" fmla="*/ 1 w 161"/>
                  <a:gd name="T47" fmla="*/ 0 h 153"/>
                  <a:gd name="T48" fmla="*/ 1 w 161"/>
                  <a:gd name="T49" fmla="*/ 0 h 153"/>
                  <a:gd name="T50" fmla="*/ 1 w 161"/>
                  <a:gd name="T51" fmla="*/ 0 h 153"/>
                  <a:gd name="T52" fmla="*/ 1 w 161"/>
                  <a:gd name="T53" fmla="*/ 0 h 153"/>
                  <a:gd name="T54" fmla="*/ 1 w 161"/>
                  <a:gd name="T55" fmla="*/ 0 h 153"/>
                  <a:gd name="T56" fmla="*/ 1 w 161"/>
                  <a:gd name="T57" fmla="*/ 0 h 153"/>
                  <a:gd name="T58" fmla="*/ 1 w 161"/>
                  <a:gd name="T59" fmla="*/ 0 h 153"/>
                  <a:gd name="T60" fmla="*/ 1 w 161"/>
                  <a:gd name="T61" fmla="*/ 0 h 153"/>
                  <a:gd name="T62" fmla="*/ 1 w 161"/>
                  <a:gd name="T63" fmla="*/ 0 h 153"/>
                  <a:gd name="T64" fmla="*/ 1 w 161"/>
                  <a:gd name="T65" fmla="*/ 0 h 153"/>
                  <a:gd name="T66" fmla="*/ 1 w 161"/>
                  <a:gd name="T67" fmla="*/ 0 h 153"/>
                  <a:gd name="T68" fmla="*/ 1 w 161"/>
                  <a:gd name="T69" fmla="*/ 0 h 153"/>
                  <a:gd name="T70" fmla="*/ 1 w 161"/>
                  <a:gd name="T71" fmla="*/ 0 h 153"/>
                  <a:gd name="T72" fmla="*/ 1 w 161"/>
                  <a:gd name="T73" fmla="*/ 0 h 153"/>
                  <a:gd name="T74" fmla="*/ 1 w 161"/>
                  <a:gd name="T75" fmla="*/ 0 h 153"/>
                  <a:gd name="T76" fmla="*/ 1 w 161"/>
                  <a:gd name="T77" fmla="*/ 0 h 153"/>
                  <a:gd name="T78" fmla="*/ 1 w 161"/>
                  <a:gd name="T79" fmla="*/ 0 h 153"/>
                  <a:gd name="T80" fmla="*/ 1 w 161"/>
                  <a:gd name="T81" fmla="*/ 0 h 153"/>
                  <a:gd name="T82" fmla="*/ 1 w 161"/>
                  <a:gd name="T83" fmla="*/ 0 h 153"/>
                  <a:gd name="T84" fmla="*/ 1 w 161"/>
                  <a:gd name="T85" fmla="*/ 0 h 153"/>
                  <a:gd name="T86" fmla="*/ 1 w 161"/>
                  <a:gd name="T87" fmla="*/ 0 h 153"/>
                  <a:gd name="T88" fmla="*/ 1 w 161"/>
                  <a:gd name="T89" fmla="*/ 0 h 153"/>
                  <a:gd name="T90" fmla="*/ 1 w 161"/>
                  <a:gd name="T91" fmla="*/ 0 h 153"/>
                  <a:gd name="T92" fmla="*/ 1 w 161"/>
                  <a:gd name="T93" fmla="*/ 0 h 153"/>
                  <a:gd name="T94" fmla="*/ 1 w 161"/>
                  <a:gd name="T95" fmla="*/ 0 h 153"/>
                  <a:gd name="T96" fmla="*/ 0 w 161"/>
                  <a:gd name="T97" fmla="*/ 0 h 153"/>
                  <a:gd name="T98" fmla="*/ 1 w 161"/>
                  <a:gd name="T99" fmla="*/ 0 h 153"/>
                  <a:gd name="T100" fmla="*/ 1 w 161"/>
                  <a:gd name="T101" fmla="*/ 0 h 153"/>
                  <a:gd name="T102" fmla="*/ 1 w 161"/>
                  <a:gd name="T103" fmla="*/ 0 h 153"/>
                  <a:gd name="T104" fmla="*/ 1 w 161"/>
                  <a:gd name="T105" fmla="*/ 0 h 153"/>
                  <a:gd name="T106" fmla="*/ 1 w 161"/>
                  <a:gd name="T107" fmla="*/ 0 h 153"/>
                  <a:gd name="T108" fmla="*/ 1 w 161"/>
                  <a:gd name="T109" fmla="*/ 0 h 153"/>
                  <a:gd name="T110" fmla="*/ 1 w 161"/>
                  <a:gd name="T111" fmla="*/ 0 h 153"/>
                  <a:gd name="T112" fmla="*/ 1 w 161"/>
                  <a:gd name="T113" fmla="*/ 0 h 153"/>
                  <a:gd name="T114" fmla="*/ 1 w 161"/>
                  <a:gd name="T115" fmla="*/ 0 h 153"/>
                  <a:gd name="T116" fmla="*/ 1 w 161"/>
                  <a:gd name="T117" fmla="*/ 0 h 153"/>
                  <a:gd name="T118" fmla="*/ 1 w 161"/>
                  <a:gd name="T119" fmla="*/ 0 h 15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61"/>
                  <a:gd name="T181" fmla="*/ 0 h 153"/>
                  <a:gd name="T182" fmla="*/ 161 w 161"/>
                  <a:gd name="T183" fmla="*/ 153 h 15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61" h="153">
                    <a:moveTo>
                      <a:pt x="127" y="76"/>
                    </a:moveTo>
                    <a:lnTo>
                      <a:pt x="126" y="90"/>
                    </a:lnTo>
                    <a:lnTo>
                      <a:pt x="121" y="115"/>
                    </a:lnTo>
                    <a:lnTo>
                      <a:pt x="112" y="136"/>
                    </a:lnTo>
                    <a:lnTo>
                      <a:pt x="101" y="149"/>
                    </a:lnTo>
                    <a:lnTo>
                      <a:pt x="94" y="152"/>
                    </a:lnTo>
                    <a:lnTo>
                      <a:pt x="88" y="153"/>
                    </a:lnTo>
                    <a:lnTo>
                      <a:pt x="81" y="152"/>
                    </a:lnTo>
                    <a:lnTo>
                      <a:pt x="75" y="147"/>
                    </a:lnTo>
                    <a:lnTo>
                      <a:pt x="69" y="140"/>
                    </a:lnTo>
                    <a:lnTo>
                      <a:pt x="64" y="134"/>
                    </a:lnTo>
                    <a:lnTo>
                      <a:pt x="63" y="128"/>
                    </a:lnTo>
                    <a:lnTo>
                      <a:pt x="64" y="124"/>
                    </a:lnTo>
                    <a:lnTo>
                      <a:pt x="69" y="122"/>
                    </a:lnTo>
                    <a:lnTo>
                      <a:pt x="74" y="120"/>
                    </a:lnTo>
                    <a:lnTo>
                      <a:pt x="80" y="118"/>
                    </a:lnTo>
                    <a:lnTo>
                      <a:pt x="93" y="114"/>
                    </a:lnTo>
                    <a:lnTo>
                      <a:pt x="98" y="111"/>
                    </a:lnTo>
                    <a:lnTo>
                      <a:pt x="102" y="107"/>
                    </a:lnTo>
                    <a:lnTo>
                      <a:pt x="104" y="102"/>
                    </a:lnTo>
                    <a:lnTo>
                      <a:pt x="104" y="94"/>
                    </a:lnTo>
                    <a:lnTo>
                      <a:pt x="101" y="91"/>
                    </a:lnTo>
                    <a:lnTo>
                      <a:pt x="98" y="89"/>
                    </a:lnTo>
                    <a:lnTo>
                      <a:pt x="92" y="87"/>
                    </a:lnTo>
                    <a:lnTo>
                      <a:pt x="86" y="87"/>
                    </a:lnTo>
                    <a:lnTo>
                      <a:pt x="72" y="86"/>
                    </a:lnTo>
                    <a:lnTo>
                      <a:pt x="53" y="86"/>
                    </a:lnTo>
                    <a:lnTo>
                      <a:pt x="55" y="84"/>
                    </a:lnTo>
                    <a:lnTo>
                      <a:pt x="65" y="81"/>
                    </a:lnTo>
                    <a:lnTo>
                      <a:pt x="86" y="76"/>
                    </a:lnTo>
                    <a:lnTo>
                      <a:pt x="116" y="70"/>
                    </a:lnTo>
                    <a:lnTo>
                      <a:pt x="121" y="67"/>
                    </a:lnTo>
                    <a:lnTo>
                      <a:pt x="124" y="63"/>
                    </a:lnTo>
                    <a:lnTo>
                      <a:pt x="126" y="57"/>
                    </a:lnTo>
                    <a:lnTo>
                      <a:pt x="125" y="49"/>
                    </a:lnTo>
                    <a:lnTo>
                      <a:pt x="124" y="39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8" y="32"/>
                    </a:lnTo>
                    <a:lnTo>
                      <a:pt x="115" y="31"/>
                    </a:lnTo>
                    <a:lnTo>
                      <a:pt x="111" y="30"/>
                    </a:lnTo>
                    <a:lnTo>
                      <a:pt x="103" y="30"/>
                    </a:lnTo>
                    <a:lnTo>
                      <a:pt x="93" y="31"/>
                    </a:lnTo>
                    <a:lnTo>
                      <a:pt x="69" y="34"/>
                    </a:lnTo>
                    <a:lnTo>
                      <a:pt x="17" y="35"/>
                    </a:lnTo>
                    <a:lnTo>
                      <a:pt x="0" y="29"/>
                    </a:lnTo>
                    <a:lnTo>
                      <a:pt x="11" y="26"/>
                    </a:lnTo>
                    <a:lnTo>
                      <a:pt x="35" y="22"/>
                    </a:lnTo>
                    <a:lnTo>
                      <a:pt x="63" y="21"/>
                    </a:lnTo>
                    <a:lnTo>
                      <a:pt x="121" y="16"/>
                    </a:lnTo>
                    <a:lnTo>
                      <a:pt x="161" y="0"/>
                    </a:lnTo>
                    <a:lnTo>
                      <a:pt x="160" y="1"/>
                    </a:lnTo>
                    <a:lnTo>
                      <a:pt x="155" y="9"/>
                    </a:lnTo>
                    <a:lnTo>
                      <a:pt x="139" y="37"/>
                    </a:lnTo>
                    <a:lnTo>
                      <a:pt x="127" y="70"/>
                    </a:lnTo>
                    <a:lnTo>
                      <a:pt x="127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" name="Freeform 199"/>
              <p:cNvSpPr>
                <a:spLocks/>
              </p:cNvSpPr>
              <p:nvPr/>
            </p:nvSpPr>
            <p:spPr bwMode="auto">
              <a:xfrm>
                <a:off x="2773" y="1971"/>
                <a:ext cx="202" cy="232"/>
              </a:xfrm>
              <a:custGeom>
                <a:avLst/>
                <a:gdLst>
                  <a:gd name="T0" fmla="*/ 0 w 405"/>
                  <a:gd name="T1" fmla="*/ 1 h 464"/>
                  <a:gd name="T2" fmla="*/ 0 w 405"/>
                  <a:gd name="T3" fmla="*/ 1 h 464"/>
                  <a:gd name="T4" fmla="*/ 0 w 405"/>
                  <a:gd name="T5" fmla="*/ 1 h 464"/>
                  <a:gd name="T6" fmla="*/ 0 w 405"/>
                  <a:gd name="T7" fmla="*/ 1 h 464"/>
                  <a:gd name="T8" fmla="*/ 0 w 405"/>
                  <a:gd name="T9" fmla="*/ 1 h 464"/>
                  <a:gd name="T10" fmla="*/ 0 w 405"/>
                  <a:gd name="T11" fmla="*/ 1 h 464"/>
                  <a:gd name="T12" fmla="*/ 0 w 405"/>
                  <a:gd name="T13" fmla="*/ 1 h 464"/>
                  <a:gd name="T14" fmla="*/ 0 w 405"/>
                  <a:gd name="T15" fmla="*/ 1 h 464"/>
                  <a:gd name="T16" fmla="*/ 0 w 405"/>
                  <a:gd name="T17" fmla="*/ 1 h 464"/>
                  <a:gd name="T18" fmla="*/ 0 w 405"/>
                  <a:gd name="T19" fmla="*/ 1 h 464"/>
                  <a:gd name="T20" fmla="*/ 0 w 405"/>
                  <a:gd name="T21" fmla="*/ 1 h 464"/>
                  <a:gd name="T22" fmla="*/ 0 w 405"/>
                  <a:gd name="T23" fmla="*/ 1 h 464"/>
                  <a:gd name="T24" fmla="*/ 0 w 405"/>
                  <a:gd name="T25" fmla="*/ 1 h 464"/>
                  <a:gd name="T26" fmla="*/ 0 w 405"/>
                  <a:gd name="T27" fmla="*/ 1 h 464"/>
                  <a:gd name="T28" fmla="*/ 0 w 405"/>
                  <a:gd name="T29" fmla="*/ 1 h 464"/>
                  <a:gd name="T30" fmla="*/ 0 w 405"/>
                  <a:gd name="T31" fmla="*/ 1 h 464"/>
                  <a:gd name="T32" fmla="*/ 0 w 405"/>
                  <a:gd name="T33" fmla="*/ 1 h 464"/>
                  <a:gd name="T34" fmla="*/ 0 w 405"/>
                  <a:gd name="T35" fmla="*/ 1 h 464"/>
                  <a:gd name="T36" fmla="*/ 0 w 405"/>
                  <a:gd name="T37" fmla="*/ 1 h 464"/>
                  <a:gd name="T38" fmla="*/ 0 w 405"/>
                  <a:gd name="T39" fmla="*/ 1 h 464"/>
                  <a:gd name="T40" fmla="*/ 0 w 405"/>
                  <a:gd name="T41" fmla="*/ 1 h 464"/>
                  <a:gd name="T42" fmla="*/ 0 w 405"/>
                  <a:gd name="T43" fmla="*/ 1 h 464"/>
                  <a:gd name="T44" fmla="*/ 0 w 405"/>
                  <a:gd name="T45" fmla="*/ 1 h 464"/>
                  <a:gd name="T46" fmla="*/ 0 w 405"/>
                  <a:gd name="T47" fmla="*/ 1 h 464"/>
                  <a:gd name="T48" fmla="*/ 0 w 405"/>
                  <a:gd name="T49" fmla="*/ 1 h 464"/>
                  <a:gd name="T50" fmla="*/ 0 w 405"/>
                  <a:gd name="T51" fmla="*/ 1 h 464"/>
                  <a:gd name="T52" fmla="*/ 0 w 405"/>
                  <a:gd name="T53" fmla="*/ 1 h 464"/>
                  <a:gd name="T54" fmla="*/ 0 w 405"/>
                  <a:gd name="T55" fmla="*/ 1 h 464"/>
                  <a:gd name="T56" fmla="*/ 0 w 405"/>
                  <a:gd name="T57" fmla="*/ 1 h 464"/>
                  <a:gd name="T58" fmla="*/ 0 w 405"/>
                  <a:gd name="T59" fmla="*/ 1 h 464"/>
                  <a:gd name="T60" fmla="*/ 0 w 405"/>
                  <a:gd name="T61" fmla="*/ 1 h 464"/>
                  <a:gd name="T62" fmla="*/ 0 w 405"/>
                  <a:gd name="T63" fmla="*/ 1 h 464"/>
                  <a:gd name="T64" fmla="*/ 0 w 405"/>
                  <a:gd name="T65" fmla="*/ 1 h 464"/>
                  <a:gd name="T66" fmla="*/ 0 w 405"/>
                  <a:gd name="T67" fmla="*/ 1 h 464"/>
                  <a:gd name="T68" fmla="*/ 0 w 405"/>
                  <a:gd name="T69" fmla="*/ 1 h 464"/>
                  <a:gd name="T70" fmla="*/ 0 w 405"/>
                  <a:gd name="T71" fmla="*/ 1 h 464"/>
                  <a:gd name="T72" fmla="*/ 0 w 405"/>
                  <a:gd name="T73" fmla="*/ 1 h 464"/>
                  <a:gd name="T74" fmla="*/ 0 w 405"/>
                  <a:gd name="T75" fmla="*/ 1 h 464"/>
                  <a:gd name="T76" fmla="*/ 0 w 405"/>
                  <a:gd name="T77" fmla="*/ 1 h 464"/>
                  <a:gd name="T78" fmla="*/ 0 w 405"/>
                  <a:gd name="T79" fmla="*/ 1 h 464"/>
                  <a:gd name="T80" fmla="*/ 0 w 405"/>
                  <a:gd name="T81" fmla="*/ 1 h 464"/>
                  <a:gd name="T82" fmla="*/ 0 w 405"/>
                  <a:gd name="T83" fmla="*/ 1 h 464"/>
                  <a:gd name="T84" fmla="*/ 0 w 405"/>
                  <a:gd name="T85" fmla="*/ 1 h 464"/>
                  <a:gd name="T86" fmla="*/ 0 w 405"/>
                  <a:gd name="T87" fmla="*/ 1 h 464"/>
                  <a:gd name="T88" fmla="*/ 0 w 405"/>
                  <a:gd name="T89" fmla="*/ 0 h 464"/>
                  <a:gd name="T90" fmla="*/ 0 w 405"/>
                  <a:gd name="T91" fmla="*/ 1 h 464"/>
                  <a:gd name="T92" fmla="*/ 0 w 405"/>
                  <a:gd name="T93" fmla="*/ 1 h 464"/>
                  <a:gd name="T94" fmla="*/ 0 w 405"/>
                  <a:gd name="T95" fmla="*/ 1 h 4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5"/>
                  <a:gd name="T145" fmla="*/ 0 h 464"/>
                  <a:gd name="T146" fmla="*/ 405 w 405"/>
                  <a:gd name="T147" fmla="*/ 464 h 4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5" h="464">
                    <a:moveTo>
                      <a:pt x="259" y="178"/>
                    </a:moveTo>
                    <a:lnTo>
                      <a:pt x="254" y="184"/>
                    </a:lnTo>
                    <a:lnTo>
                      <a:pt x="245" y="192"/>
                    </a:lnTo>
                    <a:lnTo>
                      <a:pt x="241" y="193"/>
                    </a:lnTo>
                    <a:lnTo>
                      <a:pt x="237" y="193"/>
                    </a:lnTo>
                    <a:lnTo>
                      <a:pt x="235" y="193"/>
                    </a:lnTo>
                    <a:lnTo>
                      <a:pt x="232" y="191"/>
                    </a:lnTo>
                    <a:lnTo>
                      <a:pt x="230" y="188"/>
                    </a:lnTo>
                    <a:lnTo>
                      <a:pt x="228" y="183"/>
                    </a:lnTo>
                    <a:lnTo>
                      <a:pt x="225" y="172"/>
                    </a:lnTo>
                    <a:lnTo>
                      <a:pt x="224" y="165"/>
                    </a:lnTo>
                    <a:lnTo>
                      <a:pt x="223" y="166"/>
                    </a:lnTo>
                    <a:lnTo>
                      <a:pt x="220" y="172"/>
                    </a:lnTo>
                    <a:lnTo>
                      <a:pt x="213" y="194"/>
                    </a:lnTo>
                    <a:lnTo>
                      <a:pt x="211" y="209"/>
                    </a:lnTo>
                    <a:lnTo>
                      <a:pt x="212" y="222"/>
                    </a:lnTo>
                    <a:lnTo>
                      <a:pt x="215" y="228"/>
                    </a:lnTo>
                    <a:lnTo>
                      <a:pt x="217" y="235"/>
                    </a:lnTo>
                    <a:lnTo>
                      <a:pt x="222" y="249"/>
                    </a:lnTo>
                    <a:lnTo>
                      <a:pt x="229" y="281"/>
                    </a:lnTo>
                    <a:lnTo>
                      <a:pt x="229" y="308"/>
                    </a:lnTo>
                    <a:lnTo>
                      <a:pt x="228" y="312"/>
                    </a:lnTo>
                    <a:lnTo>
                      <a:pt x="219" y="328"/>
                    </a:lnTo>
                    <a:lnTo>
                      <a:pt x="202" y="363"/>
                    </a:lnTo>
                    <a:lnTo>
                      <a:pt x="158" y="423"/>
                    </a:lnTo>
                    <a:lnTo>
                      <a:pt x="129" y="441"/>
                    </a:lnTo>
                    <a:lnTo>
                      <a:pt x="112" y="443"/>
                    </a:lnTo>
                    <a:lnTo>
                      <a:pt x="92" y="441"/>
                    </a:lnTo>
                    <a:lnTo>
                      <a:pt x="70" y="431"/>
                    </a:lnTo>
                    <a:lnTo>
                      <a:pt x="63" y="423"/>
                    </a:lnTo>
                    <a:lnTo>
                      <a:pt x="48" y="401"/>
                    </a:lnTo>
                    <a:lnTo>
                      <a:pt x="15" y="353"/>
                    </a:lnTo>
                    <a:lnTo>
                      <a:pt x="5" y="339"/>
                    </a:lnTo>
                    <a:lnTo>
                      <a:pt x="3" y="337"/>
                    </a:lnTo>
                    <a:lnTo>
                      <a:pt x="1" y="336"/>
                    </a:lnTo>
                    <a:lnTo>
                      <a:pt x="0" y="338"/>
                    </a:lnTo>
                    <a:lnTo>
                      <a:pt x="1" y="340"/>
                    </a:lnTo>
                    <a:lnTo>
                      <a:pt x="2" y="343"/>
                    </a:lnTo>
                    <a:lnTo>
                      <a:pt x="5" y="354"/>
                    </a:lnTo>
                    <a:lnTo>
                      <a:pt x="14" y="377"/>
                    </a:lnTo>
                    <a:lnTo>
                      <a:pt x="38" y="418"/>
                    </a:lnTo>
                    <a:lnTo>
                      <a:pt x="69" y="453"/>
                    </a:lnTo>
                    <a:lnTo>
                      <a:pt x="78" y="459"/>
                    </a:lnTo>
                    <a:lnTo>
                      <a:pt x="83" y="462"/>
                    </a:lnTo>
                    <a:lnTo>
                      <a:pt x="89" y="463"/>
                    </a:lnTo>
                    <a:lnTo>
                      <a:pt x="96" y="464"/>
                    </a:lnTo>
                    <a:lnTo>
                      <a:pt x="109" y="462"/>
                    </a:lnTo>
                    <a:lnTo>
                      <a:pt x="123" y="459"/>
                    </a:lnTo>
                    <a:lnTo>
                      <a:pt x="149" y="452"/>
                    </a:lnTo>
                    <a:lnTo>
                      <a:pt x="156" y="451"/>
                    </a:lnTo>
                    <a:lnTo>
                      <a:pt x="157" y="449"/>
                    </a:lnTo>
                    <a:lnTo>
                      <a:pt x="172" y="433"/>
                    </a:lnTo>
                    <a:lnTo>
                      <a:pt x="217" y="377"/>
                    </a:lnTo>
                    <a:lnTo>
                      <a:pt x="253" y="319"/>
                    </a:lnTo>
                    <a:lnTo>
                      <a:pt x="255" y="308"/>
                    </a:lnTo>
                    <a:lnTo>
                      <a:pt x="254" y="300"/>
                    </a:lnTo>
                    <a:lnTo>
                      <a:pt x="250" y="281"/>
                    </a:lnTo>
                    <a:lnTo>
                      <a:pt x="237" y="247"/>
                    </a:lnTo>
                    <a:lnTo>
                      <a:pt x="228" y="227"/>
                    </a:lnTo>
                    <a:lnTo>
                      <a:pt x="228" y="226"/>
                    </a:lnTo>
                    <a:lnTo>
                      <a:pt x="235" y="215"/>
                    </a:lnTo>
                    <a:lnTo>
                      <a:pt x="249" y="198"/>
                    </a:lnTo>
                    <a:lnTo>
                      <a:pt x="261" y="191"/>
                    </a:lnTo>
                    <a:lnTo>
                      <a:pt x="275" y="191"/>
                    </a:lnTo>
                    <a:lnTo>
                      <a:pt x="290" y="194"/>
                    </a:lnTo>
                    <a:lnTo>
                      <a:pt x="310" y="200"/>
                    </a:lnTo>
                    <a:lnTo>
                      <a:pt x="323" y="203"/>
                    </a:lnTo>
                    <a:lnTo>
                      <a:pt x="308" y="194"/>
                    </a:lnTo>
                    <a:lnTo>
                      <a:pt x="299" y="183"/>
                    </a:lnTo>
                    <a:lnTo>
                      <a:pt x="294" y="169"/>
                    </a:lnTo>
                    <a:lnTo>
                      <a:pt x="294" y="154"/>
                    </a:lnTo>
                    <a:lnTo>
                      <a:pt x="296" y="137"/>
                    </a:lnTo>
                    <a:lnTo>
                      <a:pt x="307" y="102"/>
                    </a:lnTo>
                    <a:lnTo>
                      <a:pt x="324" y="68"/>
                    </a:lnTo>
                    <a:lnTo>
                      <a:pt x="340" y="38"/>
                    </a:lnTo>
                    <a:lnTo>
                      <a:pt x="347" y="26"/>
                    </a:lnTo>
                    <a:lnTo>
                      <a:pt x="353" y="25"/>
                    </a:lnTo>
                    <a:lnTo>
                      <a:pt x="364" y="26"/>
                    </a:lnTo>
                    <a:lnTo>
                      <a:pt x="374" y="29"/>
                    </a:lnTo>
                    <a:lnTo>
                      <a:pt x="383" y="36"/>
                    </a:lnTo>
                    <a:lnTo>
                      <a:pt x="392" y="43"/>
                    </a:lnTo>
                    <a:lnTo>
                      <a:pt x="400" y="51"/>
                    </a:lnTo>
                    <a:lnTo>
                      <a:pt x="405" y="55"/>
                    </a:lnTo>
                    <a:lnTo>
                      <a:pt x="402" y="45"/>
                    </a:lnTo>
                    <a:lnTo>
                      <a:pt x="396" y="29"/>
                    </a:lnTo>
                    <a:lnTo>
                      <a:pt x="389" y="17"/>
                    </a:lnTo>
                    <a:lnTo>
                      <a:pt x="379" y="9"/>
                    </a:lnTo>
                    <a:lnTo>
                      <a:pt x="367" y="4"/>
                    </a:lnTo>
                    <a:lnTo>
                      <a:pt x="351" y="1"/>
                    </a:lnTo>
                    <a:lnTo>
                      <a:pt x="341" y="0"/>
                    </a:lnTo>
                    <a:lnTo>
                      <a:pt x="334" y="15"/>
                    </a:lnTo>
                    <a:lnTo>
                      <a:pt x="322" y="45"/>
                    </a:lnTo>
                    <a:lnTo>
                      <a:pt x="297" y="107"/>
                    </a:lnTo>
                    <a:lnTo>
                      <a:pt x="268" y="165"/>
                    </a:lnTo>
                    <a:lnTo>
                      <a:pt x="259" y="1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" name="Freeform 200"/>
              <p:cNvSpPr>
                <a:spLocks/>
              </p:cNvSpPr>
              <p:nvPr/>
            </p:nvSpPr>
            <p:spPr bwMode="auto">
              <a:xfrm>
                <a:off x="2946" y="2012"/>
                <a:ext cx="70" cy="63"/>
              </a:xfrm>
              <a:custGeom>
                <a:avLst/>
                <a:gdLst>
                  <a:gd name="T0" fmla="*/ 1 w 140"/>
                  <a:gd name="T1" fmla="*/ 1 h 126"/>
                  <a:gd name="T2" fmla="*/ 1 w 140"/>
                  <a:gd name="T3" fmla="*/ 1 h 126"/>
                  <a:gd name="T4" fmla="*/ 1 w 140"/>
                  <a:gd name="T5" fmla="*/ 1 h 126"/>
                  <a:gd name="T6" fmla="*/ 1 w 140"/>
                  <a:gd name="T7" fmla="*/ 1 h 126"/>
                  <a:gd name="T8" fmla="*/ 1 w 140"/>
                  <a:gd name="T9" fmla="*/ 1 h 126"/>
                  <a:gd name="T10" fmla="*/ 1 w 140"/>
                  <a:gd name="T11" fmla="*/ 1 h 126"/>
                  <a:gd name="T12" fmla="*/ 1 w 140"/>
                  <a:gd name="T13" fmla="*/ 1 h 126"/>
                  <a:gd name="T14" fmla="*/ 1 w 140"/>
                  <a:gd name="T15" fmla="*/ 1 h 126"/>
                  <a:gd name="T16" fmla="*/ 1 w 140"/>
                  <a:gd name="T17" fmla="*/ 1 h 126"/>
                  <a:gd name="T18" fmla="*/ 1 w 140"/>
                  <a:gd name="T19" fmla="*/ 1 h 126"/>
                  <a:gd name="T20" fmla="*/ 1 w 140"/>
                  <a:gd name="T21" fmla="*/ 1 h 126"/>
                  <a:gd name="T22" fmla="*/ 1 w 140"/>
                  <a:gd name="T23" fmla="*/ 1 h 126"/>
                  <a:gd name="T24" fmla="*/ 1 w 140"/>
                  <a:gd name="T25" fmla="*/ 1 h 126"/>
                  <a:gd name="T26" fmla="*/ 1 w 140"/>
                  <a:gd name="T27" fmla="*/ 1 h 126"/>
                  <a:gd name="T28" fmla="*/ 1 w 140"/>
                  <a:gd name="T29" fmla="*/ 1 h 126"/>
                  <a:gd name="T30" fmla="*/ 1 w 140"/>
                  <a:gd name="T31" fmla="*/ 1 h 126"/>
                  <a:gd name="T32" fmla="*/ 1 w 140"/>
                  <a:gd name="T33" fmla="*/ 1 h 126"/>
                  <a:gd name="T34" fmla="*/ 1 w 140"/>
                  <a:gd name="T35" fmla="*/ 1 h 126"/>
                  <a:gd name="T36" fmla="*/ 1 w 140"/>
                  <a:gd name="T37" fmla="*/ 1 h 126"/>
                  <a:gd name="T38" fmla="*/ 1 w 140"/>
                  <a:gd name="T39" fmla="*/ 1 h 126"/>
                  <a:gd name="T40" fmla="*/ 1 w 140"/>
                  <a:gd name="T41" fmla="*/ 1 h 126"/>
                  <a:gd name="T42" fmla="*/ 1 w 140"/>
                  <a:gd name="T43" fmla="*/ 1 h 126"/>
                  <a:gd name="T44" fmla="*/ 1 w 140"/>
                  <a:gd name="T45" fmla="*/ 1 h 126"/>
                  <a:gd name="T46" fmla="*/ 0 w 140"/>
                  <a:gd name="T47" fmla="*/ 1 h 126"/>
                  <a:gd name="T48" fmla="*/ 0 w 140"/>
                  <a:gd name="T49" fmla="*/ 1 h 126"/>
                  <a:gd name="T50" fmla="*/ 1 w 140"/>
                  <a:gd name="T51" fmla="*/ 1 h 126"/>
                  <a:gd name="T52" fmla="*/ 1 w 140"/>
                  <a:gd name="T53" fmla="*/ 1 h 126"/>
                  <a:gd name="T54" fmla="*/ 1 w 140"/>
                  <a:gd name="T55" fmla="*/ 1 h 126"/>
                  <a:gd name="T56" fmla="*/ 1 w 140"/>
                  <a:gd name="T57" fmla="*/ 1 h 126"/>
                  <a:gd name="T58" fmla="*/ 1 w 140"/>
                  <a:gd name="T59" fmla="*/ 0 h 126"/>
                  <a:gd name="T60" fmla="*/ 1 w 140"/>
                  <a:gd name="T61" fmla="*/ 1 h 126"/>
                  <a:gd name="T62" fmla="*/ 1 w 140"/>
                  <a:gd name="T63" fmla="*/ 1 h 126"/>
                  <a:gd name="T64" fmla="*/ 1 w 140"/>
                  <a:gd name="T65" fmla="*/ 1 h 126"/>
                  <a:gd name="T66" fmla="*/ 1 w 140"/>
                  <a:gd name="T67" fmla="*/ 1 h 126"/>
                  <a:gd name="T68" fmla="*/ 1 w 140"/>
                  <a:gd name="T69" fmla="*/ 1 h 126"/>
                  <a:gd name="T70" fmla="*/ 1 w 140"/>
                  <a:gd name="T71" fmla="*/ 1 h 12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40"/>
                  <a:gd name="T109" fmla="*/ 0 h 126"/>
                  <a:gd name="T110" fmla="*/ 140 w 140"/>
                  <a:gd name="T111" fmla="*/ 126 h 12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40" h="126">
                    <a:moveTo>
                      <a:pt x="105" y="69"/>
                    </a:moveTo>
                    <a:lnTo>
                      <a:pt x="109" y="73"/>
                    </a:lnTo>
                    <a:lnTo>
                      <a:pt x="119" y="77"/>
                    </a:lnTo>
                    <a:lnTo>
                      <a:pt x="126" y="80"/>
                    </a:lnTo>
                    <a:lnTo>
                      <a:pt x="132" y="80"/>
                    </a:lnTo>
                    <a:lnTo>
                      <a:pt x="137" y="80"/>
                    </a:lnTo>
                    <a:lnTo>
                      <a:pt x="139" y="80"/>
                    </a:lnTo>
                    <a:lnTo>
                      <a:pt x="140" y="79"/>
                    </a:lnTo>
                    <a:lnTo>
                      <a:pt x="138" y="83"/>
                    </a:lnTo>
                    <a:lnTo>
                      <a:pt x="136" y="91"/>
                    </a:lnTo>
                    <a:lnTo>
                      <a:pt x="132" y="106"/>
                    </a:lnTo>
                    <a:lnTo>
                      <a:pt x="128" y="122"/>
                    </a:lnTo>
                    <a:lnTo>
                      <a:pt x="127" y="126"/>
                    </a:lnTo>
                    <a:lnTo>
                      <a:pt x="126" y="125"/>
                    </a:lnTo>
                    <a:lnTo>
                      <a:pt x="119" y="111"/>
                    </a:lnTo>
                    <a:lnTo>
                      <a:pt x="93" y="70"/>
                    </a:lnTo>
                    <a:lnTo>
                      <a:pt x="78" y="52"/>
                    </a:lnTo>
                    <a:lnTo>
                      <a:pt x="71" y="45"/>
                    </a:lnTo>
                    <a:lnTo>
                      <a:pt x="64" y="42"/>
                    </a:lnTo>
                    <a:lnTo>
                      <a:pt x="58" y="42"/>
                    </a:lnTo>
                    <a:lnTo>
                      <a:pt x="52" y="46"/>
                    </a:lnTo>
                    <a:lnTo>
                      <a:pt x="38" y="54"/>
                    </a:lnTo>
                    <a:lnTo>
                      <a:pt x="14" y="72"/>
                    </a:lnTo>
                    <a:lnTo>
                      <a:pt x="0" y="83"/>
                    </a:lnTo>
                    <a:lnTo>
                      <a:pt x="5" y="77"/>
                    </a:lnTo>
                    <a:lnTo>
                      <a:pt x="16" y="64"/>
                    </a:lnTo>
                    <a:lnTo>
                      <a:pt x="38" y="35"/>
                    </a:lnTo>
                    <a:lnTo>
                      <a:pt x="61" y="7"/>
                    </a:lnTo>
                    <a:lnTo>
                      <a:pt x="67" y="0"/>
                    </a:lnTo>
                    <a:lnTo>
                      <a:pt x="67" y="2"/>
                    </a:lnTo>
                    <a:lnTo>
                      <a:pt x="70" y="9"/>
                    </a:lnTo>
                    <a:lnTo>
                      <a:pt x="82" y="36"/>
                    </a:lnTo>
                    <a:lnTo>
                      <a:pt x="100" y="65"/>
                    </a:lnTo>
                    <a:lnTo>
                      <a:pt x="105" y="6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" name="Freeform 201"/>
              <p:cNvSpPr>
                <a:spLocks/>
              </p:cNvSpPr>
              <p:nvPr/>
            </p:nvSpPr>
            <p:spPr bwMode="auto">
              <a:xfrm>
                <a:off x="2767" y="1882"/>
                <a:ext cx="100" cy="204"/>
              </a:xfrm>
              <a:custGeom>
                <a:avLst/>
                <a:gdLst>
                  <a:gd name="T0" fmla="*/ 0 w 202"/>
                  <a:gd name="T1" fmla="*/ 0 h 409"/>
                  <a:gd name="T2" fmla="*/ 0 w 202"/>
                  <a:gd name="T3" fmla="*/ 0 h 409"/>
                  <a:gd name="T4" fmla="*/ 0 w 202"/>
                  <a:gd name="T5" fmla="*/ 0 h 409"/>
                  <a:gd name="T6" fmla="*/ 0 w 202"/>
                  <a:gd name="T7" fmla="*/ 0 h 409"/>
                  <a:gd name="T8" fmla="*/ 0 w 202"/>
                  <a:gd name="T9" fmla="*/ 0 h 409"/>
                  <a:gd name="T10" fmla="*/ 0 w 202"/>
                  <a:gd name="T11" fmla="*/ 0 h 409"/>
                  <a:gd name="T12" fmla="*/ 0 w 202"/>
                  <a:gd name="T13" fmla="*/ 0 h 409"/>
                  <a:gd name="T14" fmla="*/ 0 w 202"/>
                  <a:gd name="T15" fmla="*/ 0 h 409"/>
                  <a:gd name="T16" fmla="*/ 0 w 202"/>
                  <a:gd name="T17" fmla="*/ 0 h 409"/>
                  <a:gd name="T18" fmla="*/ 0 w 202"/>
                  <a:gd name="T19" fmla="*/ 0 h 409"/>
                  <a:gd name="T20" fmla="*/ 0 w 202"/>
                  <a:gd name="T21" fmla="*/ 0 h 409"/>
                  <a:gd name="T22" fmla="*/ 0 w 202"/>
                  <a:gd name="T23" fmla="*/ 0 h 409"/>
                  <a:gd name="T24" fmla="*/ 0 w 202"/>
                  <a:gd name="T25" fmla="*/ 0 h 409"/>
                  <a:gd name="T26" fmla="*/ 0 w 202"/>
                  <a:gd name="T27" fmla="*/ 0 h 409"/>
                  <a:gd name="T28" fmla="*/ 0 w 202"/>
                  <a:gd name="T29" fmla="*/ 0 h 409"/>
                  <a:gd name="T30" fmla="*/ 0 w 202"/>
                  <a:gd name="T31" fmla="*/ 0 h 409"/>
                  <a:gd name="T32" fmla="*/ 0 w 202"/>
                  <a:gd name="T33" fmla="*/ 0 h 409"/>
                  <a:gd name="T34" fmla="*/ 0 w 202"/>
                  <a:gd name="T35" fmla="*/ 0 h 409"/>
                  <a:gd name="T36" fmla="*/ 0 w 202"/>
                  <a:gd name="T37" fmla="*/ 0 h 409"/>
                  <a:gd name="T38" fmla="*/ 0 w 202"/>
                  <a:gd name="T39" fmla="*/ 0 h 409"/>
                  <a:gd name="T40" fmla="*/ 0 w 202"/>
                  <a:gd name="T41" fmla="*/ 0 h 409"/>
                  <a:gd name="T42" fmla="*/ 0 w 202"/>
                  <a:gd name="T43" fmla="*/ 0 h 409"/>
                  <a:gd name="T44" fmla="*/ 0 w 202"/>
                  <a:gd name="T45" fmla="*/ 0 h 409"/>
                  <a:gd name="T46" fmla="*/ 0 w 202"/>
                  <a:gd name="T47" fmla="*/ 0 h 409"/>
                  <a:gd name="T48" fmla="*/ 0 w 202"/>
                  <a:gd name="T49" fmla="*/ 0 h 409"/>
                  <a:gd name="T50" fmla="*/ 0 w 202"/>
                  <a:gd name="T51" fmla="*/ 0 h 409"/>
                  <a:gd name="T52" fmla="*/ 0 w 202"/>
                  <a:gd name="T53" fmla="*/ 0 h 409"/>
                  <a:gd name="T54" fmla="*/ 0 w 202"/>
                  <a:gd name="T55" fmla="*/ 0 h 409"/>
                  <a:gd name="T56" fmla="*/ 0 w 202"/>
                  <a:gd name="T57" fmla="*/ 0 h 409"/>
                  <a:gd name="T58" fmla="*/ 0 w 202"/>
                  <a:gd name="T59" fmla="*/ 0 h 409"/>
                  <a:gd name="T60" fmla="*/ 0 w 202"/>
                  <a:gd name="T61" fmla="*/ 0 h 409"/>
                  <a:gd name="T62" fmla="*/ 0 w 202"/>
                  <a:gd name="T63" fmla="*/ 0 h 409"/>
                  <a:gd name="T64" fmla="*/ 0 w 202"/>
                  <a:gd name="T65" fmla="*/ 0 h 409"/>
                  <a:gd name="T66" fmla="*/ 0 w 202"/>
                  <a:gd name="T67" fmla="*/ 0 h 409"/>
                  <a:gd name="T68" fmla="*/ 0 w 202"/>
                  <a:gd name="T69" fmla="*/ 0 h 409"/>
                  <a:gd name="T70" fmla="*/ 0 w 202"/>
                  <a:gd name="T71" fmla="*/ 0 h 409"/>
                  <a:gd name="T72" fmla="*/ 0 w 202"/>
                  <a:gd name="T73" fmla="*/ 0 h 409"/>
                  <a:gd name="T74" fmla="*/ 0 w 202"/>
                  <a:gd name="T75" fmla="*/ 0 h 40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02"/>
                  <a:gd name="T115" fmla="*/ 0 h 409"/>
                  <a:gd name="T116" fmla="*/ 202 w 202"/>
                  <a:gd name="T117" fmla="*/ 409 h 40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02" h="409">
                    <a:moveTo>
                      <a:pt x="172" y="45"/>
                    </a:moveTo>
                    <a:lnTo>
                      <a:pt x="173" y="50"/>
                    </a:lnTo>
                    <a:lnTo>
                      <a:pt x="174" y="56"/>
                    </a:lnTo>
                    <a:lnTo>
                      <a:pt x="174" y="64"/>
                    </a:lnTo>
                    <a:lnTo>
                      <a:pt x="172" y="84"/>
                    </a:lnTo>
                    <a:lnTo>
                      <a:pt x="164" y="125"/>
                    </a:lnTo>
                    <a:lnTo>
                      <a:pt x="155" y="148"/>
                    </a:lnTo>
                    <a:lnTo>
                      <a:pt x="149" y="154"/>
                    </a:lnTo>
                    <a:lnTo>
                      <a:pt x="133" y="170"/>
                    </a:lnTo>
                    <a:lnTo>
                      <a:pt x="89" y="204"/>
                    </a:lnTo>
                    <a:lnTo>
                      <a:pt x="59" y="225"/>
                    </a:lnTo>
                    <a:lnTo>
                      <a:pt x="58" y="226"/>
                    </a:lnTo>
                    <a:lnTo>
                      <a:pt x="61" y="226"/>
                    </a:lnTo>
                    <a:lnTo>
                      <a:pt x="69" y="225"/>
                    </a:lnTo>
                    <a:lnTo>
                      <a:pt x="85" y="223"/>
                    </a:lnTo>
                    <a:lnTo>
                      <a:pt x="101" y="221"/>
                    </a:lnTo>
                    <a:lnTo>
                      <a:pt x="106" y="220"/>
                    </a:lnTo>
                    <a:lnTo>
                      <a:pt x="105" y="222"/>
                    </a:lnTo>
                    <a:lnTo>
                      <a:pt x="102" y="230"/>
                    </a:lnTo>
                    <a:lnTo>
                      <a:pt x="93" y="259"/>
                    </a:lnTo>
                    <a:lnTo>
                      <a:pt x="80" y="285"/>
                    </a:lnTo>
                    <a:lnTo>
                      <a:pt x="77" y="288"/>
                    </a:lnTo>
                    <a:lnTo>
                      <a:pt x="72" y="291"/>
                    </a:lnTo>
                    <a:lnTo>
                      <a:pt x="57" y="298"/>
                    </a:lnTo>
                    <a:lnTo>
                      <a:pt x="22" y="319"/>
                    </a:lnTo>
                    <a:lnTo>
                      <a:pt x="7" y="331"/>
                    </a:lnTo>
                    <a:lnTo>
                      <a:pt x="3" y="338"/>
                    </a:lnTo>
                    <a:lnTo>
                      <a:pt x="0" y="345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74"/>
                    </a:lnTo>
                    <a:lnTo>
                      <a:pt x="17" y="387"/>
                    </a:lnTo>
                    <a:lnTo>
                      <a:pt x="35" y="405"/>
                    </a:lnTo>
                    <a:lnTo>
                      <a:pt x="41" y="409"/>
                    </a:lnTo>
                    <a:lnTo>
                      <a:pt x="40" y="408"/>
                    </a:lnTo>
                    <a:lnTo>
                      <a:pt x="36" y="400"/>
                    </a:lnTo>
                    <a:lnTo>
                      <a:pt x="23" y="370"/>
                    </a:lnTo>
                    <a:lnTo>
                      <a:pt x="19" y="354"/>
                    </a:lnTo>
                    <a:lnTo>
                      <a:pt x="18" y="347"/>
                    </a:lnTo>
                    <a:lnTo>
                      <a:pt x="19" y="342"/>
                    </a:lnTo>
                    <a:lnTo>
                      <a:pt x="22" y="337"/>
                    </a:lnTo>
                    <a:lnTo>
                      <a:pt x="26" y="333"/>
                    </a:lnTo>
                    <a:lnTo>
                      <a:pt x="34" y="329"/>
                    </a:lnTo>
                    <a:lnTo>
                      <a:pt x="53" y="318"/>
                    </a:lnTo>
                    <a:lnTo>
                      <a:pt x="97" y="298"/>
                    </a:lnTo>
                    <a:lnTo>
                      <a:pt x="121" y="288"/>
                    </a:lnTo>
                    <a:lnTo>
                      <a:pt x="121" y="283"/>
                    </a:lnTo>
                    <a:lnTo>
                      <a:pt x="122" y="271"/>
                    </a:lnTo>
                    <a:lnTo>
                      <a:pt x="123" y="247"/>
                    </a:lnTo>
                    <a:lnTo>
                      <a:pt x="124" y="222"/>
                    </a:lnTo>
                    <a:lnTo>
                      <a:pt x="125" y="215"/>
                    </a:lnTo>
                    <a:lnTo>
                      <a:pt x="133" y="210"/>
                    </a:lnTo>
                    <a:lnTo>
                      <a:pt x="161" y="189"/>
                    </a:lnTo>
                    <a:lnTo>
                      <a:pt x="186" y="150"/>
                    </a:lnTo>
                    <a:lnTo>
                      <a:pt x="189" y="137"/>
                    </a:lnTo>
                    <a:lnTo>
                      <a:pt x="190" y="125"/>
                    </a:lnTo>
                    <a:lnTo>
                      <a:pt x="195" y="101"/>
                    </a:lnTo>
                    <a:lnTo>
                      <a:pt x="202" y="55"/>
                    </a:lnTo>
                    <a:lnTo>
                      <a:pt x="201" y="16"/>
                    </a:lnTo>
                    <a:lnTo>
                      <a:pt x="198" y="8"/>
                    </a:lnTo>
                    <a:lnTo>
                      <a:pt x="195" y="5"/>
                    </a:lnTo>
                    <a:lnTo>
                      <a:pt x="193" y="2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8" y="0"/>
                    </a:lnTo>
                    <a:lnTo>
                      <a:pt x="168" y="4"/>
                    </a:lnTo>
                    <a:lnTo>
                      <a:pt x="159" y="9"/>
                    </a:lnTo>
                    <a:lnTo>
                      <a:pt x="140" y="21"/>
                    </a:lnTo>
                    <a:lnTo>
                      <a:pt x="114" y="41"/>
                    </a:lnTo>
                    <a:lnTo>
                      <a:pt x="113" y="42"/>
                    </a:lnTo>
                    <a:lnTo>
                      <a:pt x="120" y="41"/>
                    </a:lnTo>
                    <a:lnTo>
                      <a:pt x="145" y="38"/>
                    </a:lnTo>
                    <a:lnTo>
                      <a:pt x="158" y="39"/>
                    </a:lnTo>
                    <a:lnTo>
                      <a:pt x="168" y="42"/>
                    </a:lnTo>
                    <a:lnTo>
                      <a:pt x="172" y="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" name="Freeform 202"/>
              <p:cNvSpPr>
                <a:spLocks/>
              </p:cNvSpPr>
              <p:nvPr/>
            </p:nvSpPr>
            <p:spPr bwMode="auto">
              <a:xfrm>
                <a:off x="2932" y="1784"/>
                <a:ext cx="84" cy="169"/>
              </a:xfrm>
              <a:custGeom>
                <a:avLst/>
                <a:gdLst>
                  <a:gd name="T0" fmla="*/ 0 w 168"/>
                  <a:gd name="T1" fmla="*/ 1 h 338"/>
                  <a:gd name="T2" fmla="*/ 0 w 168"/>
                  <a:gd name="T3" fmla="*/ 1 h 338"/>
                  <a:gd name="T4" fmla="*/ 1 w 168"/>
                  <a:gd name="T5" fmla="*/ 1 h 338"/>
                  <a:gd name="T6" fmla="*/ 1 w 168"/>
                  <a:gd name="T7" fmla="*/ 1 h 338"/>
                  <a:gd name="T8" fmla="*/ 1 w 168"/>
                  <a:gd name="T9" fmla="*/ 1 h 338"/>
                  <a:gd name="T10" fmla="*/ 1 w 168"/>
                  <a:gd name="T11" fmla="*/ 1 h 338"/>
                  <a:gd name="T12" fmla="*/ 1 w 168"/>
                  <a:gd name="T13" fmla="*/ 1 h 338"/>
                  <a:gd name="T14" fmla="*/ 1 w 168"/>
                  <a:gd name="T15" fmla="*/ 1 h 338"/>
                  <a:gd name="T16" fmla="*/ 1 w 168"/>
                  <a:gd name="T17" fmla="*/ 1 h 338"/>
                  <a:gd name="T18" fmla="*/ 1 w 168"/>
                  <a:gd name="T19" fmla="*/ 1 h 338"/>
                  <a:gd name="T20" fmla="*/ 1 w 168"/>
                  <a:gd name="T21" fmla="*/ 1 h 338"/>
                  <a:gd name="T22" fmla="*/ 1 w 168"/>
                  <a:gd name="T23" fmla="*/ 1 h 338"/>
                  <a:gd name="T24" fmla="*/ 1 w 168"/>
                  <a:gd name="T25" fmla="*/ 1 h 338"/>
                  <a:gd name="T26" fmla="*/ 1 w 168"/>
                  <a:gd name="T27" fmla="*/ 1 h 338"/>
                  <a:gd name="T28" fmla="*/ 1 w 168"/>
                  <a:gd name="T29" fmla="*/ 1 h 338"/>
                  <a:gd name="T30" fmla="*/ 1 w 168"/>
                  <a:gd name="T31" fmla="*/ 1 h 338"/>
                  <a:gd name="T32" fmla="*/ 1 w 168"/>
                  <a:gd name="T33" fmla="*/ 1 h 338"/>
                  <a:gd name="T34" fmla="*/ 1 w 168"/>
                  <a:gd name="T35" fmla="*/ 0 h 338"/>
                  <a:gd name="T36" fmla="*/ 1 w 168"/>
                  <a:gd name="T37" fmla="*/ 1 h 338"/>
                  <a:gd name="T38" fmla="*/ 1 w 168"/>
                  <a:gd name="T39" fmla="*/ 1 h 338"/>
                  <a:gd name="T40" fmla="*/ 1 w 168"/>
                  <a:gd name="T41" fmla="*/ 1 h 338"/>
                  <a:gd name="T42" fmla="*/ 1 w 168"/>
                  <a:gd name="T43" fmla="*/ 1 h 338"/>
                  <a:gd name="T44" fmla="*/ 0 w 168"/>
                  <a:gd name="T45" fmla="*/ 1 h 338"/>
                  <a:gd name="T46" fmla="*/ 0 w 168"/>
                  <a:gd name="T47" fmla="*/ 1 h 3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8"/>
                  <a:gd name="T73" fmla="*/ 0 h 338"/>
                  <a:gd name="T74" fmla="*/ 168 w 168"/>
                  <a:gd name="T75" fmla="*/ 338 h 3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8" h="338">
                    <a:moveTo>
                      <a:pt x="0" y="274"/>
                    </a:moveTo>
                    <a:lnTo>
                      <a:pt x="0" y="288"/>
                    </a:lnTo>
                    <a:lnTo>
                      <a:pt x="3" y="308"/>
                    </a:lnTo>
                    <a:lnTo>
                      <a:pt x="12" y="331"/>
                    </a:lnTo>
                    <a:lnTo>
                      <a:pt x="18" y="338"/>
                    </a:lnTo>
                    <a:lnTo>
                      <a:pt x="19" y="338"/>
                    </a:lnTo>
                    <a:lnTo>
                      <a:pt x="13" y="315"/>
                    </a:lnTo>
                    <a:lnTo>
                      <a:pt x="13" y="290"/>
                    </a:lnTo>
                    <a:lnTo>
                      <a:pt x="18" y="263"/>
                    </a:lnTo>
                    <a:lnTo>
                      <a:pt x="39" y="208"/>
                    </a:lnTo>
                    <a:lnTo>
                      <a:pt x="73" y="153"/>
                    </a:lnTo>
                    <a:lnTo>
                      <a:pt x="145" y="60"/>
                    </a:lnTo>
                    <a:lnTo>
                      <a:pt x="160" y="42"/>
                    </a:lnTo>
                    <a:lnTo>
                      <a:pt x="160" y="39"/>
                    </a:lnTo>
                    <a:lnTo>
                      <a:pt x="162" y="32"/>
                    </a:lnTo>
                    <a:lnTo>
                      <a:pt x="165" y="18"/>
                    </a:lnTo>
                    <a:lnTo>
                      <a:pt x="167" y="4"/>
                    </a:lnTo>
                    <a:lnTo>
                      <a:pt x="168" y="0"/>
                    </a:lnTo>
                    <a:lnTo>
                      <a:pt x="153" y="16"/>
                    </a:lnTo>
                    <a:lnTo>
                      <a:pt x="118" y="56"/>
                    </a:lnTo>
                    <a:lnTo>
                      <a:pt x="44" y="154"/>
                    </a:lnTo>
                    <a:lnTo>
                      <a:pt x="1" y="253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" name="Freeform 203"/>
              <p:cNvSpPr>
                <a:spLocks/>
              </p:cNvSpPr>
              <p:nvPr/>
            </p:nvSpPr>
            <p:spPr bwMode="auto">
              <a:xfrm>
                <a:off x="2892" y="2039"/>
                <a:ext cx="185" cy="901"/>
              </a:xfrm>
              <a:custGeom>
                <a:avLst/>
                <a:gdLst>
                  <a:gd name="T0" fmla="*/ 1 w 368"/>
                  <a:gd name="T1" fmla="*/ 1 h 1801"/>
                  <a:gd name="T2" fmla="*/ 1 w 368"/>
                  <a:gd name="T3" fmla="*/ 1 h 1801"/>
                  <a:gd name="T4" fmla="*/ 1 w 368"/>
                  <a:gd name="T5" fmla="*/ 1 h 1801"/>
                  <a:gd name="T6" fmla="*/ 1 w 368"/>
                  <a:gd name="T7" fmla="*/ 1 h 1801"/>
                  <a:gd name="T8" fmla="*/ 1 w 368"/>
                  <a:gd name="T9" fmla="*/ 1 h 1801"/>
                  <a:gd name="T10" fmla="*/ 1 w 368"/>
                  <a:gd name="T11" fmla="*/ 1 h 1801"/>
                  <a:gd name="T12" fmla="*/ 1 w 368"/>
                  <a:gd name="T13" fmla="*/ 1 h 1801"/>
                  <a:gd name="T14" fmla="*/ 1 w 368"/>
                  <a:gd name="T15" fmla="*/ 1 h 1801"/>
                  <a:gd name="T16" fmla="*/ 1 w 368"/>
                  <a:gd name="T17" fmla="*/ 1 h 1801"/>
                  <a:gd name="T18" fmla="*/ 1 w 368"/>
                  <a:gd name="T19" fmla="*/ 1 h 1801"/>
                  <a:gd name="T20" fmla="*/ 1 w 368"/>
                  <a:gd name="T21" fmla="*/ 1 h 1801"/>
                  <a:gd name="T22" fmla="*/ 1 w 368"/>
                  <a:gd name="T23" fmla="*/ 1 h 1801"/>
                  <a:gd name="T24" fmla="*/ 1 w 368"/>
                  <a:gd name="T25" fmla="*/ 1 h 1801"/>
                  <a:gd name="T26" fmla="*/ 1 w 368"/>
                  <a:gd name="T27" fmla="*/ 1 h 1801"/>
                  <a:gd name="T28" fmla="*/ 1 w 368"/>
                  <a:gd name="T29" fmla="*/ 1 h 1801"/>
                  <a:gd name="T30" fmla="*/ 1 w 368"/>
                  <a:gd name="T31" fmla="*/ 1 h 1801"/>
                  <a:gd name="T32" fmla="*/ 1 w 368"/>
                  <a:gd name="T33" fmla="*/ 1 h 1801"/>
                  <a:gd name="T34" fmla="*/ 1 w 368"/>
                  <a:gd name="T35" fmla="*/ 1 h 1801"/>
                  <a:gd name="T36" fmla="*/ 1 w 368"/>
                  <a:gd name="T37" fmla="*/ 1 h 1801"/>
                  <a:gd name="T38" fmla="*/ 1 w 368"/>
                  <a:gd name="T39" fmla="*/ 1 h 1801"/>
                  <a:gd name="T40" fmla="*/ 1 w 368"/>
                  <a:gd name="T41" fmla="*/ 1 h 1801"/>
                  <a:gd name="T42" fmla="*/ 1 w 368"/>
                  <a:gd name="T43" fmla="*/ 1 h 1801"/>
                  <a:gd name="T44" fmla="*/ 1 w 368"/>
                  <a:gd name="T45" fmla="*/ 1 h 1801"/>
                  <a:gd name="T46" fmla="*/ 1 w 368"/>
                  <a:gd name="T47" fmla="*/ 1 h 1801"/>
                  <a:gd name="T48" fmla="*/ 1 w 368"/>
                  <a:gd name="T49" fmla="*/ 1 h 1801"/>
                  <a:gd name="T50" fmla="*/ 1 w 368"/>
                  <a:gd name="T51" fmla="*/ 1 h 1801"/>
                  <a:gd name="T52" fmla="*/ 1 w 368"/>
                  <a:gd name="T53" fmla="*/ 1 h 1801"/>
                  <a:gd name="T54" fmla="*/ 1 w 368"/>
                  <a:gd name="T55" fmla="*/ 1 h 1801"/>
                  <a:gd name="T56" fmla="*/ 1 w 368"/>
                  <a:gd name="T57" fmla="*/ 1 h 1801"/>
                  <a:gd name="T58" fmla="*/ 1 w 368"/>
                  <a:gd name="T59" fmla="*/ 0 h 1801"/>
                  <a:gd name="T60" fmla="*/ 1 w 368"/>
                  <a:gd name="T61" fmla="*/ 1 h 1801"/>
                  <a:gd name="T62" fmla="*/ 1 w 368"/>
                  <a:gd name="T63" fmla="*/ 1 h 1801"/>
                  <a:gd name="T64" fmla="*/ 1 w 368"/>
                  <a:gd name="T65" fmla="*/ 1 h 180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8"/>
                  <a:gd name="T100" fmla="*/ 0 h 1801"/>
                  <a:gd name="T101" fmla="*/ 368 w 368"/>
                  <a:gd name="T102" fmla="*/ 1801 h 180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8" h="1801">
                    <a:moveTo>
                      <a:pt x="368" y="104"/>
                    </a:moveTo>
                    <a:lnTo>
                      <a:pt x="367" y="120"/>
                    </a:lnTo>
                    <a:lnTo>
                      <a:pt x="363" y="155"/>
                    </a:lnTo>
                    <a:lnTo>
                      <a:pt x="348" y="224"/>
                    </a:lnTo>
                    <a:lnTo>
                      <a:pt x="336" y="263"/>
                    </a:lnTo>
                    <a:lnTo>
                      <a:pt x="336" y="265"/>
                    </a:lnTo>
                    <a:lnTo>
                      <a:pt x="328" y="269"/>
                    </a:lnTo>
                    <a:lnTo>
                      <a:pt x="317" y="281"/>
                    </a:lnTo>
                    <a:lnTo>
                      <a:pt x="303" y="305"/>
                    </a:lnTo>
                    <a:lnTo>
                      <a:pt x="285" y="345"/>
                    </a:lnTo>
                    <a:lnTo>
                      <a:pt x="268" y="406"/>
                    </a:lnTo>
                    <a:lnTo>
                      <a:pt x="261" y="445"/>
                    </a:lnTo>
                    <a:lnTo>
                      <a:pt x="256" y="471"/>
                    </a:lnTo>
                    <a:lnTo>
                      <a:pt x="242" y="538"/>
                    </a:lnTo>
                    <a:lnTo>
                      <a:pt x="201" y="723"/>
                    </a:lnTo>
                    <a:lnTo>
                      <a:pt x="154" y="942"/>
                    </a:lnTo>
                    <a:lnTo>
                      <a:pt x="141" y="997"/>
                    </a:lnTo>
                    <a:lnTo>
                      <a:pt x="129" y="1051"/>
                    </a:lnTo>
                    <a:lnTo>
                      <a:pt x="106" y="1156"/>
                    </a:lnTo>
                    <a:lnTo>
                      <a:pt x="66" y="1327"/>
                    </a:lnTo>
                    <a:lnTo>
                      <a:pt x="46" y="1413"/>
                    </a:lnTo>
                    <a:lnTo>
                      <a:pt x="46" y="1417"/>
                    </a:lnTo>
                    <a:lnTo>
                      <a:pt x="43" y="1450"/>
                    </a:lnTo>
                    <a:lnTo>
                      <a:pt x="38" y="1513"/>
                    </a:lnTo>
                    <a:lnTo>
                      <a:pt x="28" y="1641"/>
                    </a:lnTo>
                    <a:lnTo>
                      <a:pt x="18" y="1770"/>
                    </a:lnTo>
                    <a:lnTo>
                      <a:pt x="16" y="1801"/>
                    </a:lnTo>
                    <a:lnTo>
                      <a:pt x="15" y="1798"/>
                    </a:lnTo>
                    <a:lnTo>
                      <a:pt x="12" y="1769"/>
                    </a:lnTo>
                    <a:lnTo>
                      <a:pt x="4" y="1664"/>
                    </a:lnTo>
                    <a:lnTo>
                      <a:pt x="0" y="1560"/>
                    </a:lnTo>
                    <a:lnTo>
                      <a:pt x="1" y="1543"/>
                    </a:lnTo>
                    <a:lnTo>
                      <a:pt x="2" y="1532"/>
                    </a:lnTo>
                    <a:lnTo>
                      <a:pt x="11" y="1484"/>
                    </a:lnTo>
                    <a:lnTo>
                      <a:pt x="47" y="1312"/>
                    </a:lnTo>
                    <a:lnTo>
                      <a:pt x="97" y="1082"/>
                    </a:lnTo>
                    <a:lnTo>
                      <a:pt x="111" y="1020"/>
                    </a:lnTo>
                    <a:lnTo>
                      <a:pt x="122" y="965"/>
                    </a:lnTo>
                    <a:lnTo>
                      <a:pt x="146" y="855"/>
                    </a:lnTo>
                    <a:lnTo>
                      <a:pt x="194" y="634"/>
                    </a:lnTo>
                    <a:lnTo>
                      <a:pt x="240" y="412"/>
                    </a:lnTo>
                    <a:lnTo>
                      <a:pt x="251" y="356"/>
                    </a:lnTo>
                    <a:lnTo>
                      <a:pt x="251" y="354"/>
                    </a:lnTo>
                    <a:lnTo>
                      <a:pt x="255" y="340"/>
                    </a:lnTo>
                    <a:lnTo>
                      <a:pt x="272" y="287"/>
                    </a:lnTo>
                    <a:lnTo>
                      <a:pt x="297" y="241"/>
                    </a:lnTo>
                    <a:lnTo>
                      <a:pt x="304" y="235"/>
                    </a:lnTo>
                    <a:lnTo>
                      <a:pt x="315" y="226"/>
                    </a:lnTo>
                    <a:lnTo>
                      <a:pt x="324" y="214"/>
                    </a:lnTo>
                    <a:lnTo>
                      <a:pt x="332" y="202"/>
                    </a:lnTo>
                    <a:lnTo>
                      <a:pt x="341" y="175"/>
                    </a:lnTo>
                    <a:lnTo>
                      <a:pt x="345" y="145"/>
                    </a:lnTo>
                    <a:lnTo>
                      <a:pt x="344" y="116"/>
                    </a:lnTo>
                    <a:lnTo>
                      <a:pt x="341" y="90"/>
                    </a:lnTo>
                    <a:lnTo>
                      <a:pt x="340" y="77"/>
                    </a:lnTo>
                    <a:lnTo>
                      <a:pt x="338" y="71"/>
                    </a:lnTo>
                    <a:lnTo>
                      <a:pt x="334" y="57"/>
                    </a:lnTo>
                    <a:lnTo>
                      <a:pt x="324" y="32"/>
                    </a:lnTo>
                    <a:lnTo>
                      <a:pt x="313" y="7"/>
                    </a:lnTo>
                    <a:lnTo>
                      <a:pt x="311" y="0"/>
                    </a:lnTo>
                    <a:lnTo>
                      <a:pt x="312" y="1"/>
                    </a:lnTo>
                    <a:lnTo>
                      <a:pt x="319" y="9"/>
                    </a:lnTo>
                    <a:lnTo>
                      <a:pt x="346" y="41"/>
                    </a:lnTo>
                    <a:lnTo>
                      <a:pt x="366" y="90"/>
                    </a:lnTo>
                    <a:lnTo>
                      <a:pt x="368" y="10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" name="Freeform 204"/>
              <p:cNvSpPr>
                <a:spLocks/>
              </p:cNvSpPr>
              <p:nvPr/>
            </p:nvSpPr>
            <p:spPr bwMode="auto">
              <a:xfrm>
                <a:off x="2346" y="2983"/>
                <a:ext cx="201" cy="96"/>
              </a:xfrm>
              <a:custGeom>
                <a:avLst/>
                <a:gdLst>
                  <a:gd name="T0" fmla="*/ 1 w 401"/>
                  <a:gd name="T1" fmla="*/ 1 h 192"/>
                  <a:gd name="T2" fmla="*/ 1 w 401"/>
                  <a:gd name="T3" fmla="*/ 1 h 192"/>
                  <a:gd name="T4" fmla="*/ 1 w 401"/>
                  <a:gd name="T5" fmla="*/ 1 h 192"/>
                  <a:gd name="T6" fmla="*/ 1 w 401"/>
                  <a:gd name="T7" fmla="*/ 1 h 192"/>
                  <a:gd name="T8" fmla="*/ 1 w 401"/>
                  <a:gd name="T9" fmla="*/ 1 h 192"/>
                  <a:gd name="T10" fmla="*/ 1 w 401"/>
                  <a:gd name="T11" fmla="*/ 1 h 192"/>
                  <a:gd name="T12" fmla="*/ 1 w 401"/>
                  <a:gd name="T13" fmla="*/ 1 h 192"/>
                  <a:gd name="T14" fmla="*/ 1 w 401"/>
                  <a:gd name="T15" fmla="*/ 1 h 192"/>
                  <a:gd name="T16" fmla="*/ 1 w 401"/>
                  <a:gd name="T17" fmla="*/ 1 h 192"/>
                  <a:gd name="T18" fmla="*/ 1 w 401"/>
                  <a:gd name="T19" fmla="*/ 1 h 192"/>
                  <a:gd name="T20" fmla="*/ 1 w 401"/>
                  <a:gd name="T21" fmla="*/ 1 h 192"/>
                  <a:gd name="T22" fmla="*/ 1 w 401"/>
                  <a:gd name="T23" fmla="*/ 1 h 192"/>
                  <a:gd name="T24" fmla="*/ 1 w 401"/>
                  <a:gd name="T25" fmla="*/ 1 h 192"/>
                  <a:gd name="T26" fmla="*/ 1 w 401"/>
                  <a:gd name="T27" fmla="*/ 1 h 192"/>
                  <a:gd name="T28" fmla="*/ 1 w 401"/>
                  <a:gd name="T29" fmla="*/ 1 h 192"/>
                  <a:gd name="T30" fmla="*/ 1 w 401"/>
                  <a:gd name="T31" fmla="*/ 1 h 192"/>
                  <a:gd name="T32" fmla="*/ 1 w 401"/>
                  <a:gd name="T33" fmla="*/ 1 h 192"/>
                  <a:gd name="T34" fmla="*/ 1 w 401"/>
                  <a:gd name="T35" fmla="*/ 1 h 192"/>
                  <a:gd name="T36" fmla="*/ 1 w 401"/>
                  <a:gd name="T37" fmla="*/ 1 h 192"/>
                  <a:gd name="T38" fmla="*/ 1 w 401"/>
                  <a:gd name="T39" fmla="*/ 1 h 192"/>
                  <a:gd name="T40" fmla="*/ 1 w 401"/>
                  <a:gd name="T41" fmla="*/ 1 h 192"/>
                  <a:gd name="T42" fmla="*/ 1 w 401"/>
                  <a:gd name="T43" fmla="*/ 1 h 192"/>
                  <a:gd name="T44" fmla="*/ 1 w 401"/>
                  <a:gd name="T45" fmla="*/ 1 h 192"/>
                  <a:gd name="T46" fmla="*/ 1 w 401"/>
                  <a:gd name="T47" fmla="*/ 1 h 192"/>
                  <a:gd name="T48" fmla="*/ 1 w 401"/>
                  <a:gd name="T49" fmla="*/ 1 h 192"/>
                  <a:gd name="T50" fmla="*/ 1 w 401"/>
                  <a:gd name="T51" fmla="*/ 1 h 192"/>
                  <a:gd name="T52" fmla="*/ 1 w 401"/>
                  <a:gd name="T53" fmla="*/ 1 h 192"/>
                  <a:gd name="T54" fmla="*/ 1 w 401"/>
                  <a:gd name="T55" fmla="*/ 1 h 192"/>
                  <a:gd name="T56" fmla="*/ 1 w 401"/>
                  <a:gd name="T57" fmla="*/ 1 h 192"/>
                  <a:gd name="T58" fmla="*/ 1 w 401"/>
                  <a:gd name="T59" fmla="*/ 1 h 192"/>
                  <a:gd name="T60" fmla="*/ 1 w 401"/>
                  <a:gd name="T61" fmla="*/ 1 h 192"/>
                  <a:gd name="T62" fmla="*/ 1 w 401"/>
                  <a:gd name="T63" fmla="*/ 1 h 192"/>
                  <a:gd name="T64" fmla="*/ 1 w 401"/>
                  <a:gd name="T65" fmla="*/ 1 h 192"/>
                  <a:gd name="T66" fmla="*/ 1 w 401"/>
                  <a:gd name="T67" fmla="*/ 1 h 192"/>
                  <a:gd name="T68" fmla="*/ 1 w 401"/>
                  <a:gd name="T69" fmla="*/ 1 h 192"/>
                  <a:gd name="T70" fmla="*/ 1 w 401"/>
                  <a:gd name="T71" fmla="*/ 1 h 192"/>
                  <a:gd name="T72" fmla="*/ 1 w 401"/>
                  <a:gd name="T73" fmla="*/ 1 h 192"/>
                  <a:gd name="T74" fmla="*/ 1 w 401"/>
                  <a:gd name="T75" fmla="*/ 1 h 192"/>
                  <a:gd name="T76" fmla="*/ 1 w 401"/>
                  <a:gd name="T77" fmla="*/ 1 h 192"/>
                  <a:gd name="T78" fmla="*/ 1 w 401"/>
                  <a:gd name="T79" fmla="*/ 1 h 192"/>
                  <a:gd name="T80" fmla="*/ 1 w 401"/>
                  <a:gd name="T81" fmla="*/ 1 h 192"/>
                  <a:gd name="T82" fmla="*/ 1 w 401"/>
                  <a:gd name="T83" fmla="*/ 1 h 192"/>
                  <a:gd name="T84" fmla="*/ 1 w 401"/>
                  <a:gd name="T85" fmla="*/ 1 h 192"/>
                  <a:gd name="T86" fmla="*/ 1 w 401"/>
                  <a:gd name="T87" fmla="*/ 1 h 192"/>
                  <a:gd name="T88" fmla="*/ 1 w 401"/>
                  <a:gd name="T89" fmla="*/ 1 h 192"/>
                  <a:gd name="T90" fmla="*/ 1 w 401"/>
                  <a:gd name="T91" fmla="*/ 1 h 192"/>
                  <a:gd name="T92" fmla="*/ 1 w 401"/>
                  <a:gd name="T93" fmla="*/ 1 h 192"/>
                  <a:gd name="T94" fmla="*/ 1 w 401"/>
                  <a:gd name="T95" fmla="*/ 1 h 192"/>
                  <a:gd name="T96" fmla="*/ 1 w 401"/>
                  <a:gd name="T97" fmla="*/ 1 h 192"/>
                  <a:gd name="T98" fmla="*/ 1 w 401"/>
                  <a:gd name="T99" fmla="*/ 1 h 192"/>
                  <a:gd name="T100" fmla="*/ 1 w 401"/>
                  <a:gd name="T101" fmla="*/ 1 h 192"/>
                  <a:gd name="T102" fmla="*/ 1 w 401"/>
                  <a:gd name="T103" fmla="*/ 1 h 192"/>
                  <a:gd name="T104" fmla="*/ 1 w 401"/>
                  <a:gd name="T105" fmla="*/ 0 h 192"/>
                  <a:gd name="T106" fmla="*/ 1 w 401"/>
                  <a:gd name="T107" fmla="*/ 1 h 192"/>
                  <a:gd name="T108" fmla="*/ 1 w 401"/>
                  <a:gd name="T109" fmla="*/ 1 h 192"/>
                  <a:gd name="T110" fmla="*/ 0 w 401"/>
                  <a:gd name="T111" fmla="*/ 1 h 192"/>
                  <a:gd name="T112" fmla="*/ 1 w 401"/>
                  <a:gd name="T113" fmla="*/ 1 h 192"/>
                  <a:gd name="T114" fmla="*/ 1 w 401"/>
                  <a:gd name="T115" fmla="*/ 1 h 192"/>
                  <a:gd name="T116" fmla="*/ 1 w 401"/>
                  <a:gd name="T117" fmla="*/ 1 h 192"/>
                  <a:gd name="T118" fmla="*/ 1 w 401"/>
                  <a:gd name="T119" fmla="*/ 1 h 19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01"/>
                  <a:gd name="T181" fmla="*/ 0 h 192"/>
                  <a:gd name="T182" fmla="*/ 401 w 401"/>
                  <a:gd name="T183" fmla="*/ 192 h 19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01" h="192">
                    <a:moveTo>
                      <a:pt x="23" y="137"/>
                    </a:moveTo>
                    <a:lnTo>
                      <a:pt x="42" y="150"/>
                    </a:lnTo>
                    <a:lnTo>
                      <a:pt x="63" y="156"/>
                    </a:lnTo>
                    <a:lnTo>
                      <a:pt x="83" y="157"/>
                    </a:lnTo>
                    <a:lnTo>
                      <a:pt x="102" y="155"/>
                    </a:lnTo>
                    <a:lnTo>
                      <a:pt x="142" y="144"/>
                    </a:lnTo>
                    <a:lnTo>
                      <a:pt x="178" y="133"/>
                    </a:lnTo>
                    <a:lnTo>
                      <a:pt x="212" y="132"/>
                    </a:lnTo>
                    <a:lnTo>
                      <a:pt x="242" y="148"/>
                    </a:lnTo>
                    <a:lnTo>
                      <a:pt x="247" y="154"/>
                    </a:lnTo>
                    <a:lnTo>
                      <a:pt x="261" y="167"/>
                    </a:lnTo>
                    <a:lnTo>
                      <a:pt x="296" y="187"/>
                    </a:lnTo>
                    <a:lnTo>
                      <a:pt x="338" y="192"/>
                    </a:lnTo>
                    <a:lnTo>
                      <a:pt x="351" y="189"/>
                    </a:lnTo>
                    <a:lnTo>
                      <a:pt x="361" y="186"/>
                    </a:lnTo>
                    <a:lnTo>
                      <a:pt x="378" y="179"/>
                    </a:lnTo>
                    <a:lnTo>
                      <a:pt x="396" y="167"/>
                    </a:lnTo>
                    <a:lnTo>
                      <a:pt x="399" y="162"/>
                    </a:lnTo>
                    <a:lnTo>
                      <a:pt x="400" y="159"/>
                    </a:lnTo>
                    <a:lnTo>
                      <a:pt x="401" y="158"/>
                    </a:lnTo>
                    <a:lnTo>
                      <a:pt x="399" y="159"/>
                    </a:lnTo>
                    <a:lnTo>
                      <a:pt x="389" y="163"/>
                    </a:lnTo>
                    <a:lnTo>
                      <a:pt x="346" y="166"/>
                    </a:lnTo>
                    <a:lnTo>
                      <a:pt x="321" y="160"/>
                    </a:lnTo>
                    <a:lnTo>
                      <a:pt x="297" y="146"/>
                    </a:lnTo>
                    <a:lnTo>
                      <a:pt x="287" y="135"/>
                    </a:lnTo>
                    <a:lnTo>
                      <a:pt x="278" y="122"/>
                    </a:lnTo>
                    <a:lnTo>
                      <a:pt x="271" y="108"/>
                    </a:lnTo>
                    <a:lnTo>
                      <a:pt x="264" y="77"/>
                    </a:lnTo>
                    <a:lnTo>
                      <a:pt x="260" y="48"/>
                    </a:lnTo>
                    <a:lnTo>
                      <a:pt x="256" y="26"/>
                    </a:lnTo>
                    <a:lnTo>
                      <a:pt x="252" y="17"/>
                    </a:lnTo>
                    <a:lnTo>
                      <a:pt x="247" y="12"/>
                    </a:lnTo>
                    <a:lnTo>
                      <a:pt x="244" y="10"/>
                    </a:lnTo>
                    <a:lnTo>
                      <a:pt x="240" y="9"/>
                    </a:lnTo>
                    <a:lnTo>
                      <a:pt x="235" y="9"/>
                    </a:lnTo>
                    <a:lnTo>
                      <a:pt x="230" y="10"/>
                    </a:lnTo>
                    <a:lnTo>
                      <a:pt x="219" y="15"/>
                    </a:lnTo>
                    <a:lnTo>
                      <a:pt x="210" y="21"/>
                    </a:lnTo>
                    <a:lnTo>
                      <a:pt x="204" y="29"/>
                    </a:lnTo>
                    <a:lnTo>
                      <a:pt x="197" y="39"/>
                    </a:lnTo>
                    <a:lnTo>
                      <a:pt x="188" y="59"/>
                    </a:lnTo>
                    <a:lnTo>
                      <a:pt x="168" y="99"/>
                    </a:lnTo>
                    <a:lnTo>
                      <a:pt x="151" y="111"/>
                    </a:lnTo>
                    <a:lnTo>
                      <a:pt x="123" y="120"/>
                    </a:lnTo>
                    <a:lnTo>
                      <a:pt x="83" y="124"/>
                    </a:lnTo>
                    <a:lnTo>
                      <a:pt x="68" y="121"/>
                    </a:lnTo>
                    <a:lnTo>
                      <a:pt x="55" y="115"/>
                    </a:lnTo>
                    <a:lnTo>
                      <a:pt x="44" y="105"/>
                    </a:lnTo>
                    <a:lnTo>
                      <a:pt x="35" y="93"/>
                    </a:lnTo>
                    <a:lnTo>
                      <a:pt x="28" y="78"/>
                    </a:lnTo>
                    <a:lnTo>
                      <a:pt x="17" y="43"/>
                    </a:lnTo>
                    <a:lnTo>
                      <a:pt x="6" y="0"/>
                    </a:lnTo>
                    <a:lnTo>
                      <a:pt x="5" y="5"/>
                    </a:lnTo>
                    <a:lnTo>
                      <a:pt x="3" y="24"/>
                    </a:lnTo>
                    <a:lnTo>
                      <a:pt x="0" y="77"/>
                    </a:lnTo>
                    <a:lnTo>
                      <a:pt x="4" y="106"/>
                    </a:lnTo>
                    <a:lnTo>
                      <a:pt x="14" y="129"/>
                    </a:lnTo>
                    <a:lnTo>
                      <a:pt x="23" y="1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" name="Freeform 205"/>
              <p:cNvSpPr>
                <a:spLocks/>
              </p:cNvSpPr>
              <p:nvPr/>
            </p:nvSpPr>
            <p:spPr bwMode="auto">
              <a:xfrm>
                <a:off x="2428" y="3096"/>
                <a:ext cx="89" cy="100"/>
              </a:xfrm>
              <a:custGeom>
                <a:avLst/>
                <a:gdLst>
                  <a:gd name="T0" fmla="*/ 1 w 178"/>
                  <a:gd name="T1" fmla="*/ 0 h 202"/>
                  <a:gd name="T2" fmla="*/ 1 w 178"/>
                  <a:gd name="T3" fmla="*/ 0 h 202"/>
                  <a:gd name="T4" fmla="*/ 1 w 178"/>
                  <a:gd name="T5" fmla="*/ 0 h 202"/>
                  <a:gd name="T6" fmla="*/ 1 w 178"/>
                  <a:gd name="T7" fmla="*/ 0 h 202"/>
                  <a:gd name="T8" fmla="*/ 1 w 178"/>
                  <a:gd name="T9" fmla="*/ 0 h 202"/>
                  <a:gd name="T10" fmla="*/ 0 w 178"/>
                  <a:gd name="T11" fmla="*/ 0 h 202"/>
                  <a:gd name="T12" fmla="*/ 1 w 178"/>
                  <a:gd name="T13" fmla="*/ 0 h 202"/>
                  <a:gd name="T14" fmla="*/ 1 w 178"/>
                  <a:gd name="T15" fmla="*/ 0 h 202"/>
                  <a:gd name="T16" fmla="*/ 1 w 178"/>
                  <a:gd name="T17" fmla="*/ 0 h 202"/>
                  <a:gd name="T18" fmla="*/ 1 w 178"/>
                  <a:gd name="T19" fmla="*/ 0 h 202"/>
                  <a:gd name="T20" fmla="*/ 1 w 178"/>
                  <a:gd name="T21" fmla="*/ 0 h 202"/>
                  <a:gd name="T22" fmla="*/ 1 w 178"/>
                  <a:gd name="T23" fmla="*/ 0 h 202"/>
                  <a:gd name="T24" fmla="*/ 1 w 178"/>
                  <a:gd name="T25" fmla="*/ 0 h 202"/>
                  <a:gd name="T26" fmla="*/ 1 w 178"/>
                  <a:gd name="T27" fmla="*/ 0 h 202"/>
                  <a:gd name="T28" fmla="*/ 1 w 178"/>
                  <a:gd name="T29" fmla="*/ 0 h 202"/>
                  <a:gd name="T30" fmla="*/ 1 w 178"/>
                  <a:gd name="T31" fmla="*/ 0 h 202"/>
                  <a:gd name="T32" fmla="*/ 1 w 178"/>
                  <a:gd name="T33" fmla="*/ 0 h 202"/>
                  <a:gd name="T34" fmla="*/ 1 w 178"/>
                  <a:gd name="T35" fmla="*/ 0 h 202"/>
                  <a:gd name="T36" fmla="*/ 1 w 178"/>
                  <a:gd name="T37" fmla="*/ 0 h 202"/>
                  <a:gd name="T38" fmla="*/ 1 w 178"/>
                  <a:gd name="T39" fmla="*/ 0 h 202"/>
                  <a:gd name="T40" fmla="*/ 1 w 178"/>
                  <a:gd name="T41" fmla="*/ 0 h 202"/>
                  <a:gd name="T42" fmla="*/ 1 w 178"/>
                  <a:gd name="T43" fmla="*/ 0 h 202"/>
                  <a:gd name="T44" fmla="*/ 1 w 178"/>
                  <a:gd name="T45" fmla="*/ 0 h 202"/>
                  <a:gd name="T46" fmla="*/ 1 w 178"/>
                  <a:gd name="T47" fmla="*/ 0 h 202"/>
                  <a:gd name="T48" fmla="*/ 1 w 178"/>
                  <a:gd name="T49" fmla="*/ 0 h 202"/>
                  <a:gd name="T50" fmla="*/ 1 w 178"/>
                  <a:gd name="T51" fmla="*/ 0 h 202"/>
                  <a:gd name="T52" fmla="*/ 1 w 178"/>
                  <a:gd name="T53" fmla="*/ 0 h 202"/>
                  <a:gd name="T54" fmla="*/ 1 w 178"/>
                  <a:gd name="T55" fmla="*/ 0 h 202"/>
                  <a:gd name="T56" fmla="*/ 1 w 178"/>
                  <a:gd name="T57" fmla="*/ 0 h 202"/>
                  <a:gd name="T58" fmla="*/ 1 w 178"/>
                  <a:gd name="T59" fmla="*/ 0 h 202"/>
                  <a:gd name="T60" fmla="*/ 1 w 178"/>
                  <a:gd name="T61" fmla="*/ 0 h 202"/>
                  <a:gd name="T62" fmla="*/ 1 w 178"/>
                  <a:gd name="T63" fmla="*/ 0 h 202"/>
                  <a:gd name="T64" fmla="*/ 1 w 178"/>
                  <a:gd name="T65" fmla="*/ 0 h 202"/>
                  <a:gd name="T66" fmla="*/ 1 w 178"/>
                  <a:gd name="T67" fmla="*/ 0 h 202"/>
                  <a:gd name="T68" fmla="*/ 1 w 178"/>
                  <a:gd name="T69" fmla="*/ 0 h 202"/>
                  <a:gd name="T70" fmla="*/ 1 w 178"/>
                  <a:gd name="T71" fmla="*/ 0 h 202"/>
                  <a:gd name="T72" fmla="*/ 1 w 178"/>
                  <a:gd name="T73" fmla="*/ 0 h 20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8"/>
                  <a:gd name="T112" fmla="*/ 0 h 202"/>
                  <a:gd name="T113" fmla="*/ 178 w 178"/>
                  <a:gd name="T114" fmla="*/ 202 h 20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8" h="202">
                    <a:moveTo>
                      <a:pt x="31" y="51"/>
                    </a:moveTo>
                    <a:lnTo>
                      <a:pt x="27" y="55"/>
                    </a:lnTo>
                    <a:lnTo>
                      <a:pt x="21" y="62"/>
                    </a:lnTo>
                    <a:lnTo>
                      <a:pt x="11" y="79"/>
                    </a:lnTo>
                    <a:lnTo>
                      <a:pt x="2" y="98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8" y="106"/>
                    </a:lnTo>
                    <a:lnTo>
                      <a:pt x="33" y="124"/>
                    </a:lnTo>
                    <a:lnTo>
                      <a:pt x="45" y="134"/>
                    </a:lnTo>
                    <a:lnTo>
                      <a:pt x="52" y="144"/>
                    </a:lnTo>
                    <a:lnTo>
                      <a:pt x="54" y="148"/>
                    </a:lnTo>
                    <a:lnTo>
                      <a:pt x="54" y="153"/>
                    </a:lnTo>
                    <a:lnTo>
                      <a:pt x="55" y="158"/>
                    </a:lnTo>
                    <a:lnTo>
                      <a:pt x="59" y="171"/>
                    </a:lnTo>
                    <a:lnTo>
                      <a:pt x="69" y="193"/>
                    </a:lnTo>
                    <a:lnTo>
                      <a:pt x="75" y="202"/>
                    </a:lnTo>
                    <a:lnTo>
                      <a:pt x="79" y="188"/>
                    </a:lnTo>
                    <a:lnTo>
                      <a:pt x="89" y="166"/>
                    </a:lnTo>
                    <a:lnTo>
                      <a:pt x="101" y="148"/>
                    </a:lnTo>
                    <a:lnTo>
                      <a:pt x="118" y="137"/>
                    </a:lnTo>
                    <a:lnTo>
                      <a:pt x="138" y="130"/>
                    </a:lnTo>
                    <a:lnTo>
                      <a:pt x="163" y="125"/>
                    </a:lnTo>
                    <a:lnTo>
                      <a:pt x="178" y="122"/>
                    </a:lnTo>
                    <a:lnTo>
                      <a:pt x="160" y="120"/>
                    </a:lnTo>
                    <a:lnTo>
                      <a:pt x="130" y="109"/>
                    </a:lnTo>
                    <a:lnTo>
                      <a:pt x="108" y="93"/>
                    </a:lnTo>
                    <a:lnTo>
                      <a:pt x="96" y="71"/>
                    </a:lnTo>
                    <a:lnTo>
                      <a:pt x="94" y="46"/>
                    </a:lnTo>
                    <a:lnTo>
                      <a:pt x="101" y="17"/>
                    </a:lnTo>
                    <a:lnTo>
                      <a:pt x="110" y="0"/>
                    </a:lnTo>
                    <a:lnTo>
                      <a:pt x="103" y="4"/>
                    </a:lnTo>
                    <a:lnTo>
                      <a:pt x="90" y="13"/>
                    </a:lnTo>
                    <a:lnTo>
                      <a:pt x="63" y="29"/>
                    </a:lnTo>
                    <a:lnTo>
                      <a:pt x="36" y="47"/>
                    </a:lnTo>
                    <a:lnTo>
                      <a:pt x="31" y="5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41" name="Freeform 206"/>
            <p:cNvSpPr>
              <a:spLocks/>
            </p:cNvSpPr>
            <p:nvPr/>
          </p:nvSpPr>
          <p:spPr bwMode="auto">
            <a:xfrm>
              <a:off x="4130" y="3033"/>
              <a:ext cx="63" cy="304"/>
            </a:xfrm>
            <a:custGeom>
              <a:avLst/>
              <a:gdLst>
                <a:gd name="T0" fmla="*/ 0 w 155"/>
                <a:gd name="T1" fmla="*/ 0 h 691"/>
                <a:gd name="T2" fmla="*/ 0 w 155"/>
                <a:gd name="T3" fmla="*/ 0 h 691"/>
                <a:gd name="T4" fmla="*/ 0 w 155"/>
                <a:gd name="T5" fmla="*/ 0 h 691"/>
                <a:gd name="T6" fmla="*/ 0 w 155"/>
                <a:gd name="T7" fmla="*/ 0 h 691"/>
                <a:gd name="T8" fmla="*/ 0 w 155"/>
                <a:gd name="T9" fmla="*/ 0 h 691"/>
                <a:gd name="T10" fmla="*/ 0 w 155"/>
                <a:gd name="T11" fmla="*/ 0 h 691"/>
                <a:gd name="T12" fmla="*/ 0 w 155"/>
                <a:gd name="T13" fmla="*/ 0 h 691"/>
                <a:gd name="T14" fmla="*/ 0 w 155"/>
                <a:gd name="T15" fmla="*/ 0 h 691"/>
                <a:gd name="T16" fmla="*/ 0 w 155"/>
                <a:gd name="T17" fmla="*/ 0 h 691"/>
                <a:gd name="T18" fmla="*/ 0 w 155"/>
                <a:gd name="T19" fmla="*/ 0 h 691"/>
                <a:gd name="T20" fmla="*/ 0 w 155"/>
                <a:gd name="T21" fmla="*/ 0 h 691"/>
                <a:gd name="T22" fmla="*/ 0 w 155"/>
                <a:gd name="T23" fmla="*/ 0 h 691"/>
                <a:gd name="T24" fmla="*/ 0 w 155"/>
                <a:gd name="T25" fmla="*/ 0 h 691"/>
                <a:gd name="T26" fmla="*/ 0 w 155"/>
                <a:gd name="T27" fmla="*/ 0 h 691"/>
                <a:gd name="T28" fmla="*/ 0 w 155"/>
                <a:gd name="T29" fmla="*/ 0 h 691"/>
                <a:gd name="T30" fmla="*/ 0 w 155"/>
                <a:gd name="T31" fmla="*/ 0 h 691"/>
                <a:gd name="T32" fmla="*/ 0 w 155"/>
                <a:gd name="T33" fmla="*/ 0 h 691"/>
                <a:gd name="T34" fmla="*/ 0 w 155"/>
                <a:gd name="T35" fmla="*/ 0 h 691"/>
                <a:gd name="T36" fmla="*/ 0 w 155"/>
                <a:gd name="T37" fmla="*/ 0 h 691"/>
                <a:gd name="T38" fmla="*/ 0 w 155"/>
                <a:gd name="T39" fmla="*/ 0 h 691"/>
                <a:gd name="T40" fmla="*/ 0 w 155"/>
                <a:gd name="T41" fmla="*/ 0 h 691"/>
                <a:gd name="T42" fmla="*/ 0 w 155"/>
                <a:gd name="T43" fmla="*/ 0 h 691"/>
                <a:gd name="T44" fmla="*/ 0 w 155"/>
                <a:gd name="T45" fmla="*/ 0 h 691"/>
                <a:gd name="T46" fmla="*/ 0 w 155"/>
                <a:gd name="T47" fmla="*/ 0 h 691"/>
                <a:gd name="T48" fmla="*/ 0 w 155"/>
                <a:gd name="T49" fmla="*/ 0 h 691"/>
                <a:gd name="T50" fmla="*/ 0 w 155"/>
                <a:gd name="T51" fmla="*/ 0 h 691"/>
                <a:gd name="T52" fmla="*/ 0 w 155"/>
                <a:gd name="T53" fmla="*/ 0 h 691"/>
                <a:gd name="T54" fmla="*/ 0 w 155"/>
                <a:gd name="T55" fmla="*/ 0 h 691"/>
                <a:gd name="T56" fmla="*/ 0 w 155"/>
                <a:gd name="T57" fmla="*/ 0 h 691"/>
                <a:gd name="T58" fmla="*/ 0 w 155"/>
                <a:gd name="T59" fmla="*/ 0 h 691"/>
                <a:gd name="T60" fmla="*/ 0 w 155"/>
                <a:gd name="T61" fmla="*/ 0 h 691"/>
                <a:gd name="T62" fmla="*/ 0 w 155"/>
                <a:gd name="T63" fmla="*/ 0 h 691"/>
                <a:gd name="T64" fmla="*/ 0 w 155"/>
                <a:gd name="T65" fmla="*/ 0 h 691"/>
                <a:gd name="T66" fmla="*/ 0 w 155"/>
                <a:gd name="T67" fmla="*/ 0 h 691"/>
                <a:gd name="T68" fmla="*/ 0 w 155"/>
                <a:gd name="T69" fmla="*/ 0 h 691"/>
                <a:gd name="T70" fmla="*/ 0 w 155"/>
                <a:gd name="T71" fmla="*/ 0 h 691"/>
                <a:gd name="T72" fmla="*/ 0 w 155"/>
                <a:gd name="T73" fmla="*/ 0 h 691"/>
                <a:gd name="T74" fmla="*/ 0 w 155"/>
                <a:gd name="T75" fmla="*/ 0 h 691"/>
                <a:gd name="T76" fmla="*/ 0 w 155"/>
                <a:gd name="T77" fmla="*/ 0 h 691"/>
                <a:gd name="T78" fmla="*/ 0 w 155"/>
                <a:gd name="T79" fmla="*/ 0 h 691"/>
                <a:gd name="T80" fmla="*/ 0 w 155"/>
                <a:gd name="T81" fmla="*/ 0 h 691"/>
                <a:gd name="T82" fmla="*/ 0 w 155"/>
                <a:gd name="T83" fmla="*/ 0 h 691"/>
                <a:gd name="T84" fmla="*/ 0 w 155"/>
                <a:gd name="T85" fmla="*/ 0 h 691"/>
                <a:gd name="T86" fmla="*/ 0 w 155"/>
                <a:gd name="T87" fmla="*/ 0 h 691"/>
                <a:gd name="T88" fmla="*/ 0 w 155"/>
                <a:gd name="T89" fmla="*/ 0 h 691"/>
                <a:gd name="T90" fmla="*/ 0 w 155"/>
                <a:gd name="T91" fmla="*/ 0 h 691"/>
                <a:gd name="T92" fmla="*/ 0 w 155"/>
                <a:gd name="T93" fmla="*/ 0 h 691"/>
                <a:gd name="T94" fmla="*/ 0 w 155"/>
                <a:gd name="T95" fmla="*/ 0 h 69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"/>
                <a:gd name="T145" fmla="*/ 0 h 691"/>
                <a:gd name="T146" fmla="*/ 155 w 155"/>
                <a:gd name="T147" fmla="*/ 691 h 69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" h="691">
                  <a:moveTo>
                    <a:pt x="0" y="89"/>
                  </a:moveTo>
                  <a:lnTo>
                    <a:pt x="1" y="90"/>
                  </a:lnTo>
                  <a:lnTo>
                    <a:pt x="11" y="97"/>
                  </a:lnTo>
                  <a:lnTo>
                    <a:pt x="49" y="119"/>
                  </a:lnTo>
                  <a:lnTo>
                    <a:pt x="84" y="149"/>
                  </a:lnTo>
                  <a:lnTo>
                    <a:pt x="90" y="156"/>
                  </a:lnTo>
                  <a:lnTo>
                    <a:pt x="93" y="165"/>
                  </a:lnTo>
                  <a:lnTo>
                    <a:pt x="96" y="184"/>
                  </a:lnTo>
                  <a:lnTo>
                    <a:pt x="97" y="204"/>
                  </a:lnTo>
                  <a:lnTo>
                    <a:pt x="94" y="238"/>
                  </a:lnTo>
                  <a:lnTo>
                    <a:pt x="93" y="249"/>
                  </a:lnTo>
                  <a:lnTo>
                    <a:pt x="93" y="253"/>
                  </a:lnTo>
                  <a:lnTo>
                    <a:pt x="99" y="280"/>
                  </a:lnTo>
                  <a:lnTo>
                    <a:pt x="120" y="378"/>
                  </a:lnTo>
                  <a:lnTo>
                    <a:pt x="136" y="477"/>
                  </a:lnTo>
                  <a:lnTo>
                    <a:pt x="137" y="493"/>
                  </a:lnTo>
                  <a:lnTo>
                    <a:pt x="137" y="508"/>
                  </a:lnTo>
                  <a:lnTo>
                    <a:pt x="138" y="546"/>
                  </a:lnTo>
                  <a:lnTo>
                    <a:pt x="141" y="634"/>
                  </a:lnTo>
                  <a:lnTo>
                    <a:pt x="144" y="689"/>
                  </a:lnTo>
                  <a:lnTo>
                    <a:pt x="145" y="691"/>
                  </a:lnTo>
                  <a:lnTo>
                    <a:pt x="145" y="686"/>
                  </a:lnTo>
                  <a:lnTo>
                    <a:pt x="148" y="645"/>
                  </a:lnTo>
                  <a:lnTo>
                    <a:pt x="155" y="493"/>
                  </a:lnTo>
                  <a:lnTo>
                    <a:pt x="155" y="340"/>
                  </a:lnTo>
                  <a:lnTo>
                    <a:pt x="153" y="314"/>
                  </a:lnTo>
                  <a:lnTo>
                    <a:pt x="148" y="293"/>
                  </a:lnTo>
                  <a:lnTo>
                    <a:pt x="139" y="250"/>
                  </a:lnTo>
                  <a:lnTo>
                    <a:pt x="118" y="169"/>
                  </a:lnTo>
                  <a:lnTo>
                    <a:pt x="102" y="119"/>
                  </a:lnTo>
                  <a:lnTo>
                    <a:pt x="99" y="113"/>
                  </a:lnTo>
                  <a:lnTo>
                    <a:pt x="96" y="110"/>
                  </a:lnTo>
                  <a:lnTo>
                    <a:pt x="92" y="106"/>
                  </a:lnTo>
                  <a:lnTo>
                    <a:pt x="80" y="98"/>
                  </a:lnTo>
                  <a:lnTo>
                    <a:pt x="55" y="76"/>
                  </a:lnTo>
                  <a:lnTo>
                    <a:pt x="42" y="55"/>
                  </a:lnTo>
                  <a:lnTo>
                    <a:pt x="41" y="50"/>
                  </a:lnTo>
                  <a:lnTo>
                    <a:pt x="39" y="45"/>
                  </a:lnTo>
                  <a:lnTo>
                    <a:pt x="33" y="33"/>
                  </a:lnTo>
                  <a:lnTo>
                    <a:pt x="25" y="21"/>
                  </a:lnTo>
                  <a:lnTo>
                    <a:pt x="11" y="3"/>
                  </a:lnTo>
                  <a:lnTo>
                    <a:pt x="9" y="0"/>
                  </a:lnTo>
                  <a:lnTo>
                    <a:pt x="8" y="8"/>
                  </a:lnTo>
                  <a:lnTo>
                    <a:pt x="7" y="24"/>
                  </a:lnTo>
                  <a:lnTo>
                    <a:pt x="3" y="53"/>
                  </a:lnTo>
                  <a:lnTo>
                    <a:pt x="0" y="82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" name="Freeform 207"/>
            <p:cNvSpPr>
              <a:spLocks/>
            </p:cNvSpPr>
            <p:nvPr/>
          </p:nvSpPr>
          <p:spPr bwMode="auto">
            <a:xfrm>
              <a:off x="4159" y="3353"/>
              <a:ext cx="79" cy="453"/>
            </a:xfrm>
            <a:custGeom>
              <a:avLst/>
              <a:gdLst>
                <a:gd name="T0" fmla="*/ 0 w 193"/>
                <a:gd name="T1" fmla="*/ 0 h 1030"/>
                <a:gd name="T2" fmla="*/ 0 w 193"/>
                <a:gd name="T3" fmla="*/ 0 h 1030"/>
                <a:gd name="T4" fmla="*/ 0 w 193"/>
                <a:gd name="T5" fmla="*/ 0 h 1030"/>
                <a:gd name="T6" fmla="*/ 0 w 193"/>
                <a:gd name="T7" fmla="*/ 0 h 1030"/>
                <a:gd name="T8" fmla="*/ 0 w 193"/>
                <a:gd name="T9" fmla="*/ 0 h 1030"/>
                <a:gd name="T10" fmla="*/ 0 w 193"/>
                <a:gd name="T11" fmla="*/ 0 h 1030"/>
                <a:gd name="T12" fmla="*/ 0 w 193"/>
                <a:gd name="T13" fmla="*/ 0 h 1030"/>
                <a:gd name="T14" fmla="*/ 0 w 193"/>
                <a:gd name="T15" fmla="*/ 0 h 1030"/>
                <a:gd name="T16" fmla="*/ 0 w 193"/>
                <a:gd name="T17" fmla="*/ 0 h 1030"/>
                <a:gd name="T18" fmla="*/ 0 w 193"/>
                <a:gd name="T19" fmla="*/ 0 h 1030"/>
                <a:gd name="T20" fmla="*/ 0 w 193"/>
                <a:gd name="T21" fmla="*/ 0 h 1030"/>
                <a:gd name="T22" fmla="*/ 0 w 193"/>
                <a:gd name="T23" fmla="*/ 0 h 1030"/>
                <a:gd name="T24" fmla="*/ 0 w 193"/>
                <a:gd name="T25" fmla="*/ 0 h 1030"/>
                <a:gd name="T26" fmla="*/ 0 w 193"/>
                <a:gd name="T27" fmla="*/ 0 h 1030"/>
                <a:gd name="T28" fmla="*/ 0 w 193"/>
                <a:gd name="T29" fmla="*/ 0 h 1030"/>
                <a:gd name="T30" fmla="*/ 0 w 193"/>
                <a:gd name="T31" fmla="*/ 0 h 1030"/>
                <a:gd name="T32" fmla="*/ 0 w 193"/>
                <a:gd name="T33" fmla="*/ 0 h 1030"/>
                <a:gd name="T34" fmla="*/ 0 w 193"/>
                <a:gd name="T35" fmla="*/ 0 h 1030"/>
                <a:gd name="T36" fmla="*/ 0 w 193"/>
                <a:gd name="T37" fmla="*/ 0 h 1030"/>
                <a:gd name="T38" fmla="*/ 0 w 193"/>
                <a:gd name="T39" fmla="*/ 0 h 1030"/>
                <a:gd name="T40" fmla="*/ 0 w 193"/>
                <a:gd name="T41" fmla="*/ 0 h 1030"/>
                <a:gd name="T42" fmla="*/ 0 w 193"/>
                <a:gd name="T43" fmla="*/ 0 h 1030"/>
                <a:gd name="T44" fmla="*/ 0 w 193"/>
                <a:gd name="T45" fmla="*/ 0 h 1030"/>
                <a:gd name="T46" fmla="*/ 0 w 193"/>
                <a:gd name="T47" fmla="*/ 0 h 1030"/>
                <a:gd name="T48" fmla="*/ 0 w 193"/>
                <a:gd name="T49" fmla="*/ 0 h 1030"/>
                <a:gd name="T50" fmla="*/ 0 w 193"/>
                <a:gd name="T51" fmla="*/ 0 h 1030"/>
                <a:gd name="T52" fmla="*/ 0 w 193"/>
                <a:gd name="T53" fmla="*/ 0 h 1030"/>
                <a:gd name="T54" fmla="*/ 0 w 193"/>
                <a:gd name="T55" fmla="*/ 0 h 1030"/>
                <a:gd name="T56" fmla="*/ 0 w 193"/>
                <a:gd name="T57" fmla="*/ 0 h 1030"/>
                <a:gd name="T58" fmla="*/ 0 w 193"/>
                <a:gd name="T59" fmla="*/ 0 h 1030"/>
                <a:gd name="T60" fmla="*/ 0 w 193"/>
                <a:gd name="T61" fmla="*/ 0 h 1030"/>
                <a:gd name="T62" fmla="*/ 0 w 193"/>
                <a:gd name="T63" fmla="*/ 0 h 1030"/>
                <a:gd name="T64" fmla="*/ 0 w 193"/>
                <a:gd name="T65" fmla="*/ 0 h 1030"/>
                <a:gd name="T66" fmla="*/ 0 w 193"/>
                <a:gd name="T67" fmla="*/ 0 h 1030"/>
                <a:gd name="T68" fmla="*/ 0 w 193"/>
                <a:gd name="T69" fmla="*/ 0 h 1030"/>
                <a:gd name="T70" fmla="*/ 0 w 193"/>
                <a:gd name="T71" fmla="*/ 0 h 1030"/>
                <a:gd name="T72" fmla="*/ 0 w 193"/>
                <a:gd name="T73" fmla="*/ 0 h 1030"/>
                <a:gd name="T74" fmla="*/ 0 w 193"/>
                <a:gd name="T75" fmla="*/ 0 h 1030"/>
                <a:gd name="T76" fmla="*/ 0 w 193"/>
                <a:gd name="T77" fmla="*/ 0 h 1030"/>
                <a:gd name="T78" fmla="*/ 0 w 193"/>
                <a:gd name="T79" fmla="*/ 0 h 1030"/>
                <a:gd name="T80" fmla="*/ 0 w 193"/>
                <a:gd name="T81" fmla="*/ 0 h 1030"/>
                <a:gd name="T82" fmla="*/ 0 w 193"/>
                <a:gd name="T83" fmla="*/ 0 h 1030"/>
                <a:gd name="T84" fmla="*/ 0 w 193"/>
                <a:gd name="T85" fmla="*/ 0 h 1030"/>
                <a:gd name="T86" fmla="*/ 0 w 193"/>
                <a:gd name="T87" fmla="*/ 0 h 1030"/>
                <a:gd name="T88" fmla="*/ 0 w 193"/>
                <a:gd name="T89" fmla="*/ 0 h 1030"/>
                <a:gd name="T90" fmla="*/ 0 w 193"/>
                <a:gd name="T91" fmla="*/ 0 h 1030"/>
                <a:gd name="T92" fmla="*/ 0 w 193"/>
                <a:gd name="T93" fmla="*/ 0 h 1030"/>
                <a:gd name="T94" fmla="*/ 0 w 193"/>
                <a:gd name="T95" fmla="*/ 0 h 1030"/>
                <a:gd name="T96" fmla="*/ 0 w 193"/>
                <a:gd name="T97" fmla="*/ 0 h 1030"/>
                <a:gd name="T98" fmla="*/ 0 w 193"/>
                <a:gd name="T99" fmla="*/ 0 h 1030"/>
                <a:gd name="T100" fmla="*/ 0 w 193"/>
                <a:gd name="T101" fmla="*/ 0 h 10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3"/>
                <a:gd name="T154" fmla="*/ 0 h 1030"/>
                <a:gd name="T155" fmla="*/ 193 w 193"/>
                <a:gd name="T156" fmla="*/ 1030 h 10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3" h="1030">
                  <a:moveTo>
                    <a:pt x="51" y="831"/>
                  </a:moveTo>
                  <a:lnTo>
                    <a:pt x="53" y="852"/>
                  </a:lnTo>
                  <a:lnTo>
                    <a:pt x="55" y="890"/>
                  </a:lnTo>
                  <a:lnTo>
                    <a:pt x="46" y="952"/>
                  </a:lnTo>
                  <a:lnTo>
                    <a:pt x="12" y="1013"/>
                  </a:lnTo>
                  <a:lnTo>
                    <a:pt x="0" y="1030"/>
                  </a:lnTo>
                  <a:lnTo>
                    <a:pt x="6" y="1027"/>
                  </a:lnTo>
                  <a:lnTo>
                    <a:pt x="18" y="1021"/>
                  </a:lnTo>
                  <a:lnTo>
                    <a:pt x="44" y="1008"/>
                  </a:lnTo>
                  <a:lnTo>
                    <a:pt x="68" y="996"/>
                  </a:lnTo>
                  <a:lnTo>
                    <a:pt x="75" y="992"/>
                  </a:lnTo>
                  <a:lnTo>
                    <a:pt x="85" y="995"/>
                  </a:lnTo>
                  <a:lnTo>
                    <a:pt x="108" y="997"/>
                  </a:lnTo>
                  <a:lnTo>
                    <a:pt x="131" y="995"/>
                  </a:lnTo>
                  <a:lnTo>
                    <a:pt x="154" y="989"/>
                  </a:lnTo>
                  <a:lnTo>
                    <a:pt x="173" y="979"/>
                  </a:lnTo>
                  <a:lnTo>
                    <a:pt x="188" y="962"/>
                  </a:lnTo>
                  <a:lnTo>
                    <a:pt x="193" y="952"/>
                  </a:lnTo>
                  <a:lnTo>
                    <a:pt x="191" y="953"/>
                  </a:lnTo>
                  <a:lnTo>
                    <a:pt x="177" y="955"/>
                  </a:lnTo>
                  <a:lnTo>
                    <a:pt x="129" y="960"/>
                  </a:lnTo>
                  <a:lnTo>
                    <a:pt x="105" y="959"/>
                  </a:lnTo>
                  <a:lnTo>
                    <a:pt x="95" y="957"/>
                  </a:lnTo>
                  <a:lnTo>
                    <a:pt x="89" y="953"/>
                  </a:lnTo>
                  <a:lnTo>
                    <a:pt x="86" y="948"/>
                  </a:lnTo>
                  <a:lnTo>
                    <a:pt x="84" y="934"/>
                  </a:lnTo>
                  <a:lnTo>
                    <a:pt x="83" y="904"/>
                  </a:lnTo>
                  <a:lnTo>
                    <a:pt x="81" y="808"/>
                  </a:lnTo>
                  <a:lnTo>
                    <a:pt x="79" y="573"/>
                  </a:lnTo>
                  <a:lnTo>
                    <a:pt x="79" y="449"/>
                  </a:lnTo>
                  <a:lnTo>
                    <a:pt x="78" y="454"/>
                  </a:lnTo>
                  <a:lnTo>
                    <a:pt x="75" y="484"/>
                  </a:lnTo>
                  <a:lnTo>
                    <a:pt x="64" y="587"/>
                  </a:lnTo>
                  <a:lnTo>
                    <a:pt x="55" y="658"/>
                  </a:lnTo>
                  <a:lnTo>
                    <a:pt x="55" y="659"/>
                  </a:lnTo>
                  <a:lnTo>
                    <a:pt x="54" y="647"/>
                  </a:lnTo>
                  <a:lnTo>
                    <a:pt x="50" y="576"/>
                  </a:lnTo>
                  <a:lnTo>
                    <a:pt x="38" y="342"/>
                  </a:lnTo>
                  <a:lnTo>
                    <a:pt x="29" y="152"/>
                  </a:lnTo>
                  <a:lnTo>
                    <a:pt x="29" y="135"/>
                  </a:lnTo>
                  <a:lnTo>
                    <a:pt x="27" y="125"/>
                  </a:lnTo>
                  <a:lnTo>
                    <a:pt x="25" y="100"/>
                  </a:lnTo>
                  <a:lnTo>
                    <a:pt x="19" y="41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5" y="69"/>
                  </a:lnTo>
                  <a:lnTo>
                    <a:pt x="17" y="208"/>
                  </a:lnTo>
                  <a:lnTo>
                    <a:pt x="22" y="486"/>
                  </a:lnTo>
                  <a:lnTo>
                    <a:pt x="42" y="763"/>
                  </a:lnTo>
                  <a:lnTo>
                    <a:pt x="51" y="8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3" name="Freeform 208"/>
            <p:cNvSpPr>
              <a:spLocks/>
            </p:cNvSpPr>
            <p:nvPr/>
          </p:nvSpPr>
          <p:spPr bwMode="auto">
            <a:xfrm>
              <a:off x="4139" y="3827"/>
              <a:ext cx="93" cy="45"/>
            </a:xfrm>
            <a:custGeom>
              <a:avLst/>
              <a:gdLst>
                <a:gd name="T0" fmla="*/ 0 w 228"/>
                <a:gd name="T1" fmla="*/ 0 h 100"/>
                <a:gd name="T2" fmla="*/ 0 w 228"/>
                <a:gd name="T3" fmla="*/ 0 h 100"/>
                <a:gd name="T4" fmla="*/ 0 w 228"/>
                <a:gd name="T5" fmla="*/ 0 h 100"/>
                <a:gd name="T6" fmla="*/ 0 w 228"/>
                <a:gd name="T7" fmla="*/ 0 h 100"/>
                <a:gd name="T8" fmla="*/ 0 w 228"/>
                <a:gd name="T9" fmla="*/ 0 h 100"/>
                <a:gd name="T10" fmla="*/ 0 w 228"/>
                <a:gd name="T11" fmla="*/ 0 h 100"/>
                <a:gd name="T12" fmla="*/ 0 w 228"/>
                <a:gd name="T13" fmla="*/ 0 h 100"/>
                <a:gd name="T14" fmla="*/ 0 w 228"/>
                <a:gd name="T15" fmla="*/ 0 h 100"/>
                <a:gd name="T16" fmla="*/ 0 w 228"/>
                <a:gd name="T17" fmla="*/ 0 h 100"/>
                <a:gd name="T18" fmla="*/ 0 w 228"/>
                <a:gd name="T19" fmla="*/ 0 h 100"/>
                <a:gd name="T20" fmla="*/ 0 w 228"/>
                <a:gd name="T21" fmla="*/ 0 h 100"/>
                <a:gd name="T22" fmla="*/ 0 w 228"/>
                <a:gd name="T23" fmla="*/ 0 h 100"/>
                <a:gd name="T24" fmla="*/ 0 w 228"/>
                <a:gd name="T25" fmla="*/ 0 h 100"/>
                <a:gd name="T26" fmla="*/ 0 w 228"/>
                <a:gd name="T27" fmla="*/ 0 h 100"/>
                <a:gd name="T28" fmla="*/ 0 w 228"/>
                <a:gd name="T29" fmla="*/ 0 h 100"/>
                <a:gd name="T30" fmla="*/ 0 w 228"/>
                <a:gd name="T31" fmla="*/ 0 h 100"/>
                <a:gd name="T32" fmla="*/ 0 w 228"/>
                <a:gd name="T33" fmla="*/ 0 h 100"/>
                <a:gd name="T34" fmla="*/ 0 w 228"/>
                <a:gd name="T35" fmla="*/ 0 h 100"/>
                <a:gd name="T36" fmla="*/ 0 w 228"/>
                <a:gd name="T37" fmla="*/ 0 h 100"/>
                <a:gd name="T38" fmla="*/ 0 w 228"/>
                <a:gd name="T39" fmla="*/ 0 h 100"/>
                <a:gd name="T40" fmla="*/ 0 w 228"/>
                <a:gd name="T41" fmla="*/ 0 h 100"/>
                <a:gd name="T42" fmla="*/ 0 w 228"/>
                <a:gd name="T43" fmla="*/ 0 h 100"/>
                <a:gd name="T44" fmla="*/ 0 w 228"/>
                <a:gd name="T45" fmla="*/ 0 h 100"/>
                <a:gd name="T46" fmla="*/ 0 w 228"/>
                <a:gd name="T47" fmla="*/ 0 h 100"/>
                <a:gd name="T48" fmla="*/ 0 w 228"/>
                <a:gd name="T49" fmla="*/ 0 h 100"/>
                <a:gd name="T50" fmla="*/ 0 w 228"/>
                <a:gd name="T51" fmla="*/ 0 h 100"/>
                <a:gd name="T52" fmla="*/ 0 w 228"/>
                <a:gd name="T53" fmla="*/ 0 h 100"/>
                <a:gd name="T54" fmla="*/ 0 w 228"/>
                <a:gd name="T55" fmla="*/ 0 h 100"/>
                <a:gd name="T56" fmla="*/ 0 w 228"/>
                <a:gd name="T57" fmla="*/ 0 h 100"/>
                <a:gd name="T58" fmla="*/ 0 w 228"/>
                <a:gd name="T59" fmla="*/ 0 h 100"/>
                <a:gd name="T60" fmla="*/ 0 w 228"/>
                <a:gd name="T61" fmla="*/ 0 h 100"/>
                <a:gd name="T62" fmla="*/ 0 w 228"/>
                <a:gd name="T63" fmla="*/ 0 h 100"/>
                <a:gd name="T64" fmla="*/ 0 w 228"/>
                <a:gd name="T65" fmla="*/ 0 h 100"/>
                <a:gd name="T66" fmla="*/ 0 w 228"/>
                <a:gd name="T67" fmla="*/ 0 h 100"/>
                <a:gd name="T68" fmla="*/ 0 w 228"/>
                <a:gd name="T69" fmla="*/ 0 h 100"/>
                <a:gd name="T70" fmla="*/ 0 w 228"/>
                <a:gd name="T71" fmla="*/ 0 h 100"/>
                <a:gd name="T72" fmla="*/ 0 w 228"/>
                <a:gd name="T73" fmla="*/ 0 h 100"/>
                <a:gd name="T74" fmla="*/ 0 w 228"/>
                <a:gd name="T75" fmla="*/ 0 h 100"/>
                <a:gd name="T76" fmla="*/ 0 w 228"/>
                <a:gd name="T77" fmla="*/ 0 h 100"/>
                <a:gd name="T78" fmla="*/ 0 w 228"/>
                <a:gd name="T79" fmla="*/ 0 h 100"/>
                <a:gd name="T80" fmla="*/ 0 w 228"/>
                <a:gd name="T81" fmla="*/ 0 h 100"/>
                <a:gd name="T82" fmla="*/ 0 w 228"/>
                <a:gd name="T83" fmla="*/ 0 h 100"/>
                <a:gd name="T84" fmla="*/ 0 w 228"/>
                <a:gd name="T85" fmla="*/ 0 h 100"/>
                <a:gd name="T86" fmla="*/ 0 w 228"/>
                <a:gd name="T87" fmla="*/ 0 h 100"/>
                <a:gd name="T88" fmla="*/ 0 w 228"/>
                <a:gd name="T89" fmla="*/ 0 h 100"/>
                <a:gd name="T90" fmla="*/ 0 w 228"/>
                <a:gd name="T91" fmla="*/ 0 h 100"/>
                <a:gd name="T92" fmla="*/ 0 w 228"/>
                <a:gd name="T93" fmla="*/ 0 h 100"/>
                <a:gd name="T94" fmla="*/ 0 w 228"/>
                <a:gd name="T95" fmla="*/ 0 h 100"/>
                <a:gd name="T96" fmla="*/ 0 w 228"/>
                <a:gd name="T97" fmla="*/ 0 h 100"/>
                <a:gd name="T98" fmla="*/ 0 w 228"/>
                <a:gd name="T99" fmla="*/ 0 h 100"/>
                <a:gd name="T100" fmla="*/ 0 w 228"/>
                <a:gd name="T101" fmla="*/ 0 h 100"/>
                <a:gd name="T102" fmla="*/ 0 w 228"/>
                <a:gd name="T103" fmla="*/ 0 h 100"/>
                <a:gd name="T104" fmla="*/ 0 w 228"/>
                <a:gd name="T105" fmla="*/ 0 h 100"/>
                <a:gd name="T106" fmla="*/ 0 w 228"/>
                <a:gd name="T107" fmla="*/ 0 h 100"/>
                <a:gd name="T108" fmla="*/ 0 w 228"/>
                <a:gd name="T109" fmla="*/ 0 h 1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8"/>
                <a:gd name="T166" fmla="*/ 0 h 100"/>
                <a:gd name="T167" fmla="*/ 228 w 228"/>
                <a:gd name="T168" fmla="*/ 100 h 1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8" h="100">
                  <a:moveTo>
                    <a:pt x="44" y="100"/>
                  </a:moveTo>
                  <a:lnTo>
                    <a:pt x="43" y="95"/>
                  </a:lnTo>
                  <a:lnTo>
                    <a:pt x="47" y="77"/>
                  </a:lnTo>
                  <a:lnTo>
                    <a:pt x="52" y="66"/>
                  </a:lnTo>
                  <a:lnTo>
                    <a:pt x="61" y="56"/>
                  </a:lnTo>
                  <a:lnTo>
                    <a:pt x="68" y="51"/>
                  </a:lnTo>
                  <a:lnTo>
                    <a:pt x="75" y="48"/>
                  </a:lnTo>
                  <a:lnTo>
                    <a:pt x="84" y="46"/>
                  </a:lnTo>
                  <a:lnTo>
                    <a:pt x="92" y="45"/>
                  </a:lnTo>
                  <a:lnTo>
                    <a:pt x="109" y="47"/>
                  </a:lnTo>
                  <a:lnTo>
                    <a:pt x="124" y="50"/>
                  </a:lnTo>
                  <a:lnTo>
                    <a:pt x="144" y="57"/>
                  </a:lnTo>
                  <a:lnTo>
                    <a:pt x="145" y="57"/>
                  </a:lnTo>
                  <a:lnTo>
                    <a:pt x="152" y="58"/>
                  </a:lnTo>
                  <a:lnTo>
                    <a:pt x="166" y="59"/>
                  </a:lnTo>
                  <a:lnTo>
                    <a:pt x="193" y="63"/>
                  </a:lnTo>
                  <a:lnTo>
                    <a:pt x="219" y="60"/>
                  </a:lnTo>
                  <a:lnTo>
                    <a:pt x="226" y="57"/>
                  </a:lnTo>
                  <a:lnTo>
                    <a:pt x="227" y="56"/>
                  </a:lnTo>
                  <a:lnTo>
                    <a:pt x="228" y="53"/>
                  </a:lnTo>
                  <a:lnTo>
                    <a:pt x="227" y="51"/>
                  </a:lnTo>
                  <a:lnTo>
                    <a:pt x="225" y="48"/>
                  </a:lnTo>
                  <a:lnTo>
                    <a:pt x="221" y="45"/>
                  </a:lnTo>
                  <a:lnTo>
                    <a:pt x="214" y="39"/>
                  </a:lnTo>
                  <a:lnTo>
                    <a:pt x="198" y="26"/>
                  </a:lnTo>
                  <a:lnTo>
                    <a:pt x="196" y="22"/>
                  </a:lnTo>
                  <a:lnTo>
                    <a:pt x="195" y="23"/>
                  </a:lnTo>
                  <a:lnTo>
                    <a:pt x="188" y="26"/>
                  </a:lnTo>
                  <a:lnTo>
                    <a:pt x="163" y="36"/>
                  </a:lnTo>
                  <a:lnTo>
                    <a:pt x="149" y="39"/>
                  </a:lnTo>
                  <a:lnTo>
                    <a:pt x="142" y="39"/>
                  </a:lnTo>
                  <a:lnTo>
                    <a:pt x="137" y="36"/>
                  </a:lnTo>
                  <a:lnTo>
                    <a:pt x="133" y="32"/>
                  </a:lnTo>
                  <a:lnTo>
                    <a:pt x="128" y="29"/>
                  </a:lnTo>
                  <a:lnTo>
                    <a:pt x="121" y="21"/>
                  </a:lnTo>
                  <a:lnTo>
                    <a:pt x="107" y="8"/>
                  </a:lnTo>
                  <a:lnTo>
                    <a:pt x="100" y="1"/>
                  </a:lnTo>
                  <a:lnTo>
                    <a:pt x="100" y="0"/>
                  </a:lnTo>
                  <a:lnTo>
                    <a:pt x="94" y="3"/>
                  </a:lnTo>
                  <a:lnTo>
                    <a:pt x="84" y="8"/>
                  </a:lnTo>
                  <a:lnTo>
                    <a:pt x="63" y="18"/>
                  </a:lnTo>
                  <a:lnTo>
                    <a:pt x="42" y="24"/>
                  </a:lnTo>
                  <a:lnTo>
                    <a:pt x="37" y="24"/>
                  </a:lnTo>
                  <a:lnTo>
                    <a:pt x="32" y="24"/>
                  </a:lnTo>
                  <a:lnTo>
                    <a:pt x="24" y="21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4" y="5"/>
                  </a:lnTo>
                  <a:lnTo>
                    <a:pt x="0" y="2"/>
                  </a:lnTo>
                  <a:lnTo>
                    <a:pt x="1" y="13"/>
                  </a:lnTo>
                  <a:lnTo>
                    <a:pt x="6" y="30"/>
                  </a:lnTo>
                  <a:lnTo>
                    <a:pt x="20" y="61"/>
                  </a:lnTo>
                  <a:lnTo>
                    <a:pt x="39" y="91"/>
                  </a:lnTo>
                  <a:lnTo>
                    <a:pt x="44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4" name="Freeform 209"/>
            <p:cNvSpPr>
              <a:spLocks/>
            </p:cNvSpPr>
            <p:nvPr/>
          </p:nvSpPr>
          <p:spPr bwMode="auto">
            <a:xfrm>
              <a:off x="4042" y="3842"/>
              <a:ext cx="102" cy="87"/>
            </a:xfrm>
            <a:custGeom>
              <a:avLst/>
              <a:gdLst>
                <a:gd name="T0" fmla="*/ 0 w 249"/>
                <a:gd name="T1" fmla="*/ 0 h 198"/>
                <a:gd name="T2" fmla="*/ 0 w 249"/>
                <a:gd name="T3" fmla="*/ 0 h 198"/>
                <a:gd name="T4" fmla="*/ 0 w 249"/>
                <a:gd name="T5" fmla="*/ 0 h 198"/>
                <a:gd name="T6" fmla="*/ 0 w 249"/>
                <a:gd name="T7" fmla="*/ 0 h 198"/>
                <a:gd name="T8" fmla="*/ 0 w 249"/>
                <a:gd name="T9" fmla="*/ 0 h 198"/>
                <a:gd name="T10" fmla="*/ 0 w 249"/>
                <a:gd name="T11" fmla="*/ 0 h 198"/>
                <a:gd name="T12" fmla="*/ 0 w 249"/>
                <a:gd name="T13" fmla="*/ 0 h 198"/>
                <a:gd name="T14" fmla="*/ 0 w 249"/>
                <a:gd name="T15" fmla="*/ 0 h 198"/>
                <a:gd name="T16" fmla="*/ 0 w 249"/>
                <a:gd name="T17" fmla="*/ 0 h 198"/>
                <a:gd name="T18" fmla="*/ 0 w 249"/>
                <a:gd name="T19" fmla="*/ 0 h 198"/>
                <a:gd name="T20" fmla="*/ 0 w 249"/>
                <a:gd name="T21" fmla="*/ 0 h 198"/>
                <a:gd name="T22" fmla="*/ 0 w 249"/>
                <a:gd name="T23" fmla="*/ 0 h 198"/>
                <a:gd name="T24" fmla="*/ 0 w 249"/>
                <a:gd name="T25" fmla="*/ 0 h 198"/>
                <a:gd name="T26" fmla="*/ 0 w 249"/>
                <a:gd name="T27" fmla="*/ 0 h 198"/>
                <a:gd name="T28" fmla="*/ 0 w 249"/>
                <a:gd name="T29" fmla="*/ 0 h 198"/>
                <a:gd name="T30" fmla="*/ 0 w 249"/>
                <a:gd name="T31" fmla="*/ 0 h 198"/>
                <a:gd name="T32" fmla="*/ 0 w 249"/>
                <a:gd name="T33" fmla="*/ 0 h 198"/>
                <a:gd name="T34" fmla="*/ 0 w 249"/>
                <a:gd name="T35" fmla="*/ 0 h 198"/>
                <a:gd name="T36" fmla="*/ 0 w 249"/>
                <a:gd name="T37" fmla="*/ 0 h 198"/>
                <a:gd name="T38" fmla="*/ 0 w 249"/>
                <a:gd name="T39" fmla="*/ 0 h 198"/>
                <a:gd name="T40" fmla="*/ 0 w 249"/>
                <a:gd name="T41" fmla="*/ 0 h 198"/>
                <a:gd name="T42" fmla="*/ 0 w 249"/>
                <a:gd name="T43" fmla="*/ 0 h 198"/>
                <a:gd name="T44" fmla="*/ 0 w 249"/>
                <a:gd name="T45" fmla="*/ 0 h 198"/>
                <a:gd name="T46" fmla="*/ 0 w 249"/>
                <a:gd name="T47" fmla="*/ 0 h 198"/>
                <a:gd name="T48" fmla="*/ 0 w 249"/>
                <a:gd name="T49" fmla="*/ 0 h 198"/>
                <a:gd name="T50" fmla="*/ 0 w 249"/>
                <a:gd name="T51" fmla="*/ 0 h 198"/>
                <a:gd name="T52" fmla="*/ 0 w 249"/>
                <a:gd name="T53" fmla="*/ 0 h 198"/>
                <a:gd name="T54" fmla="*/ 0 w 249"/>
                <a:gd name="T55" fmla="*/ 0 h 198"/>
                <a:gd name="T56" fmla="*/ 0 w 249"/>
                <a:gd name="T57" fmla="*/ 0 h 198"/>
                <a:gd name="T58" fmla="*/ 0 w 249"/>
                <a:gd name="T59" fmla="*/ 0 h 198"/>
                <a:gd name="T60" fmla="*/ 0 w 249"/>
                <a:gd name="T61" fmla="*/ 0 h 198"/>
                <a:gd name="T62" fmla="*/ 0 w 249"/>
                <a:gd name="T63" fmla="*/ 0 h 198"/>
                <a:gd name="T64" fmla="*/ 0 w 249"/>
                <a:gd name="T65" fmla="*/ 0 h 198"/>
                <a:gd name="T66" fmla="*/ 0 w 249"/>
                <a:gd name="T67" fmla="*/ 0 h 198"/>
                <a:gd name="T68" fmla="*/ 0 w 249"/>
                <a:gd name="T69" fmla="*/ 0 h 198"/>
                <a:gd name="T70" fmla="*/ 0 w 249"/>
                <a:gd name="T71" fmla="*/ 0 h 198"/>
                <a:gd name="T72" fmla="*/ 0 w 249"/>
                <a:gd name="T73" fmla="*/ 0 h 198"/>
                <a:gd name="T74" fmla="*/ 0 w 249"/>
                <a:gd name="T75" fmla="*/ 0 h 198"/>
                <a:gd name="T76" fmla="*/ 0 w 249"/>
                <a:gd name="T77" fmla="*/ 0 h 198"/>
                <a:gd name="T78" fmla="*/ 0 w 249"/>
                <a:gd name="T79" fmla="*/ 0 h 198"/>
                <a:gd name="T80" fmla="*/ 0 w 249"/>
                <a:gd name="T81" fmla="*/ 0 h 198"/>
                <a:gd name="T82" fmla="*/ 0 w 249"/>
                <a:gd name="T83" fmla="*/ 0 h 198"/>
                <a:gd name="T84" fmla="*/ 0 w 249"/>
                <a:gd name="T85" fmla="*/ 0 h 198"/>
                <a:gd name="T86" fmla="*/ 0 w 249"/>
                <a:gd name="T87" fmla="*/ 0 h 198"/>
                <a:gd name="T88" fmla="*/ 0 w 249"/>
                <a:gd name="T89" fmla="*/ 0 h 198"/>
                <a:gd name="T90" fmla="*/ 0 w 249"/>
                <a:gd name="T91" fmla="*/ 0 h 198"/>
                <a:gd name="T92" fmla="*/ 0 w 249"/>
                <a:gd name="T93" fmla="*/ 0 h 198"/>
                <a:gd name="T94" fmla="*/ 0 w 249"/>
                <a:gd name="T95" fmla="*/ 0 h 1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9"/>
                <a:gd name="T145" fmla="*/ 0 h 198"/>
                <a:gd name="T146" fmla="*/ 249 w 249"/>
                <a:gd name="T147" fmla="*/ 198 h 1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9" h="198">
                  <a:moveTo>
                    <a:pt x="111" y="33"/>
                  </a:moveTo>
                  <a:lnTo>
                    <a:pt x="102" y="40"/>
                  </a:lnTo>
                  <a:lnTo>
                    <a:pt x="93" y="45"/>
                  </a:lnTo>
                  <a:lnTo>
                    <a:pt x="70" y="54"/>
                  </a:lnTo>
                  <a:lnTo>
                    <a:pt x="26" y="71"/>
                  </a:lnTo>
                  <a:lnTo>
                    <a:pt x="1" y="100"/>
                  </a:lnTo>
                  <a:lnTo>
                    <a:pt x="0" y="104"/>
                  </a:lnTo>
                  <a:lnTo>
                    <a:pt x="1" y="107"/>
                  </a:lnTo>
                  <a:lnTo>
                    <a:pt x="2" y="109"/>
                  </a:lnTo>
                  <a:lnTo>
                    <a:pt x="4" y="110"/>
                  </a:lnTo>
                  <a:lnTo>
                    <a:pt x="6" y="110"/>
                  </a:lnTo>
                  <a:lnTo>
                    <a:pt x="9" y="110"/>
                  </a:lnTo>
                  <a:lnTo>
                    <a:pt x="13" y="109"/>
                  </a:lnTo>
                  <a:lnTo>
                    <a:pt x="22" y="105"/>
                  </a:lnTo>
                  <a:lnTo>
                    <a:pt x="43" y="93"/>
                  </a:lnTo>
                  <a:lnTo>
                    <a:pt x="89" y="67"/>
                  </a:lnTo>
                  <a:lnTo>
                    <a:pt x="105" y="62"/>
                  </a:lnTo>
                  <a:lnTo>
                    <a:pt x="108" y="64"/>
                  </a:lnTo>
                  <a:lnTo>
                    <a:pt x="110" y="66"/>
                  </a:lnTo>
                  <a:lnTo>
                    <a:pt x="111" y="68"/>
                  </a:lnTo>
                  <a:lnTo>
                    <a:pt x="113" y="73"/>
                  </a:lnTo>
                  <a:lnTo>
                    <a:pt x="113" y="79"/>
                  </a:lnTo>
                  <a:lnTo>
                    <a:pt x="113" y="85"/>
                  </a:lnTo>
                  <a:lnTo>
                    <a:pt x="111" y="87"/>
                  </a:lnTo>
                  <a:lnTo>
                    <a:pt x="101" y="92"/>
                  </a:lnTo>
                  <a:lnTo>
                    <a:pt x="88" y="95"/>
                  </a:lnTo>
                  <a:lnTo>
                    <a:pt x="60" y="100"/>
                  </a:lnTo>
                  <a:lnTo>
                    <a:pt x="7" y="107"/>
                  </a:lnTo>
                  <a:lnTo>
                    <a:pt x="1" y="121"/>
                  </a:lnTo>
                  <a:lnTo>
                    <a:pt x="10" y="126"/>
                  </a:lnTo>
                  <a:lnTo>
                    <a:pt x="21" y="127"/>
                  </a:lnTo>
                  <a:lnTo>
                    <a:pt x="32" y="127"/>
                  </a:lnTo>
                  <a:lnTo>
                    <a:pt x="43" y="125"/>
                  </a:lnTo>
                  <a:lnTo>
                    <a:pt x="66" y="117"/>
                  </a:lnTo>
                  <a:lnTo>
                    <a:pt x="113" y="104"/>
                  </a:lnTo>
                  <a:lnTo>
                    <a:pt x="136" y="104"/>
                  </a:lnTo>
                  <a:lnTo>
                    <a:pt x="140" y="106"/>
                  </a:lnTo>
                  <a:lnTo>
                    <a:pt x="142" y="109"/>
                  </a:lnTo>
                  <a:lnTo>
                    <a:pt x="144" y="114"/>
                  </a:lnTo>
                  <a:lnTo>
                    <a:pt x="146" y="118"/>
                  </a:lnTo>
                  <a:lnTo>
                    <a:pt x="146" y="124"/>
                  </a:lnTo>
                  <a:lnTo>
                    <a:pt x="147" y="135"/>
                  </a:lnTo>
                  <a:lnTo>
                    <a:pt x="147" y="147"/>
                  </a:lnTo>
                  <a:lnTo>
                    <a:pt x="151" y="157"/>
                  </a:lnTo>
                  <a:lnTo>
                    <a:pt x="154" y="161"/>
                  </a:lnTo>
                  <a:lnTo>
                    <a:pt x="157" y="165"/>
                  </a:lnTo>
                  <a:lnTo>
                    <a:pt x="161" y="167"/>
                  </a:lnTo>
                  <a:lnTo>
                    <a:pt x="171" y="170"/>
                  </a:lnTo>
                  <a:lnTo>
                    <a:pt x="181" y="172"/>
                  </a:lnTo>
                  <a:lnTo>
                    <a:pt x="201" y="174"/>
                  </a:lnTo>
                  <a:lnTo>
                    <a:pt x="211" y="175"/>
                  </a:lnTo>
                  <a:lnTo>
                    <a:pt x="211" y="176"/>
                  </a:lnTo>
                  <a:lnTo>
                    <a:pt x="213" y="182"/>
                  </a:lnTo>
                  <a:lnTo>
                    <a:pt x="218" y="190"/>
                  </a:lnTo>
                  <a:lnTo>
                    <a:pt x="224" y="196"/>
                  </a:lnTo>
                  <a:lnTo>
                    <a:pt x="228" y="198"/>
                  </a:lnTo>
                  <a:lnTo>
                    <a:pt x="229" y="198"/>
                  </a:lnTo>
                  <a:lnTo>
                    <a:pt x="231" y="198"/>
                  </a:lnTo>
                  <a:lnTo>
                    <a:pt x="233" y="197"/>
                  </a:lnTo>
                  <a:lnTo>
                    <a:pt x="235" y="196"/>
                  </a:lnTo>
                  <a:lnTo>
                    <a:pt x="237" y="193"/>
                  </a:lnTo>
                  <a:lnTo>
                    <a:pt x="242" y="187"/>
                  </a:lnTo>
                  <a:lnTo>
                    <a:pt x="244" y="182"/>
                  </a:lnTo>
                  <a:lnTo>
                    <a:pt x="247" y="171"/>
                  </a:lnTo>
                  <a:lnTo>
                    <a:pt x="249" y="144"/>
                  </a:lnTo>
                  <a:lnTo>
                    <a:pt x="248" y="116"/>
                  </a:lnTo>
                  <a:lnTo>
                    <a:pt x="239" y="71"/>
                  </a:lnTo>
                  <a:lnTo>
                    <a:pt x="234" y="62"/>
                  </a:lnTo>
                  <a:lnTo>
                    <a:pt x="232" y="69"/>
                  </a:lnTo>
                  <a:lnTo>
                    <a:pt x="230" y="85"/>
                  </a:lnTo>
                  <a:lnTo>
                    <a:pt x="226" y="113"/>
                  </a:lnTo>
                  <a:lnTo>
                    <a:pt x="222" y="126"/>
                  </a:lnTo>
                  <a:lnTo>
                    <a:pt x="215" y="136"/>
                  </a:lnTo>
                  <a:lnTo>
                    <a:pt x="211" y="140"/>
                  </a:lnTo>
                  <a:lnTo>
                    <a:pt x="207" y="143"/>
                  </a:lnTo>
                  <a:lnTo>
                    <a:pt x="203" y="144"/>
                  </a:lnTo>
                  <a:lnTo>
                    <a:pt x="198" y="144"/>
                  </a:lnTo>
                  <a:lnTo>
                    <a:pt x="194" y="143"/>
                  </a:lnTo>
                  <a:lnTo>
                    <a:pt x="184" y="139"/>
                  </a:lnTo>
                  <a:lnTo>
                    <a:pt x="174" y="133"/>
                  </a:lnTo>
                  <a:lnTo>
                    <a:pt x="165" y="126"/>
                  </a:lnTo>
                  <a:lnTo>
                    <a:pt x="160" y="117"/>
                  </a:lnTo>
                  <a:lnTo>
                    <a:pt x="155" y="108"/>
                  </a:lnTo>
                  <a:lnTo>
                    <a:pt x="148" y="89"/>
                  </a:lnTo>
                  <a:lnTo>
                    <a:pt x="144" y="69"/>
                  </a:lnTo>
                  <a:lnTo>
                    <a:pt x="138" y="31"/>
                  </a:lnTo>
                  <a:lnTo>
                    <a:pt x="128" y="1"/>
                  </a:lnTo>
                  <a:lnTo>
                    <a:pt x="126" y="0"/>
                  </a:lnTo>
                  <a:lnTo>
                    <a:pt x="125" y="0"/>
                  </a:lnTo>
                  <a:lnTo>
                    <a:pt x="124" y="1"/>
                  </a:lnTo>
                  <a:lnTo>
                    <a:pt x="123" y="3"/>
                  </a:lnTo>
                  <a:lnTo>
                    <a:pt x="122" y="7"/>
                  </a:lnTo>
                  <a:lnTo>
                    <a:pt x="120" y="15"/>
                  </a:lnTo>
                  <a:lnTo>
                    <a:pt x="113" y="31"/>
                  </a:lnTo>
                  <a:lnTo>
                    <a:pt x="11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5" name="Freeform 210"/>
            <p:cNvSpPr>
              <a:spLocks/>
            </p:cNvSpPr>
            <p:nvPr/>
          </p:nvSpPr>
          <p:spPr bwMode="auto">
            <a:xfrm>
              <a:off x="4021" y="3903"/>
              <a:ext cx="77" cy="26"/>
            </a:xfrm>
            <a:custGeom>
              <a:avLst/>
              <a:gdLst>
                <a:gd name="T0" fmla="*/ 0 w 184"/>
                <a:gd name="T1" fmla="*/ 0 h 60"/>
                <a:gd name="T2" fmla="*/ 0 w 184"/>
                <a:gd name="T3" fmla="*/ 0 h 60"/>
                <a:gd name="T4" fmla="*/ 0 w 184"/>
                <a:gd name="T5" fmla="*/ 0 h 60"/>
                <a:gd name="T6" fmla="*/ 0 w 184"/>
                <a:gd name="T7" fmla="*/ 0 h 60"/>
                <a:gd name="T8" fmla="*/ 0 w 184"/>
                <a:gd name="T9" fmla="*/ 0 h 60"/>
                <a:gd name="T10" fmla="*/ 0 w 184"/>
                <a:gd name="T11" fmla="*/ 0 h 60"/>
                <a:gd name="T12" fmla="*/ 0 w 184"/>
                <a:gd name="T13" fmla="*/ 0 h 60"/>
                <a:gd name="T14" fmla="*/ 0 w 184"/>
                <a:gd name="T15" fmla="*/ 0 h 60"/>
                <a:gd name="T16" fmla="*/ 0 w 184"/>
                <a:gd name="T17" fmla="*/ 0 h 60"/>
                <a:gd name="T18" fmla="*/ 0 w 184"/>
                <a:gd name="T19" fmla="*/ 0 h 60"/>
                <a:gd name="T20" fmla="*/ 0 w 184"/>
                <a:gd name="T21" fmla="*/ 0 h 60"/>
                <a:gd name="T22" fmla="*/ 0 w 184"/>
                <a:gd name="T23" fmla="*/ 0 h 60"/>
                <a:gd name="T24" fmla="*/ 0 w 184"/>
                <a:gd name="T25" fmla="*/ 0 h 60"/>
                <a:gd name="T26" fmla="*/ 0 w 184"/>
                <a:gd name="T27" fmla="*/ 0 h 60"/>
                <a:gd name="T28" fmla="*/ 0 w 184"/>
                <a:gd name="T29" fmla="*/ 0 h 60"/>
                <a:gd name="T30" fmla="*/ 0 w 184"/>
                <a:gd name="T31" fmla="*/ 0 h 60"/>
                <a:gd name="T32" fmla="*/ 0 w 184"/>
                <a:gd name="T33" fmla="*/ 0 h 60"/>
                <a:gd name="T34" fmla="*/ 0 w 184"/>
                <a:gd name="T35" fmla="*/ 0 h 60"/>
                <a:gd name="T36" fmla="*/ 0 w 184"/>
                <a:gd name="T37" fmla="*/ 0 h 60"/>
                <a:gd name="T38" fmla="*/ 0 w 184"/>
                <a:gd name="T39" fmla="*/ 0 h 60"/>
                <a:gd name="T40" fmla="*/ 0 w 184"/>
                <a:gd name="T41" fmla="*/ 0 h 60"/>
                <a:gd name="T42" fmla="*/ 0 w 184"/>
                <a:gd name="T43" fmla="*/ 0 h 60"/>
                <a:gd name="T44" fmla="*/ 0 w 184"/>
                <a:gd name="T45" fmla="*/ 0 h 60"/>
                <a:gd name="T46" fmla="*/ 0 w 184"/>
                <a:gd name="T47" fmla="*/ 0 h 60"/>
                <a:gd name="T48" fmla="*/ 0 w 184"/>
                <a:gd name="T49" fmla="*/ 0 h 60"/>
                <a:gd name="T50" fmla="*/ 0 w 184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84"/>
                <a:gd name="T79" fmla="*/ 0 h 60"/>
                <a:gd name="T80" fmla="*/ 184 w 184"/>
                <a:gd name="T81" fmla="*/ 60 h 6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84" h="60">
                  <a:moveTo>
                    <a:pt x="125" y="5"/>
                  </a:moveTo>
                  <a:lnTo>
                    <a:pt x="132" y="10"/>
                  </a:lnTo>
                  <a:lnTo>
                    <a:pt x="148" y="22"/>
                  </a:lnTo>
                  <a:lnTo>
                    <a:pt x="171" y="45"/>
                  </a:lnTo>
                  <a:lnTo>
                    <a:pt x="183" y="60"/>
                  </a:lnTo>
                  <a:lnTo>
                    <a:pt x="184" y="60"/>
                  </a:lnTo>
                  <a:lnTo>
                    <a:pt x="180" y="60"/>
                  </a:lnTo>
                  <a:lnTo>
                    <a:pt x="174" y="60"/>
                  </a:lnTo>
                  <a:lnTo>
                    <a:pt x="161" y="60"/>
                  </a:lnTo>
                  <a:lnTo>
                    <a:pt x="149" y="60"/>
                  </a:lnTo>
                  <a:lnTo>
                    <a:pt x="146" y="60"/>
                  </a:lnTo>
                  <a:lnTo>
                    <a:pt x="136" y="55"/>
                  </a:lnTo>
                  <a:lnTo>
                    <a:pt x="107" y="37"/>
                  </a:lnTo>
                  <a:lnTo>
                    <a:pt x="75" y="23"/>
                  </a:lnTo>
                  <a:lnTo>
                    <a:pt x="69" y="22"/>
                  </a:lnTo>
                  <a:lnTo>
                    <a:pt x="62" y="22"/>
                  </a:lnTo>
                  <a:lnTo>
                    <a:pt x="48" y="22"/>
                  </a:lnTo>
                  <a:lnTo>
                    <a:pt x="18" y="22"/>
                  </a:lnTo>
                  <a:lnTo>
                    <a:pt x="0" y="22"/>
                  </a:lnTo>
                  <a:lnTo>
                    <a:pt x="5" y="18"/>
                  </a:lnTo>
                  <a:lnTo>
                    <a:pt x="13" y="15"/>
                  </a:lnTo>
                  <a:lnTo>
                    <a:pt x="33" y="8"/>
                  </a:lnTo>
                  <a:lnTo>
                    <a:pt x="83" y="0"/>
                  </a:lnTo>
                  <a:lnTo>
                    <a:pt x="12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6" name="Freeform 211"/>
            <p:cNvSpPr>
              <a:spLocks/>
            </p:cNvSpPr>
            <p:nvPr/>
          </p:nvSpPr>
          <p:spPr bwMode="auto">
            <a:xfrm>
              <a:off x="4150" y="3878"/>
              <a:ext cx="81" cy="103"/>
            </a:xfrm>
            <a:custGeom>
              <a:avLst/>
              <a:gdLst>
                <a:gd name="T0" fmla="*/ 0 w 198"/>
                <a:gd name="T1" fmla="*/ 0 h 237"/>
                <a:gd name="T2" fmla="*/ 0 w 198"/>
                <a:gd name="T3" fmla="*/ 0 h 237"/>
                <a:gd name="T4" fmla="*/ 0 w 198"/>
                <a:gd name="T5" fmla="*/ 0 h 237"/>
                <a:gd name="T6" fmla="*/ 0 w 198"/>
                <a:gd name="T7" fmla="*/ 0 h 237"/>
                <a:gd name="T8" fmla="*/ 0 w 198"/>
                <a:gd name="T9" fmla="*/ 0 h 237"/>
                <a:gd name="T10" fmla="*/ 0 w 198"/>
                <a:gd name="T11" fmla="*/ 0 h 237"/>
                <a:gd name="T12" fmla="*/ 0 w 198"/>
                <a:gd name="T13" fmla="*/ 0 h 237"/>
                <a:gd name="T14" fmla="*/ 0 w 198"/>
                <a:gd name="T15" fmla="*/ 0 h 237"/>
                <a:gd name="T16" fmla="*/ 0 w 198"/>
                <a:gd name="T17" fmla="*/ 0 h 237"/>
                <a:gd name="T18" fmla="*/ 0 w 198"/>
                <a:gd name="T19" fmla="*/ 0 h 237"/>
                <a:gd name="T20" fmla="*/ 0 w 198"/>
                <a:gd name="T21" fmla="*/ 0 h 237"/>
                <a:gd name="T22" fmla="*/ 0 w 198"/>
                <a:gd name="T23" fmla="*/ 0 h 237"/>
                <a:gd name="T24" fmla="*/ 0 w 198"/>
                <a:gd name="T25" fmla="*/ 0 h 237"/>
                <a:gd name="T26" fmla="*/ 0 w 198"/>
                <a:gd name="T27" fmla="*/ 0 h 237"/>
                <a:gd name="T28" fmla="*/ 0 w 198"/>
                <a:gd name="T29" fmla="*/ 0 h 237"/>
                <a:gd name="T30" fmla="*/ 0 w 198"/>
                <a:gd name="T31" fmla="*/ 0 h 237"/>
                <a:gd name="T32" fmla="*/ 0 w 198"/>
                <a:gd name="T33" fmla="*/ 0 h 237"/>
                <a:gd name="T34" fmla="*/ 0 w 198"/>
                <a:gd name="T35" fmla="*/ 0 h 237"/>
                <a:gd name="T36" fmla="*/ 0 w 198"/>
                <a:gd name="T37" fmla="*/ 0 h 237"/>
                <a:gd name="T38" fmla="*/ 0 w 198"/>
                <a:gd name="T39" fmla="*/ 0 h 237"/>
                <a:gd name="T40" fmla="*/ 0 w 198"/>
                <a:gd name="T41" fmla="*/ 0 h 237"/>
                <a:gd name="T42" fmla="*/ 0 w 198"/>
                <a:gd name="T43" fmla="*/ 0 h 237"/>
                <a:gd name="T44" fmla="*/ 0 w 198"/>
                <a:gd name="T45" fmla="*/ 0 h 237"/>
                <a:gd name="T46" fmla="*/ 0 w 198"/>
                <a:gd name="T47" fmla="*/ 0 h 237"/>
                <a:gd name="T48" fmla="*/ 0 w 198"/>
                <a:gd name="T49" fmla="*/ 0 h 237"/>
                <a:gd name="T50" fmla="*/ 0 w 198"/>
                <a:gd name="T51" fmla="*/ 0 h 237"/>
                <a:gd name="T52" fmla="*/ 0 w 198"/>
                <a:gd name="T53" fmla="*/ 0 h 237"/>
                <a:gd name="T54" fmla="*/ 0 w 198"/>
                <a:gd name="T55" fmla="*/ 0 h 237"/>
                <a:gd name="T56" fmla="*/ 0 w 198"/>
                <a:gd name="T57" fmla="*/ 0 h 237"/>
                <a:gd name="T58" fmla="*/ 0 w 198"/>
                <a:gd name="T59" fmla="*/ 0 h 237"/>
                <a:gd name="T60" fmla="*/ 0 w 198"/>
                <a:gd name="T61" fmla="*/ 0 h 237"/>
                <a:gd name="T62" fmla="*/ 0 w 198"/>
                <a:gd name="T63" fmla="*/ 0 h 237"/>
                <a:gd name="T64" fmla="*/ 0 w 198"/>
                <a:gd name="T65" fmla="*/ 0 h 237"/>
                <a:gd name="T66" fmla="*/ 0 w 198"/>
                <a:gd name="T67" fmla="*/ 0 h 237"/>
                <a:gd name="T68" fmla="*/ 0 w 198"/>
                <a:gd name="T69" fmla="*/ 0 h 237"/>
                <a:gd name="T70" fmla="*/ 0 w 198"/>
                <a:gd name="T71" fmla="*/ 0 h 237"/>
                <a:gd name="T72" fmla="*/ 0 w 198"/>
                <a:gd name="T73" fmla="*/ 0 h 237"/>
                <a:gd name="T74" fmla="*/ 0 w 198"/>
                <a:gd name="T75" fmla="*/ 0 h 237"/>
                <a:gd name="T76" fmla="*/ 0 w 198"/>
                <a:gd name="T77" fmla="*/ 0 h 237"/>
                <a:gd name="T78" fmla="*/ 0 w 198"/>
                <a:gd name="T79" fmla="*/ 0 h 237"/>
                <a:gd name="T80" fmla="*/ 0 w 198"/>
                <a:gd name="T81" fmla="*/ 0 h 237"/>
                <a:gd name="T82" fmla="*/ 0 w 198"/>
                <a:gd name="T83" fmla="*/ 0 h 237"/>
                <a:gd name="T84" fmla="*/ 0 w 198"/>
                <a:gd name="T85" fmla="*/ 0 h 237"/>
                <a:gd name="T86" fmla="*/ 0 w 198"/>
                <a:gd name="T87" fmla="*/ 0 h 237"/>
                <a:gd name="T88" fmla="*/ 0 w 198"/>
                <a:gd name="T89" fmla="*/ 0 h 237"/>
                <a:gd name="T90" fmla="*/ 0 w 198"/>
                <a:gd name="T91" fmla="*/ 0 h 237"/>
                <a:gd name="T92" fmla="*/ 0 w 198"/>
                <a:gd name="T93" fmla="*/ 0 h 237"/>
                <a:gd name="T94" fmla="*/ 0 w 198"/>
                <a:gd name="T95" fmla="*/ 0 h 237"/>
                <a:gd name="T96" fmla="*/ 0 w 198"/>
                <a:gd name="T97" fmla="*/ 0 h 237"/>
                <a:gd name="T98" fmla="*/ 0 w 198"/>
                <a:gd name="T99" fmla="*/ 0 h 237"/>
                <a:gd name="T100" fmla="*/ 0 w 198"/>
                <a:gd name="T101" fmla="*/ 0 h 23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8"/>
                <a:gd name="T154" fmla="*/ 0 h 237"/>
                <a:gd name="T155" fmla="*/ 198 w 198"/>
                <a:gd name="T156" fmla="*/ 237 h 23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8" h="237">
                  <a:moveTo>
                    <a:pt x="102" y="81"/>
                  </a:moveTo>
                  <a:lnTo>
                    <a:pt x="102" y="100"/>
                  </a:lnTo>
                  <a:lnTo>
                    <a:pt x="103" y="131"/>
                  </a:lnTo>
                  <a:lnTo>
                    <a:pt x="108" y="156"/>
                  </a:lnTo>
                  <a:lnTo>
                    <a:pt x="120" y="173"/>
                  </a:lnTo>
                  <a:lnTo>
                    <a:pt x="142" y="184"/>
                  </a:lnTo>
                  <a:lnTo>
                    <a:pt x="175" y="189"/>
                  </a:lnTo>
                  <a:lnTo>
                    <a:pt x="198" y="189"/>
                  </a:lnTo>
                  <a:lnTo>
                    <a:pt x="194" y="193"/>
                  </a:lnTo>
                  <a:lnTo>
                    <a:pt x="190" y="201"/>
                  </a:lnTo>
                  <a:lnTo>
                    <a:pt x="182" y="217"/>
                  </a:lnTo>
                  <a:lnTo>
                    <a:pt x="177" y="223"/>
                  </a:lnTo>
                  <a:lnTo>
                    <a:pt x="171" y="228"/>
                  </a:lnTo>
                  <a:lnTo>
                    <a:pt x="168" y="229"/>
                  </a:lnTo>
                  <a:lnTo>
                    <a:pt x="158" y="232"/>
                  </a:lnTo>
                  <a:lnTo>
                    <a:pt x="139" y="235"/>
                  </a:lnTo>
                  <a:lnTo>
                    <a:pt x="98" y="237"/>
                  </a:lnTo>
                  <a:lnTo>
                    <a:pt x="61" y="228"/>
                  </a:lnTo>
                  <a:lnTo>
                    <a:pt x="54" y="223"/>
                  </a:lnTo>
                  <a:lnTo>
                    <a:pt x="47" y="219"/>
                  </a:lnTo>
                  <a:lnTo>
                    <a:pt x="41" y="212"/>
                  </a:lnTo>
                  <a:lnTo>
                    <a:pt x="31" y="196"/>
                  </a:lnTo>
                  <a:lnTo>
                    <a:pt x="21" y="176"/>
                  </a:lnTo>
                  <a:lnTo>
                    <a:pt x="6" y="136"/>
                  </a:lnTo>
                  <a:lnTo>
                    <a:pt x="0" y="120"/>
                  </a:lnTo>
                  <a:lnTo>
                    <a:pt x="1" y="122"/>
                  </a:lnTo>
                  <a:lnTo>
                    <a:pt x="9" y="132"/>
                  </a:lnTo>
                  <a:lnTo>
                    <a:pt x="38" y="167"/>
                  </a:lnTo>
                  <a:lnTo>
                    <a:pt x="55" y="181"/>
                  </a:lnTo>
                  <a:lnTo>
                    <a:pt x="62" y="184"/>
                  </a:lnTo>
                  <a:lnTo>
                    <a:pt x="68" y="186"/>
                  </a:lnTo>
                  <a:lnTo>
                    <a:pt x="73" y="183"/>
                  </a:lnTo>
                  <a:lnTo>
                    <a:pt x="81" y="171"/>
                  </a:lnTo>
                  <a:lnTo>
                    <a:pt x="87" y="157"/>
                  </a:lnTo>
                  <a:lnTo>
                    <a:pt x="89" y="141"/>
                  </a:lnTo>
                  <a:lnTo>
                    <a:pt x="90" y="124"/>
                  </a:lnTo>
                  <a:lnTo>
                    <a:pt x="85" y="90"/>
                  </a:lnTo>
                  <a:lnTo>
                    <a:pt x="75" y="55"/>
                  </a:lnTo>
                  <a:lnTo>
                    <a:pt x="63" y="25"/>
                  </a:lnTo>
                  <a:lnTo>
                    <a:pt x="52" y="0"/>
                  </a:lnTo>
                  <a:lnTo>
                    <a:pt x="60" y="5"/>
                  </a:lnTo>
                  <a:lnTo>
                    <a:pt x="76" y="13"/>
                  </a:lnTo>
                  <a:lnTo>
                    <a:pt x="102" y="27"/>
                  </a:lnTo>
                  <a:lnTo>
                    <a:pt x="134" y="39"/>
                  </a:lnTo>
                  <a:lnTo>
                    <a:pt x="144" y="41"/>
                  </a:lnTo>
                  <a:lnTo>
                    <a:pt x="137" y="43"/>
                  </a:lnTo>
                  <a:lnTo>
                    <a:pt x="117" y="52"/>
                  </a:lnTo>
                  <a:lnTo>
                    <a:pt x="108" y="60"/>
                  </a:lnTo>
                  <a:lnTo>
                    <a:pt x="102" y="73"/>
                  </a:lnTo>
                  <a:lnTo>
                    <a:pt x="102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7" name="Freeform 212"/>
            <p:cNvSpPr>
              <a:spLocks/>
            </p:cNvSpPr>
            <p:nvPr/>
          </p:nvSpPr>
          <p:spPr bwMode="auto">
            <a:xfrm>
              <a:off x="4434" y="2944"/>
              <a:ext cx="157" cy="75"/>
            </a:xfrm>
            <a:custGeom>
              <a:avLst/>
              <a:gdLst>
                <a:gd name="T0" fmla="*/ 0 w 384"/>
                <a:gd name="T1" fmla="*/ 0 h 170"/>
                <a:gd name="T2" fmla="*/ 0 w 384"/>
                <a:gd name="T3" fmla="*/ 0 h 170"/>
                <a:gd name="T4" fmla="*/ 0 w 384"/>
                <a:gd name="T5" fmla="*/ 0 h 170"/>
                <a:gd name="T6" fmla="*/ 0 w 384"/>
                <a:gd name="T7" fmla="*/ 0 h 170"/>
                <a:gd name="T8" fmla="*/ 0 w 384"/>
                <a:gd name="T9" fmla="*/ 0 h 170"/>
                <a:gd name="T10" fmla="*/ 0 w 384"/>
                <a:gd name="T11" fmla="*/ 0 h 170"/>
                <a:gd name="T12" fmla="*/ 0 w 384"/>
                <a:gd name="T13" fmla="*/ 0 h 170"/>
                <a:gd name="T14" fmla="*/ 0 w 384"/>
                <a:gd name="T15" fmla="*/ 0 h 170"/>
                <a:gd name="T16" fmla="*/ 0 w 384"/>
                <a:gd name="T17" fmla="*/ 0 h 170"/>
                <a:gd name="T18" fmla="*/ 0 w 384"/>
                <a:gd name="T19" fmla="*/ 0 h 170"/>
                <a:gd name="T20" fmla="*/ 0 w 384"/>
                <a:gd name="T21" fmla="*/ 0 h 170"/>
                <a:gd name="T22" fmla="*/ 0 w 384"/>
                <a:gd name="T23" fmla="*/ 0 h 170"/>
                <a:gd name="T24" fmla="*/ 0 w 384"/>
                <a:gd name="T25" fmla="*/ 0 h 170"/>
                <a:gd name="T26" fmla="*/ 0 w 384"/>
                <a:gd name="T27" fmla="*/ 0 h 170"/>
                <a:gd name="T28" fmla="*/ 0 w 384"/>
                <a:gd name="T29" fmla="*/ 0 h 170"/>
                <a:gd name="T30" fmla="*/ 0 w 384"/>
                <a:gd name="T31" fmla="*/ 0 h 170"/>
                <a:gd name="T32" fmla="*/ 0 w 384"/>
                <a:gd name="T33" fmla="*/ 0 h 170"/>
                <a:gd name="T34" fmla="*/ 0 w 384"/>
                <a:gd name="T35" fmla="*/ 0 h 170"/>
                <a:gd name="T36" fmla="*/ 0 w 384"/>
                <a:gd name="T37" fmla="*/ 0 h 170"/>
                <a:gd name="T38" fmla="*/ 0 w 384"/>
                <a:gd name="T39" fmla="*/ 0 h 170"/>
                <a:gd name="T40" fmla="*/ 0 w 384"/>
                <a:gd name="T41" fmla="*/ 0 h 170"/>
                <a:gd name="T42" fmla="*/ 0 w 384"/>
                <a:gd name="T43" fmla="*/ 0 h 170"/>
                <a:gd name="T44" fmla="*/ 0 w 384"/>
                <a:gd name="T45" fmla="*/ 0 h 170"/>
                <a:gd name="T46" fmla="*/ 0 w 384"/>
                <a:gd name="T47" fmla="*/ 0 h 170"/>
                <a:gd name="T48" fmla="*/ 0 w 384"/>
                <a:gd name="T49" fmla="*/ 0 h 170"/>
                <a:gd name="T50" fmla="*/ 0 w 384"/>
                <a:gd name="T51" fmla="*/ 0 h 170"/>
                <a:gd name="T52" fmla="*/ 0 w 384"/>
                <a:gd name="T53" fmla="*/ 0 h 170"/>
                <a:gd name="T54" fmla="*/ 0 w 384"/>
                <a:gd name="T55" fmla="*/ 0 h 170"/>
                <a:gd name="T56" fmla="*/ 0 w 384"/>
                <a:gd name="T57" fmla="*/ 0 h 170"/>
                <a:gd name="T58" fmla="*/ 0 w 384"/>
                <a:gd name="T59" fmla="*/ 0 h 170"/>
                <a:gd name="T60" fmla="*/ 0 w 384"/>
                <a:gd name="T61" fmla="*/ 0 h 170"/>
                <a:gd name="T62" fmla="*/ 0 w 384"/>
                <a:gd name="T63" fmla="*/ 0 h 170"/>
                <a:gd name="T64" fmla="*/ 0 w 384"/>
                <a:gd name="T65" fmla="*/ 0 h 170"/>
                <a:gd name="T66" fmla="*/ 0 w 384"/>
                <a:gd name="T67" fmla="*/ 0 h 170"/>
                <a:gd name="T68" fmla="*/ 0 w 384"/>
                <a:gd name="T69" fmla="*/ 0 h 17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84"/>
                <a:gd name="T106" fmla="*/ 0 h 170"/>
                <a:gd name="T107" fmla="*/ 384 w 384"/>
                <a:gd name="T108" fmla="*/ 170 h 17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84" h="170">
                  <a:moveTo>
                    <a:pt x="96" y="142"/>
                  </a:moveTo>
                  <a:lnTo>
                    <a:pt x="103" y="137"/>
                  </a:lnTo>
                  <a:lnTo>
                    <a:pt x="109" y="129"/>
                  </a:lnTo>
                  <a:lnTo>
                    <a:pt x="113" y="119"/>
                  </a:lnTo>
                  <a:lnTo>
                    <a:pt x="118" y="95"/>
                  </a:lnTo>
                  <a:lnTo>
                    <a:pt x="122" y="68"/>
                  </a:lnTo>
                  <a:lnTo>
                    <a:pt x="126" y="45"/>
                  </a:lnTo>
                  <a:lnTo>
                    <a:pt x="132" y="27"/>
                  </a:lnTo>
                  <a:lnTo>
                    <a:pt x="138" y="21"/>
                  </a:lnTo>
                  <a:lnTo>
                    <a:pt x="143" y="17"/>
                  </a:lnTo>
                  <a:lnTo>
                    <a:pt x="157" y="11"/>
                  </a:lnTo>
                  <a:lnTo>
                    <a:pt x="171" y="8"/>
                  </a:lnTo>
                  <a:lnTo>
                    <a:pt x="187" y="9"/>
                  </a:lnTo>
                  <a:lnTo>
                    <a:pt x="200" y="14"/>
                  </a:lnTo>
                  <a:lnTo>
                    <a:pt x="209" y="26"/>
                  </a:lnTo>
                  <a:lnTo>
                    <a:pt x="213" y="34"/>
                  </a:lnTo>
                  <a:lnTo>
                    <a:pt x="215" y="44"/>
                  </a:lnTo>
                  <a:lnTo>
                    <a:pt x="219" y="63"/>
                  </a:lnTo>
                  <a:lnTo>
                    <a:pt x="226" y="99"/>
                  </a:lnTo>
                  <a:lnTo>
                    <a:pt x="228" y="118"/>
                  </a:lnTo>
                  <a:lnTo>
                    <a:pt x="229" y="118"/>
                  </a:lnTo>
                  <a:lnTo>
                    <a:pt x="230" y="119"/>
                  </a:lnTo>
                  <a:lnTo>
                    <a:pt x="237" y="123"/>
                  </a:lnTo>
                  <a:lnTo>
                    <a:pt x="267" y="136"/>
                  </a:lnTo>
                  <a:lnTo>
                    <a:pt x="283" y="139"/>
                  </a:lnTo>
                  <a:lnTo>
                    <a:pt x="298" y="138"/>
                  </a:lnTo>
                  <a:lnTo>
                    <a:pt x="305" y="134"/>
                  </a:lnTo>
                  <a:lnTo>
                    <a:pt x="310" y="129"/>
                  </a:lnTo>
                  <a:lnTo>
                    <a:pt x="316" y="119"/>
                  </a:lnTo>
                  <a:lnTo>
                    <a:pt x="327" y="93"/>
                  </a:lnTo>
                  <a:lnTo>
                    <a:pt x="345" y="31"/>
                  </a:lnTo>
                  <a:lnTo>
                    <a:pt x="353" y="0"/>
                  </a:lnTo>
                  <a:lnTo>
                    <a:pt x="360" y="1"/>
                  </a:lnTo>
                  <a:lnTo>
                    <a:pt x="371" y="1"/>
                  </a:lnTo>
                  <a:lnTo>
                    <a:pt x="381" y="1"/>
                  </a:lnTo>
                  <a:lnTo>
                    <a:pt x="384" y="1"/>
                  </a:lnTo>
                  <a:lnTo>
                    <a:pt x="383" y="4"/>
                  </a:lnTo>
                  <a:lnTo>
                    <a:pt x="381" y="23"/>
                  </a:lnTo>
                  <a:lnTo>
                    <a:pt x="373" y="91"/>
                  </a:lnTo>
                  <a:lnTo>
                    <a:pt x="359" y="150"/>
                  </a:lnTo>
                  <a:lnTo>
                    <a:pt x="355" y="156"/>
                  </a:lnTo>
                  <a:lnTo>
                    <a:pt x="350" y="160"/>
                  </a:lnTo>
                  <a:lnTo>
                    <a:pt x="344" y="164"/>
                  </a:lnTo>
                  <a:lnTo>
                    <a:pt x="337" y="166"/>
                  </a:lnTo>
                  <a:lnTo>
                    <a:pt x="317" y="170"/>
                  </a:lnTo>
                  <a:lnTo>
                    <a:pt x="297" y="170"/>
                  </a:lnTo>
                  <a:lnTo>
                    <a:pt x="257" y="162"/>
                  </a:lnTo>
                  <a:lnTo>
                    <a:pt x="249" y="158"/>
                  </a:lnTo>
                  <a:lnTo>
                    <a:pt x="239" y="155"/>
                  </a:lnTo>
                  <a:lnTo>
                    <a:pt x="221" y="147"/>
                  </a:lnTo>
                  <a:lnTo>
                    <a:pt x="183" y="133"/>
                  </a:lnTo>
                  <a:lnTo>
                    <a:pt x="160" y="126"/>
                  </a:lnTo>
                  <a:lnTo>
                    <a:pt x="159" y="125"/>
                  </a:lnTo>
                  <a:lnTo>
                    <a:pt x="158" y="126"/>
                  </a:lnTo>
                  <a:lnTo>
                    <a:pt x="154" y="132"/>
                  </a:lnTo>
                  <a:lnTo>
                    <a:pt x="133" y="153"/>
                  </a:lnTo>
                  <a:lnTo>
                    <a:pt x="91" y="169"/>
                  </a:lnTo>
                  <a:lnTo>
                    <a:pt x="77" y="169"/>
                  </a:lnTo>
                  <a:lnTo>
                    <a:pt x="62" y="169"/>
                  </a:lnTo>
                  <a:lnTo>
                    <a:pt x="39" y="165"/>
                  </a:lnTo>
                  <a:lnTo>
                    <a:pt x="21" y="158"/>
                  </a:lnTo>
                  <a:lnTo>
                    <a:pt x="10" y="151"/>
                  </a:lnTo>
                  <a:lnTo>
                    <a:pt x="3" y="143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10" y="141"/>
                  </a:lnTo>
                  <a:lnTo>
                    <a:pt x="47" y="149"/>
                  </a:lnTo>
                  <a:lnTo>
                    <a:pt x="87" y="147"/>
                  </a:lnTo>
                  <a:lnTo>
                    <a:pt x="96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8" name="Freeform 213"/>
            <p:cNvSpPr>
              <a:spLocks/>
            </p:cNvSpPr>
            <p:nvPr/>
          </p:nvSpPr>
          <p:spPr bwMode="auto">
            <a:xfrm>
              <a:off x="4457" y="3049"/>
              <a:ext cx="59" cy="64"/>
            </a:xfrm>
            <a:custGeom>
              <a:avLst/>
              <a:gdLst>
                <a:gd name="T0" fmla="*/ 0 w 144"/>
                <a:gd name="T1" fmla="*/ 0 h 146"/>
                <a:gd name="T2" fmla="*/ 0 w 144"/>
                <a:gd name="T3" fmla="*/ 0 h 146"/>
                <a:gd name="T4" fmla="*/ 0 w 144"/>
                <a:gd name="T5" fmla="*/ 0 h 146"/>
                <a:gd name="T6" fmla="*/ 0 w 144"/>
                <a:gd name="T7" fmla="*/ 0 h 146"/>
                <a:gd name="T8" fmla="*/ 0 w 144"/>
                <a:gd name="T9" fmla="*/ 0 h 146"/>
                <a:gd name="T10" fmla="*/ 0 w 144"/>
                <a:gd name="T11" fmla="*/ 0 h 146"/>
                <a:gd name="T12" fmla="*/ 0 w 144"/>
                <a:gd name="T13" fmla="*/ 0 h 146"/>
                <a:gd name="T14" fmla="*/ 0 w 144"/>
                <a:gd name="T15" fmla="*/ 0 h 146"/>
                <a:gd name="T16" fmla="*/ 0 w 144"/>
                <a:gd name="T17" fmla="*/ 0 h 146"/>
                <a:gd name="T18" fmla="*/ 0 w 144"/>
                <a:gd name="T19" fmla="*/ 0 h 146"/>
                <a:gd name="T20" fmla="*/ 0 w 144"/>
                <a:gd name="T21" fmla="*/ 0 h 146"/>
                <a:gd name="T22" fmla="*/ 0 w 144"/>
                <a:gd name="T23" fmla="*/ 0 h 146"/>
                <a:gd name="T24" fmla="*/ 0 w 144"/>
                <a:gd name="T25" fmla="*/ 0 h 146"/>
                <a:gd name="T26" fmla="*/ 0 w 144"/>
                <a:gd name="T27" fmla="*/ 0 h 146"/>
                <a:gd name="T28" fmla="*/ 0 w 144"/>
                <a:gd name="T29" fmla="*/ 0 h 146"/>
                <a:gd name="T30" fmla="*/ 0 w 144"/>
                <a:gd name="T31" fmla="*/ 0 h 146"/>
                <a:gd name="T32" fmla="*/ 0 w 144"/>
                <a:gd name="T33" fmla="*/ 0 h 146"/>
                <a:gd name="T34" fmla="*/ 0 w 144"/>
                <a:gd name="T35" fmla="*/ 0 h 146"/>
                <a:gd name="T36" fmla="*/ 0 w 144"/>
                <a:gd name="T37" fmla="*/ 0 h 146"/>
                <a:gd name="T38" fmla="*/ 0 w 144"/>
                <a:gd name="T39" fmla="*/ 0 h 146"/>
                <a:gd name="T40" fmla="*/ 0 w 144"/>
                <a:gd name="T41" fmla="*/ 0 h 146"/>
                <a:gd name="T42" fmla="*/ 0 w 144"/>
                <a:gd name="T43" fmla="*/ 0 h 146"/>
                <a:gd name="T44" fmla="*/ 0 w 144"/>
                <a:gd name="T45" fmla="*/ 0 h 146"/>
                <a:gd name="T46" fmla="*/ 0 w 144"/>
                <a:gd name="T47" fmla="*/ 0 h 146"/>
                <a:gd name="T48" fmla="*/ 0 w 144"/>
                <a:gd name="T49" fmla="*/ 0 h 146"/>
                <a:gd name="T50" fmla="*/ 0 w 144"/>
                <a:gd name="T51" fmla="*/ 0 h 146"/>
                <a:gd name="T52" fmla="*/ 0 w 144"/>
                <a:gd name="T53" fmla="*/ 0 h 146"/>
                <a:gd name="T54" fmla="*/ 0 w 144"/>
                <a:gd name="T55" fmla="*/ 0 h 146"/>
                <a:gd name="T56" fmla="*/ 0 w 144"/>
                <a:gd name="T57" fmla="*/ 0 h 146"/>
                <a:gd name="T58" fmla="*/ 0 w 144"/>
                <a:gd name="T59" fmla="*/ 0 h 146"/>
                <a:gd name="T60" fmla="*/ 0 w 144"/>
                <a:gd name="T61" fmla="*/ 0 h 146"/>
                <a:gd name="T62" fmla="*/ 0 w 144"/>
                <a:gd name="T63" fmla="*/ 0 h 146"/>
                <a:gd name="T64" fmla="*/ 0 w 144"/>
                <a:gd name="T65" fmla="*/ 0 h 146"/>
                <a:gd name="T66" fmla="*/ 0 w 144"/>
                <a:gd name="T67" fmla="*/ 0 h 146"/>
                <a:gd name="T68" fmla="*/ 0 w 144"/>
                <a:gd name="T69" fmla="*/ 0 h 146"/>
                <a:gd name="T70" fmla="*/ 0 w 144"/>
                <a:gd name="T71" fmla="*/ 0 h 146"/>
                <a:gd name="T72" fmla="*/ 0 w 144"/>
                <a:gd name="T73" fmla="*/ 0 h 146"/>
                <a:gd name="T74" fmla="*/ 0 w 144"/>
                <a:gd name="T75" fmla="*/ 0 h 146"/>
                <a:gd name="T76" fmla="*/ 0 w 144"/>
                <a:gd name="T77" fmla="*/ 0 h 146"/>
                <a:gd name="T78" fmla="*/ 0 w 144"/>
                <a:gd name="T79" fmla="*/ 0 h 146"/>
                <a:gd name="T80" fmla="*/ 0 w 144"/>
                <a:gd name="T81" fmla="*/ 0 h 146"/>
                <a:gd name="T82" fmla="*/ 0 w 144"/>
                <a:gd name="T83" fmla="*/ 0 h 146"/>
                <a:gd name="T84" fmla="*/ 0 w 144"/>
                <a:gd name="T85" fmla="*/ 0 h 1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4"/>
                <a:gd name="T130" fmla="*/ 0 h 146"/>
                <a:gd name="T131" fmla="*/ 144 w 144"/>
                <a:gd name="T132" fmla="*/ 146 h 1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4" h="146">
                  <a:moveTo>
                    <a:pt x="65" y="88"/>
                  </a:moveTo>
                  <a:lnTo>
                    <a:pt x="61" y="92"/>
                  </a:lnTo>
                  <a:lnTo>
                    <a:pt x="56" y="94"/>
                  </a:lnTo>
                  <a:lnTo>
                    <a:pt x="49" y="95"/>
                  </a:lnTo>
                  <a:lnTo>
                    <a:pt x="42" y="95"/>
                  </a:lnTo>
                  <a:lnTo>
                    <a:pt x="26" y="94"/>
                  </a:lnTo>
                  <a:lnTo>
                    <a:pt x="12" y="93"/>
                  </a:lnTo>
                  <a:lnTo>
                    <a:pt x="6" y="94"/>
                  </a:lnTo>
                  <a:lnTo>
                    <a:pt x="2" y="95"/>
                  </a:lnTo>
                  <a:lnTo>
                    <a:pt x="0" y="98"/>
                  </a:lnTo>
                  <a:lnTo>
                    <a:pt x="1" y="101"/>
                  </a:lnTo>
                  <a:lnTo>
                    <a:pt x="4" y="108"/>
                  </a:lnTo>
                  <a:lnTo>
                    <a:pt x="14" y="121"/>
                  </a:lnTo>
                  <a:lnTo>
                    <a:pt x="28" y="131"/>
                  </a:lnTo>
                  <a:lnTo>
                    <a:pt x="45" y="140"/>
                  </a:lnTo>
                  <a:lnTo>
                    <a:pt x="62" y="144"/>
                  </a:lnTo>
                  <a:lnTo>
                    <a:pt x="79" y="146"/>
                  </a:lnTo>
                  <a:lnTo>
                    <a:pt x="87" y="145"/>
                  </a:lnTo>
                  <a:lnTo>
                    <a:pt x="94" y="144"/>
                  </a:lnTo>
                  <a:lnTo>
                    <a:pt x="107" y="138"/>
                  </a:lnTo>
                  <a:lnTo>
                    <a:pt x="121" y="128"/>
                  </a:lnTo>
                  <a:lnTo>
                    <a:pt x="132" y="116"/>
                  </a:lnTo>
                  <a:lnTo>
                    <a:pt x="140" y="103"/>
                  </a:lnTo>
                  <a:lnTo>
                    <a:pt x="144" y="89"/>
                  </a:lnTo>
                  <a:lnTo>
                    <a:pt x="144" y="82"/>
                  </a:lnTo>
                  <a:lnTo>
                    <a:pt x="142" y="72"/>
                  </a:lnTo>
                  <a:lnTo>
                    <a:pt x="137" y="50"/>
                  </a:lnTo>
                  <a:lnTo>
                    <a:pt x="127" y="30"/>
                  </a:lnTo>
                  <a:lnTo>
                    <a:pt x="114" y="14"/>
                  </a:lnTo>
                  <a:lnTo>
                    <a:pt x="97" y="3"/>
                  </a:lnTo>
                  <a:lnTo>
                    <a:pt x="79" y="0"/>
                  </a:lnTo>
                  <a:lnTo>
                    <a:pt x="69" y="1"/>
                  </a:lnTo>
                  <a:lnTo>
                    <a:pt x="62" y="4"/>
                  </a:lnTo>
                  <a:lnTo>
                    <a:pt x="59" y="9"/>
                  </a:lnTo>
                  <a:lnTo>
                    <a:pt x="57" y="15"/>
                  </a:lnTo>
                  <a:lnTo>
                    <a:pt x="57" y="22"/>
                  </a:lnTo>
                  <a:lnTo>
                    <a:pt x="59" y="30"/>
                  </a:lnTo>
                  <a:lnTo>
                    <a:pt x="63" y="47"/>
                  </a:lnTo>
                  <a:lnTo>
                    <a:pt x="67" y="66"/>
                  </a:lnTo>
                  <a:lnTo>
                    <a:pt x="67" y="82"/>
                  </a:lnTo>
                  <a:lnTo>
                    <a:pt x="65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9" name="Freeform 214"/>
            <p:cNvSpPr>
              <a:spLocks/>
            </p:cNvSpPr>
            <p:nvPr/>
          </p:nvSpPr>
          <p:spPr bwMode="auto">
            <a:xfrm>
              <a:off x="4414" y="3042"/>
              <a:ext cx="167" cy="754"/>
            </a:xfrm>
            <a:custGeom>
              <a:avLst/>
              <a:gdLst>
                <a:gd name="T0" fmla="*/ 0 w 407"/>
                <a:gd name="T1" fmla="*/ 0 h 1712"/>
                <a:gd name="T2" fmla="*/ 0 w 407"/>
                <a:gd name="T3" fmla="*/ 0 h 1712"/>
                <a:gd name="T4" fmla="*/ 0 w 407"/>
                <a:gd name="T5" fmla="*/ 0 h 1712"/>
                <a:gd name="T6" fmla="*/ 0 w 407"/>
                <a:gd name="T7" fmla="*/ 0 h 1712"/>
                <a:gd name="T8" fmla="*/ 0 w 407"/>
                <a:gd name="T9" fmla="*/ 0 h 1712"/>
                <a:gd name="T10" fmla="*/ 0 w 407"/>
                <a:gd name="T11" fmla="*/ 0 h 1712"/>
                <a:gd name="T12" fmla="*/ 0 w 407"/>
                <a:gd name="T13" fmla="*/ 0 h 1712"/>
                <a:gd name="T14" fmla="*/ 0 w 407"/>
                <a:gd name="T15" fmla="*/ 0 h 1712"/>
                <a:gd name="T16" fmla="*/ 0 w 407"/>
                <a:gd name="T17" fmla="*/ 0 h 1712"/>
                <a:gd name="T18" fmla="*/ 0 w 407"/>
                <a:gd name="T19" fmla="*/ 0 h 1712"/>
                <a:gd name="T20" fmla="*/ 0 w 407"/>
                <a:gd name="T21" fmla="*/ 0 h 1712"/>
                <a:gd name="T22" fmla="*/ 0 w 407"/>
                <a:gd name="T23" fmla="*/ 0 h 1712"/>
                <a:gd name="T24" fmla="*/ 0 w 407"/>
                <a:gd name="T25" fmla="*/ 0 h 1712"/>
                <a:gd name="T26" fmla="*/ 0 w 407"/>
                <a:gd name="T27" fmla="*/ 0 h 1712"/>
                <a:gd name="T28" fmla="*/ 0 w 407"/>
                <a:gd name="T29" fmla="*/ 0 h 1712"/>
                <a:gd name="T30" fmla="*/ 0 w 407"/>
                <a:gd name="T31" fmla="*/ 0 h 1712"/>
                <a:gd name="T32" fmla="*/ 0 w 407"/>
                <a:gd name="T33" fmla="*/ 0 h 1712"/>
                <a:gd name="T34" fmla="*/ 0 w 407"/>
                <a:gd name="T35" fmla="*/ 0 h 1712"/>
                <a:gd name="T36" fmla="*/ 0 w 407"/>
                <a:gd name="T37" fmla="*/ 0 h 1712"/>
                <a:gd name="T38" fmla="*/ 0 w 407"/>
                <a:gd name="T39" fmla="*/ 0 h 1712"/>
                <a:gd name="T40" fmla="*/ 0 w 407"/>
                <a:gd name="T41" fmla="*/ 0 h 1712"/>
                <a:gd name="T42" fmla="*/ 0 w 407"/>
                <a:gd name="T43" fmla="*/ 0 h 1712"/>
                <a:gd name="T44" fmla="*/ 0 w 407"/>
                <a:gd name="T45" fmla="*/ 0 h 1712"/>
                <a:gd name="T46" fmla="*/ 0 w 407"/>
                <a:gd name="T47" fmla="*/ 0 h 1712"/>
                <a:gd name="T48" fmla="*/ 0 w 407"/>
                <a:gd name="T49" fmla="*/ 0 h 1712"/>
                <a:gd name="T50" fmla="*/ 0 w 407"/>
                <a:gd name="T51" fmla="*/ 0 h 1712"/>
                <a:gd name="T52" fmla="*/ 0 w 407"/>
                <a:gd name="T53" fmla="*/ 0 h 1712"/>
                <a:gd name="T54" fmla="*/ 0 w 407"/>
                <a:gd name="T55" fmla="*/ 0 h 1712"/>
                <a:gd name="T56" fmla="*/ 0 w 407"/>
                <a:gd name="T57" fmla="*/ 0 h 1712"/>
                <a:gd name="T58" fmla="*/ 0 w 407"/>
                <a:gd name="T59" fmla="*/ 0 h 1712"/>
                <a:gd name="T60" fmla="*/ 0 w 407"/>
                <a:gd name="T61" fmla="*/ 0 h 1712"/>
                <a:gd name="T62" fmla="*/ 0 w 407"/>
                <a:gd name="T63" fmla="*/ 0 h 1712"/>
                <a:gd name="T64" fmla="*/ 0 w 407"/>
                <a:gd name="T65" fmla="*/ 0 h 1712"/>
                <a:gd name="T66" fmla="*/ 0 w 407"/>
                <a:gd name="T67" fmla="*/ 0 h 1712"/>
                <a:gd name="T68" fmla="*/ 0 w 407"/>
                <a:gd name="T69" fmla="*/ 0 h 1712"/>
                <a:gd name="T70" fmla="*/ 0 w 407"/>
                <a:gd name="T71" fmla="*/ 0 h 1712"/>
                <a:gd name="T72" fmla="*/ 0 w 407"/>
                <a:gd name="T73" fmla="*/ 0 h 1712"/>
                <a:gd name="T74" fmla="*/ 0 w 407"/>
                <a:gd name="T75" fmla="*/ 0 h 1712"/>
                <a:gd name="T76" fmla="*/ 0 w 407"/>
                <a:gd name="T77" fmla="*/ 0 h 1712"/>
                <a:gd name="T78" fmla="*/ 0 w 407"/>
                <a:gd name="T79" fmla="*/ 0 h 17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7"/>
                <a:gd name="T121" fmla="*/ 0 h 1712"/>
                <a:gd name="T122" fmla="*/ 407 w 407"/>
                <a:gd name="T123" fmla="*/ 1712 h 17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7" h="1712">
                  <a:moveTo>
                    <a:pt x="407" y="73"/>
                  </a:moveTo>
                  <a:lnTo>
                    <a:pt x="404" y="75"/>
                  </a:lnTo>
                  <a:lnTo>
                    <a:pt x="389" y="81"/>
                  </a:lnTo>
                  <a:lnTo>
                    <a:pt x="335" y="108"/>
                  </a:lnTo>
                  <a:lnTo>
                    <a:pt x="309" y="125"/>
                  </a:lnTo>
                  <a:lnTo>
                    <a:pt x="292" y="144"/>
                  </a:lnTo>
                  <a:lnTo>
                    <a:pt x="290" y="154"/>
                  </a:lnTo>
                  <a:lnTo>
                    <a:pt x="288" y="166"/>
                  </a:lnTo>
                  <a:lnTo>
                    <a:pt x="285" y="195"/>
                  </a:lnTo>
                  <a:lnTo>
                    <a:pt x="277" y="261"/>
                  </a:lnTo>
                  <a:lnTo>
                    <a:pt x="272" y="304"/>
                  </a:lnTo>
                  <a:lnTo>
                    <a:pt x="272" y="306"/>
                  </a:lnTo>
                  <a:lnTo>
                    <a:pt x="251" y="373"/>
                  </a:lnTo>
                  <a:lnTo>
                    <a:pt x="221" y="512"/>
                  </a:lnTo>
                  <a:lnTo>
                    <a:pt x="188" y="800"/>
                  </a:lnTo>
                  <a:lnTo>
                    <a:pt x="177" y="1087"/>
                  </a:lnTo>
                  <a:lnTo>
                    <a:pt x="175" y="1156"/>
                  </a:lnTo>
                  <a:lnTo>
                    <a:pt x="173" y="1193"/>
                  </a:lnTo>
                  <a:lnTo>
                    <a:pt x="171" y="1262"/>
                  </a:lnTo>
                  <a:lnTo>
                    <a:pt x="167" y="1372"/>
                  </a:lnTo>
                  <a:lnTo>
                    <a:pt x="166" y="1425"/>
                  </a:lnTo>
                  <a:lnTo>
                    <a:pt x="166" y="1427"/>
                  </a:lnTo>
                  <a:lnTo>
                    <a:pt x="163" y="1447"/>
                  </a:lnTo>
                  <a:lnTo>
                    <a:pt x="158" y="1483"/>
                  </a:lnTo>
                  <a:lnTo>
                    <a:pt x="147" y="1557"/>
                  </a:lnTo>
                  <a:lnTo>
                    <a:pt x="137" y="1631"/>
                  </a:lnTo>
                  <a:lnTo>
                    <a:pt x="135" y="1649"/>
                  </a:lnTo>
                  <a:lnTo>
                    <a:pt x="135" y="1654"/>
                  </a:lnTo>
                  <a:lnTo>
                    <a:pt x="135" y="1664"/>
                  </a:lnTo>
                  <a:lnTo>
                    <a:pt x="139" y="1685"/>
                  </a:lnTo>
                  <a:lnTo>
                    <a:pt x="142" y="1705"/>
                  </a:lnTo>
                  <a:lnTo>
                    <a:pt x="143" y="1710"/>
                  </a:lnTo>
                  <a:lnTo>
                    <a:pt x="142" y="1711"/>
                  </a:lnTo>
                  <a:lnTo>
                    <a:pt x="140" y="1712"/>
                  </a:lnTo>
                  <a:lnTo>
                    <a:pt x="136" y="1712"/>
                  </a:lnTo>
                  <a:lnTo>
                    <a:pt x="127" y="1712"/>
                  </a:lnTo>
                  <a:lnTo>
                    <a:pt x="98" y="1709"/>
                  </a:lnTo>
                  <a:lnTo>
                    <a:pt x="29" y="1693"/>
                  </a:lnTo>
                  <a:lnTo>
                    <a:pt x="0" y="1668"/>
                  </a:lnTo>
                  <a:lnTo>
                    <a:pt x="9" y="1670"/>
                  </a:lnTo>
                  <a:lnTo>
                    <a:pt x="29" y="1676"/>
                  </a:lnTo>
                  <a:lnTo>
                    <a:pt x="71" y="1689"/>
                  </a:lnTo>
                  <a:lnTo>
                    <a:pt x="88" y="1690"/>
                  </a:lnTo>
                  <a:lnTo>
                    <a:pt x="95" y="1688"/>
                  </a:lnTo>
                  <a:lnTo>
                    <a:pt x="99" y="1684"/>
                  </a:lnTo>
                  <a:lnTo>
                    <a:pt x="102" y="1677"/>
                  </a:lnTo>
                  <a:lnTo>
                    <a:pt x="113" y="1599"/>
                  </a:lnTo>
                  <a:lnTo>
                    <a:pt x="131" y="1440"/>
                  </a:lnTo>
                  <a:lnTo>
                    <a:pt x="149" y="1121"/>
                  </a:lnTo>
                  <a:lnTo>
                    <a:pt x="161" y="802"/>
                  </a:lnTo>
                  <a:lnTo>
                    <a:pt x="166" y="723"/>
                  </a:lnTo>
                  <a:lnTo>
                    <a:pt x="168" y="689"/>
                  </a:lnTo>
                  <a:lnTo>
                    <a:pt x="173" y="619"/>
                  </a:lnTo>
                  <a:lnTo>
                    <a:pt x="182" y="488"/>
                  </a:lnTo>
                  <a:lnTo>
                    <a:pt x="189" y="393"/>
                  </a:lnTo>
                  <a:lnTo>
                    <a:pt x="190" y="376"/>
                  </a:lnTo>
                  <a:lnTo>
                    <a:pt x="192" y="349"/>
                  </a:lnTo>
                  <a:lnTo>
                    <a:pt x="203" y="295"/>
                  </a:lnTo>
                  <a:lnTo>
                    <a:pt x="245" y="195"/>
                  </a:lnTo>
                  <a:lnTo>
                    <a:pt x="299" y="98"/>
                  </a:lnTo>
                  <a:lnTo>
                    <a:pt x="312" y="73"/>
                  </a:lnTo>
                  <a:lnTo>
                    <a:pt x="313" y="70"/>
                  </a:lnTo>
                  <a:lnTo>
                    <a:pt x="314" y="63"/>
                  </a:lnTo>
                  <a:lnTo>
                    <a:pt x="314" y="55"/>
                  </a:lnTo>
                  <a:lnTo>
                    <a:pt x="316" y="39"/>
                  </a:lnTo>
                  <a:lnTo>
                    <a:pt x="322" y="30"/>
                  </a:lnTo>
                  <a:lnTo>
                    <a:pt x="326" y="26"/>
                  </a:lnTo>
                  <a:lnTo>
                    <a:pt x="337" y="18"/>
                  </a:lnTo>
                  <a:lnTo>
                    <a:pt x="362" y="4"/>
                  </a:lnTo>
                  <a:lnTo>
                    <a:pt x="376" y="0"/>
                  </a:lnTo>
                  <a:lnTo>
                    <a:pt x="388" y="1"/>
                  </a:lnTo>
                  <a:lnTo>
                    <a:pt x="394" y="3"/>
                  </a:lnTo>
                  <a:lnTo>
                    <a:pt x="399" y="7"/>
                  </a:lnTo>
                  <a:lnTo>
                    <a:pt x="402" y="11"/>
                  </a:lnTo>
                  <a:lnTo>
                    <a:pt x="405" y="16"/>
                  </a:lnTo>
                  <a:lnTo>
                    <a:pt x="406" y="21"/>
                  </a:lnTo>
                  <a:lnTo>
                    <a:pt x="407" y="27"/>
                  </a:lnTo>
                  <a:lnTo>
                    <a:pt x="407" y="40"/>
                  </a:lnTo>
                  <a:lnTo>
                    <a:pt x="406" y="67"/>
                  </a:lnTo>
                  <a:lnTo>
                    <a:pt x="40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0" name="Freeform 215"/>
            <p:cNvSpPr>
              <a:spLocks/>
            </p:cNvSpPr>
            <p:nvPr/>
          </p:nvSpPr>
          <p:spPr bwMode="auto">
            <a:xfrm>
              <a:off x="4412" y="3840"/>
              <a:ext cx="81" cy="30"/>
            </a:xfrm>
            <a:custGeom>
              <a:avLst/>
              <a:gdLst>
                <a:gd name="T0" fmla="*/ 0 w 198"/>
                <a:gd name="T1" fmla="*/ 0 h 67"/>
                <a:gd name="T2" fmla="*/ 0 w 198"/>
                <a:gd name="T3" fmla="*/ 0 h 67"/>
                <a:gd name="T4" fmla="*/ 0 w 198"/>
                <a:gd name="T5" fmla="*/ 0 h 67"/>
                <a:gd name="T6" fmla="*/ 0 w 198"/>
                <a:gd name="T7" fmla="*/ 0 h 67"/>
                <a:gd name="T8" fmla="*/ 0 w 198"/>
                <a:gd name="T9" fmla="*/ 0 h 67"/>
                <a:gd name="T10" fmla="*/ 0 w 198"/>
                <a:gd name="T11" fmla="*/ 0 h 67"/>
                <a:gd name="T12" fmla="*/ 0 w 198"/>
                <a:gd name="T13" fmla="*/ 0 h 67"/>
                <a:gd name="T14" fmla="*/ 0 w 198"/>
                <a:gd name="T15" fmla="*/ 0 h 67"/>
                <a:gd name="T16" fmla="*/ 0 w 198"/>
                <a:gd name="T17" fmla="*/ 0 h 67"/>
                <a:gd name="T18" fmla="*/ 0 w 198"/>
                <a:gd name="T19" fmla="*/ 0 h 67"/>
                <a:gd name="T20" fmla="*/ 0 w 198"/>
                <a:gd name="T21" fmla="*/ 0 h 67"/>
                <a:gd name="T22" fmla="*/ 0 w 198"/>
                <a:gd name="T23" fmla="*/ 0 h 67"/>
                <a:gd name="T24" fmla="*/ 0 w 198"/>
                <a:gd name="T25" fmla="*/ 0 h 67"/>
                <a:gd name="T26" fmla="*/ 0 w 198"/>
                <a:gd name="T27" fmla="*/ 0 h 67"/>
                <a:gd name="T28" fmla="*/ 0 w 198"/>
                <a:gd name="T29" fmla="*/ 0 h 67"/>
                <a:gd name="T30" fmla="*/ 0 w 198"/>
                <a:gd name="T31" fmla="*/ 0 h 67"/>
                <a:gd name="T32" fmla="*/ 0 w 198"/>
                <a:gd name="T33" fmla="*/ 0 h 67"/>
                <a:gd name="T34" fmla="*/ 0 w 198"/>
                <a:gd name="T35" fmla="*/ 0 h 67"/>
                <a:gd name="T36" fmla="*/ 0 w 198"/>
                <a:gd name="T37" fmla="*/ 0 h 67"/>
                <a:gd name="T38" fmla="*/ 0 w 198"/>
                <a:gd name="T39" fmla="*/ 0 h 67"/>
                <a:gd name="T40" fmla="*/ 0 w 198"/>
                <a:gd name="T41" fmla="*/ 0 h 67"/>
                <a:gd name="T42" fmla="*/ 0 w 198"/>
                <a:gd name="T43" fmla="*/ 0 h 67"/>
                <a:gd name="T44" fmla="*/ 0 w 198"/>
                <a:gd name="T45" fmla="*/ 0 h 67"/>
                <a:gd name="T46" fmla="*/ 0 w 198"/>
                <a:gd name="T47" fmla="*/ 0 h 67"/>
                <a:gd name="T48" fmla="*/ 0 w 198"/>
                <a:gd name="T49" fmla="*/ 0 h 67"/>
                <a:gd name="T50" fmla="*/ 0 w 198"/>
                <a:gd name="T51" fmla="*/ 0 h 67"/>
                <a:gd name="T52" fmla="*/ 0 w 198"/>
                <a:gd name="T53" fmla="*/ 0 h 67"/>
                <a:gd name="T54" fmla="*/ 0 w 198"/>
                <a:gd name="T55" fmla="*/ 0 h 67"/>
                <a:gd name="T56" fmla="*/ 0 w 198"/>
                <a:gd name="T57" fmla="*/ 0 h 67"/>
                <a:gd name="T58" fmla="*/ 0 w 198"/>
                <a:gd name="T59" fmla="*/ 0 h 67"/>
                <a:gd name="T60" fmla="*/ 0 w 198"/>
                <a:gd name="T61" fmla="*/ 0 h 67"/>
                <a:gd name="T62" fmla="*/ 0 w 198"/>
                <a:gd name="T63" fmla="*/ 0 h 67"/>
                <a:gd name="T64" fmla="*/ 0 w 198"/>
                <a:gd name="T65" fmla="*/ 0 h 67"/>
                <a:gd name="T66" fmla="*/ 0 w 198"/>
                <a:gd name="T67" fmla="*/ 0 h 67"/>
                <a:gd name="T68" fmla="*/ 0 w 198"/>
                <a:gd name="T69" fmla="*/ 0 h 67"/>
                <a:gd name="T70" fmla="*/ 0 w 198"/>
                <a:gd name="T71" fmla="*/ 0 h 67"/>
                <a:gd name="T72" fmla="*/ 0 w 198"/>
                <a:gd name="T73" fmla="*/ 0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8"/>
                <a:gd name="T112" fmla="*/ 0 h 67"/>
                <a:gd name="T113" fmla="*/ 198 w 198"/>
                <a:gd name="T114" fmla="*/ 67 h 6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8" h="67">
                  <a:moveTo>
                    <a:pt x="88" y="35"/>
                  </a:moveTo>
                  <a:lnTo>
                    <a:pt x="90" y="30"/>
                  </a:lnTo>
                  <a:lnTo>
                    <a:pt x="101" y="14"/>
                  </a:lnTo>
                  <a:lnTo>
                    <a:pt x="111" y="5"/>
                  </a:lnTo>
                  <a:lnTo>
                    <a:pt x="123" y="2"/>
                  </a:lnTo>
                  <a:lnTo>
                    <a:pt x="131" y="1"/>
                  </a:lnTo>
                  <a:lnTo>
                    <a:pt x="138" y="3"/>
                  </a:lnTo>
                  <a:lnTo>
                    <a:pt x="146" y="7"/>
                  </a:lnTo>
                  <a:lnTo>
                    <a:pt x="155" y="13"/>
                  </a:lnTo>
                  <a:lnTo>
                    <a:pt x="170" y="26"/>
                  </a:lnTo>
                  <a:lnTo>
                    <a:pt x="182" y="40"/>
                  </a:lnTo>
                  <a:lnTo>
                    <a:pt x="197" y="60"/>
                  </a:lnTo>
                  <a:lnTo>
                    <a:pt x="198" y="61"/>
                  </a:lnTo>
                  <a:lnTo>
                    <a:pt x="193" y="59"/>
                  </a:lnTo>
                  <a:lnTo>
                    <a:pt x="183" y="52"/>
                  </a:lnTo>
                  <a:lnTo>
                    <a:pt x="165" y="38"/>
                  </a:lnTo>
                  <a:lnTo>
                    <a:pt x="142" y="29"/>
                  </a:lnTo>
                  <a:lnTo>
                    <a:pt x="137" y="28"/>
                  </a:lnTo>
                  <a:lnTo>
                    <a:pt x="134" y="29"/>
                  </a:lnTo>
                  <a:lnTo>
                    <a:pt x="119" y="35"/>
                  </a:lnTo>
                  <a:lnTo>
                    <a:pt x="64" y="53"/>
                  </a:lnTo>
                  <a:lnTo>
                    <a:pt x="23" y="67"/>
                  </a:lnTo>
                  <a:lnTo>
                    <a:pt x="21" y="67"/>
                  </a:lnTo>
                  <a:lnTo>
                    <a:pt x="17" y="61"/>
                  </a:lnTo>
                  <a:lnTo>
                    <a:pt x="8" y="41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9" y="16"/>
                  </a:lnTo>
                  <a:lnTo>
                    <a:pt x="23" y="4"/>
                  </a:lnTo>
                  <a:lnTo>
                    <a:pt x="29" y="1"/>
                  </a:lnTo>
                  <a:lnTo>
                    <a:pt x="35" y="0"/>
                  </a:lnTo>
                  <a:lnTo>
                    <a:pt x="41" y="1"/>
                  </a:lnTo>
                  <a:lnTo>
                    <a:pt x="46" y="4"/>
                  </a:lnTo>
                  <a:lnTo>
                    <a:pt x="53" y="8"/>
                  </a:lnTo>
                  <a:lnTo>
                    <a:pt x="67" y="20"/>
                  </a:lnTo>
                  <a:lnTo>
                    <a:pt x="88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1" name="Freeform 216"/>
            <p:cNvSpPr>
              <a:spLocks/>
            </p:cNvSpPr>
            <p:nvPr/>
          </p:nvSpPr>
          <p:spPr bwMode="auto">
            <a:xfrm>
              <a:off x="4403" y="3912"/>
              <a:ext cx="89" cy="77"/>
            </a:xfrm>
            <a:custGeom>
              <a:avLst/>
              <a:gdLst>
                <a:gd name="T0" fmla="*/ 0 w 216"/>
                <a:gd name="T1" fmla="*/ 0 h 176"/>
                <a:gd name="T2" fmla="*/ 0 w 216"/>
                <a:gd name="T3" fmla="*/ 0 h 176"/>
                <a:gd name="T4" fmla="*/ 0 w 216"/>
                <a:gd name="T5" fmla="*/ 0 h 176"/>
                <a:gd name="T6" fmla="*/ 0 w 216"/>
                <a:gd name="T7" fmla="*/ 0 h 176"/>
                <a:gd name="T8" fmla="*/ 0 w 216"/>
                <a:gd name="T9" fmla="*/ 0 h 176"/>
                <a:gd name="T10" fmla="*/ 0 w 216"/>
                <a:gd name="T11" fmla="*/ 0 h 176"/>
                <a:gd name="T12" fmla="*/ 0 w 216"/>
                <a:gd name="T13" fmla="*/ 0 h 176"/>
                <a:gd name="T14" fmla="*/ 0 w 216"/>
                <a:gd name="T15" fmla="*/ 0 h 176"/>
                <a:gd name="T16" fmla="*/ 0 w 216"/>
                <a:gd name="T17" fmla="*/ 0 h 176"/>
                <a:gd name="T18" fmla="*/ 0 w 216"/>
                <a:gd name="T19" fmla="*/ 0 h 176"/>
                <a:gd name="T20" fmla="*/ 0 w 216"/>
                <a:gd name="T21" fmla="*/ 0 h 176"/>
                <a:gd name="T22" fmla="*/ 0 w 216"/>
                <a:gd name="T23" fmla="*/ 0 h 176"/>
                <a:gd name="T24" fmla="*/ 0 w 216"/>
                <a:gd name="T25" fmla="*/ 0 h 176"/>
                <a:gd name="T26" fmla="*/ 0 w 216"/>
                <a:gd name="T27" fmla="*/ 0 h 176"/>
                <a:gd name="T28" fmla="*/ 0 w 216"/>
                <a:gd name="T29" fmla="*/ 0 h 176"/>
                <a:gd name="T30" fmla="*/ 0 w 216"/>
                <a:gd name="T31" fmla="*/ 0 h 176"/>
                <a:gd name="T32" fmla="*/ 0 w 216"/>
                <a:gd name="T33" fmla="*/ 0 h 176"/>
                <a:gd name="T34" fmla="*/ 0 w 216"/>
                <a:gd name="T35" fmla="*/ 0 h 176"/>
                <a:gd name="T36" fmla="*/ 0 w 216"/>
                <a:gd name="T37" fmla="*/ 0 h 176"/>
                <a:gd name="T38" fmla="*/ 0 w 216"/>
                <a:gd name="T39" fmla="*/ 0 h 176"/>
                <a:gd name="T40" fmla="*/ 0 w 216"/>
                <a:gd name="T41" fmla="*/ 0 h 176"/>
                <a:gd name="T42" fmla="*/ 0 w 216"/>
                <a:gd name="T43" fmla="*/ 0 h 176"/>
                <a:gd name="T44" fmla="*/ 0 w 216"/>
                <a:gd name="T45" fmla="*/ 0 h 176"/>
                <a:gd name="T46" fmla="*/ 0 w 216"/>
                <a:gd name="T47" fmla="*/ 0 h 176"/>
                <a:gd name="T48" fmla="*/ 0 w 216"/>
                <a:gd name="T49" fmla="*/ 0 h 176"/>
                <a:gd name="T50" fmla="*/ 0 w 216"/>
                <a:gd name="T51" fmla="*/ 0 h 176"/>
                <a:gd name="T52" fmla="*/ 0 w 216"/>
                <a:gd name="T53" fmla="*/ 0 h 176"/>
                <a:gd name="T54" fmla="*/ 0 w 216"/>
                <a:gd name="T55" fmla="*/ 0 h 176"/>
                <a:gd name="T56" fmla="*/ 0 w 216"/>
                <a:gd name="T57" fmla="*/ 0 h 176"/>
                <a:gd name="T58" fmla="*/ 0 w 216"/>
                <a:gd name="T59" fmla="*/ 0 h 176"/>
                <a:gd name="T60" fmla="*/ 0 w 216"/>
                <a:gd name="T61" fmla="*/ 0 h 176"/>
                <a:gd name="T62" fmla="*/ 0 w 216"/>
                <a:gd name="T63" fmla="*/ 0 h 176"/>
                <a:gd name="T64" fmla="*/ 0 w 216"/>
                <a:gd name="T65" fmla="*/ 0 h 176"/>
                <a:gd name="T66" fmla="*/ 0 w 216"/>
                <a:gd name="T67" fmla="*/ 0 h 176"/>
                <a:gd name="T68" fmla="*/ 0 w 216"/>
                <a:gd name="T69" fmla="*/ 0 h 176"/>
                <a:gd name="T70" fmla="*/ 0 w 216"/>
                <a:gd name="T71" fmla="*/ 0 h 176"/>
                <a:gd name="T72" fmla="*/ 0 w 216"/>
                <a:gd name="T73" fmla="*/ 0 h 176"/>
                <a:gd name="T74" fmla="*/ 0 w 216"/>
                <a:gd name="T75" fmla="*/ 0 h 176"/>
                <a:gd name="T76" fmla="*/ 0 w 216"/>
                <a:gd name="T77" fmla="*/ 0 h 176"/>
                <a:gd name="T78" fmla="*/ 0 w 216"/>
                <a:gd name="T79" fmla="*/ 0 h 176"/>
                <a:gd name="T80" fmla="*/ 0 w 216"/>
                <a:gd name="T81" fmla="*/ 0 h 176"/>
                <a:gd name="T82" fmla="*/ 0 w 216"/>
                <a:gd name="T83" fmla="*/ 0 h 176"/>
                <a:gd name="T84" fmla="*/ 0 w 216"/>
                <a:gd name="T85" fmla="*/ 0 h 176"/>
                <a:gd name="T86" fmla="*/ 0 w 216"/>
                <a:gd name="T87" fmla="*/ 0 h 176"/>
                <a:gd name="T88" fmla="*/ 0 w 216"/>
                <a:gd name="T89" fmla="*/ 0 h 176"/>
                <a:gd name="T90" fmla="*/ 0 w 216"/>
                <a:gd name="T91" fmla="*/ 0 h 176"/>
                <a:gd name="T92" fmla="*/ 0 w 216"/>
                <a:gd name="T93" fmla="*/ 0 h 176"/>
                <a:gd name="T94" fmla="*/ 0 w 216"/>
                <a:gd name="T95" fmla="*/ 0 h 176"/>
                <a:gd name="T96" fmla="*/ 0 w 216"/>
                <a:gd name="T97" fmla="*/ 0 h 176"/>
                <a:gd name="T98" fmla="*/ 0 w 216"/>
                <a:gd name="T99" fmla="*/ 0 h 176"/>
                <a:gd name="T100" fmla="*/ 0 w 216"/>
                <a:gd name="T101" fmla="*/ 0 h 176"/>
                <a:gd name="T102" fmla="*/ 0 w 216"/>
                <a:gd name="T103" fmla="*/ 0 h 176"/>
                <a:gd name="T104" fmla="*/ 0 w 216"/>
                <a:gd name="T105" fmla="*/ 0 h 176"/>
                <a:gd name="T106" fmla="*/ 0 w 216"/>
                <a:gd name="T107" fmla="*/ 0 h 176"/>
                <a:gd name="T108" fmla="*/ 0 w 216"/>
                <a:gd name="T109" fmla="*/ 0 h 176"/>
                <a:gd name="T110" fmla="*/ 0 w 216"/>
                <a:gd name="T111" fmla="*/ 0 h 176"/>
                <a:gd name="T112" fmla="*/ 0 w 216"/>
                <a:gd name="T113" fmla="*/ 0 h 176"/>
                <a:gd name="T114" fmla="*/ 0 w 216"/>
                <a:gd name="T115" fmla="*/ 0 h 176"/>
                <a:gd name="T116" fmla="*/ 0 w 216"/>
                <a:gd name="T117" fmla="*/ 0 h 1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6"/>
                <a:gd name="T178" fmla="*/ 0 h 176"/>
                <a:gd name="T179" fmla="*/ 216 w 216"/>
                <a:gd name="T180" fmla="*/ 176 h 17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6" h="176">
                  <a:moveTo>
                    <a:pt x="135" y="165"/>
                  </a:moveTo>
                  <a:lnTo>
                    <a:pt x="126" y="170"/>
                  </a:lnTo>
                  <a:lnTo>
                    <a:pt x="118" y="173"/>
                  </a:lnTo>
                  <a:lnTo>
                    <a:pt x="99" y="176"/>
                  </a:lnTo>
                  <a:lnTo>
                    <a:pt x="78" y="174"/>
                  </a:lnTo>
                  <a:lnTo>
                    <a:pt x="57" y="170"/>
                  </a:lnTo>
                  <a:lnTo>
                    <a:pt x="37" y="164"/>
                  </a:lnTo>
                  <a:lnTo>
                    <a:pt x="18" y="157"/>
                  </a:lnTo>
                  <a:lnTo>
                    <a:pt x="14" y="156"/>
                  </a:lnTo>
                  <a:lnTo>
                    <a:pt x="11" y="153"/>
                  </a:lnTo>
                  <a:lnTo>
                    <a:pt x="8" y="148"/>
                  </a:lnTo>
                  <a:lnTo>
                    <a:pt x="3" y="140"/>
                  </a:lnTo>
                  <a:lnTo>
                    <a:pt x="0" y="132"/>
                  </a:lnTo>
                  <a:lnTo>
                    <a:pt x="0" y="124"/>
                  </a:lnTo>
                  <a:lnTo>
                    <a:pt x="1" y="120"/>
                  </a:lnTo>
                  <a:lnTo>
                    <a:pt x="3" y="117"/>
                  </a:lnTo>
                  <a:lnTo>
                    <a:pt x="6" y="115"/>
                  </a:lnTo>
                  <a:lnTo>
                    <a:pt x="13" y="113"/>
                  </a:lnTo>
                  <a:lnTo>
                    <a:pt x="20" y="113"/>
                  </a:lnTo>
                  <a:lnTo>
                    <a:pt x="30" y="113"/>
                  </a:lnTo>
                  <a:lnTo>
                    <a:pt x="47" y="117"/>
                  </a:lnTo>
                  <a:lnTo>
                    <a:pt x="80" y="123"/>
                  </a:lnTo>
                  <a:lnTo>
                    <a:pt x="101" y="115"/>
                  </a:lnTo>
                  <a:lnTo>
                    <a:pt x="106" y="108"/>
                  </a:lnTo>
                  <a:lnTo>
                    <a:pt x="108" y="99"/>
                  </a:lnTo>
                  <a:lnTo>
                    <a:pt x="109" y="89"/>
                  </a:lnTo>
                  <a:lnTo>
                    <a:pt x="108" y="78"/>
                  </a:lnTo>
                  <a:lnTo>
                    <a:pt x="104" y="54"/>
                  </a:lnTo>
                  <a:lnTo>
                    <a:pt x="101" y="32"/>
                  </a:lnTo>
                  <a:lnTo>
                    <a:pt x="103" y="14"/>
                  </a:lnTo>
                  <a:lnTo>
                    <a:pt x="115" y="1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3" y="1"/>
                  </a:lnTo>
                  <a:lnTo>
                    <a:pt x="125" y="3"/>
                  </a:lnTo>
                  <a:lnTo>
                    <a:pt x="127" y="6"/>
                  </a:lnTo>
                  <a:lnTo>
                    <a:pt x="128" y="9"/>
                  </a:lnTo>
                  <a:lnTo>
                    <a:pt x="130" y="18"/>
                  </a:lnTo>
                  <a:lnTo>
                    <a:pt x="130" y="28"/>
                  </a:lnTo>
                  <a:lnTo>
                    <a:pt x="131" y="52"/>
                  </a:lnTo>
                  <a:lnTo>
                    <a:pt x="133" y="76"/>
                  </a:lnTo>
                  <a:lnTo>
                    <a:pt x="136" y="85"/>
                  </a:lnTo>
                  <a:lnTo>
                    <a:pt x="141" y="92"/>
                  </a:lnTo>
                  <a:lnTo>
                    <a:pt x="148" y="96"/>
                  </a:lnTo>
                  <a:lnTo>
                    <a:pt x="151" y="97"/>
                  </a:lnTo>
                  <a:lnTo>
                    <a:pt x="155" y="96"/>
                  </a:lnTo>
                  <a:lnTo>
                    <a:pt x="159" y="95"/>
                  </a:lnTo>
                  <a:lnTo>
                    <a:pt x="163" y="92"/>
                  </a:lnTo>
                  <a:lnTo>
                    <a:pt x="171" y="86"/>
                  </a:lnTo>
                  <a:lnTo>
                    <a:pt x="180" y="77"/>
                  </a:lnTo>
                  <a:lnTo>
                    <a:pt x="195" y="56"/>
                  </a:lnTo>
                  <a:lnTo>
                    <a:pt x="214" y="27"/>
                  </a:lnTo>
                  <a:lnTo>
                    <a:pt x="216" y="31"/>
                  </a:lnTo>
                  <a:lnTo>
                    <a:pt x="213" y="44"/>
                  </a:lnTo>
                  <a:lnTo>
                    <a:pt x="205" y="69"/>
                  </a:lnTo>
                  <a:lnTo>
                    <a:pt x="182" y="119"/>
                  </a:lnTo>
                  <a:lnTo>
                    <a:pt x="145" y="158"/>
                  </a:lnTo>
                  <a:lnTo>
                    <a:pt x="135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2" name="Freeform 217"/>
            <p:cNvSpPr>
              <a:spLocks/>
            </p:cNvSpPr>
            <p:nvPr/>
          </p:nvSpPr>
          <p:spPr bwMode="auto">
            <a:xfrm>
              <a:off x="4492" y="3870"/>
              <a:ext cx="37" cy="67"/>
            </a:xfrm>
            <a:custGeom>
              <a:avLst/>
              <a:gdLst>
                <a:gd name="T0" fmla="*/ 0 w 90"/>
                <a:gd name="T1" fmla="*/ 0 h 151"/>
                <a:gd name="T2" fmla="*/ 0 w 90"/>
                <a:gd name="T3" fmla="*/ 0 h 151"/>
                <a:gd name="T4" fmla="*/ 0 w 90"/>
                <a:gd name="T5" fmla="*/ 0 h 151"/>
                <a:gd name="T6" fmla="*/ 0 w 90"/>
                <a:gd name="T7" fmla="*/ 0 h 151"/>
                <a:gd name="T8" fmla="*/ 0 w 90"/>
                <a:gd name="T9" fmla="*/ 0 h 151"/>
                <a:gd name="T10" fmla="*/ 0 w 90"/>
                <a:gd name="T11" fmla="*/ 0 h 151"/>
                <a:gd name="T12" fmla="*/ 0 w 90"/>
                <a:gd name="T13" fmla="*/ 0 h 151"/>
                <a:gd name="T14" fmla="*/ 0 w 90"/>
                <a:gd name="T15" fmla="*/ 0 h 151"/>
                <a:gd name="T16" fmla="*/ 0 w 90"/>
                <a:gd name="T17" fmla="*/ 0 h 151"/>
                <a:gd name="T18" fmla="*/ 0 w 90"/>
                <a:gd name="T19" fmla="*/ 0 h 151"/>
                <a:gd name="T20" fmla="*/ 0 w 90"/>
                <a:gd name="T21" fmla="*/ 0 h 151"/>
                <a:gd name="T22" fmla="*/ 0 w 90"/>
                <a:gd name="T23" fmla="*/ 0 h 151"/>
                <a:gd name="T24" fmla="*/ 0 w 90"/>
                <a:gd name="T25" fmla="*/ 0 h 151"/>
                <a:gd name="T26" fmla="*/ 0 w 90"/>
                <a:gd name="T27" fmla="*/ 0 h 151"/>
                <a:gd name="T28" fmla="*/ 0 w 90"/>
                <a:gd name="T29" fmla="*/ 0 h 151"/>
                <a:gd name="T30" fmla="*/ 0 w 90"/>
                <a:gd name="T31" fmla="*/ 0 h 151"/>
                <a:gd name="T32" fmla="*/ 0 w 90"/>
                <a:gd name="T33" fmla="*/ 0 h 151"/>
                <a:gd name="T34" fmla="*/ 0 w 90"/>
                <a:gd name="T35" fmla="*/ 0 h 151"/>
                <a:gd name="T36" fmla="*/ 0 w 90"/>
                <a:gd name="T37" fmla="*/ 0 h 151"/>
                <a:gd name="T38" fmla="*/ 0 w 90"/>
                <a:gd name="T39" fmla="*/ 0 h 151"/>
                <a:gd name="T40" fmla="*/ 0 w 90"/>
                <a:gd name="T41" fmla="*/ 0 h 151"/>
                <a:gd name="T42" fmla="*/ 0 w 90"/>
                <a:gd name="T43" fmla="*/ 0 h 151"/>
                <a:gd name="T44" fmla="*/ 0 w 90"/>
                <a:gd name="T45" fmla="*/ 0 h 151"/>
                <a:gd name="T46" fmla="*/ 0 w 90"/>
                <a:gd name="T47" fmla="*/ 0 h 151"/>
                <a:gd name="T48" fmla="*/ 0 w 90"/>
                <a:gd name="T49" fmla="*/ 0 h 151"/>
                <a:gd name="T50" fmla="*/ 0 w 90"/>
                <a:gd name="T51" fmla="*/ 0 h 151"/>
                <a:gd name="T52" fmla="*/ 0 w 90"/>
                <a:gd name="T53" fmla="*/ 0 h 151"/>
                <a:gd name="T54" fmla="*/ 0 w 90"/>
                <a:gd name="T55" fmla="*/ 0 h 151"/>
                <a:gd name="T56" fmla="*/ 0 w 90"/>
                <a:gd name="T57" fmla="*/ 0 h 151"/>
                <a:gd name="T58" fmla="*/ 0 w 90"/>
                <a:gd name="T59" fmla="*/ 0 h 151"/>
                <a:gd name="T60" fmla="*/ 0 w 90"/>
                <a:gd name="T61" fmla="*/ 0 h 151"/>
                <a:gd name="T62" fmla="*/ 0 w 90"/>
                <a:gd name="T63" fmla="*/ 0 h 151"/>
                <a:gd name="T64" fmla="*/ 0 w 90"/>
                <a:gd name="T65" fmla="*/ 0 h 151"/>
                <a:gd name="T66" fmla="*/ 0 w 90"/>
                <a:gd name="T67" fmla="*/ 0 h 151"/>
                <a:gd name="T68" fmla="*/ 0 w 90"/>
                <a:gd name="T69" fmla="*/ 0 h 15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0"/>
                <a:gd name="T106" fmla="*/ 0 h 151"/>
                <a:gd name="T107" fmla="*/ 90 w 90"/>
                <a:gd name="T108" fmla="*/ 151 h 15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0" h="151">
                  <a:moveTo>
                    <a:pt x="3" y="151"/>
                  </a:moveTo>
                  <a:lnTo>
                    <a:pt x="10" y="149"/>
                  </a:lnTo>
                  <a:lnTo>
                    <a:pt x="25" y="145"/>
                  </a:lnTo>
                  <a:lnTo>
                    <a:pt x="57" y="137"/>
                  </a:lnTo>
                  <a:lnTo>
                    <a:pt x="83" y="124"/>
                  </a:lnTo>
                  <a:lnTo>
                    <a:pt x="89" y="119"/>
                  </a:lnTo>
                  <a:lnTo>
                    <a:pt x="90" y="117"/>
                  </a:lnTo>
                  <a:lnTo>
                    <a:pt x="90" y="115"/>
                  </a:lnTo>
                  <a:lnTo>
                    <a:pt x="89" y="113"/>
                  </a:lnTo>
                  <a:lnTo>
                    <a:pt x="86" y="112"/>
                  </a:lnTo>
                  <a:lnTo>
                    <a:pt x="82" y="110"/>
                  </a:lnTo>
                  <a:lnTo>
                    <a:pt x="73" y="108"/>
                  </a:lnTo>
                  <a:lnTo>
                    <a:pt x="54" y="104"/>
                  </a:lnTo>
                  <a:lnTo>
                    <a:pt x="51" y="102"/>
                  </a:lnTo>
                  <a:lnTo>
                    <a:pt x="54" y="98"/>
                  </a:lnTo>
                  <a:lnTo>
                    <a:pt x="60" y="76"/>
                  </a:lnTo>
                  <a:lnTo>
                    <a:pt x="57" y="40"/>
                  </a:lnTo>
                  <a:lnTo>
                    <a:pt x="54" y="28"/>
                  </a:lnTo>
                  <a:lnTo>
                    <a:pt x="49" y="17"/>
                  </a:lnTo>
                  <a:lnTo>
                    <a:pt x="38" y="5"/>
                  </a:lnTo>
                  <a:lnTo>
                    <a:pt x="25" y="0"/>
                  </a:lnTo>
                  <a:lnTo>
                    <a:pt x="14" y="0"/>
                  </a:lnTo>
                  <a:lnTo>
                    <a:pt x="5" y="3"/>
                  </a:lnTo>
                  <a:lnTo>
                    <a:pt x="0" y="6"/>
                  </a:lnTo>
                  <a:lnTo>
                    <a:pt x="12" y="9"/>
                  </a:lnTo>
                  <a:lnTo>
                    <a:pt x="20" y="15"/>
                  </a:lnTo>
                  <a:lnTo>
                    <a:pt x="25" y="26"/>
                  </a:lnTo>
                  <a:lnTo>
                    <a:pt x="28" y="39"/>
                  </a:lnTo>
                  <a:lnTo>
                    <a:pt x="28" y="54"/>
                  </a:lnTo>
                  <a:lnTo>
                    <a:pt x="24" y="86"/>
                  </a:lnTo>
                  <a:lnTo>
                    <a:pt x="15" y="119"/>
                  </a:lnTo>
                  <a:lnTo>
                    <a:pt x="6" y="143"/>
                  </a:lnTo>
                  <a:lnTo>
                    <a:pt x="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3" name="Freeform 218"/>
            <p:cNvSpPr>
              <a:spLocks/>
            </p:cNvSpPr>
            <p:nvPr/>
          </p:nvSpPr>
          <p:spPr bwMode="auto">
            <a:xfrm>
              <a:off x="4467" y="3798"/>
              <a:ext cx="45" cy="35"/>
            </a:xfrm>
            <a:custGeom>
              <a:avLst/>
              <a:gdLst>
                <a:gd name="T0" fmla="*/ 0 w 111"/>
                <a:gd name="T1" fmla="*/ 0 h 80"/>
                <a:gd name="T2" fmla="*/ 0 w 111"/>
                <a:gd name="T3" fmla="*/ 0 h 80"/>
                <a:gd name="T4" fmla="*/ 0 w 111"/>
                <a:gd name="T5" fmla="*/ 0 h 80"/>
                <a:gd name="T6" fmla="*/ 0 w 111"/>
                <a:gd name="T7" fmla="*/ 0 h 80"/>
                <a:gd name="T8" fmla="*/ 0 w 111"/>
                <a:gd name="T9" fmla="*/ 0 h 80"/>
                <a:gd name="T10" fmla="*/ 0 w 111"/>
                <a:gd name="T11" fmla="*/ 0 h 80"/>
                <a:gd name="T12" fmla="*/ 0 w 111"/>
                <a:gd name="T13" fmla="*/ 0 h 80"/>
                <a:gd name="T14" fmla="*/ 0 w 111"/>
                <a:gd name="T15" fmla="*/ 0 h 80"/>
                <a:gd name="T16" fmla="*/ 0 w 111"/>
                <a:gd name="T17" fmla="*/ 0 h 80"/>
                <a:gd name="T18" fmla="*/ 0 w 111"/>
                <a:gd name="T19" fmla="*/ 0 h 80"/>
                <a:gd name="T20" fmla="*/ 0 w 111"/>
                <a:gd name="T21" fmla="*/ 0 h 80"/>
                <a:gd name="T22" fmla="*/ 0 w 111"/>
                <a:gd name="T23" fmla="*/ 0 h 80"/>
                <a:gd name="T24" fmla="*/ 0 w 111"/>
                <a:gd name="T25" fmla="*/ 0 h 80"/>
                <a:gd name="T26" fmla="*/ 0 w 111"/>
                <a:gd name="T27" fmla="*/ 0 h 80"/>
                <a:gd name="T28" fmla="*/ 0 w 111"/>
                <a:gd name="T29" fmla="*/ 0 h 80"/>
                <a:gd name="T30" fmla="*/ 0 w 111"/>
                <a:gd name="T31" fmla="*/ 0 h 80"/>
                <a:gd name="T32" fmla="*/ 0 w 111"/>
                <a:gd name="T33" fmla="*/ 0 h 80"/>
                <a:gd name="T34" fmla="*/ 0 w 111"/>
                <a:gd name="T35" fmla="*/ 0 h 80"/>
                <a:gd name="T36" fmla="*/ 0 w 111"/>
                <a:gd name="T37" fmla="*/ 0 h 80"/>
                <a:gd name="T38" fmla="*/ 0 w 111"/>
                <a:gd name="T39" fmla="*/ 0 h 80"/>
                <a:gd name="T40" fmla="*/ 0 w 111"/>
                <a:gd name="T41" fmla="*/ 0 h 80"/>
                <a:gd name="T42" fmla="*/ 0 w 111"/>
                <a:gd name="T43" fmla="*/ 0 h 80"/>
                <a:gd name="T44" fmla="*/ 0 w 111"/>
                <a:gd name="T45" fmla="*/ 0 h 80"/>
                <a:gd name="T46" fmla="*/ 0 w 111"/>
                <a:gd name="T47" fmla="*/ 0 h 80"/>
                <a:gd name="T48" fmla="*/ 0 w 111"/>
                <a:gd name="T49" fmla="*/ 0 h 80"/>
                <a:gd name="T50" fmla="*/ 0 w 111"/>
                <a:gd name="T51" fmla="*/ 0 h 80"/>
                <a:gd name="T52" fmla="*/ 0 w 111"/>
                <a:gd name="T53" fmla="*/ 0 h 80"/>
                <a:gd name="T54" fmla="*/ 0 w 111"/>
                <a:gd name="T55" fmla="*/ 0 h 80"/>
                <a:gd name="T56" fmla="*/ 0 w 111"/>
                <a:gd name="T57" fmla="*/ 0 h 80"/>
                <a:gd name="T58" fmla="*/ 0 w 111"/>
                <a:gd name="T59" fmla="*/ 0 h 80"/>
                <a:gd name="T60" fmla="*/ 0 w 111"/>
                <a:gd name="T61" fmla="*/ 0 h 8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1"/>
                <a:gd name="T94" fmla="*/ 0 h 80"/>
                <a:gd name="T95" fmla="*/ 111 w 111"/>
                <a:gd name="T96" fmla="*/ 80 h 8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1" h="80">
                  <a:moveTo>
                    <a:pt x="29" y="0"/>
                  </a:moveTo>
                  <a:lnTo>
                    <a:pt x="35" y="1"/>
                  </a:lnTo>
                  <a:lnTo>
                    <a:pt x="47" y="2"/>
                  </a:lnTo>
                  <a:lnTo>
                    <a:pt x="72" y="8"/>
                  </a:lnTo>
                  <a:lnTo>
                    <a:pt x="93" y="20"/>
                  </a:lnTo>
                  <a:lnTo>
                    <a:pt x="97" y="24"/>
                  </a:lnTo>
                  <a:lnTo>
                    <a:pt x="99" y="28"/>
                  </a:lnTo>
                  <a:lnTo>
                    <a:pt x="102" y="34"/>
                  </a:lnTo>
                  <a:lnTo>
                    <a:pt x="107" y="45"/>
                  </a:lnTo>
                  <a:lnTo>
                    <a:pt x="110" y="57"/>
                  </a:lnTo>
                  <a:lnTo>
                    <a:pt x="111" y="69"/>
                  </a:lnTo>
                  <a:lnTo>
                    <a:pt x="110" y="74"/>
                  </a:lnTo>
                  <a:lnTo>
                    <a:pt x="108" y="77"/>
                  </a:lnTo>
                  <a:lnTo>
                    <a:pt x="105" y="80"/>
                  </a:lnTo>
                  <a:lnTo>
                    <a:pt x="102" y="80"/>
                  </a:lnTo>
                  <a:lnTo>
                    <a:pt x="94" y="72"/>
                  </a:lnTo>
                  <a:lnTo>
                    <a:pt x="75" y="60"/>
                  </a:lnTo>
                  <a:lnTo>
                    <a:pt x="58" y="52"/>
                  </a:lnTo>
                  <a:lnTo>
                    <a:pt x="24" y="40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2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5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4" name="Freeform 219"/>
            <p:cNvSpPr>
              <a:spLocks/>
            </p:cNvSpPr>
            <p:nvPr/>
          </p:nvSpPr>
          <p:spPr bwMode="auto">
            <a:xfrm>
              <a:off x="4529" y="3839"/>
              <a:ext cx="23" cy="86"/>
            </a:xfrm>
            <a:custGeom>
              <a:avLst/>
              <a:gdLst>
                <a:gd name="T0" fmla="*/ 0 w 56"/>
                <a:gd name="T1" fmla="*/ 0 h 196"/>
                <a:gd name="T2" fmla="*/ 0 w 56"/>
                <a:gd name="T3" fmla="*/ 0 h 196"/>
                <a:gd name="T4" fmla="*/ 0 w 56"/>
                <a:gd name="T5" fmla="*/ 0 h 196"/>
                <a:gd name="T6" fmla="*/ 0 w 56"/>
                <a:gd name="T7" fmla="*/ 0 h 196"/>
                <a:gd name="T8" fmla="*/ 0 w 56"/>
                <a:gd name="T9" fmla="*/ 0 h 196"/>
                <a:gd name="T10" fmla="*/ 0 w 56"/>
                <a:gd name="T11" fmla="*/ 0 h 196"/>
                <a:gd name="T12" fmla="*/ 0 w 56"/>
                <a:gd name="T13" fmla="*/ 0 h 196"/>
                <a:gd name="T14" fmla="*/ 0 w 56"/>
                <a:gd name="T15" fmla="*/ 0 h 196"/>
                <a:gd name="T16" fmla="*/ 0 w 56"/>
                <a:gd name="T17" fmla="*/ 0 h 196"/>
                <a:gd name="T18" fmla="*/ 0 w 56"/>
                <a:gd name="T19" fmla="*/ 0 h 196"/>
                <a:gd name="T20" fmla="*/ 0 w 56"/>
                <a:gd name="T21" fmla="*/ 0 h 196"/>
                <a:gd name="T22" fmla="*/ 0 w 56"/>
                <a:gd name="T23" fmla="*/ 0 h 196"/>
                <a:gd name="T24" fmla="*/ 0 w 56"/>
                <a:gd name="T25" fmla="*/ 0 h 196"/>
                <a:gd name="T26" fmla="*/ 0 w 56"/>
                <a:gd name="T27" fmla="*/ 0 h 196"/>
                <a:gd name="T28" fmla="*/ 0 w 56"/>
                <a:gd name="T29" fmla="*/ 0 h 196"/>
                <a:gd name="T30" fmla="*/ 0 w 56"/>
                <a:gd name="T31" fmla="*/ 0 h 196"/>
                <a:gd name="T32" fmla="*/ 0 w 56"/>
                <a:gd name="T33" fmla="*/ 0 h 196"/>
                <a:gd name="T34" fmla="*/ 0 w 56"/>
                <a:gd name="T35" fmla="*/ 0 h 196"/>
                <a:gd name="T36" fmla="*/ 0 w 56"/>
                <a:gd name="T37" fmla="*/ 0 h 196"/>
                <a:gd name="T38" fmla="*/ 0 w 56"/>
                <a:gd name="T39" fmla="*/ 0 h 196"/>
                <a:gd name="T40" fmla="*/ 0 w 56"/>
                <a:gd name="T41" fmla="*/ 0 h 196"/>
                <a:gd name="T42" fmla="*/ 0 w 56"/>
                <a:gd name="T43" fmla="*/ 0 h 196"/>
                <a:gd name="T44" fmla="*/ 0 w 56"/>
                <a:gd name="T45" fmla="*/ 0 h 196"/>
                <a:gd name="T46" fmla="*/ 0 w 56"/>
                <a:gd name="T47" fmla="*/ 0 h 196"/>
                <a:gd name="T48" fmla="*/ 0 w 56"/>
                <a:gd name="T49" fmla="*/ 0 h 196"/>
                <a:gd name="T50" fmla="*/ 0 w 56"/>
                <a:gd name="T51" fmla="*/ 0 h 19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196"/>
                <a:gd name="T80" fmla="*/ 56 w 56"/>
                <a:gd name="T81" fmla="*/ 196 h 19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196">
                  <a:moveTo>
                    <a:pt x="32" y="115"/>
                  </a:moveTo>
                  <a:lnTo>
                    <a:pt x="29" y="126"/>
                  </a:lnTo>
                  <a:lnTo>
                    <a:pt x="23" y="146"/>
                  </a:lnTo>
                  <a:lnTo>
                    <a:pt x="8" y="179"/>
                  </a:lnTo>
                  <a:lnTo>
                    <a:pt x="0" y="196"/>
                  </a:lnTo>
                  <a:lnTo>
                    <a:pt x="6" y="191"/>
                  </a:lnTo>
                  <a:lnTo>
                    <a:pt x="28" y="169"/>
                  </a:lnTo>
                  <a:lnTo>
                    <a:pt x="50" y="130"/>
                  </a:lnTo>
                  <a:lnTo>
                    <a:pt x="54" y="118"/>
                  </a:lnTo>
                  <a:lnTo>
                    <a:pt x="56" y="106"/>
                  </a:lnTo>
                  <a:lnTo>
                    <a:pt x="56" y="82"/>
                  </a:lnTo>
                  <a:lnTo>
                    <a:pt x="51" y="62"/>
                  </a:lnTo>
                  <a:lnTo>
                    <a:pt x="45" y="46"/>
                  </a:lnTo>
                  <a:lnTo>
                    <a:pt x="35" y="27"/>
                  </a:lnTo>
                  <a:lnTo>
                    <a:pt x="35" y="26"/>
                  </a:lnTo>
                  <a:lnTo>
                    <a:pt x="32" y="25"/>
                  </a:lnTo>
                  <a:lnTo>
                    <a:pt x="28" y="21"/>
                  </a:lnTo>
                  <a:lnTo>
                    <a:pt x="19" y="11"/>
                  </a:lnTo>
                  <a:lnTo>
                    <a:pt x="8" y="3"/>
                  </a:lnTo>
                  <a:lnTo>
                    <a:pt x="6" y="0"/>
                  </a:lnTo>
                  <a:lnTo>
                    <a:pt x="11" y="12"/>
                  </a:lnTo>
                  <a:lnTo>
                    <a:pt x="26" y="53"/>
                  </a:lnTo>
                  <a:lnTo>
                    <a:pt x="33" y="104"/>
                  </a:lnTo>
                  <a:lnTo>
                    <a:pt x="32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5" name="Freeform 220"/>
            <p:cNvSpPr>
              <a:spLocks/>
            </p:cNvSpPr>
            <p:nvPr/>
          </p:nvSpPr>
          <p:spPr bwMode="auto">
            <a:xfrm>
              <a:off x="4539" y="3919"/>
              <a:ext cx="67" cy="27"/>
            </a:xfrm>
            <a:custGeom>
              <a:avLst/>
              <a:gdLst>
                <a:gd name="T0" fmla="*/ 0 w 165"/>
                <a:gd name="T1" fmla="*/ 0 h 63"/>
                <a:gd name="T2" fmla="*/ 0 w 165"/>
                <a:gd name="T3" fmla="*/ 0 h 63"/>
                <a:gd name="T4" fmla="*/ 0 w 165"/>
                <a:gd name="T5" fmla="*/ 0 h 63"/>
                <a:gd name="T6" fmla="*/ 0 w 165"/>
                <a:gd name="T7" fmla="*/ 0 h 63"/>
                <a:gd name="T8" fmla="*/ 0 w 165"/>
                <a:gd name="T9" fmla="*/ 0 h 63"/>
                <a:gd name="T10" fmla="*/ 0 w 165"/>
                <a:gd name="T11" fmla="*/ 0 h 63"/>
                <a:gd name="T12" fmla="*/ 0 w 165"/>
                <a:gd name="T13" fmla="*/ 0 h 63"/>
                <a:gd name="T14" fmla="*/ 0 w 165"/>
                <a:gd name="T15" fmla="*/ 0 h 63"/>
                <a:gd name="T16" fmla="*/ 0 w 165"/>
                <a:gd name="T17" fmla="*/ 0 h 63"/>
                <a:gd name="T18" fmla="*/ 0 w 165"/>
                <a:gd name="T19" fmla="*/ 0 h 63"/>
                <a:gd name="T20" fmla="*/ 0 w 165"/>
                <a:gd name="T21" fmla="*/ 0 h 63"/>
                <a:gd name="T22" fmla="*/ 0 w 165"/>
                <a:gd name="T23" fmla="*/ 0 h 63"/>
                <a:gd name="T24" fmla="*/ 0 w 165"/>
                <a:gd name="T25" fmla="*/ 0 h 63"/>
                <a:gd name="T26" fmla="*/ 0 w 165"/>
                <a:gd name="T27" fmla="*/ 0 h 63"/>
                <a:gd name="T28" fmla="*/ 0 w 165"/>
                <a:gd name="T29" fmla="*/ 0 h 63"/>
                <a:gd name="T30" fmla="*/ 0 w 165"/>
                <a:gd name="T31" fmla="*/ 0 h 63"/>
                <a:gd name="T32" fmla="*/ 0 w 165"/>
                <a:gd name="T33" fmla="*/ 0 h 63"/>
                <a:gd name="T34" fmla="*/ 0 w 165"/>
                <a:gd name="T35" fmla="*/ 0 h 63"/>
                <a:gd name="T36" fmla="*/ 0 w 165"/>
                <a:gd name="T37" fmla="*/ 0 h 63"/>
                <a:gd name="T38" fmla="*/ 0 w 165"/>
                <a:gd name="T39" fmla="*/ 0 h 63"/>
                <a:gd name="T40" fmla="*/ 0 w 165"/>
                <a:gd name="T41" fmla="*/ 0 h 63"/>
                <a:gd name="T42" fmla="*/ 0 w 165"/>
                <a:gd name="T43" fmla="*/ 0 h 63"/>
                <a:gd name="T44" fmla="*/ 0 w 165"/>
                <a:gd name="T45" fmla="*/ 0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5"/>
                <a:gd name="T70" fmla="*/ 0 h 63"/>
                <a:gd name="T71" fmla="*/ 165 w 165"/>
                <a:gd name="T72" fmla="*/ 63 h 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5" h="63">
                  <a:moveTo>
                    <a:pt x="71" y="0"/>
                  </a:moveTo>
                  <a:lnTo>
                    <a:pt x="83" y="1"/>
                  </a:lnTo>
                  <a:lnTo>
                    <a:pt x="106" y="7"/>
                  </a:lnTo>
                  <a:lnTo>
                    <a:pt x="127" y="15"/>
                  </a:lnTo>
                  <a:lnTo>
                    <a:pt x="157" y="33"/>
                  </a:lnTo>
                  <a:lnTo>
                    <a:pt x="165" y="39"/>
                  </a:lnTo>
                  <a:lnTo>
                    <a:pt x="163" y="39"/>
                  </a:lnTo>
                  <a:lnTo>
                    <a:pt x="154" y="39"/>
                  </a:lnTo>
                  <a:lnTo>
                    <a:pt x="117" y="39"/>
                  </a:lnTo>
                  <a:lnTo>
                    <a:pt x="72" y="47"/>
                  </a:lnTo>
                  <a:lnTo>
                    <a:pt x="62" y="50"/>
                  </a:lnTo>
                  <a:lnTo>
                    <a:pt x="53" y="54"/>
                  </a:lnTo>
                  <a:lnTo>
                    <a:pt x="37" y="59"/>
                  </a:lnTo>
                  <a:lnTo>
                    <a:pt x="12" y="63"/>
                  </a:lnTo>
                  <a:lnTo>
                    <a:pt x="0" y="62"/>
                  </a:lnTo>
                  <a:lnTo>
                    <a:pt x="0" y="61"/>
                  </a:lnTo>
                  <a:lnTo>
                    <a:pt x="3" y="58"/>
                  </a:lnTo>
                  <a:lnTo>
                    <a:pt x="4" y="57"/>
                  </a:lnTo>
                  <a:lnTo>
                    <a:pt x="7" y="52"/>
                  </a:lnTo>
                  <a:lnTo>
                    <a:pt x="14" y="40"/>
                  </a:lnTo>
                  <a:lnTo>
                    <a:pt x="35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6" name="Freeform 221"/>
            <p:cNvSpPr>
              <a:spLocks/>
            </p:cNvSpPr>
            <p:nvPr/>
          </p:nvSpPr>
          <p:spPr bwMode="auto">
            <a:xfrm>
              <a:off x="4543" y="3892"/>
              <a:ext cx="52" cy="21"/>
            </a:xfrm>
            <a:custGeom>
              <a:avLst/>
              <a:gdLst>
                <a:gd name="T0" fmla="*/ 0 w 124"/>
                <a:gd name="T1" fmla="*/ 0 h 47"/>
                <a:gd name="T2" fmla="*/ 0 w 124"/>
                <a:gd name="T3" fmla="*/ 0 h 47"/>
                <a:gd name="T4" fmla="*/ 0 w 124"/>
                <a:gd name="T5" fmla="*/ 0 h 47"/>
                <a:gd name="T6" fmla="*/ 0 w 124"/>
                <a:gd name="T7" fmla="*/ 0 h 47"/>
                <a:gd name="T8" fmla="*/ 0 w 124"/>
                <a:gd name="T9" fmla="*/ 0 h 47"/>
                <a:gd name="T10" fmla="*/ 0 w 124"/>
                <a:gd name="T11" fmla="*/ 0 h 47"/>
                <a:gd name="T12" fmla="*/ 0 w 124"/>
                <a:gd name="T13" fmla="*/ 0 h 47"/>
                <a:gd name="T14" fmla="*/ 0 w 124"/>
                <a:gd name="T15" fmla="*/ 0 h 47"/>
                <a:gd name="T16" fmla="*/ 0 w 124"/>
                <a:gd name="T17" fmla="*/ 0 h 47"/>
                <a:gd name="T18" fmla="*/ 0 w 124"/>
                <a:gd name="T19" fmla="*/ 0 h 47"/>
                <a:gd name="T20" fmla="*/ 0 w 124"/>
                <a:gd name="T21" fmla="*/ 0 h 47"/>
                <a:gd name="T22" fmla="*/ 0 w 124"/>
                <a:gd name="T23" fmla="*/ 0 h 47"/>
                <a:gd name="T24" fmla="*/ 0 w 124"/>
                <a:gd name="T25" fmla="*/ 0 h 47"/>
                <a:gd name="T26" fmla="*/ 0 w 124"/>
                <a:gd name="T27" fmla="*/ 0 h 47"/>
                <a:gd name="T28" fmla="*/ 0 w 124"/>
                <a:gd name="T29" fmla="*/ 0 h 47"/>
                <a:gd name="T30" fmla="*/ 0 w 124"/>
                <a:gd name="T31" fmla="*/ 0 h 47"/>
                <a:gd name="T32" fmla="*/ 0 w 124"/>
                <a:gd name="T33" fmla="*/ 0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"/>
                <a:gd name="T52" fmla="*/ 0 h 47"/>
                <a:gd name="T53" fmla="*/ 124 w 124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" h="47">
                  <a:moveTo>
                    <a:pt x="124" y="47"/>
                  </a:moveTo>
                  <a:lnTo>
                    <a:pt x="113" y="46"/>
                  </a:lnTo>
                  <a:lnTo>
                    <a:pt x="93" y="42"/>
                  </a:lnTo>
                  <a:lnTo>
                    <a:pt x="52" y="37"/>
                  </a:lnTo>
                  <a:lnTo>
                    <a:pt x="10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3"/>
                  </a:lnTo>
                  <a:lnTo>
                    <a:pt x="3" y="3"/>
                  </a:lnTo>
                  <a:lnTo>
                    <a:pt x="4" y="0"/>
                  </a:lnTo>
                  <a:lnTo>
                    <a:pt x="13" y="4"/>
                  </a:lnTo>
                  <a:lnTo>
                    <a:pt x="33" y="12"/>
                  </a:lnTo>
                  <a:lnTo>
                    <a:pt x="74" y="27"/>
                  </a:lnTo>
                  <a:lnTo>
                    <a:pt x="114" y="43"/>
                  </a:lnTo>
                  <a:lnTo>
                    <a:pt x="124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7" name="Freeform 222"/>
            <p:cNvSpPr>
              <a:spLocks/>
            </p:cNvSpPr>
            <p:nvPr/>
          </p:nvSpPr>
          <p:spPr bwMode="auto">
            <a:xfrm>
              <a:off x="4546" y="3871"/>
              <a:ext cx="55" cy="33"/>
            </a:xfrm>
            <a:custGeom>
              <a:avLst/>
              <a:gdLst>
                <a:gd name="T0" fmla="*/ 0 w 134"/>
                <a:gd name="T1" fmla="*/ 0 h 74"/>
                <a:gd name="T2" fmla="*/ 0 w 134"/>
                <a:gd name="T3" fmla="*/ 0 h 74"/>
                <a:gd name="T4" fmla="*/ 0 w 134"/>
                <a:gd name="T5" fmla="*/ 0 h 74"/>
                <a:gd name="T6" fmla="*/ 0 w 134"/>
                <a:gd name="T7" fmla="*/ 0 h 74"/>
                <a:gd name="T8" fmla="*/ 0 w 134"/>
                <a:gd name="T9" fmla="*/ 0 h 74"/>
                <a:gd name="T10" fmla="*/ 0 w 134"/>
                <a:gd name="T11" fmla="*/ 0 h 74"/>
                <a:gd name="T12" fmla="*/ 0 w 134"/>
                <a:gd name="T13" fmla="*/ 0 h 74"/>
                <a:gd name="T14" fmla="*/ 0 w 134"/>
                <a:gd name="T15" fmla="*/ 0 h 74"/>
                <a:gd name="T16" fmla="*/ 0 w 134"/>
                <a:gd name="T17" fmla="*/ 0 h 74"/>
                <a:gd name="T18" fmla="*/ 0 w 134"/>
                <a:gd name="T19" fmla="*/ 0 h 74"/>
                <a:gd name="T20" fmla="*/ 0 w 134"/>
                <a:gd name="T21" fmla="*/ 0 h 74"/>
                <a:gd name="T22" fmla="*/ 0 w 134"/>
                <a:gd name="T23" fmla="*/ 0 h 74"/>
                <a:gd name="T24" fmla="*/ 0 w 134"/>
                <a:gd name="T25" fmla="*/ 0 h 74"/>
                <a:gd name="T26" fmla="*/ 0 w 134"/>
                <a:gd name="T27" fmla="*/ 0 h 74"/>
                <a:gd name="T28" fmla="*/ 0 w 134"/>
                <a:gd name="T29" fmla="*/ 0 h 74"/>
                <a:gd name="T30" fmla="*/ 0 w 134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4"/>
                <a:gd name="T49" fmla="*/ 0 h 74"/>
                <a:gd name="T50" fmla="*/ 134 w 134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4" h="74">
                  <a:moveTo>
                    <a:pt x="134" y="74"/>
                  </a:moveTo>
                  <a:lnTo>
                    <a:pt x="123" y="71"/>
                  </a:lnTo>
                  <a:lnTo>
                    <a:pt x="100" y="64"/>
                  </a:lnTo>
                  <a:lnTo>
                    <a:pt x="58" y="49"/>
                  </a:lnTo>
                  <a:lnTo>
                    <a:pt x="13" y="35"/>
                  </a:lnTo>
                  <a:lnTo>
                    <a:pt x="3" y="31"/>
                  </a:lnTo>
                  <a:lnTo>
                    <a:pt x="2" y="24"/>
                  </a:lnTo>
                  <a:lnTo>
                    <a:pt x="1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0" y="7"/>
                  </a:lnTo>
                  <a:lnTo>
                    <a:pt x="32" y="20"/>
                  </a:lnTo>
                  <a:lnTo>
                    <a:pt x="77" y="44"/>
                  </a:lnTo>
                  <a:lnTo>
                    <a:pt x="122" y="68"/>
                  </a:lnTo>
                  <a:lnTo>
                    <a:pt x="134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8" name="Freeform 223"/>
            <p:cNvSpPr>
              <a:spLocks/>
            </p:cNvSpPr>
            <p:nvPr/>
          </p:nvSpPr>
          <p:spPr bwMode="auto">
            <a:xfrm>
              <a:off x="4498" y="3077"/>
              <a:ext cx="94" cy="711"/>
            </a:xfrm>
            <a:custGeom>
              <a:avLst/>
              <a:gdLst>
                <a:gd name="T0" fmla="*/ 0 w 229"/>
                <a:gd name="T1" fmla="*/ 0 h 1616"/>
                <a:gd name="T2" fmla="*/ 0 w 229"/>
                <a:gd name="T3" fmla="*/ 0 h 1616"/>
                <a:gd name="T4" fmla="*/ 0 w 229"/>
                <a:gd name="T5" fmla="*/ 0 h 1616"/>
                <a:gd name="T6" fmla="*/ 0 w 229"/>
                <a:gd name="T7" fmla="*/ 0 h 1616"/>
                <a:gd name="T8" fmla="*/ 0 w 229"/>
                <a:gd name="T9" fmla="*/ 0 h 1616"/>
                <a:gd name="T10" fmla="*/ 0 w 229"/>
                <a:gd name="T11" fmla="*/ 0 h 1616"/>
                <a:gd name="T12" fmla="*/ 0 w 229"/>
                <a:gd name="T13" fmla="*/ 0 h 1616"/>
                <a:gd name="T14" fmla="*/ 0 w 229"/>
                <a:gd name="T15" fmla="*/ 0 h 1616"/>
                <a:gd name="T16" fmla="*/ 0 w 229"/>
                <a:gd name="T17" fmla="*/ 0 h 1616"/>
                <a:gd name="T18" fmla="*/ 0 w 229"/>
                <a:gd name="T19" fmla="*/ 0 h 1616"/>
                <a:gd name="T20" fmla="*/ 0 w 229"/>
                <a:gd name="T21" fmla="*/ 0 h 1616"/>
                <a:gd name="T22" fmla="*/ 0 w 229"/>
                <a:gd name="T23" fmla="*/ 0 h 1616"/>
                <a:gd name="T24" fmla="*/ 0 w 229"/>
                <a:gd name="T25" fmla="*/ 0 h 1616"/>
                <a:gd name="T26" fmla="*/ 0 w 229"/>
                <a:gd name="T27" fmla="*/ 0 h 1616"/>
                <a:gd name="T28" fmla="*/ 0 w 229"/>
                <a:gd name="T29" fmla="*/ 0 h 1616"/>
                <a:gd name="T30" fmla="*/ 0 w 229"/>
                <a:gd name="T31" fmla="*/ 0 h 1616"/>
                <a:gd name="T32" fmla="*/ 0 w 229"/>
                <a:gd name="T33" fmla="*/ 0 h 1616"/>
                <a:gd name="T34" fmla="*/ 0 w 229"/>
                <a:gd name="T35" fmla="*/ 0 h 1616"/>
                <a:gd name="T36" fmla="*/ 0 w 229"/>
                <a:gd name="T37" fmla="*/ 0 h 1616"/>
                <a:gd name="T38" fmla="*/ 0 w 229"/>
                <a:gd name="T39" fmla="*/ 0 h 1616"/>
                <a:gd name="T40" fmla="*/ 0 w 229"/>
                <a:gd name="T41" fmla="*/ 0 h 1616"/>
                <a:gd name="T42" fmla="*/ 0 w 229"/>
                <a:gd name="T43" fmla="*/ 0 h 1616"/>
                <a:gd name="T44" fmla="*/ 0 w 229"/>
                <a:gd name="T45" fmla="*/ 0 h 1616"/>
                <a:gd name="T46" fmla="*/ 0 w 229"/>
                <a:gd name="T47" fmla="*/ 0 h 1616"/>
                <a:gd name="T48" fmla="*/ 0 w 229"/>
                <a:gd name="T49" fmla="*/ 0 h 1616"/>
                <a:gd name="T50" fmla="*/ 0 w 229"/>
                <a:gd name="T51" fmla="*/ 0 h 1616"/>
                <a:gd name="T52" fmla="*/ 0 w 229"/>
                <a:gd name="T53" fmla="*/ 0 h 1616"/>
                <a:gd name="T54" fmla="*/ 0 w 229"/>
                <a:gd name="T55" fmla="*/ 0 h 1616"/>
                <a:gd name="T56" fmla="*/ 0 w 229"/>
                <a:gd name="T57" fmla="*/ 0 h 1616"/>
                <a:gd name="T58" fmla="*/ 0 w 229"/>
                <a:gd name="T59" fmla="*/ 0 h 1616"/>
                <a:gd name="T60" fmla="*/ 0 w 229"/>
                <a:gd name="T61" fmla="*/ 0 h 1616"/>
                <a:gd name="T62" fmla="*/ 0 w 229"/>
                <a:gd name="T63" fmla="*/ 0 h 16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29"/>
                <a:gd name="T97" fmla="*/ 0 h 1616"/>
                <a:gd name="T98" fmla="*/ 229 w 229"/>
                <a:gd name="T99" fmla="*/ 1616 h 16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29" h="1616">
                  <a:moveTo>
                    <a:pt x="225" y="128"/>
                  </a:moveTo>
                  <a:lnTo>
                    <a:pt x="219" y="139"/>
                  </a:lnTo>
                  <a:lnTo>
                    <a:pt x="205" y="165"/>
                  </a:lnTo>
                  <a:lnTo>
                    <a:pt x="173" y="234"/>
                  </a:lnTo>
                  <a:lnTo>
                    <a:pt x="150" y="327"/>
                  </a:lnTo>
                  <a:lnTo>
                    <a:pt x="148" y="353"/>
                  </a:lnTo>
                  <a:lnTo>
                    <a:pt x="145" y="388"/>
                  </a:lnTo>
                  <a:lnTo>
                    <a:pt x="136" y="487"/>
                  </a:lnTo>
                  <a:lnTo>
                    <a:pt x="113" y="734"/>
                  </a:lnTo>
                  <a:lnTo>
                    <a:pt x="96" y="901"/>
                  </a:lnTo>
                  <a:lnTo>
                    <a:pt x="96" y="910"/>
                  </a:lnTo>
                  <a:lnTo>
                    <a:pt x="94" y="916"/>
                  </a:lnTo>
                  <a:lnTo>
                    <a:pt x="86" y="957"/>
                  </a:lnTo>
                  <a:lnTo>
                    <a:pt x="58" y="1111"/>
                  </a:lnTo>
                  <a:lnTo>
                    <a:pt x="34" y="1269"/>
                  </a:lnTo>
                  <a:lnTo>
                    <a:pt x="32" y="1296"/>
                  </a:lnTo>
                  <a:lnTo>
                    <a:pt x="30" y="1322"/>
                  </a:lnTo>
                  <a:lnTo>
                    <a:pt x="27" y="1387"/>
                  </a:lnTo>
                  <a:lnTo>
                    <a:pt x="19" y="1525"/>
                  </a:lnTo>
                  <a:lnTo>
                    <a:pt x="14" y="1612"/>
                  </a:lnTo>
                  <a:lnTo>
                    <a:pt x="14" y="1616"/>
                  </a:lnTo>
                  <a:lnTo>
                    <a:pt x="12" y="1610"/>
                  </a:lnTo>
                  <a:lnTo>
                    <a:pt x="10" y="1598"/>
                  </a:lnTo>
                  <a:lnTo>
                    <a:pt x="5" y="1571"/>
                  </a:lnTo>
                  <a:lnTo>
                    <a:pt x="1" y="1546"/>
                  </a:lnTo>
                  <a:lnTo>
                    <a:pt x="0" y="1539"/>
                  </a:lnTo>
                  <a:lnTo>
                    <a:pt x="0" y="1529"/>
                  </a:lnTo>
                  <a:lnTo>
                    <a:pt x="5" y="1458"/>
                  </a:lnTo>
                  <a:lnTo>
                    <a:pt x="23" y="1205"/>
                  </a:lnTo>
                  <a:lnTo>
                    <a:pt x="44" y="990"/>
                  </a:lnTo>
                  <a:lnTo>
                    <a:pt x="49" y="966"/>
                  </a:lnTo>
                  <a:lnTo>
                    <a:pt x="53" y="949"/>
                  </a:lnTo>
                  <a:lnTo>
                    <a:pt x="63" y="892"/>
                  </a:lnTo>
                  <a:lnTo>
                    <a:pt x="84" y="731"/>
                  </a:lnTo>
                  <a:lnTo>
                    <a:pt x="99" y="588"/>
                  </a:lnTo>
                  <a:lnTo>
                    <a:pt x="100" y="565"/>
                  </a:lnTo>
                  <a:lnTo>
                    <a:pt x="100" y="543"/>
                  </a:lnTo>
                  <a:lnTo>
                    <a:pt x="104" y="476"/>
                  </a:lnTo>
                  <a:lnTo>
                    <a:pt x="117" y="304"/>
                  </a:lnTo>
                  <a:lnTo>
                    <a:pt x="130" y="168"/>
                  </a:lnTo>
                  <a:lnTo>
                    <a:pt x="132" y="152"/>
                  </a:lnTo>
                  <a:lnTo>
                    <a:pt x="134" y="141"/>
                  </a:lnTo>
                  <a:lnTo>
                    <a:pt x="142" y="121"/>
                  </a:lnTo>
                  <a:lnTo>
                    <a:pt x="152" y="102"/>
                  </a:lnTo>
                  <a:lnTo>
                    <a:pt x="174" y="76"/>
                  </a:lnTo>
                  <a:lnTo>
                    <a:pt x="181" y="67"/>
                  </a:lnTo>
                  <a:lnTo>
                    <a:pt x="182" y="72"/>
                  </a:lnTo>
                  <a:lnTo>
                    <a:pt x="186" y="81"/>
                  </a:lnTo>
                  <a:lnTo>
                    <a:pt x="194" y="101"/>
                  </a:lnTo>
                  <a:lnTo>
                    <a:pt x="198" y="107"/>
                  </a:lnTo>
                  <a:lnTo>
                    <a:pt x="200" y="108"/>
                  </a:lnTo>
                  <a:lnTo>
                    <a:pt x="201" y="108"/>
                  </a:lnTo>
                  <a:lnTo>
                    <a:pt x="203" y="105"/>
                  </a:lnTo>
                  <a:lnTo>
                    <a:pt x="205" y="97"/>
                  </a:lnTo>
                  <a:lnTo>
                    <a:pt x="206" y="80"/>
                  </a:lnTo>
                  <a:lnTo>
                    <a:pt x="205" y="62"/>
                  </a:lnTo>
                  <a:lnTo>
                    <a:pt x="201" y="27"/>
                  </a:lnTo>
                  <a:lnTo>
                    <a:pt x="199" y="0"/>
                  </a:lnTo>
                  <a:lnTo>
                    <a:pt x="205" y="15"/>
                  </a:lnTo>
                  <a:lnTo>
                    <a:pt x="223" y="63"/>
                  </a:lnTo>
                  <a:lnTo>
                    <a:pt x="229" y="92"/>
                  </a:lnTo>
                  <a:lnTo>
                    <a:pt x="228" y="118"/>
                  </a:lnTo>
                  <a:lnTo>
                    <a:pt x="225" y="1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9" name="Freeform 224"/>
            <p:cNvSpPr>
              <a:spLocks/>
            </p:cNvSpPr>
            <p:nvPr/>
          </p:nvSpPr>
          <p:spPr bwMode="auto">
            <a:xfrm>
              <a:off x="4710" y="1568"/>
              <a:ext cx="124" cy="69"/>
            </a:xfrm>
            <a:custGeom>
              <a:avLst/>
              <a:gdLst>
                <a:gd name="T0" fmla="*/ 0 w 304"/>
                <a:gd name="T1" fmla="*/ 0 h 155"/>
                <a:gd name="T2" fmla="*/ 0 w 304"/>
                <a:gd name="T3" fmla="*/ 0 h 155"/>
                <a:gd name="T4" fmla="*/ 0 w 304"/>
                <a:gd name="T5" fmla="*/ 0 h 155"/>
                <a:gd name="T6" fmla="*/ 0 w 304"/>
                <a:gd name="T7" fmla="*/ 0 h 155"/>
                <a:gd name="T8" fmla="*/ 0 w 304"/>
                <a:gd name="T9" fmla="*/ 0 h 155"/>
                <a:gd name="T10" fmla="*/ 0 w 304"/>
                <a:gd name="T11" fmla="*/ 0 h 155"/>
                <a:gd name="T12" fmla="*/ 0 w 304"/>
                <a:gd name="T13" fmla="*/ 0 h 155"/>
                <a:gd name="T14" fmla="*/ 0 w 304"/>
                <a:gd name="T15" fmla="*/ 0 h 155"/>
                <a:gd name="T16" fmla="*/ 0 w 304"/>
                <a:gd name="T17" fmla="*/ 0 h 155"/>
                <a:gd name="T18" fmla="*/ 0 w 304"/>
                <a:gd name="T19" fmla="*/ 0 h 155"/>
                <a:gd name="T20" fmla="*/ 0 w 304"/>
                <a:gd name="T21" fmla="*/ 0 h 155"/>
                <a:gd name="T22" fmla="*/ 0 w 304"/>
                <a:gd name="T23" fmla="*/ 0 h 155"/>
                <a:gd name="T24" fmla="*/ 0 w 304"/>
                <a:gd name="T25" fmla="*/ 0 h 155"/>
                <a:gd name="T26" fmla="*/ 0 w 304"/>
                <a:gd name="T27" fmla="*/ 0 h 155"/>
                <a:gd name="T28" fmla="*/ 0 w 304"/>
                <a:gd name="T29" fmla="*/ 0 h 155"/>
                <a:gd name="T30" fmla="*/ 0 w 304"/>
                <a:gd name="T31" fmla="*/ 0 h 155"/>
                <a:gd name="T32" fmla="*/ 0 w 304"/>
                <a:gd name="T33" fmla="*/ 0 h 155"/>
                <a:gd name="T34" fmla="*/ 0 w 304"/>
                <a:gd name="T35" fmla="*/ 0 h 155"/>
                <a:gd name="T36" fmla="*/ 0 w 304"/>
                <a:gd name="T37" fmla="*/ 0 h 155"/>
                <a:gd name="T38" fmla="*/ 0 w 304"/>
                <a:gd name="T39" fmla="*/ 0 h 155"/>
                <a:gd name="T40" fmla="*/ 0 w 304"/>
                <a:gd name="T41" fmla="*/ 0 h 155"/>
                <a:gd name="T42" fmla="*/ 0 w 304"/>
                <a:gd name="T43" fmla="*/ 0 h 155"/>
                <a:gd name="T44" fmla="*/ 0 w 304"/>
                <a:gd name="T45" fmla="*/ 0 h 155"/>
                <a:gd name="T46" fmla="*/ 0 w 304"/>
                <a:gd name="T47" fmla="*/ 0 h 155"/>
                <a:gd name="T48" fmla="*/ 0 w 304"/>
                <a:gd name="T49" fmla="*/ 0 h 155"/>
                <a:gd name="T50" fmla="*/ 0 w 304"/>
                <a:gd name="T51" fmla="*/ 0 h 155"/>
                <a:gd name="T52" fmla="*/ 0 w 304"/>
                <a:gd name="T53" fmla="*/ 0 h 155"/>
                <a:gd name="T54" fmla="*/ 0 w 304"/>
                <a:gd name="T55" fmla="*/ 0 h 155"/>
                <a:gd name="T56" fmla="*/ 0 w 304"/>
                <a:gd name="T57" fmla="*/ 0 h 155"/>
                <a:gd name="T58" fmla="*/ 0 w 304"/>
                <a:gd name="T59" fmla="*/ 0 h 155"/>
                <a:gd name="T60" fmla="*/ 0 w 304"/>
                <a:gd name="T61" fmla="*/ 0 h 155"/>
                <a:gd name="T62" fmla="*/ 0 w 304"/>
                <a:gd name="T63" fmla="*/ 0 h 155"/>
                <a:gd name="T64" fmla="*/ 0 w 304"/>
                <a:gd name="T65" fmla="*/ 0 h 155"/>
                <a:gd name="T66" fmla="*/ 0 w 304"/>
                <a:gd name="T67" fmla="*/ 0 h 155"/>
                <a:gd name="T68" fmla="*/ 0 w 304"/>
                <a:gd name="T69" fmla="*/ 0 h 155"/>
                <a:gd name="T70" fmla="*/ 0 w 304"/>
                <a:gd name="T71" fmla="*/ 0 h 155"/>
                <a:gd name="T72" fmla="*/ 0 w 304"/>
                <a:gd name="T73" fmla="*/ 0 h 155"/>
                <a:gd name="T74" fmla="*/ 0 w 304"/>
                <a:gd name="T75" fmla="*/ 0 h 155"/>
                <a:gd name="T76" fmla="*/ 0 w 304"/>
                <a:gd name="T77" fmla="*/ 0 h 155"/>
                <a:gd name="T78" fmla="*/ 0 w 304"/>
                <a:gd name="T79" fmla="*/ 0 h 155"/>
                <a:gd name="T80" fmla="*/ 0 w 304"/>
                <a:gd name="T81" fmla="*/ 0 h 155"/>
                <a:gd name="T82" fmla="*/ 0 w 304"/>
                <a:gd name="T83" fmla="*/ 0 h 155"/>
                <a:gd name="T84" fmla="*/ 0 w 304"/>
                <a:gd name="T85" fmla="*/ 0 h 155"/>
                <a:gd name="T86" fmla="*/ 0 w 304"/>
                <a:gd name="T87" fmla="*/ 0 h 155"/>
                <a:gd name="T88" fmla="*/ 0 w 304"/>
                <a:gd name="T89" fmla="*/ 0 h 155"/>
                <a:gd name="T90" fmla="*/ 0 w 304"/>
                <a:gd name="T91" fmla="*/ 0 h 155"/>
                <a:gd name="T92" fmla="*/ 0 w 304"/>
                <a:gd name="T93" fmla="*/ 0 h 155"/>
                <a:gd name="T94" fmla="*/ 0 w 304"/>
                <a:gd name="T95" fmla="*/ 0 h 155"/>
                <a:gd name="T96" fmla="*/ 0 w 304"/>
                <a:gd name="T97" fmla="*/ 0 h 155"/>
                <a:gd name="T98" fmla="*/ 0 w 304"/>
                <a:gd name="T99" fmla="*/ 0 h 155"/>
                <a:gd name="T100" fmla="*/ 0 w 304"/>
                <a:gd name="T101" fmla="*/ 0 h 155"/>
                <a:gd name="T102" fmla="*/ 0 w 304"/>
                <a:gd name="T103" fmla="*/ 0 h 155"/>
                <a:gd name="T104" fmla="*/ 0 w 304"/>
                <a:gd name="T105" fmla="*/ 0 h 155"/>
                <a:gd name="T106" fmla="*/ 0 w 304"/>
                <a:gd name="T107" fmla="*/ 0 h 155"/>
                <a:gd name="T108" fmla="*/ 0 w 304"/>
                <a:gd name="T109" fmla="*/ 0 h 155"/>
                <a:gd name="T110" fmla="*/ 0 w 304"/>
                <a:gd name="T111" fmla="*/ 0 h 1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04"/>
                <a:gd name="T169" fmla="*/ 0 h 155"/>
                <a:gd name="T170" fmla="*/ 304 w 304"/>
                <a:gd name="T171" fmla="*/ 155 h 15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04" h="155">
                  <a:moveTo>
                    <a:pt x="158" y="7"/>
                  </a:moveTo>
                  <a:lnTo>
                    <a:pt x="167" y="15"/>
                  </a:lnTo>
                  <a:lnTo>
                    <a:pt x="183" y="30"/>
                  </a:lnTo>
                  <a:lnTo>
                    <a:pt x="206" y="60"/>
                  </a:lnTo>
                  <a:lnTo>
                    <a:pt x="216" y="78"/>
                  </a:lnTo>
                  <a:lnTo>
                    <a:pt x="217" y="78"/>
                  </a:lnTo>
                  <a:lnTo>
                    <a:pt x="221" y="73"/>
                  </a:lnTo>
                  <a:lnTo>
                    <a:pt x="230" y="64"/>
                  </a:lnTo>
                  <a:lnTo>
                    <a:pt x="250" y="45"/>
                  </a:lnTo>
                  <a:lnTo>
                    <a:pt x="270" y="26"/>
                  </a:lnTo>
                  <a:lnTo>
                    <a:pt x="275" y="21"/>
                  </a:lnTo>
                  <a:lnTo>
                    <a:pt x="277" y="26"/>
                  </a:lnTo>
                  <a:lnTo>
                    <a:pt x="281" y="36"/>
                  </a:lnTo>
                  <a:lnTo>
                    <a:pt x="291" y="56"/>
                  </a:lnTo>
                  <a:lnTo>
                    <a:pt x="301" y="77"/>
                  </a:lnTo>
                  <a:lnTo>
                    <a:pt x="304" y="81"/>
                  </a:lnTo>
                  <a:lnTo>
                    <a:pt x="295" y="87"/>
                  </a:lnTo>
                  <a:lnTo>
                    <a:pt x="277" y="99"/>
                  </a:lnTo>
                  <a:lnTo>
                    <a:pt x="241" y="123"/>
                  </a:lnTo>
                  <a:lnTo>
                    <a:pt x="205" y="147"/>
                  </a:lnTo>
                  <a:lnTo>
                    <a:pt x="197" y="154"/>
                  </a:lnTo>
                  <a:lnTo>
                    <a:pt x="194" y="142"/>
                  </a:lnTo>
                  <a:lnTo>
                    <a:pt x="185" y="105"/>
                  </a:lnTo>
                  <a:lnTo>
                    <a:pt x="177" y="86"/>
                  </a:lnTo>
                  <a:lnTo>
                    <a:pt x="165" y="71"/>
                  </a:lnTo>
                  <a:lnTo>
                    <a:pt x="160" y="66"/>
                  </a:lnTo>
                  <a:lnTo>
                    <a:pt x="152" y="65"/>
                  </a:lnTo>
                  <a:lnTo>
                    <a:pt x="143" y="65"/>
                  </a:lnTo>
                  <a:lnTo>
                    <a:pt x="133" y="67"/>
                  </a:lnTo>
                  <a:lnTo>
                    <a:pt x="111" y="76"/>
                  </a:lnTo>
                  <a:lnTo>
                    <a:pt x="70" y="96"/>
                  </a:lnTo>
                  <a:lnTo>
                    <a:pt x="58" y="103"/>
                  </a:lnTo>
                  <a:lnTo>
                    <a:pt x="57" y="108"/>
                  </a:lnTo>
                  <a:lnTo>
                    <a:pt x="55" y="117"/>
                  </a:lnTo>
                  <a:lnTo>
                    <a:pt x="52" y="133"/>
                  </a:lnTo>
                  <a:lnTo>
                    <a:pt x="50" y="150"/>
                  </a:lnTo>
                  <a:lnTo>
                    <a:pt x="50" y="155"/>
                  </a:lnTo>
                  <a:lnTo>
                    <a:pt x="46" y="153"/>
                  </a:lnTo>
                  <a:lnTo>
                    <a:pt x="38" y="148"/>
                  </a:lnTo>
                  <a:lnTo>
                    <a:pt x="22" y="139"/>
                  </a:lnTo>
                  <a:lnTo>
                    <a:pt x="4" y="130"/>
                  </a:lnTo>
                  <a:lnTo>
                    <a:pt x="0" y="127"/>
                  </a:lnTo>
                  <a:lnTo>
                    <a:pt x="5" y="128"/>
                  </a:lnTo>
                  <a:lnTo>
                    <a:pt x="10" y="127"/>
                  </a:lnTo>
                  <a:lnTo>
                    <a:pt x="16" y="125"/>
                  </a:lnTo>
                  <a:lnTo>
                    <a:pt x="23" y="120"/>
                  </a:lnTo>
                  <a:lnTo>
                    <a:pt x="34" y="108"/>
                  </a:lnTo>
                  <a:lnTo>
                    <a:pt x="45" y="92"/>
                  </a:lnTo>
                  <a:lnTo>
                    <a:pt x="69" y="54"/>
                  </a:lnTo>
                  <a:lnTo>
                    <a:pt x="96" y="20"/>
                  </a:lnTo>
                  <a:lnTo>
                    <a:pt x="110" y="8"/>
                  </a:lnTo>
                  <a:lnTo>
                    <a:pt x="125" y="0"/>
                  </a:lnTo>
                  <a:lnTo>
                    <a:pt x="141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0" name="Freeform 225"/>
            <p:cNvSpPr>
              <a:spLocks/>
            </p:cNvSpPr>
            <p:nvPr/>
          </p:nvSpPr>
          <p:spPr bwMode="auto">
            <a:xfrm>
              <a:off x="4789" y="1635"/>
              <a:ext cx="144" cy="357"/>
            </a:xfrm>
            <a:custGeom>
              <a:avLst/>
              <a:gdLst>
                <a:gd name="T0" fmla="*/ 0 w 350"/>
                <a:gd name="T1" fmla="*/ 0 h 808"/>
                <a:gd name="T2" fmla="*/ 0 w 350"/>
                <a:gd name="T3" fmla="*/ 0 h 808"/>
                <a:gd name="T4" fmla="*/ 0 w 350"/>
                <a:gd name="T5" fmla="*/ 0 h 808"/>
                <a:gd name="T6" fmla="*/ 0 w 350"/>
                <a:gd name="T7" fmla="*/ 0 h 808"/>
                <a:gd name="T8" fmla="*/ 0 w 350"/>
                <a:gd name="T9" fmla="*/ 0 h 808"/>
                <a:gd name="T10" fmla="*/ 0 w 350"/>
                <a:gd name="T11" fmla="*/ 0 h 808"/>
                <a:gd name="T12" fmla="*/ 0 w 350"/>
                <a:gd name="T13" fmla="*/ 0 h 808"/>
                <a:gd name="T14" fmla="*/ 0 w 350"/>
                <a:gd name="T15" fmla="*/ 0 h 808"/>
                <a:gd name="T16" fmla="*/ 0 w 350"/>
                <a:gd name="T17" fmla="*/ 0 h 808"/>
                <a:gd name="T18" fmla="*/ 0 w 350"/>
                <a:gd name="T19" fmla="*/ 0 h 808"/>
                <a:gd name="T20" fmla="*/ 0 w 350"/>
                <a:gd name="T21" fmla="*/ 0 h 808"/>
                <a:gd name="T22" fmla="*/ 0 w 350"/>
                <a:gd name="T23" fmla="*/ 0 h 808"/>
                <a:gd name="T24" fmla="*/ 0 w 350"/>
                <a:gd name="T25" fmla="*/ 0 h 808"/>
                <a:gd name="T26" fmla="*/ 0 w 350"/>
                <a:gd name="T27" fmla="*/ 0 h 808"/>
                <a:gd name="T28" fmla="*/ 0 w 350"/>
                <a:gd name="T29" fmla="*/ 0 h 808"/>
                <a:gd name="T30" fmla="*/ 0 w 350"/>
                <a:gd name="T31" fmla="*/ 0 h 808"/>
                <a:gd name="T32" fmla="*/ 0 w 350"/>
                <a:gd name="T33" fmla="*/ 0 h 808"/>
                <a:gd name="T34" fmla="*/ 0 w 350"/>
                <a:gd name="T35" fmla="*/ 0 h 808"/>
                <a:gd name="T36" fmla="*/ 0 w 350"/>
                <a:gd name="T37" fmla="*/ 0 h 808"/>
                <a:gd name="T38" fmla="*/ 0 w 350"/>
                <a:gd name="T39" fmla="*/ 0 h 808"/>
                <a:gd name="T40" fmla="*/ 0 w 350"/>
                <a:gd name="T41" fmla="*/ 0 h 808"/>
                <a:gd name="T42" fmla="*/ 0 w 350"/>
                <a:gd name="T43" fmla="*/ 0 h 808"/>
                <a:gd name="T44" fmla="*/ 0 w 350"/>
                <a:gd name="T45" fmla="*/ 0 h 808"/>
                <a:gd name="T46" fmla="*/ 0 w 350"/>
                <a:gd name="T47" fmla="*/ 0 h 808"/>
                <a:gd name="T48" fmla="*/ 0 w 350"/>
                <a:gd name="T49" fmla="*/ 0 h 808"/>
                <a:gd name="T50" fmla="*/ 0 w 350"/>
                <a:gd name="T51" fmla="*/ 0 h 808"/>
                <a:gd name="T52" fmla="*/ 0 w 350"/>
                <a:gd name="T53" fmla="*/ 0 h 808"/>
                <a:gd name="T54" fmla="*/ 0 w 350"/>
                <a:gd name="T55" fmla="*/ 0 h 808"/>
                <a:gd name="T56" fmla="*/ 0 w 350"/>
                <a:gd name="T57" fmla="*/ 0 h 808"/>
                <a:gd name="T58" fmla="*/ 0 w 350"/>
                <a:gd name="T59" fmla="*/ 0 h 808"/>
                <a:gd name="T60" fmla="*/ 0 w 350"/>
                <a:gd name="T61" fmla="*/ 0 h 808"/>
                <a:gd name="T62" fmla="*/ 0 w 350"/>
                <a:gd name="T63" fmla="*/ 0 h 808"/>
                <a:gd name="T64" fmla="*/ 0 w 350"/>
                <a:gd name="T65" fmla="*/ 0 h 808"/>
                <a:gd name="T66" fmla="*/ 0 w 350"/>
                <a:gd name="T67" fmla="*/ 0 h 808"/>
                <a:gd name="T68" fmla="*/ 0 w 350"/>
                <a:gd name="T69" fmla="*/ 0 h 80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808"/>
                <a:gd name="T107" fmla="*/ 350 w 350"/>
                <a:gd name="T108" fmla="*/ 808 h 80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808">
                  <a:moveTo>
                    <a:pt x="17" y="117"/>
                  </a:moveTo>
                  <a:lnTo>
                    <a:pt x="15" y="121"/>
                  </a:lnTo>
                  <a:lnTo>
                    <a:pt x="15" y="126"/>
                  </a:lnTo>
                  <a:lnTo>
                    <a:pt x="16" y="141"/>
                  </a:lnTo>
                  <a:lnTo>
                    <a:pt x="23" y="183"/>
                  </a:lnTo>
                  <a:lnTo>
                    <a:pt x="47" y="281"/>
                  </a:lnTo>
                  <a:lnTo>
                    <a:pt x="62" y="331"/>
                  </a:lnTo>
                  <a:lnTo>
                    <a:pt x="59" y="320"/>
                  </a:lnTo>
                  <a:lnTo>
                    <a:pt x="52" y="283"/>
                  </a:lnTo>
                  <a:lnTo>
                    <a:pt x="36" y="183"/>
                  </a:lnTo>
                  <a:lnTo>
                    <a:pt x="36" y="138"/>
                  </a:lnTo>
                  <a:lnTo>
                    <a:pt x="39" y="121"/>
                  </a:lnTo>
                  <a:lnTo>
                    <a:pt x="47" y="110"/>
                  </a:lnTo>
                  <a:lnTo>
                    <a:pt x="58" y="104"/>
                  </a:lnTo>
                  <a:lnTo>
                    <a:pt x="69" y="147"/>
                  </a:lnTo>
                  <a:lnTo>
                    <a:pt x="98" y="232"/>
                  </a:lnTo>
                  <a:lnTo>
                    <a:pt x="167" y="397"/>
                  </a:lnTo>
                  <a:lnTo>
                    <a:pt x="236" y="562"/>
                  </a:lnTo>
                  <a:lnTo>
                    <a:pt x="252" y="602"/>
                  </a:lnTo>
                  <a:lnTo>
                    <a:pt x="257" y="618"/>
                  </a:lnTo>
                  <a:lnTo>
                    <a:pt x="275" y="656"/>
                  </a:lnTo>
                  <a:lnTo>
                    <a:pt x="318" y="746"/>
                  </a:lnTo>
                  <a:lnTo>
                    <a:pt x="348" y="805"/>
                  </a:lnTo>
                  <a:lnTo>
                    <a:pt x="350" y="808"/>
                  </a:lnTo>
                  <a:lnTo>
                    <a:pt x="347" y="802"/>
                  </a:lnTo>
                  <a:lnTo>
                    <a:pt x="327" y="754"/>
                  </a:lnTo>
                  <a:lnTo>
                    <a:pt x="261" y="584"/>
                  </a:lnTo>
                  <a:lnTo>
                    <a:pt x="204" y="427"/>
                  </a:lnTo>
                  <a:lnTo>
                    <a:pt x="198" y="406"/>
                  </a:lnTo>
                  <a:lnTo>
                    <a:pt x="190" y="388"/>
                  </a:lnTo>
                  <a:lnTo>
                    <a:pt x="170" y="338"/>
                  </a:lnTo>
                  <a:lnTo>
                    <a:pt x="115" y="214"/>
                  </a:lnTo>
                  <a:lnTo>
                    <a:pt x="76" y="118"/>
                  </a:lnTo>
                  <a:lnTo>
                    <a:pt x="74" y="106"/>
                  </a:lnTo>
                  <a:lnTo>
                    <a:pt x="73" y="98"/>
                  </a:lnTo>
                  <a:lnTo>
                    <a:pt x="73" y="79"/>
                  </a:lnTo>
                  <a:lnTo>
                    <a:pt x="79" y="42"/>
                  </a:lnTo>
                  <a:lnTo>
                    <a:pt x="83" y="21"/>
                  </a:lnTo>
                  <a:lnTo>
                    <a:pt x="84" y="19"/>
                  </a:lnTo>
                  <a:lnTo>
                    <a:pt x="82" y="18"/>
                  </a:lnTo>
                  <a:lnTo>
                    <a:pt x="78" y="14"/>
                  </a:lnTo>
                  <a:lnTo>
                    <a:pt x="72" y="8"/>
                  </a:lnTo>
                  <a:lnTo>
                    <a:pt x="65" y="2"/>
                  </a:lnTo>
                  <a:lnTo>
                    <a:pt x="64" y="0"/>
                  </a:lnTo>
                  <a:lnTo>
                    <a:pt x="63" y="6"/>
                  </a:lnTo>
                  <a:lnTo>
                    <a:pt x="62" y="16"/>
                  </a:lnTo>
                  <a:lnTo>
                    <a:pt x="58" y="38"/>
                  </a:lnTo>
                  <a:lnTo>
                    <a:pt x="54" y="61"/>
                  </a:lnTo>
                  <a:lnTo>
                    <a:pt x="54" y="66"/>
                  </a:lnTo>
                  <a:lnTo>
                    <a:pt x="51" y="67"/>
                  </a:lnTo>
                  <a:lnTo>
                    <a:pt x="47" y="67"/>
                  </a:lnTo>
                  <a:lnTo>
                    <a:pt x="37" y="69"/>
                  </a:lnTo>
                  <a:lnTo>
                    <a:pt x="28" y="71"/>
                  </a:lnTo>
                  <a:lnTo>
                    <a:pt x="26" y="71"/>
                  </a:lnTo>
                  <a:lnTo>
                    <a:pt x="24" y="67"/>
                  </a:lnTo>
                  <a:lnTo>
                    <a:pt x="22" y="59"/>
                  </a:lnTo>
                  <a:lnTo>
                    <a:pt x="18" y="43"/>
                  </a:lnTo>
                  <a:lnTo>
                    <a:pt x="14" y="27"/>
                  </a:lnTo>
                  <a:lnTo>
                    <a:pt x="13" y="23"/>
                  </a:lnTo>
                  <a:lnTo>
                    <a:pt x="11" y="23"/>
                  </a:lnTo>
                  <a:lnTo>
                    <a:pt x="9" y="22"/>
                  </a:lnTo>
                  <a:lnTo>
                    <a:pt x="5" y="21"/>
                  </a:lnTo>
                  <a:lnTo>
                    <a:pt x="1" y="20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4" y="31"/>
                  </a:lnTo>
                  <a:lnTo>
                    <a:pt x="15" y="69"/>
                  </a:lnTo>
                  <a:lnTo>
                    <a:pt x="19" y="110"/>
                  </a:lnTo>
                  <a:lnTo>
                    <a:pt x="17" y="1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1" name="Freeform 226"/>
            <p:cNvSpPr>
              <a:spLocks/>
            </p:cNvSpPr>
            <p:nvPr/>
          </p:nvSpPr>
          <p:spPr bwMode="auto">
            <a:xfrm>
              <a:off x="4909" y="1942"/>
              <a:ext cx="65" cy="185"/>
            </a:xfrm>
            <a:custGeom>
              <a:avLst/>
              <a:gdLst>
                <a:gd name="T0" fmla="*/ 0 w 158"/>
                <a:gd name="T1" fmla="*/ 0 h 419"/>
                <a:gd name="T2" fmla="*/ 0 w 158"/>
                <a:gd name="T3" fmla="*/ 0 h 419"/>
                <a:gd name="T4" fmla="*/ 0 w 158"/>
                <a:gd name="T5" fmla="*/ 0 h 419"/>
                <a:gd name="T6" fmla="*/ 0 w 158"/>
                <a:gd name="T7" fmla="*/ 0 h 419"/>
                <a:gd name="T8" fmla="*/ 0 w 158"/>
                <a:gd name="T9" fmla="*/ 0 h 419"/>
                <a:gd name="T10" fmla="*/ 0 w 158"/>
                <a:gd name="T11" fmla="*/ 0 h 419"/>
                <a:gd name="T12" fmla="*/ 0 w 158"/>
                <a:gd name="T13" fmla="*/ 0 h 419"/>
                <a:gd name="T14" fmla="*/ 0 w 158"/>
                <a:gd name="T15" fmla="*/ 0 h 419"/>
                <a:gd name="T16" fmla="*/ 0 w 158"/>
                <a:gd name="T17" fmla="*/ 0 h 419"/>
                <a:gd name="T18" fmla="*/ 0 w 158"/>
                <a:gd name="T19" fmla="*/ 0 h 419"/>
                <a:gd name="T20" fmla="*/ 0 w 158"/>
                <a:gd name="T21" fmla="*/ 0 h 419"/>
                <a:gd name="T22" fmla="*/ 0 w 158"/>
                <a:gd name="T23" fmla="*/ 0 h 419"/>
                <a:gd name="T24" fmla="*/ 0 w 158"/>
                <a:gd name="T25" fmla="*/ 0 h 419"/>
                <a:gd name="T26" fmla="*/ 0 w 158"/>
                <a:gd name="T27" fmla="*/ 0 h 419"/>
                <a:gd name="T28" fmla="*/ 0 w 158"/>
                <a:gd name="T29" fmla="*/ 0 h 419"/>
                <a:gd name="T30" fmla="*/ 0 w 158"/>
                <a:gd name="T31" fmla="*/ 0 h 419"/>
                <a:gd name="T32" fmla="*/ 0 w 158"/>
                <a:gd name="T33" fmla="*/ 0 h 419"/>
                <a:gd name="T34" fmla="*/ 0 w 158"/>
                <a:gd name="T35" fmla="*/ 0 h 419"/>
                <a:gd name="T36" fmla="*/ 0 w 158"/>
                <a:gd name="T37" fmla="*/ 0 h 419"/>
                <a:gd name="T38" fmla="*/ 0 w 158"/>
                <a:gd name="T39" fmla="*/ 0 h 419"/>
                <a:gd name="T40" fmla="*/ 0 w 158"/>
                <a:gd name="T41" fmla="*/ 0 h 419"/>
                <a:gd name="T42" fmla="*/ 0 w 158"/>
                <a:gd name="T43" fmla="*/ 0 h 419"/>
                <a:gd name="T44" fmla="*/ 0 w 158"/>
                <a:gd name="T45" fmla="*/ 0 h 419"/>
                <a:gd name="T46" fmla="*/ 0 w 158"/>
                <a:gd name="T47" fmla="*/ 0 h 419"/>
                <a:gd name="T48" fmla="*/ 0 w 158"/>
                <a:gd name="T49" fmla="*/ 0 h 419"/>
                <a:gd name="T50" fmla="*/ 0 w 158"/>
                <a:gd name="T51" fmla="*/ 0 h 419"/>
                <a:gd name="T52" fmla="*/ 0 w 158"/>
                <a:gd name="T53" fmla="*/ 0 h 419"/>
                <a:gd name="T54" fmla="*/ 0 w 158"/>
                <a:gd name="T55" fmla="*/ 0 h 419"/>
                <a:gd name="T56" fmla="*/ 0 w 158"/>
                <a:gd name="T57" fmla="*/ 0 h 419"/>
                <a:gd name="T58" fmla="*/ 0 w 158"/>
                <a:gd name="T59" fmla="*/ 0 h 419"/>
                <a:gd name="T60" fmla="*/ 0 w 158"/>
                <a:gd name="T61" fmla="*/ 0 h 419"/>
                <a:gd name="T62" fmla="*/ 0 w 158"/>
                <a:gd name="T63" fmla="*/ 0 h 419"/>
                <a:gd name="T64" fmla="*/ 0 w 158"/>
                <a:gd name="T65" fmla="*/ 0 h 419"/>
                <a:gd name="T66" fmla="*/ 0 w 158"/>
                <a:gd name="T67" fmla="*/ 0 h 419"/>
                <a:gd name="T68" fmla="*/ 0 w 158"/>
                <a:gd name="T69" fmla="*/ 0 h 419"/>
                <a:gd name="T70" fmla="*/ 0 w 158"/>
                <a:gd name="T71" fmla="*/ 0 h 419"/>
                <a:gd name="T72" fmla="*/ 0 w 158"/>
                <a:gd name="T73" fmla="*/ 0 h 419"/>
                <a:gd name="T74" fmla="*/ 0 w 158"/>
                <a:gd name="T75" fmla="*/ 0 h 419"/>
                <a:gd name="T76" fmla="*/ 0 w 158"/>
                <a:gd name="T77" fmla="*/ 0 h 419"/>
                <a:gd name="T78" fmla="*/ 0 w 158"/>
                <a:gd name="T79" fmla="*/ 0 h 41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8"/>
                <a:gd name="T121" fmla="*/ 0 h 419"/>
                <a:gd name="T122" fmla="*/ 158 w 158"/>
                <a:gd name="T123" fmla="*/ 419 h 41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8" h="419">
                  <a:moveTo>
                    <a:pt x="115" y="225"/>
                  </a:moveTo>
                  <a:lnTo>
                    <a:pt x="118" y="233"/>
                  </a:lnTo>
                  <a:lnTo>
                    <a:pt x="130" y="259"/>
                  </a:lnTo>
                  <a:lnTo>
                    <a:pt x="153" y="335"/>
                  </a:lnTo>
                  <a:lnTo>
                    <a:pt x="158" y="372"/>
                  </a:lnTo>
                  <a:lnTo>
                    <a:pt x="158" y="386"/>
                  </a:lnTo>
                  <a:lnTo>
                    <a:pt x="154" y="397"/>
                  </a:lnTo>
                  <a:lnTo>
                    <a:pt x="148" y="403"/>
                  </a:lnTo>
                  <a:lnTo>
                    <a:pt x="141" y="397"/>
                  </a:lnTo>
                  <a:lnTo>
                    <a:pt x="133" y="394"/>
                  </a:lnTo>
                  <a:lnTo>
                    <a:pt x="120" y="392"/>
                  </a:lnTo>
                  <a:lnTo>
                    <a:pt x="107" y="391"/>
                  </a:lnTo>
                  <a:lnTo>
                    <a:pt x="78" y="395"/>
                  </a:lnTo>
                  <a:lnTo>
                    <a:pt x="19" y="411"/>
                  </a:lnTo>
                  <a:lnTo>
                    <a:pt x="0" y="419"/>
                  </a:lnTo>
                  <a:lnTo>
                    <a:pt x="8" y="411"/>
                  </a:lnTo>
                  <a:lnTo>
                    <a:pt x="23" y="399"/>
                  </a:lnTo>
                  <a:lnTo>
                    <a:pt x="51" y="383"/>
                  </a:lnTo>
                  <a:lnTo>
                    <a:pt x="86" y="372"/>
                  </a:lnTo>
                  <a:lnTo>
                    <a:pt x="98" y="369"/>
                  </a:lnTo>
                  <a:lnTo>
                    <a:pt x="101" y="370"/>
                  </a:lnTo>
                  <a:lnTo>
                    <a:pt x="107" y="372"/>
                  </a:lnTo>
                  <a:lnTo>
                    <a:pt x="121" y="374"/>
                  </a:lnTo>
                  <a:lnTo>
                    <a:pt x="136" y="378"/>
                  </a:lnTo>
                  <a:lnTo>
                    <a:pt x="140" y="378"/>
                  </a:lnTo>
                  <a:lnTo>
                    <a:pt x="140" y="371"/>
                  </a:lnTo>
                  <a:lnTo>
                    <a:pt x="139" y="344"/>
                  </a:lnTo>
                  <a:lnTo>
                    <a:pt x="132" y="308"/>
                  </a:lnTo>
                  <a:lnTo>
                    <a:pt x="129" y="298"/>
                  </a:lnTo>
                  <a:lnTo>
                    <a:pt x="122" y="284"/>
                  </a:lnTo>
                  <a:lnTo>
                    <a:pt x="103" y="237"/>
                  </a:lnTo>
                  <a:lnTo>
                    <a:pt x="51" y="101"/>
                  </a:lnTo>
                  <a:lnTo>
                    <a:pt x="13" y="6"/>
                  </a:lnTo>
                  <a:lnTo>
                    <a:pt x="12" y="0"/>
                  </a:lnTo>
                  <a:lnTo>
                    <a:pt x="13" y="4"/>
                  </a:lnTo>
                  <a:lnTo>
                    <a:pt x="24" y="30"/>
                  </a:lnTo>
                  <a:lnTo>
                    <a:pt x="66" y="123"/>
                  </a:lnTo>
                  <a:lnTo>
                    <a:pt x="107" y="212"/>
                  </a:lnTo>
                  <a:lnTo>
                    <a:pt x="115" y="2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2" name="Freeform 227"/>
            <p:cNvSpPr>
              <a:spLocks/>
            </p:cNvSpPr>
            <p:nvPr/>
          </p:nvSpPr>
          <p:spPr bwMode="auto">
            <a:xfrm>
              <a:off x="4828" y="1846"/>
              <a:ext cx="79" cy="295"/>
            </a:xfrm>
            <a:custGeom>
              <a:avLst/>
              <a:gdLst>
                <a:gd name="T0" fmla="*/ 0 w 193"/>
                <a:gd name="T1" fmla="*/ 0 h 673"/>
                <a:gd name="T2" fmla="*/ 0 w 193"/>
                <a:gd name="T3" fmla="*/ 0 h 673"/>
                <a:gd name="T4" fmla="*/ 0 w 193"/>
                <a:gd name="T5" fmla="*/ 0 h 673"/>
                <a:gd name="T6" fmla="*/ 0 w 193"/>
                <a:gd name="T7" fmla="*/ 0 h 673"/>
                <a:gd name="T8" fmla="*/ 0 w 193"/>
                <a:gd name="T9" fmla="*/ 0 h 673"/>
                <a:gd name="T10" fmla="*/ 0 w 193"/>
                <a:gd name="T11" fmla="*/ 0 h 673"/>
                <a:gd name="T12" fmla="*/ 0 w 193"/>
                <a:gd name="T13" fmla="*/ 0 h 673"/>
                <a:gd name="T14" fmla="*/ 0 w 193"/>
                <a:gd name="T15" fmla="*/ 0 h 673"/>
                <a:gd name="T16" fmla="*/ 0 w 193"/>
                <a:gd name="T17" fmla="*/ 0 h 673"/>
                <a:gd name="T18" fmla="*/ 0 w 193"/>
                <a:gd name="T19" fmla="*/ 0 h 673"/>
                <a:gd name="T20" fmla="*/ 0 w 193"/>
                <a:gd name="T21" fmla="*/ 0 h 673"/>
                <a:gd name="T22" fmla="*/ 0 w 193"/>
                <a:gd name="T23" fmla="*/ 0 h 673"/>
                <a:gd name="T24" fmla="*/ 0 w 193"/>
                <a:gd name="T25" fmla="*/ 0 h 673"/>
                <a:gd name="T26" fmla="*/ 0 w 193"/>
                <a:gd name="T27" fmla="*/ 0 h 673"/>
                <a:gd name="T28" fmla="*/ 0 w 193"/>
                <a:gd name="T29" fmla="*/ 0 h 673"/>
                <a:gd name="T30" fmla="*/ 0 w 193"/>
                <a:gd name="T31" fmla="*/ 0 h 673"/>
                <a:gd name="T32" fmla="*/ 0 w 193"/>
                <a:gd name="T33" fmla="*/ 0 h 673"/>
                <a:gd name="T34" fmla="*/ 0 w 193"/>
                <a:gd name="T35" fmla="*/ 0 h 673"/>
                <a:gd name="T36" fmla="*/ 0 w 193"/>
                <a:gd name="T37" fmla="*/ 0 h 673"/>
                <a:gd name="T38" fmla="*/ 0 w 193"/>
                <a:gd name="T39" fmla="*/ 0 h 673"/>
                <a:gd name="T40" fmla="*/ 0 w 193"/>
                <a:gd name="T41" fmla="*/ 0 h 673"/>
                <a:gd name="T42" fmla="*/ 0 w 193"/>
                <a:gd name="T43" fmla="*/ 0 h 673"/>
                <a:gd name="T44" fmla="*/ 0 w 193"/>
                <a:gd name="T45" fmla="*/ 0 h 673"/>
                <a:gd name="T46" fmla="*/ 0 w 193"/>
                <a:gd name="T47" fmla="*/ 0 h 673"/>
                <a:gd name="T48" fmla="*/ 0 w 193"/>
                <a:gd name="T49" fmla="*/ 0 h 673"/>
                <a:gd name="T50" fmla="*/ 0 w 193"/>
                <a:gd name="T51" fmla="*/ 0 h 673"/>
                <a:gd name="T52" fmla="*/ 0 w 193"/>
                <a:gd name="T53" fmla="*/ 0 h 673"/>
                <a:gd name="T54" fmla="*/ 0 w 193"/>
                <a:gd name="T55" fmla="*/ 0 h 673"/>
                <a:gd name="T56" fmla="*/ 0 w 193"/>
                <a:gd name="T57" fmla="*/ 0 h 673"/>
                <a:gd name="T58" fmla="*/ 0 w 193"/>
                <a:gd name="T59" fmla="*/ 0 h 673"/>
                <a:gd name="T60" fmla="*/ 0 w 193"/>
                <a:gd name="T61" fmla="*/ 0 h 673"/>
                <a:gd name="T62" fmla="*/ 0 w 193"/>
                <a:gd name="T63" fmla="*/ 0 h 673"/>
                <a:gd name="T64" fmla="*/ 0 w 193"/>
                <a:gd name="T65" fmla="*/ 0 h 673"/>
                <a:gd name="T66" fmla="*/ 0 w 193"/>
                <a:gd name="T67" fmla="*/ 0 h 673"/>
                <a:gd name="T68" fmla="*/ 0 w 193"/>
                <a:gd name="T69" fmla="*/ 0 h 673"/>
                <a:gd name="T70" fmla="*/ 0 w 193"/>
                <a:gd name="T71" fmla="*/ 0 h 673"/>
                <a:gd name="T72" fmla="*/ 0 w 193"/>
                <a:gd name="T73" fmla="*/ 0 h 673"/>
                <a:gd name="T74" fmla="*/ 0 w 193"/>
                <a:gd name="T75" fmla="*/ 0 h 673"/>
                <a:gd name="T76" fmla="*/ 0 w 193"/>
                <a:gd name="T77" fmla="*/ 0 h 673"/>
                <a:gd name="T78" fmla="*/ 0 w 193"/>
                <a:gd name="T79" fmla="*/ 0 h 673"/>
                <a:gd name="T80" fmla="*/ 0 w 193"/>
                <a:gd name="T81" fmla="*/ 0 h 673"/>
                <a:gd name="T82" fmla="*/ 0 w 193"/>
                <a:gd name="T83" fmla="*/ 0 h 673"/>
                <a:gd name="T84" fmla="*/ 0 w 193"/>
                <a:gd name="T85" fmla="*/ 0 h 673"/>
                <a:gd name="T86" fmla="*/ 0 w 193"/>
                <a:gd name="T87" fmla="*/ 0 h 673"/>
                <a:gd name="T88" fmla="*/ 0 w 193"/>
                <a:gd name="T89" fmla="*/ 0 h 673"/>
                <a:gd name="T90" fmla="*/ 0 w 193"/>
                <a:gd name="T91" fmla="*/ 0 h 67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3"/>
                <a:gd name="T139" fmla="*/ 0 h 673"/>
                <a:gd name="T140" fmla="*/ 193 w 193"/>
                <a:gd name="T141" fmla="*/ 673 h 67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3" h="673">
                  <a:moveTo>
                    <a:pt x="93" y="325"/>
                  </a:moveTo>
                  <a:lnTo>
                    <a:pt x="101" y="343"/>
                  </a:lnTo>
                  <a:lnTo>
                    <a:pt x="119" y="383"/>
                  </a:lnTo>
                  <a:lnTo>
                    <a:pt x="153" y="459"/>
                  </a:lnTo>
                  <a:lnTo>
                    <a:pt x="172" y="502"/>
                  </a:lnTo>
                  <a:lnTo>
                    <a:pt x="175" y="504"/>
                  </a:lnTo>
                  <a:lnTo>
                    <a:pt x="175" y="517"/>
                  </a:lnTo>
                  <a:lnTo>
                    <a:pt x="178" y="540"/>
                  </a:lnTo>
                  <a:lnTo>
                    <a:pt x="185" y="584"/>
                  </a:lnTo>
                  <a:lnTo>
                    <a:pt x="191" y="629"/>
                  </a:lnTo>
                  <a:lnTo>
                    <a:pt x="193" y="640"/>
                  </a:lnTo>
                  <a:lnTo>
                    <a:pt x="192" y="644"/>
                  </a:lnTo>
                  <a:lnTo>
                    <a:pt x="192" y="647"/>
                  </a:lnTo>
                  <a:lnTo>
                    <a:pt x="190" y="649"/>
                  </a:lnTo>
                  <a:lnTo>
                    <a:pt x="188" y="652"/>
                  </a:lnTo>
                  <a:lnTo>
                    <a:pt x="183" y="657"/>
                  </a:lnTo>
                  <a:lnTo>
                    <a:pt x="177" y="662"/>
                  </a:lnTo>
                  <a:lnTo>
                    <a:pt x="171" y="668"/>
                  </a:lnTo>
                  <a:lnTo>
                    <a:pt x="166" y="673"/>
                  </a:lnTo>
                  <a:lnTo>
                    <a:pt x="166" y="672"/>
                  </a:lnTo>
                  <a:lnTo>
                    <a:pt x="166" y="658"/>
                  </a:lnTo>
                  <a:lnTo>
                    <a:pt x="168" y="612"/>
                  </a:lnTo>
                  <a:lnTo>
                    <a:pt x="168" y="567"/>
                  </a:lnTo>
                  <a:lnTo>
                    <a:pt x="168" y="561"/>
                  </a:lnTo>
                  <a:lnTo>
                    <a:pt x="166" y="555"/>
                  </a:lnTo>
                  <a:lnTo>
                    <a:pt x="159" y="537"/>
                  </a:lnTo>
                  <a:lnTo>
                    <a:pt x="142" y="492"/>
                  </a:lnTo>
                  <a:lnTo>
                    <a:pt x="129" y="463"/>
                  </a:lnTo>
                  <a:lnTo>
                    <a:pt x="129" y="461"/>
                  </a:lnTo>
                  <a:lnTo>
                    <a:pt x="127" y="458"/>
                  </a:lnTo>
                  <a:lnTo>
                    <a:pt x="116" y="429"/>
                  </a:lnTo>
                  <a:lnTo>
                    <a:pt x="73" y="317"/>
                  </a:lnTo>
                  <a:lnTo>
                    <a:pt x="29" y="176"/>
                  </a:lnTo>
                  <a:lnTo>
                    <a:pt x="20" y="142"/>
                  </a:lnTo>
                  <a:lnTo>
                    <a:pt x="13" y="111"/>
                  </a:lnTo>
                  <a:lnTo>
                    <a:pt x="5" y="65"/>
                  </a:lnTo>
                  <a:lnTo>
                    <a:pt x="0" y="14"/>
                  </a:lnTo>
                  <a:lnTo>
                    <a:pt x="1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6"/>
                  </a:lnTo>
                  <a:lnTo>
                    <a:pt x="12" y="41"/>
                  </a:lnTo>
                  <a:lnTo>
                    <a:pt x="47" y="174"/>
                  </a:lnTo>
                  <a:lnTo>
                    <a:pt x="85" y="305"/>
                  </a:lnTo>
                  <a:lnTo>
                    <a:pt x="93" y="3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3" name="Freeform 228"/>
            <p:cNvSpPr>
              <a:spLocks/>
            </p:cNvSpPr>
            <p:nvPr/>
          </p:nvSpPr>
          <p:spPr bwMode="auto">
            <a:xfrm>
              <a:off x="4023" y="1055"/>
              <a:ext cx="29" cy="33"/>
            </a:xfrm>
            <a:custGeom>
              <a:avLst/>
              <a:gdLst>
                <a:gd name="T0" fmla="*/ 0 w 69"/>
                <a:gd name="T1" fmla="*/ 0 h 76"/>
                <a:gd name="T2" fmla="*/ 0 w 69"/>
                <a:gd name="T3" fmla="*/ 0 h 76"/>
                <a:gd name="T4" fmla="*/ 0 w 69"/>
                <a:gd name="T5" fmla="*/ 0 h 76"/>
                <a:gd name="T6" fmla="*/ 0 w 69"/>
                <a:gd name="T7" fmla="*/ 0 h 76"/>
                <a:gd name="T8" fmla="*/ 0 w 69"/>
                <a:gd name="T9" fmla="*/ 0 h 76"/>
                <a:gd name="T10" fmla="*/ 0 w 69"/>
                <a:gd name="T11" fmla="*/ 0 h 76"/>
                <a:gd name="T12" fmla="*/ 0 w 69"/>
                <a:gd name="T13" fmla="*/ 0 h 76"/>
                <a:gd name="T14" fmla="*/ 0 w 69"/>
                <a:gd name="T15" fmla="*/ 0 h 76"/>
                <a:gd name="T16" fmla="*/ 0 w 69"/>
                <a:gd name="T17" fmla="*/ 0 h 76"/>
                <a:gd name="T18" fmla="*/ 0 w 69"/>
                <a:gd name="T19" fmla="*/ 0 h 76"/>
                <a:gd name="T20" fmla="*/ 0 w 69"/>
                <a:gd name="T21" fmla="*/ 0 h 76"/>
                <a:gd name="T22" fmla="*/ 0 w 69"/>
                <a:gd name="T23" fmla="*/ 0 h 76"/>
                <a:gd name="T24" fmla="*/ 0 w 69"/>
                <a:gd name="T25" fmla="*/ 0 h 76"/>
                <a:gd name="T26" fmla="*/ 0 w 69"/>
                <a:gd name="T27" fmla="*/ 0 h 76"/>
                <a:gd name="T28" fmla="*/ 0 w 69"/>
                <a:gd name="T29" fmla="*/ 0 h 76"/>
                <a:gd name="T30" fmla="*/ 0 w 69"/>
                <a:gd name="T31" fmla="*/ 0 h 76"/>
                <a:gd name="T32" fmla="*/ 0 w 69"/>
                <a:gd name="T33" fmla="*/ 0 h 76"/>
                <a:gd name="T34" fmla="*/ 0 w 69"/>
                <a:gd name="T35" fmla="*/ 0 h 76"/>
                <a:gd name="T36" fmla="*/ 0 w 69"/>
                <a:gd name="T37" fmla="*/ 0 h 76"/>
                <a:gd name="T38" fmla="*/ 0 w 69"/>
                <a:gd name="T39" fmla="*/ 0 h 76"/>
                <a:gd name="T40" fmla="*/ 0 w 69"/>
                <a:gd name="T41" fmla="*/ 0 h 76"/>
                <a:gd name="T42" fmla="*/ 0 w 69"/>
                <a:gd name="T43" fmla="*/ 0 h 76"/>
                <a:gd name="T44" fmla="*/ 0 w 69"/>
                <a:gd name="T45" fmla="*/ 0 h 76"/>
                <a:gd name="T46" fmla="*/ 0 w 69"/>
                <a:gd name="T47" fmla="*/ 0 h 76"/>
                <a:gd name="T48" fmla="*/ 0 w 69"/>
                <a:gd name="T49" fmla="*/ 0 h 76"/>
                <a:gd name="T50" fmla="*/ 0 w 69"/>
                <a:gd name="T51" fmla="*/ 0 h 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76"/>
                <a:gd name="T80" fmla="*/ 69 w 69"/>
                <a:gd name="T81" fmla="*/ 76 h 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76">
                  <a:moveTo>
                    <a:pt x="22" y="13"/>
                  </a:moveTo>
                  <a:lnTo>
                    <a:pt x="19" y="17"/>
                  </a:lnTo>
                  <a:lnTo>
                    <a:pt x="13" y="24"/>
                  </a:lnTo>
                  <a:lnTo>
                    <a:pt x="4" y="37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8" y="51"/>
                  </a:lnTo>
                  <a:lnTo>
                    <a:pt x="19" y="62"/>
                  </a:lnTo>
                  <a:lnTo>
                    <a:pt x="31" y="74"/>
                  </a:lnTo>
                  <a:lnTo>
                    <a:pt x="35" y="76"/>
                  </a:lnTo>
                  <a:lnTo>
                    <a:pt x="33" y="72"/>
                  </a:lnTo>
                  <a:lnTo>
                    <a:pt x="30" y="58"/>
                  </a:lnTo>
                  <a:lnTo>
                    <a:pt x="28" y="41"/>
                  </a:lnTo>
                  <a:lnTo>
                    <a:pt x="29" y="37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36" y="25"/>
                  </a:lnTo>
                  <a:lnTo>
                    <a:pt x="44" y="17"/>
                  </a:lnTo>
                  <a:lnTo>
                    <a:pt x="63" y="4"/>
                  </a:lnTo>
                  <a:lnTo>
                    <a:pt x="69" y="0"/>
                  </a:lnTo>
                  <a:lnTo>
                    <a:pt x="63" y="1"/>
                  </a:lnTo>
                  <a:lnTo>
                    <a:pt x="44" y="3"/>
                  </a:lnTo>
                  <a:lnTo>
                    <a:pt x="25" y="11"/>
                  </a:lnTo>
                  <a:lnTo>
                    <a:pt x="22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4" name="Freeform 229"/>
            <p:cNvSpPr>
              <a:spLocks/>
            </p:cNvSpPr>
            <p:nvPr/>
          </p:nvSpPr>
          <p:spPr bwMode="auto">
            <a:xfrm>
              <a:off x="3937" y="1074"/>
              <a:ext cx="133" cy="574"/>
            </a:xfrm>
            <a:custGeom>
              <a:avLst/>
              <a:gdLst>
                <a:gd name="T0" fmla="*/ 0 w 323"/>
                <a:gd name="T1" fmla="*/ 0 h 1304"/>
                <a:gd name="T2" fmla="*/ 0 w 323"/>
                <a:gd name="T3" fmla="*/ 0 h 1304"/>
                <a:gd name="T4" fmla="*/ 0 w 323"/>
                <a:gd name="T5" fmla="*/ 0 h 1304"/>
                <a:gd name="T6" fmla="*/ 0 w 323"/>
                <a:gd name="T7" fmla="*/ 0 h 1304"/>
                <a:gd name="T8" fmla="*/ 0 w 323"/>
                <a:gd name="T9" fmla="*/ 0 h 1304"/>
                <a:gd name="T10" fmla="*/ 0 w 323"/>
                <a:gd name="T11" fmla="*/ 0 h 1304"/>
                <a:gd name="T12" fmla="*/ 0 w 323"/>
                <a:gd name="T13" fmla="*/ 0 h 1304"/>
                <a:gd name="T14" fmla="*/ 0 w 323"/>
                <a:gd name="T15" fmla="*/ 0 h 1304"/>
                <a:gd name="T16" fmla="*/ 0 w 323"/>
                <a:gd name="T17" fmla="*/ 0 h 1304"/>
                <a:gd name="T18" fmla="*/ 0 w 323"/>
                <a:gd name="T19" fmla="*/ 0 h 1304"/>
                <a:gd name="T20" fmla="*/ 0 w 323"/>
                <a:gd name="T21" fmla="*/ 0 h 1304"/>
                <a:gd name="T22" fmla="*/ 0 w 323"/>
                <a:gd name="T23" fmla="*/ 0 h 1304"/>
                <a:gd name="T24" fmla="*/ 0 w 323"/>
                <a:gd name="T25" fmla="*/ 0 h 1304"/>
                <a:gd name="T26" fmla="*/ 0 w 323"/>
                <a:gd name="T27" fmla="*/ 0 h 1304"/>
                <a:gd name="T28" fmla="*/ 0 w 323"/>
                <a:gd name="T29" fmla="*/ 0 h 1304"/>
                <a:gd name="T30" fmla="*/ 0 w 323"/>
                <a:gd name="T31" fmla="*/ 0 h 1304"/>
                <a:gd name="T32" fmla="*/ 0 w 323"/>
                <a:gd name="T33" fmla="*/ 0 h 1304"/>
                <a:gd name="T34" fmla="*/ 0 w 323"/>
                <a:gd name="T35" fmla="*/ 0 h 1304"/>
                <a:gd name="T36" fmla="*/ 0 w 323"/>
                <a:gd name="T37" fmla="*/ 0 h 1304"/>
                <a:gd name="T38" fmla="*/ 0 w 323"/>
                <a:gd name="T39" fmla="*/ 0 h 1304"/>
                <a:gd name="T40" fmla="*/ 0 w 323"/>
                <a:gd name="T41" fmla="*/ 0 h 1304"/>
                <a:gd name="T42" fmla="*/ 0 w 323"/>
                <a:gd name="T43" fmla="*/ 0 h 1304"/>
                <a:gd name="T44" fmla="*/ 0 w 323"/>
                <a:gd name="T45" fmla="*/ 0 h 1304"/>
                <a:gd name="T46" fmla="*/ 0 w 323"/>
                <a:gd name="T47" fmla="*/ 0 h 1304"/>
                <a:gd name="T48" fmla="*/ 0 w 323"/>
                <a:gd name="T49" fmla="*/ 0 h 1304"/>
                <a:gd name="T50" fmla="*/ 0 w 323"/>
                <a:gd name="T51" fmla="*/ 0 h 1304"/>
                <a:gd name="T52" fmla="*/ 0 w 323"/>
                <a:gd name="T53" fmla="*/ 0 h 1304"/>
                <a:gd name="T54" fmla="*/ 0 w 323"/>
                <a:gd name="T55" fmla="*/ 0 h 1304"/>
                <a:gd name="T56" fmla="*/ 0 w 323"/>
                <a:gd name="T57" fmla="*/ 0 h 1304"/>
                <a:gd name="T58" fmla="*/ 0 w 323"/>
                <a:gd name="T59" fmla="*/ 0 h 1304"/>
                <a:gd name="T60" fmla="*/ 0 w 323"/>
                <a:gd name="T61" fmla="*/ 0 h 1304"/>
                <a:gd name="T62" fmla="*/ 0 w 323"/>
                <a:gd name="T63" fmla="*/ 0 h 1304"/>
                <a:gd name="T64" fmla="*/ 0 w 323"/>
                <a:gd name="T65" fmla="*/ 0 h 1304"/>
                <a:gd name="T66" fmla="*/ 0 w 323"/>
                <a:gd name="T67" fmla="*/ 0 h 1304"/>
                <a:gd name="T68" fmla="*/ 0 w 323"/>
                <a:gd name="T69" fmla="*/ 0 h 1304"/>
                <a:gd name="T70" fmla="*/ 0 w 323"/>
                <a:gd name="T71" fmla="*/ 0 h 1304"/>
                <a:gd name="T72" fmla="*/ 0 w 323"/>
                <a:gd name="T73" fmla="*/ 0 h 1304"/>
                <a:gd name="T74" fmla="*/ 0 w 323"/>
                <a:gd name="T75" fmla="*/ 0 h 1304"/>
                <a:gd name="T76" fmla="*/ 0 w 323"/>
                <a:gd name="T77" fmla="*/ 0 h 1304"/>
                <a:gd name="T78" fmla="*/ 0 w 323"/>
                <a:gd name="T79" fmla="*/ 0 h 1304"/>
                <a:gd name="T80" fmla="*/ 0 w 323"/>
                <a:gd name="T81" fmla="*/ 0 h 1304"/>
                <a:gd name="T82" fmla="*/ 0 w 323"/>
                <a:gd name="T83" fmla="*/ 0 h 1304"/>
                <a:gd name="T84" fmla="*/ 0 w 323"/>
                <a:gd name="T85" fmla="*/ 0 h 1304"/>
                <a:gd name="T86" fmla="*/ 0 w 323"/>
                <a:gd name="T87" fmla="*/ 0 h 1304"/>
                <a:gd name="T88" fmla="*/ 0 w 323"/>
                <a:gd name="T89" fmla="*/ 0 h 1304"/>
                <a:gd name="T90" fmla="*/ 0 w 323"/>
                <a:gd name="T91" fmla="*/ 0 h 1304"/>
                <a:gd name="T92" fmla="*/ 0 w 323"/>
                <a:gd name="T93" fmla="*/ 0 h 1304"/>
                <a:gd name="T94" fmla="*/ 0 w 323"/>
                <a:gd name="T95" fmla="*/ 0 h 1304"/>
                <a:gd name="T96" fmla="*/ 0 w 323"/>
                <a:gd name="T97" fmla="*/ 0 h 1304"/>
                <a:gd name="T98" fmla="*/ 0 w 323"/>
                <a:gd name="T99" fmla="*/ 0 h 1304"/>
                <a:gd name="T100" fmla="*/ 0 w 323"/>
                <a:gd name="T101" fmla="*/ 0 h 1304"/>
                <a:gd name="T102" fmla="*/ 0 w 323"/>
                <a:gd name="T103" fmla="*/ 0 h 1304"/>
                <a:gd name="T104" fmla="*/ 0 w 323"/>
                <a:gd name="T105" fmla="*/ 0 h 130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23"/>
                <a:gd name="T160" fmla="*/ 0 h 1304"/>
                <a:gd name="T161" fmla="*/ 323 w 323"/>
                <a:gd name="T162" fmla="*/ 1304 h 130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23" h="1304">
                  <a:moveTo>
                    <a:pt x="109" y="1280"/>
                  </a:moveTo>
                  <a:lnTo>
                    <a:pt x="109" y="1279"/>
                  </a:lnTo>
                  <a:lnTo>
                    <a:pt x="110" y="1269"/>
                  </a:lnTo>
                  <a:lnTo>
                    <a:pt x="117" y="1238"/>
                  </a:lnTo>
                  <a:lnTo>
                    <a:pt x="126" y="1223"/>
                  </a:lnTo>
                  <a:lnTo>
                    <a:pt x="132" y="1217"/>
                  </a:lnTo>
                  <a:lnTo>
                    <a:pt x="138" y="1212"/>
                  </a:lnTo>
                  <a:lnTo>
                    <a:pt x="146" y="1210"/>
                  </a:lnTo>
                  <a:lnTo>
                    <a:pt x="164" y="1209"/>
                  </a:lnTo>
                  <a:lnTo>
                    <a:pt x="191" y="1213"/>
                  </a:lnTo>
                  <a:lnTo>
                    <a:pt x="211" y="1224"/>
                  </a:lnTo>
                  <a:lnTo>
                    <a:pt x="223" y="1242"/>
                  </a:lnTo>
                  <a:lnTo>
                    <a:pt x="230" y="1264"/>
                  </a:lnTo>
                  <a:lnTo>
                    <a:pt x="235" y="1290"/>
                  </a:lnTo>
                  <a:lnTo>
                    <a:pt x="237" y="1303"/>
                  </a:lnTo>
                  <a:lnTo>
                    <a:pt x="247" y="1304"/>
                  </a:lnTo>
                  <a:lnTo>
                    <a:pt x="268" y="1304"/>
                  </a:lnTo>
                  <a:lnTo>
                    <a:pt x="288" y="1300"/>
                  </a:lnTo>
                  <a:lnTo>
                    <a:pt x="304" y="1293"/>
                  </a:lnTo>
                  <a:lnTo>
                    <a:pt x="316" y="1280"/>
                  </a:lnTo>
                  <a:lnTo>
                    <a:pt x="322" y="1260"/>
                  </a:lnTo>
                  <a:lnTo>
                    <a:pt x="323" y="1248"/>
                  </a:lnTo>
                  <a:lnTo>
                    <a:pt x="304" y="1262"/>
                  </a:lnTo>
                  <a:lnTo>
                    <a:pt x="288" y="1268"/>
                  </a:lnTo>
                  <a:lnTo>
                    <a:pt x="276" y="1270"/>
                  </a:lnTo>
                  <a:lnTo>
                    <a:pt x="265" y="1267"/>
                  </a:lnTo>
                  <a:lnTo>
                    <a:pt x="258" y="1260"/>
                  </a:lnTo>
                  <a:lnTo>
                    <a:pt x="251" y="1250"/>
                  </a:lnTo>
                  <a:lnTo>
                    <a:pt x="245" y="1238"/>
                  </a:lnTo>
                  <a:lnTo>
                    <a:pt x="233" y="1212"/>
                  </a:lnTo>
                  <a:lnTo>
                    <a:pt x="216" y="1186"/>
                  </a:lnTo>
                  <a:lnTo>
                    <a:pt x="205" y="1176"/>
                  </a:lnTo>
                  <a:lnTo>
                    <a:pt x="185" y="1166"/>
                  </a:lnTo>
                  <a:lnTo>
                    <a:pt x="153" y="1160"/>
                  </a:lnTo>
                  <a:lnTo>
                    <a:pt x="141" y="1162"/>
                  </a:lnTo>
                  <a:lnTo>
                    <a:pt x="129" y="1168"/>
                  </a:lnTo>
                  <a:lnTo>
                    <a:pt x="119" y="1176"/>
                  </a:lnTo>
                  <a:lnTo>
                    <a:pt x="111" y="1187"/>
                  </a:lnTo>
                  <a:lnTo>
                    <a:pt x="104" y="1199"/>
                  </a:lnTo>
                  <a:lnTo>
                    <a:pt x="93" y="1229"/>
                  </a:lnTo>
                  <a:lnTo>
                    <a:pt x="86" y="1258"/>
                  </a:lnTo>
                  <a:lnTo>
                    <a:pt x="81" y="1254"/>
                  </a:lnTo>
                  <a:lnTo>
                    <a:pt x="72" y="1245"/>
                  </a:lnTo>
                  <a:lnTo>
                    <a:pt x="53" y="1228"/>
                  </a:lnTo>
                  <a:lnTo>
                    <a:pt x="34" y="1211"/>
                  </a:lnTo>
                  <a:lnTo>
                    <a:pt x="30" y="1206"/>
                  </a:lnTo>
                  <a:lnTo>
                    <a:pt x="30" y="1204"/>
                  </a:lnTo>
                  <a:lnTo>
                    <a:pt x="35" y="1188"/>
                  </a:lnTo>
                  <a:lnTo>
                    <a:pt x="56" y="1123"/>
                  </a:lnTo>
                  <a:lnTo>
                    <a:pt x="86" y="1031"/>
                  </a:lnTo>
                  <a:lnTo>
                    <a:pt x="95" y="1006"/>
                  </a:lnTo>
                  <a:lnTo>
                    <a:pt x="104" y="976"/>
                  </a:lnTo>
                  <a:lnTo>
                    <a:pt x="125" y="885"/>
                  </a:lnTo>
                  <a:lnTo>
                    <a:pt x="166" y="662"/>
                  </a:lnTo>
                  <a:lnTo>
                    <a:pt x="190" y="511"/>
                  </a:lnTo>
                  <a:lnTo>
                    <a:pt x="192" y="503"/>
                  </a:lnTo>
                  <a:lnTo>
                    <a:pt x="191" y="505"/>
                  </a:lnTo>
                  <a:lnTo>
                    <a:pt x="186" y="518"/>
                  </a:lnTo>
                  <a:lnTo>
                    <a:pt x="169" y="558"/>
                  </a:lnTo>
                  <a:lnTo>
                    <a:pt x="156" y="586"/>
                  </a:lnTo>
                  <a:lnTo>
                    <a:pt x="156" y="578"/>
                  </a:lnTo>
                  <a:lnTo>
                    <a:pt x="161" y="524"/>
                  </a:lnTo>
                  <a:lnTo>
                    <a:pt x="175" y="340"/>
                  </a:lnTo>
                  <a:lnTo>
                    <a:pt x="187" y="201"/>
                  </a:lnTo>
                  <a:lnTo>
                    <a:pt x="188" y="193"/>
                  </a:lnTo>
                  <a:lnTo>
                    <a:pt x="184" y="178"/>
                  </a:lnTo>
                  <a:lnTo>
                    <a:pt x="175" y="147"/>
                  </a:lnTo>
                  <a:lnTo>
                    <a:pt x="162" y="79"/>
                  </a:lnTo>
                  <a:lnTo>
                    <a:pt x="162" y="46"/>
                  </a:lnTo>
                  <a:lnTo>
                    <a:pt x="170" y="15"/>
                  </a:lnTo>
                  <a:lnTo>
                    <a:pt x="178" y="0"/>
                  </a:lnTo>
                  <a:lnTo>
                    <a:pt x="163" y="2"/>
                  </a:lnTo>
                  <a:lnTo>
                    <a:pt x="152" y="7"/>
                  </a:lnTo>
                  <a:lnTo>
                    <a:pt x="143" y="15"/>
                  </a:lnTo>
                  <a:lnTo>
                    <a:pt x="137" y="26"/>
                  </a:lnTo>
                  <a:lnTo>
                    <a:pt x="132" y="38"/>
                  </a:lnTo>
                  <a:lnTo>
                    <a:pt x="129" y="51"/>
                  </a:lnTo>
                  <a:lnTo>
                    <a:pt x="128" y="80"/>
                  </a:lnTo>
                  <a:lnTo>
                    <a:pt x="130" y="108"/>
                  </a:lnTo>
                  <a:lnTo>
                    <a:pt x="135" y="129"/>
                  </a:lnTo>
                  <a:lnTo>
                    <a:pt x="141" y="166"/>
                  </a:lnTo>
                  <a:lnTo>
                    <a:pt x="150" y="238"/>
                  </a:lnTo>
                  <a:lnTo>
                    <a:pt x="149" y="384"/>
                  </a:lnTo>
                  <a:lnTo>
                    <a:pt x="138" y="529"/>
                  </a:lnTo>
                  <a:lnTo>
                    <a:pt x="136" y="564"/>
                  </a:lnTo>
                  <a:lnTo>
                    <a:pt x="133" y="600"/>
                  </a:lnTo>
                  <a:lnTo>
                    <a:pt x="129" y="669"/>
                  </a:lnTo>
                  <a:lnTo>
                    <a:pt x="118" y="793"/>
                  </a:lnTo>
                  <a:lnTo>
                    <a:pt x="108" y="876"/>
                  </a:lnTo>
                  <a:lnTo>
                    <a:pt x="106" y="887"/>
                  </a:lnTo>
                  <a:lnTo>
                    <a:pt x="98" y="917"/>
                  </a:lnTo>
                  <a:lnTo>
                    <a:pt x="79" y="974"/>
                  </a:lnTo>
                  <a:lnTo>
                    <a:pt x="35" y="1085"/>
                  </a:lnTo>
                  <a:lnTo>
                    <a:pt x="3" y="1198"/>
                  </a:lnTo>
                  <a:lnTo>
                    <a:pt x="0" y="1227"/>
                  </a:lnTo>
                  <a:lnTo>
                    <a:pt x="5" y="1234"/>
                  </a:lnTo>
                  <a:lnTo>
                    <a:pt x="20" y="1254"/>
                  </a:lnTo>
                  <a:lnTo>
                    <a:pt x="64" y="1296"/>
                  </a:lnTo>
                  <a:lnTo>
                    <a:pt x="75" y="1302"/>
                  </a:lnTo>
                  <a:lnTo>
                    <a:pt x="85" y="1304"/>
                  </a:lnTo>
                  <a:lnTo>
                    <a:pt x="94" y="1302"/>
                  </a:lnTo>
                  <a:lnTo>
                    <a:pt x="102" y="1294"/>
                  </a:lnTo>
                  <a:lnTo>
                    <a:pt x="109" y="12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5" name="Freeform 230"/>
            <p:cNvSpPr>
              <a:spLocks/>
            </p:cNvSpPr>
            <p:nvPr/>
          </p:nvSpPr>
          <p:spPr bwMode="auto">
            <a:xfrm>
              <a:off x="4062" y="1075"/>
              <a:ext cx="25" cy="81"/>
            </a:xfrm>
            <a:custGeom>
              <a:avLst/>
              <a:gdLst>
                <a:gd name="T0" fmla="*/ 0 w 61"/>
                <a:gd name="T1" fmla="*/ 0 h 182"/>
                <a:gd name="T2" fmla="*/ 0 w 61"/>
                <a:gd name="T3" fmla="*/ 0 h 182"/>
                <a:gd name="T4" fmla="*/ 0 w 61"/>
                <a:gd name="T5" fmla="*/ 0 h 182"/>
                <a:gd name="T6" fmla="*/ 0 w 61"/>
                <a:gd name="T7" fmla="*/ 0 h 182"/>
                <a:gd name="T8" fmla="*/ 0 w 61"/>
                <a:gd name="T9" fmla="*/ 0 h 182"/>
                <a:gd name="T10" fmla="*/ 0 w 61"/>
                <a:gd name="T11" fmla="*/ 0 h 182"/>
                <a:gd name="T12" fmla="*/ 0 w 61"/>
                <a:gd name="T13" fmla="*/ 0 h 182"/>
                <a:gd name="T14" fmla="*/ 0 w 61"/>
                <a:gd name="T15" fmla="*/ 0 h 182"/>
                <a:gd name="T16" fmla="*/ 0 w 61"/>
                <a:gd name="T17" fmla="*/ 0 h 182"/>
                <a:gd name="T18" fmla="*/ 0 w 61"/>
                <a:gd name="T19" fmla="*/ 0 h 182"/>
                <a:gd name="T20" fmla="*/ 0 w 61"/>
                <a:gd name="T21" fmla="*/ 0 h 182"/>
                <a:gd name="T22" fmla="*/ 0 w 61"/>
                <a:gd name="T23" fmla="*/ 0 h 182"/>
                <a:gd name="T24" fmla="*/ 0 w 61"/>
                <a:gd name="T25" fmla="*/ 0 h 182"/>
                <a:gd name="T26" fmla="*/ 0 w 61"/>
                <a:gd name="T27" fmla="*/ 0 h 182"/>
                <a:gd name="T28" fmla="*/ 0 w 61"/>
                <a:gd name="T29" fmla="*/ 0 h 182"/>
                <a:gd name="T30" fmla="*/ 0 w 61"/>
                <a:gd name="T31" fmla="*/ 0 h 182"/>
                <a:gd name="T32" fmla="*/ 0 w 61"/>
                <a:gd name="T33" fmla="*/ 0 h 182"/>
                <a:gd name="T34" fmla="*/ 0 w 61"/>
                <a:gd name="T35" fmla="*/ 0 h 182"/>
                <a:gd name="T36" fmla="*/ 0 w 61"/>
                <a:gd name="T37" fmla="*/ 0 h 182"/>
                <a:gd name="T38" fmla="*/ 0 w 61"/>
                <a:gd name="T39" fmla="*/ 0 h 182"/>
                <a:gd name="T40" fmla="*/ 0 w 61"/>
                <a:gd name="T41" fmla="*/ 0 h 182"/>
                <a:gd name="T42" fmla="*/ 0 w 61"/>
                <a:gd name="T43" fmla="*/ 0 h 182"/>
                <a:gd name="T44" fmla="*/ 0 w 61"/>
                <a:gd name="T45" fmla="*/ 0 h 182"/>
                <a:gd name="T46" fmla="*/ 0 w 61"/>
                <a:gd name="T47" fmla="*/ 0 h 182"/>
                <a:gd name="T48" fmla="*/ 0 w 61"/>
                <a:gd name="T49" fmla="*/ 0 h 182"/>
                <a:gd name="T50" fmla="*/ 0 w 61"/>
                <a:gd name="T51" fmla="*/ 0 h 182"/>
                <a:gd name="T52" fmla="*/ 0 w 61"/>
                <a:gd name="T53" fmla="*/ 0 h 182"/>
                <a:gd name="T54" fmla="*/ 0 w 61"/>
                <a:gd name="T55" fmla="*/ 0 h 182"/>
                <a:gd name="T56" fmla="*/ 0 w 61"/>
                <a:gd name="T57" fmla="*/ 0 h 182"/>
                <a:gd name="T58" fmla="*/ 0 w 61"/>
                <a:gd name="T59" fmla="*/ 0 h 1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1"/>
                <a:gd name="T91" fmla="*/ 0 h 182"/>
                <a:gd name="T92" fmla="*/ 61 w 61"/>
                <a:gd name="T93" fmla="*/ 182 h 18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1" h="182">
                  <a:moveTo>
                    <a:pt x="35" y="145"/>
                  </a:moveTo>
                  <a:lnTo>
                    <a:pt x="32" y="146"/>
                  </a:lnTo>
                  <a:lnTo>
                    <a:pt x="28" y="148"/>
                  </a:lnTo>
                  <a:lnTo>
                    <a:pt x="21" y="150"/>
                  </a:lnTo>
                  <a:lnTo>
                    <a:pt x="14" y="152"/>
                  </a:lnTo>
                  <a:lnTo>
                    <a:pt x="13" y="152"/>
                  </a:lnTo>
                  <a:lnTo>
                    <a:pt x="12" y="153"/>
                  </a:lnTo>
                  <a:lnTo>
                    <a:pt x="10" y="158"/>
                  </a:lnTo>
                  <a:lnTo>
                    <a:pt x="3" y="17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1" y="181"/>
                  </a:lnTo>
                  <a:lnTo>
                    <a:pt x="3" y="181"/>
                  </a:lnTo>
                  <a:lnTo>
                    <a:pt x="7" y="179"/>
                  </a:lnTo>
                  <a:lnTo>
                    <a:pt x="18" y="176"/>
                  </a:lnTo>
                  <a:lnTo>
                    <a:pt x="47" y="170"/>
                  </a:lnTo>
                  <a:lnTo>
                    <a:pt x="61" y="166"/>
                  </a:lnTo>
                  <a:lnTo>
                    <a:pt x="56" y="153"/>
                  </a:lnTo>
                  <a:lnTo>
                    <a:pt x="46" y="125"/>
                  </a:lnTo>
                  <a:lnTo>
                    <a:pt x="35" y="69"/>
                  </a:lnTo>
                  <a:lnTo>
                    <a:pt x="47" y="14"/>
                  </a:lnTo>
                  <a:lnTo>
                    <a:pt x="55" y="0"/>
                  </a:lnTo>
                  <a:lnTo>
                    <a:pt x="44" y="11"/>
                  </a:lnTo>
                  <a:lnTo>
                    <a:pt x="28" y="32"/>
                  </a:lnTo>
                  <a:lnTo>
                    <a:pt x="21" y="55"/>
                  </a:lnTo>
                  <a:lnTo>
                    <a:pt x="20" y="80"/>
                  </a:lnTo>
                  <a:lnTo>
                    <a:pt x="24" y="105"/>
                  </a:lnTo>
                  <a:lnTo>
                    <a:pt x="31" y="131"/>
                  </a:lnTo>
                  <a:lnTo>
                    <a:pt x="3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6" name="Freeform 231"/>
            <p:cNvSpPr>
              <a:spLocks/>
            </p:cNvSpPr>
            <p:nvPr/>
          </p:nvSpPr>
          <p:spPr bwMode="auto">
            <a:xfrm>
              <a:off x="3796" y="1663"/>
              <a:ext cx="176" cy="481"/>
            </a:xfrm>
            <a:custGeom>
              <a:avLst/>
              <a:gdLst>
                <a:gd name="T0" fmla="*/ 0 w 432"/>
                <a:gd name="T1" fmla="*/ 0 h 1094"/>
                <a:gd name="T2" fmla="*/ 0 w 432"/>
                <a:gd name="T3" fmla="*/ 0 h 1094"/>
                <a:gd name="T4" fmla="*/ 0 w 432"/>
                <a:gd name="T5" fmla="*/ 0 h 1094"/>
                <a:gd name="T6" fmla="*/ 0 w 432"/>
                <a:gd name="T7" fmla="*/ 0 h 1094"/>
                <a:gd name="T8" fmla="*/ 0 w 432"/>
                <a:gd name="T9" fmla="*/ 0 h 1094"/>
                <a:gd name="T10" fmla="*/ 0 w 432"/>
                <a:gd name="T11" fmla="*/ 0 h 1094"/>
                <a:gd name="T12" fmla="*/ 0 w 432"/>
                <a:gd name="T13" fmla="*/ 0 h 1094"/>
                <a:gd name="T14" fmla="*/ 0 w 432"/>
                <a:gd name="T15" fmla="*/ 0 h 1094"/>
                <a:gd name="T16" fmla="*/ 0 w 432"/>
                <a:gd name="T17" fmla="*/ 0 h 1094"/>
                <a:gd name="T18" fmla="*/ 0 w 432"/>
                <a:gd name="T19" fmla="*/ 0 h 1094"/>
                <a:gd name="T20" fmla="*/ 0 w 432"/>
                <a:gd name="T21" fmla="*/ 0 h 1094"/>
                <a:gd name="T22" fmla="*/ 0 w 432"/>
                <a:gd name="T23" fmla="*/ 0 h 1094"/>
                <a:gd name="T24" fmla="*/ 0 w 432"/>
                <a:gd name="T25" fmla="*/ 0 h 1094"/>
                <a:gd name="T26" fmla="*/ 0 w 432"/>
                <a:gd name="T27" fmla="*/ 0 h 1094"/>
                <a:gd name="T28" fmla="*/ 0 w 432"/>
                <a:gd name="T29" fmla="*/ 0 h 1094"/>
                <a:gd name="T30" fmla="*/ 0 w 432"/>
                <a:gd name="T31" fmla="*/ 0 h 1094"/>
                <a:gd name="T32" fmla="*/ 0 w 432"/>
                <a:gd name="T33" fmla="*/ 0 h 1094"/>
                <a:gd name="T34" fmla="*/ 0 w 432"/>
                <a:gd name="T35" fmla="*/ 0 h 1094"/>
                <a:gd name="T36" fmla="*/ 0 w 432"/>
                <a:gd name="T37" fmla="*/ 0 h 1094"/>
                <a:gd name="T38" fmla="*/ 0 w 432"/>
                <a:gd name="T39" fmla="*/ 0 h 1094"/>
                <a:gd name="T40" fmla="*/ 0 w 432"/>
                <a:gd name="T41" fmla="*/ 0 h 1094"/>
                <a:gd name="T42" fmla="*/ 0 w 432"/>
                <a:gd name="T43" fmla="*/ 0 h 1094"/>
                <a:gd name="T44" fmla="*/ 0 w 432"/>
                <a:gd name="T45" fmla="*/ 0 h 1094"/>
                <a:gd name="T46" fmla="*/ 0 w 432"/>
                <a:gd name="T47" fmla="*/ 0 h 1094"/>
                <a:gd name="T48" fmla="*/ 0 w 432"/>
                <a:gd name="T49" fmla="*/ 0 h 1094"/>
                <a:gd name="T50" fmla="*/ 0 w 432"/>
                <a:gd name="T51" fmla="*/ 0 h 1094"/>
                <a:gd name="T52" fmla="*/ 0 w 432"/>
                <a:gd name="T53" fmla="*/ 0 h 1094"/>
                <a:gd name="T54" fmla="*/ 0 w 432"/>
                <a:gd name="T55" fmla="*/ 0 h 1094"/>
                <a:gd name="T56" fmla="*/ 0 w 432"/>
                <a:gd name="T57" fmla="*/ 0 h 1094"/>
                <a:gd name="T58" fmla="*/ 0 w 432"/>
                <a:gd name="T59" fmla="*/ 0 h 1094"/>
                <a:gd name="T60" fmla="*/ 0 w 432"/>
                <a:gd name="T61" fmla="*/ 0 h 1094"/>
                <a:gd name="T62" fmla="*/ 0 w 432"/>
                <a:gd name="T63" fmla="*/ 0 h 1094"/>
                <a:gd name="T64" fmla="*/ 0 w 432"/>
                <a:gd name="T65" fmla="*/ 0 h 1094"/>
                <a:gd name="T66" fmla="*/ 0 w 432"/>
                <a:gd name="T67" fmla="*/ 0 h 1094"/>
                <a:gd name="T68" fmla="*/ 0 w 432"/>
                <a:gd name="T69" fmla="*/ 0 h 1094"/>
                <a:gd name="T70" fmla="*/ 0 w 432"/>
                <a:gd name="T71" fmla="*/ 0 h 1094"/>
                <a:gd name="T72" fmla="*/ 0 w 432"/>
                <a:gd name="T73" fmla="*/ 0 h 1094"/>
                <a:gd name="T74" fmla="*/ 0 w 432"/>
                <a:gd name="T75" fmla="*/ 0 h 1094"/>
                <a:gd name="T76" fmla="*/ 0 w 432"/>
                <a:gd name="T77" fmla="*/ 0 h 1094"/>
                <a:gd name="T78" fmla="*/ 0 w 432"/>
                <a:gd name="T79" fmla="*/ 0 h 1094"/>
                <a:gd name="T80" fmla="*/ 0 w 432"/>
                <a:gd name="T81" fmla="*/ 0 h 1094"/>
                <a:gd name="T82" fmla="*/ 0 w 432"/>
                <a:gd name="T83" fmla="*/ 0 h 1094"/>
                <a:gd name="T84" fmla="*/ 0 w 432"/>
                <a:gd name="T85" fmla="*/ 0 h 1094"/>
                <a:gd name="T86" fmla="*/ 0 w 432"/>
                <a:gd name="T87" fmla="*/ 0 h 1094"/>
                <a:gd name="T88" fmla="*/ 0 w 432"/>
                <a:gd name="T89" fmla="*/ 0 h 1094"/>
                <a:gd name="T90" fmla="*/ 0 w 432"/>
                <a:gd name="T91" fmla="*/ 0 h 1094"/>
                <a:gd name="T92" fmla="*/ 0 w 432"/>
                <a:gd name="T93" fmla="*/ 0 h 1094"/>
                <a:gd name="T94" fmla="*/ 0 w 432"/>
                <a:gd name="T95" fmla="*/ 0 h 1094"/>
                <a:gd name="T96" fmla="*/ 0 w 432"/>
                <a:gd name="T97" fmla="*/ 0 h 1094"/>
                <a:gd name="T98" fmla="*/ 0 w 432"/>
                <a:gd name="T99" fmla="*/ 0 h 1094"/>
                <a:gd name="T100" fmla="*/ 0 w 432"/>
                <a:gd name="T101" fmla="*/ 0 h 10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2"/>
                <a:gd name="T154" fmla="*/ 0 h 1094"/>
                <a:gd name="T155" fmla="*/ 432 w 432"/>
                <a:gd name="T156" fmla="*/ 1094 h 10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2" h="1094">
                  <a:moveTo>
                    <a:pt x="351" y="53"/>
                  </a:moveTo>
                  <a:lnTo>
                    <a:pt x="354" y="59"/>
                  </a:lnTo>
                  <a:lnTo>
                    <a:pt x="363" y="79"/>
                  </a:lnTo>
                  <a:lnTo>
                    <a:pt x="366" y="92"/>
                  </a:lnTo>
                  <a:lnTo>
                    <a:pt x="367" y="104"/>
                  </a:lnTo>
                  <a:lnTo>
                    <a:pt x="366" y="109"/>
                  </a:lnTo>
                  <a:lnTo>
                    <a:pt x="364" y="116"/>
                  </a:lnTo>
                  <a:lnTo>
                    <a:pt x="359" y="129"/>
                  </a:lnTo>
                  <a:lnTo>
                    <a:pt x="343" y="172"/>
                  </a:lnTo>
                  <a:lnTo>
                    <a:pt x="289" y="309"/>
                  </a:lnTo>
                  <a:lnTo>
                    <a:pt x="220" y="483"/>
                  </a:lnTo>
                  <a:lnTo>
                    <a:pt x="202" y="528"/>
                  </a:lnTo>
                  <a:lnTo>
                    <a:pt x="168" y="615"/>
                  </a:lnTo>
                  <a:lnTo>
                    <a:pt x="110" y="761"/>
                  </a:lnTo>
                  <a:lnTo>
                    <a:pt x="79" y="838"/>
                  </a:lnTo>
                  <a:lnTo>
                    <a:pt x="78" y="841"/>
                  </a:lnTo>
                  <a:lnTo>
                    <a:pt x="65" y="859"/>
                  </a:lnTo>
                  <a:lnTo>
                    <a:pt x="41" y="895"/>
                  </a:lnTo>
                  <a:lnTo>
                    <a:pt x="6" y="974"/>
                  </a:lnTo>
                  <a:lnTo>
                    <a:pt x="0" y="1058"/>
                  </a:lnTo>
                  <a:lnTo>
                    <a:pt x="5" y="1078"/>
                  </a:lnTo>
                  <a:lnTo>
                    <a:pt x="8" y="1077"/>
                  </a:lnTo>
                  <a:lnTo>
                    <a:pt x="16" y="1074"/>
                  </a:lnTo>
                  <a:lnTo>
                    <a:pt x="33" y="1068"/>
                  </a:lnTo>
                  <a:lnTo>
                    <a:pt x="49" y="1061"/>
                  </a:lnTo>
                  <a:lnTo>
                    <a:pt x="53" y="1059"/>
                  </a:lnTo>
                  <a:lnTo>
                    <a:pt x="65" y="1062"/>
                  </a:lnTo>
                  <a:lnTo>
                    <a:pt x="89" y="1068"/>
                  </a:lnTo>
                  <a:lnTo>
                    <a:pt x="138" y="1079"/>
                  </a:lnTo>
                  <a:lnTo>
                    <a:pt x="187" y="1092"/>
                  </a:lnTo>
                  <a:lnTo>
                    <a:pt x="200" y="1094"/>
                  </a:lnTo>
                  <a:lnTo>
                    <a:pt x="195" y="1091"/>
                  </a:lnTo>
                  <a:lnTo>
                    <a:pt x="187" y="1085"/>
                  </a:lnTo>
                  <a:lnTo>
                    <a:pt x="170" y="1070"/>
                  </a:lnTo>
                  <a:lnTo>
                    <a:pt x="154" y="1056"/>
                  </a:lnTo>
                  <a:lnTo>
                    <a:pt x="151" y="1052"/>
                  </a:lnTo>
                  <a:lnTo>
                    <a:pt x="143" y="1051"/>
                  </a:lnTo>
                  <a:lnTo>
                    <a:pt x="128" y="1048"/>
                  </a:lnTo>
                  <a:lnTo>
                    <a:pt x="96" y="1042"/>
                  </a:lnTo>
                  <a:lnTo>
                    <a:pt x="64" y="1035"/>
                  </a:lnTo>
                  <a:lnTo>
                    <a:pt x="57" y="1033"/>
                  </a:lnTo>
                  <a:lnTo>
                    <a:pt x="57" y="1029"/>
                  </a:lnTo>
                  <a:lnTo>
                    <a:pt x="58" y="1020"/>
                  </a:lnTo>
                  <a:lnTo>
                    <a:pt x="61" y="1002"/>
                  </a:lnTo>
                  <a:lnTo>
                    <a:pt x="64" y="984"/>
                  </a:lnTo>
                  <a:lnTo>
                    <a:pt x="65" y="979"/>
                  </a:lnTo>
                  <a:lnTo>
                    <a:pt x="62" y="984"/>
                  </a:lnTo>
                  <a:lnTo>
                    <a:pt x="56" y="993"/>
                  </a:lnTo>
                  <a:lnTo>
                    <a:pt x="45" y="1011"/>
                  </a:lnTo>
                  <a:lnTo>
                    <a:pt x="34" y="1029"/>
                  </a:lnTo>
                  <a:lnTo>
                    <a:pt x="32" y="1033"/>
                  </a:lnTo>
                  <a:lnTo>
                    <a:pt x="31" y="1029"/>
                  </a:lnTo>
                  <a:lnTo>
                    <a:pt x="31" y="1021"/>
                  </a:lnTo>
                  <a:lnTo>
                    <a:pt x="30" y="1005"/>
                  </a:lnTo>
                  <a:lnTo>
                    <a:pt x="30" y="988"/>
                  </a:lnTo>
                  <a:lnTo>
                    <a:pt x="30" y="984"/>
                  </a:lnTo>
                  <a:lnTo>
                    <a:pt x="32" y="980"/>
                  </a:lnTo>
                  <a:lnTo>
                    <a:pt x="46" y="949"/>
                  </a:lnTo>
                  <a:lnTo>
                    <a:pt x="103" y="829"/>
                  </a:lnTo>
                  <a:lnTo>
                    <a:pt x="162" y="696"/>
                  </a:lnTo>
                  <a:lnTo>
                    <a:pt x="175" y="670"/>
                  </a:lnTo>
                  <a:lnTo>
                    <a:pt x="193" y="625"/>
                  </a:lnTo>
                  <a:lnTo>
                    <a:pt x="230" y="531"/>
                  </a:lnTo>
                  <a:lnTo>
                    <a:pt x="300" y="341"/>
                  </a:lnTo>
                  <a:lnTo>
                    <a:pt x="367" y="150"/>
                  </a:lnTo>
                  <a:lnTo>
                    <a:pt x="384" y="103"/>
                  </a:lnTo>
                  <a:lnTo>
                    <a:pt x="386" y="102"/>
                  </a:lnTo>
                  <a:lnTo>
                    <a:pt x="390" y="100"/>
                  </a:lnTo>
                  <a:lnTo>
                    <a:pt x="399" y="95"/>
                  </a:lnTo>
                  <a:lnTo>
                    <a:pt x="407" y="89"/>
                  </a:lnTo>
                  <a:lnTo>
                    <a:pt x="409" y="87"/>
                  </a:lnTo>
                  <a:lnTo>
                    <a:pt x="410" y="88"/>
                  </a:lnTo>
                  <a:lnTo>
                    <a:pt x="413" y="91"/>
                  </a:lnTo>
                  <a:lnTo>
                    <a:pt x="421" y="93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29" y="88"/>
                  </a:lnTo>
                  <a:lnTo>
                    <a:pt x="429" y="79"/>
                  </a:lnTo>
                  <a:lnTo>
                    <a:pt x="431" y="61"/>
                  </a:lnTo>
                  <a:lnTo>
                    <a:pt x="432" y="41"/>
                  </a:lnTo>
                  <a:lnTo>
                    <a:pt x="432" y="35"/>
                  </a:lnTo>
                  <a:lnTo>
                    <a:pt x="430" y="38"/>
                  </a:lnTo>
                  <a:lnTo>
                    <a:pt x="425" y="41"/>
                  </a:lnTo>
                  <a:lnTo>
                    <a:pt x="421" y="44"/>
                  </a:lnTo>
                  <a:lnTo>
                    <a:pt x="411" y="50"/>
                  </a:lnTo>
                  <a:lnTo>
                    <a:pt x="406" y="56"/>
                  </a:lnTo>
                  <a:lnTo>
                    <a:pt x="403" y="56"/>
                  </a:lnTo>
                  <a:lnTo>
                    <a:pt x="398" y="56"/>
                  </a:lnTo>
                  <a:lnTo>
                    <a:pt x="388" y="54"/>
                  </a:lnTo>
                  <a:lnTo>
                    <a:pt x="378" y="52"/>
                  </a:lnTo>
                  <a:lnTo>
                    <a:pt x="375" y="51"/>
                  </a:lnTo>
                  <a:lnTo>
                    <a:pt x="374" y="46"/>
                  </a:lnTo>
                  <a:lnTo>
                    <a:pt x="372" y="37"/>
                  </a:lnTo>
                  <a:lnTo>
                    <a:pt x="368" y="24"/>
                  </a:lnTo>
                  <a:lnTo>
                    <a:pt x="365" y="6"/>
                  </a:lnTo>
                  <a:lnTo>
                    <a:pt x="365" y="0"/>
                  </a:lnTo>
                  <a:lnTo>
                    <a:pt x="363" y="6"/>
                  </a:lnTo>
                  <a:lnTo>
                    <a:pt x="360" y="16"/>
                  </a:lnTo>
                  <a:lnTo>
                    <a:pt x="355" y="31"/>
                  </a:lnTo>
                  <a:lnTo>
                    <a:pt x="351" y="48"/>
                  </a:lnTo>
                  <a:lnTo>
                    <a:pt x="351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7" name="Freeform 232"/>
            <p:cNvSpPr>
              <a:spLocks/>
            </p:cNvSpPr>
            <p:nvPr/>
          </p:nvSpPr>
          <p:spPr bwMode="auto">
            <a:xfrm>
              <a:off x="3873" y="1639"/>
              <a:ext cx="115" cy="477"/>
            </a:xfrm>
            <a:custGeom>
              <a:avLst/>
              <a:gdLst>
                <a:gd name="T0" fmla="*/ 0 w 281"/>
                <a:gd name="T1" fmla="*/ 0 h 1084"/>
                <a:gd name="T2" fmla="*/ 0 w 281"/>
                <a:gd name="T3" fmla="*/ 0 h 1084"/>
                <a:gd name="T4" fmla="*/ 0 w 281"/>
                <a:gd name="T5" fmla="*/ 0 h 1084"/>
                <a:gd name="T6" fmla="*/ 0 w 281"/>
                <a:gd name="T7" fmla="*/ 0 h 1084"/>
                <a:gd name="T8" fmla="*/ 0 w 281"/>
                <a:gd name="T9" fmla="*/ 0 h 1084"/>
                <a:gd name="T10" fmla="*/ 0 w 281"/>
                <a:gd name="T11" fmla="*/ 0 h 1084"/>
                <a:gd name="T12" fmla="*/ 0 w 281"/>
                <a:gd name="T13" fmla="*/ 0 h 1084"/>
                <a:gd name="T14" fmla="*/ 0 w 281"/>
                <a:gd name="T15" fmla="*/ 0 h 1084"/>
                <a:gd name="T16" fmla="*/ 0 w 281"/>
                <a:gd name="T17" fmla="*/ 0 h 1084"/>
                <a:gd name="T18" fmla="*/ 0 w 281"/>
                <a:gd name="T19" fmla="*/ 0 h 1084"/>
                <a:gd name="T20" fmla="*/ 0 w 281"/>
                <a:gd name="T21" fmla="*/ 0 h 1084"/>
                <a:gd name="T22" fmla="*/ 0 w 281"/>
                <a:gd name="T23" fmla="*/ 0 h 1084"/>
                <a:gd name="T24" fmla="*/ 0 w 281"/>
                <a:gd name="T25" fmla="*/ 0 h 1084"/>
                <a:gd name="T26" fmla="*/ 0 w 281"/>
                <a:gd name="T27" fmla="*/ 0 h 1084"/>
                <a:gd name="T28" fmla="*/ 0 w 281"/>
                <a:gd name="T29" fmla="*/ 0 h 1084"/>
                <a:gd name="T30" fmla="*/ 0 w 281"/>
                <a:gd name="T31" fmla="*/ 0 h 1084"/>
                <a:gd name="T32" fmla="*/ 0 w 281"/>
                <a:gd name="T33" fmla="*/ 0 h 1084"/>
                <a:gd name="T34" fmla="*/ 0 w 281"/>
                <a:gd name="T35" fmla="*/ 0 h 1084"/>
                <a:gd name="T36" fmla="*/ 0 w 281"/>
                <a:gd name="T37" fmla="*/ 0 h 1084"/>
                <a:gd name="T38" fmla="*/ 0 w 281"/>
                <a:gd name="T39" fmla="*/ 0 h 1084"/>
                <a:gd name="T40" fmla="*/ 0 w 281"/>
                <a:gd name="T41" fmla="*/ 0 h 1084"/>
                <a:gd name="T42" fmla="*/ 0 w 281"/>
                <a:gd name="T43" fmla="*/ 0 h 1084"/>
                <a:gd name="T44" fmla="*/ 0 w 281"/>
                <a:gd name="T45" fmla="*/ 0 h 1084"/>
                <a:gd name="T46" fmla="*/ 0 w 281"/>
                <a:gd name="T47" fmla="*/ 0 h 1084"/>
                <a:gd name="T48" fmla="*/ 0 w 281"/>
                <a:gd name="T49" fmla="*/ 0 h 1084"/>
                <a:gd name="T50" fmla="*/ 0 w 281"/>
                <a:gd name="T51" fmla="*/ 0 h 1084"/>
                <a:gd name="T52" fmla="*/ 0 w 281"/>
                <a:gd name="T53" fmla="*/ 0 h 1084"/>
                <a:gd name="T54" fmla="*/ 0 w 281"/>
                <a:gd name="T55" fmla="*/ 0 h 1084"/>
                <a:gd name="T56" fmla="*/ 0 w 281"/>
                <a:gd name="T57" fmla="*/ 0 h 1084"/>
                <a:gd name="T58" fmla="*/ 0 w 281"/>
                <a:gd name="T59" fmla="*/ 0 h 1084"/>
                <a:gd name="T60" fmla="*/ 0 w 281"/>
                <a:gd name="T61" fmla="*/ 0 h 1084"/>
                <a:gd name="T62" fmla="*/ 0 w 281"/>
                <a:gd name="T63" fmla="*/ 0 h 1084"/>
                <a:gd name="T64" fmla="*/ 0 w 281"/>
                <a:gd name="T65" fmla="*/ 0 h 1084"/>
                <a:gd name="T66" fmla="*/ 0 w 281"/>
                <a:gd name="T67" fmla="*/ 0 h 1084"/>
                <a:gd name="T68" fmla="*/ 0 w 281"/>
                <a:gd name="T69" fmla="*/ 0 h 1084"/>
                <a:gd name="T70" fmla="*/ 0 w 281"/>
                <a:gd name="T71" fmla="*/ 0 h 1084"/>
                <a:gd name="T72" fmla="*/ 0 w 281"/>
                <a:gd name="T73" fmla="*/ 0 h 1084"/>
                <a:gd name="T74" fmla="*/ 0 w 281"/>
                <a:gd name="T75" fmla="*/ 0 h 1084"/>
                <a:gd name="T76" fmla="*/ 0 w 281"/>
                <a:gd name="T77" fmla="*/ 0 h 1084"/>
                <a:gd name="T78" fmla="*/ 0 w 281"/>
                <a:gd name="T79" fmla="*/ 0 h 1084"/>
                <a:gd name="T80" fmla="*/ 0 w 281"/>
                <a:gd name="T81" fmla="*/ 0 h 1084"/>
                <a:gd name="T82" fmla="*/ 0 w 281"/>
                <a:gd name="T83" fmla="*/ 0 h 1084"/>
                <a:gd name="T84" fmla="*/ 0 w 281"/>
                <a:gd name="T85" fmla="*/ 0 h 1084"/>
                <a:gd name="T86" fmla="*/ 0 w 281"/>
                <a:gd name="T87" fmla="*/ 0 h 1084"/>
                <a:gd name="T88" fmla="*/ 0 w 281"/>
                <a:gd name="T89" fmla="*/ 0 h 1084"/>
                <a:gd name="T90" fmla="*/ 0 w 281"/>
                <a:gd name="T91" fmla="*/ 0 h 1084"/>
                <a:gd name="T92" fmla="*/ 0 w 281"/>
                <a:gd name="T93" fmla="*/ 0 h 1084"/>
                <a:gd name="T94" fmla="*/ 0 w 281"/>
                <a:gd name="T95" fmla="*/ 0 h 1084"/>
                <a:gd name="T96" fmla="*/ 0 w 281"/>
                <a:gd name="T97" fmla="*/ 0 h 1084"/>
                <a:gd name="T98" fmla="*/ 0 w 281"/>
                <a:gd name="T99" fmla="*/ 0 h 1084"/>
                <a:gd name="T100" fmla="*/ 0 w 281"/>
                <a:gd name="T101" fmla="*/ 0 h 1084"/>
                <a:gd name="T102" fmla="*/ 0 w 281"/>
                <a:gd name="T103" fmla="*/ 0 h 1084"/>
                <a:gd name="T104" fmla="*/ 0 w 281"/>
                <a:gd name="T105" fmla="*/ 0 h 1084"/>
                <a:gd name="T106" fmla="*/ 0 w 281"/>
                <a:gd name="T107" fmla="*/ 0 h 1084"/>
                <a:gd name="T108" fmla="*/ 0 w 281"/>
                <a:gd name="T109" fmla="*/ 0 h 1084"/>
                <a:gd name="T110" fmla="*/ 0 w 281"/>
                <a:gd name="T111" fmla="*/ 0 h 1084"/>
                <a:gd name="T112" fmla="*/ 0 w 281"/>
                <a:gd name="T113" fmla="*/ 0 h 1084"/>
                <a:gd name="T114" fmla="*/ 0 w 281"/>
                <a:gd name="T115" fmla="*/ 0 h 1084"/>
                <a:gd name="T116" fmla="*/ 0 w 281"/>
                <a:gd name="T117" fmla="*/ 0 h 1084"/>
                <a:gd name="T118" fmla="*/ 0 w 281"/>
                <a:gd name="T119" fmla="*/ 0 h 1084"/>
                <a:gd name="T120" fmla="*/ 0 w 281"/>
                <a:gd name="T121" fmla="*/ 0 h 1084"/>
                <a:gd name="T122" fmla="*/ 0 w 281"/>
                <a:gd name="T123" fmla="*/ 0 h 10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1"/>
                <a:gd name="T187" fmla="*/ 0 h 1084"/>
                <a:gd name="T188" fmla="*/ 281 w 281"/>
                <a:gd name="T189" fmla="*/ 1084 h 108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1" h="1084">
                  <a:moveTo>
                    <a:pt x="176" y="400"/>
                  </a:moveTo>
                  <a:lnTo>
                    <a:pt x="174" y="421"/>
                  </a:lnTo>
                  <a:lnTo>
                    <a:pt x="164" y="483"/>
                  </a:lnTo>
                  <a:lnTo>
                    <a:pt x="130" y="648"/>
                  </a:lnTo>
                  <a:lnTo>
                    <a:pt x="96" y="792"/>
                  </a:lnTo>
                  <a:lnTo>
                    <a:pt x="90" y="813"/>
                  </a:lnTo>
                  <a:lnTo>
                    <a:pt x="83" y="833"/>
                  </a:lnTo>
                  <a:lnTo>
                    <a:pt x="66" y="875"/>
                  </a:lnTo>
                  <a:lnTo>
                    <a:pt x="26" y="959"/>
                  </a:lnTo>
                  <a:lnTo>
                    <a:pt x="1" y="1009"/>
                  </a:lnTo>
                  <a:lnTo>
                    <a:pt x="0" y="1011"/>
                  </a:lnTo>
                  <a:lnTo>
                    <a:pt x="0" y="1017"/>
                  </a:lnTo>
                  <a:lnTo>
                    <a:pt x="0" y="1029"/>
                  </a:lnTo>
                  <a:lnTo>
                    <a:pt x="0" y="1053"/>
                  </a:lnTo>
                  <a:lnTo>
                    <a:pt x="0" y="1078"/>
                  </a:lnTo>
                  <a:lnTo>
                    <a:pt x="1" y="1084"/>
                  </a:lnTo>
                  <a:lnTo>
                    <a:pt x="2" y="1081"/>
                  </a:lnTo>
                  <a:lnTo>
                    <a:pt x="13" y="1056"/>
                  </a:lnTo>
                  <a:lnTo>
                    <a:pt x="51" y="965"/>
                  </a:lnTo>
                  <a:lnTo>
                    <a:pt x="90" y="866"/>
                  </a:lnTo>
                  <a:lnTo>
                    <a:pt x="97" y="847"/>
                  </a:lnTo>
                  <a:lnTo>
                    <a:pt x="114" y="792"/>
                  </a:lnTo>
                  <a:lnTo>
                    <a:pt x="147" y="679"/>
                  </a:lnTo>
                  <a:lnTo>
                    <a:pt x="203" y="446"/>
                  </a:lnTo>
                  <a:lnTo>
                    <a:pt x="253" y="213"/>
                  </a:lnTo>
                  <a:lnTo>
                    <a:pt x="265" y="156"/>
                  </a:lnTo>
                  <a:lnTo>
                    <a:pt x="266" y="149"/>
                  </a:lnTo>
                  <a:lnTo>
                    <a:pt x="268" y="133"/>
                  </a:lnTo>
                  <a:lnTo>
                    <a:pt x="273" y="102"/>
                  </a:lnTo>
                  <a:lnTo>
                    <a:pt x="278" y="71"/>
                  </a:lnTo>
                  <a:lnTo>
                    <a:pt x="281" y="62"/>
                  </a:lnTo>
                  <a:lnTo>
                    <a:pt x="278" y="57"/>
                  </a:lnTo>
                  <a:lnTo>
                    <a:pt x="274" y="47"/>
                  </a:lnTo>
                  <a:lnTo>
                    <a:pt x="268" y="27"/>
                  </a:lnTo>
                  <a:lnTo>
                    <a:pt x="260" y="6"/>
                  </a:lnTo>
                  <a:lnTo>
                    <a:pt x="259" y="0"/>
                  </a:lnTo>
                  <a:lnTo>
                    <a:pt x="257" y="1"/>
                  </a:lnTo>
                  <a:lnTo>
                    <a:pt x="255" y="3"/>
                  </a:lnTo>
                  <a:lnTo>
                    <a:pt x="250" y="7"/>
                  </a:lnTo>
                  <a:lnTo>
                    <a:pt x="244" y="11"/>
                  </a:lnTo>
                  <a:lnTo>
                    <a:pt x="243" y="11"/>
                  </a:lnTo>
                  <a:lnTo>
                    <a:pt x="244" y="18"/>
                  </a:lnTo>
                  <a:lnTo>
                    <a:pt x="246" y="32"/>
                  </a:lnTo>
                  <a:lnTo>
                    <a:pt x="251" y="60"/>
                  </a:lnTo>
                  <a:lnTo>
                    <a:pt x="256" y="89"/>
                  </a:lnTo>
                  <a:lnTo>
                    <a:pt x="257" y="96"/>
                  </a:lnTo>
                  <a:lnTo>
                    <a:pt x="256" y="102"/>
                  </a:lnTo>
                  <a:lnTo>
                    <a:pt x="254" y="113"/>
                  </a:lnTo>
                  <a:lnTo>
                    <a:pt x="250" y="135"/>
                  </a:lnTo>
                  <a:lnTo>
                    <a:pt x="245" y="158"/>
                  </a:lnTo>
                  <a:lnTo>
                    <a:pt x="244" y="163"/>
                  </a:lnTo>
                  <a:lnTo>
                    <a:pt x="241" y="171"/>
                  </a:lnTo>
                  <a:lnTo>
                    <a:pt x="235" y="187"/>
                  </a:lnTo>
                  <a:lnTo>
                    <a:pt x="223" y="219"/>
                  </a:lnTo>
                  <a:lnTo>
                    <a:pt x="211" y="252"/>
                  </a:lnTo>
                  <a:lnTo>
                    <a:pt x="209" y="259"/>
                  </a:lnTo>
                  <a:lnTo>
                    <a:pt x="208" y="261"/>
                  </a:lnTo>
                  <a:lnTo>
                    <a:pt x="203" y="272"/>
                  </a:lnTo>
                  <a:lnTo>
                    <a:pt x="189" y="320"/>
                  </a:lnTo>
                  <a:lnTo>
                    <a:pt x="177" y="385"/>
                  </a:lnTo>
                  <a:lnTo>
                    <a:pt x="176" y="4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8" name="Freeform 233"/>
            <p:cNvSpPr>
              <a:spLocks/>
            </p:cNvSpPr>
            <p:nvPr/>
          </p:nvSpPr>
          <p:spPr bwMode="auto">
            <a:xfrm>
              <a:off x="4365" y="1067"/>
              <a:ext cx="41" cy="437"/>
            </a:xfrm>
            <a:custGeom>
              <a:avLst/>
              <a:gdLst>
                <a:gd name="T0" fmla="*/ 0 w 99"/>
                <a:gd name="T1" fmla="*/ 0 h 993"/>
                <a:gd name="T2" fmla="*/ 0 w 99"/>
                <a:gd name="T3" fmla="*/ 0 h 993"/>
                <a:gd name="T4" fmla="*/ 0 w 99"/>
                <a:gd name="T5" fmla="*/ 0 h 993"/>
                <a:gd name="T6" fmla="*/ 0 w 99"/>
                <a:gd name="T7" fmla="*/ 0 h 993"/>
                <a:gd name="T8" fmla="*/ 0 w 99"/>
                <a:gd name="T9" fmla="*/ 0 h 993"/>
                <a:gd name="T10" fmla="*/ 0 w 99"/>
                <a:gd name="T11" fmla="*/ 0 h 993"/>
                <a:gd name="T12" fmla="*/ 0 w 99"/>
                <a:gd name="T13" fmla="*/ 0 h 993"/>
                <a:gd name="T14" fmla="*/ 0 w 99"/>
                <a:gd name="T15" fmla="*/ 0 h 993"/>
                <a:gd name="T16" fmla="*/ 0 w 99"/>
                <a:gd name="T17" fmla="*/ 0 h 993"/>
                <a:gd name="T18" fmla="*/ 0 w 99"/>
                <a:gd name="T19" fmla="*/ 0 h 993"/>
                <a:gd name="T20" fmla="*/ 0 w 99"/>
                <a:gd name="T21" fmla="*/ 0 h 993"/>
                <a:gd name="T22" fmla="*/ 0 w 99"/>
                <a:gd name="T23" fmla="*/ 0 h 993"/>
                <a:gd name="T24" fmla="*/ 0 w 99"/>
                <a:gd name="T25" fmla="*/ 0 h 993"/>
                <a:gd name="T26" fmla="*/ 0 w 99"/>
                <a:gd name="T27" fmla="*/ 0 h 993"/>
                <a:gd name="T28" fmla="*/ 0 w 99"/>
                <a:gd name="T29" fmla="*/ 0 h 993"/>
                <a:gd name="T30" fmla="*/ 0 w 99"/>
                <a:gd name="T31" fmla="*/ 0 h 993"/>
                <a:gd name="T32" fmla="*/ 0 w 99"/>
                <a:gd name="T33" fmla="*/ 0 h 993"/>
                <a:gd name="T34" fmla="*/ 0 w 99"/>
                <a:gd name="T35" fmla="*/ 0 h 993"/>
                <a:gd name="T36" fmla="*/ 0 w 99"/>
                <a:gd name="T37" fmla="*/ 0 h 993"/>
                <a:gd name="T38" fmla="*/ 0 w 99"/>
                <a:gd name="T39" fmla="*/ 0 h 993"/>
                <a:gd name="T40" fmla="*/ 0 w 99"/>
                <a:gd name="T41" fmla="*/ 0 h 993"/>
                <a:gd name="T42" fmla="*/ 0 w 99"/>
                <a:gd name="T43" fmla="*/ 0 h 993"/>
                <a:gd name="T44" fmla="*/ 0 w 99"/>
                <a:gd name="T45" fmla="*/ 0 h 993"/>
                <a:gd name="T46" fmla="*/ 0 w 99"/>
                <a:gd name="T47" fmla="*/ 0 h 993"/>
                <a:gd name="T48" fmla="*/ 0 w 99"/>
                <a:gd name="T49" fmla="*/ 0 h 993"/>
                <a:gd name="T50" fmla="*/ 0 w 99"/>
                <a:gd name="T51" fmla="*/ 0 h 993"/>
                <a:gd name="T52" fmla="*/ 0 w 99"/>
                <a:gd name="T53" fmla="*/ 0 h 993"/>
                <a:gd name="T54" fmla="*/ 0 w 99"/>
                <a:gd name="T55" fmla="*/ 0 h 993"/>
                <a:gd name="T56" fmla="*/ 0 w 99"/>
                <a:gd name="T57" fmla="*/ 0 h 993"/>
                <a:gd name="T58" fmla="*/ 0 w 99"/>
                <a:gd name="T59" fmla="*/ 0 h 993"/>
                <a:gd name="T60" fmla="*/ 0 w 99"/>
                <a:gd name="T61" fmla="*/ 0 h 993"/>
                <a:gd name="T62" fmla="*/ 0 w 99"/>
                <a:gd name="T63" fmla="*/ 0 h 993"/>
                <a:gd name="T64" fmla="*/ 0 w 99"/>
                <a:gd name="T65" fmla="*/ 0 h 993"/>
                <a:gd name="T66" fmla="*/ 0 w 99"/>
                <a:gd name="T67" fmla="*/ 0 h 993"/>
                <a:gd name="T68" fmla="*/ 0 w 99"/>
                <a:gd name="T69" fmla="*/ 0 h 993"/>
                <a:gd name="T70" fmla="*/ 0 w 99"/>
                <a:gd name="T71" fmla="*/ 0 h 993"/>
                <a:gd name="T72" fmla="*/ 0 w 99"/>
                <a:gd name="T73" fmla="*/ 0 h 993"/>
                <a:gd name="T74" fmla="*/ 0 w 99"/>
                <a:gd name="T75" fmla="*/ 0 h 993"/>
                <a:gd name="T76" fmla="*/ 0 w 99"/>
                <a:gd name="T77" fmla="*/ 0 h 993"/>
                <a:gd name="T78" fmla="*/ 0 w 99"/>
                <a:gd name="T79" fmla="*/ 0 h 993"/>
                <a:gd name="T80" fmla="*/ 0 w 99"/>
                <a:gd name="T81" fmla="*/ 0 h 993"/>
                <a:gd name="T82" fmla="*/ 0 w 99"/>
                <a:gd name="T83" fmla="*/ 0 h 993"/>
                <a:gd name="T84" fmla="*/ 0 w 99"/>
                <a:gd name="T85" fmla="*/ 0 h 993"/>
                <a:gd name="T86" fmla="*/ 0 w 99"/>
                <a:gd name="T87" fmla="*/ 0 h 993"/>
                <a:gd name="T88" fmla="*/ 0 w 99"/>
                <a:gd name="T89" fmla="*/ 0 h 993"/>
                <a:gd name="T90" fmla="*/ 0 w 99"/>
                <a:gd name="T91" fmla="*/ 0 h 993"/>
                <a:gd name="T92" fmla="*/ 0 w 99"/>
                <a:gd name="T93" fmla="*/ 0 h 993"/>
                <a:gd name="T94" fmla="*/ 0 w 99"/>
                <a:gd name="T95" fmla="*/ 0 h 993"/>
                <a:gd name="T96" fmla="*/ 0 w 99"/>
                <a:gd name="T97" fmla="*/ 0 h 993"/>
                <a:gd name="T98" fmla="*/ 0 w 99"/>
                <a:gd name="T99" fmla="*/ 0 h 993"/>
                <a:gd name="T100" fmla="*/ 0 w 99"/>
                <a:gd name="T101" fmla="*/ 0 h 993"/>
                <a:gd name="T102" fmla="*/ 0 w 99"/>
                <a:gd name="T103" fmla="*/ 0 h 993"/>
                <a:gd name="T104" fmla="*/ 0 w 99"/>
                <a:gd name="T105" fmla="*/ 0 h 993"/>
                <a:gd name="T106" fmla="*/ 0 w 99"/>
                <a:gd name="T107" fmla="*/ 0 h 993"/>
                <a:gd name="T108" fmla="*/ 0 w 99"/>
                <a:gd name="T109" fmla="*/ 0 h 993"/>
                <a:gd name="T110" fmla="*/ 0 w 99"/>
                <a:gd name="T111" fmla="*/ 0 h 993"/>
                <a:gd name="T112" fmla="*/ 0 w 99"/>
                <a:gd name="T113" fmla="*/ 0 h 993"/>
                <a:gd name="T114" fmla="*/ 0 w 99"/>
                <a:gd name="T115" fmla="*/ 0 h 993"/>
                <a:gd name="T116" fmla="*/ 0 w 99"/>
                <a:gd name="T117" fmla="*/ 0 h 993"/>
                <a:gd name="T118" fmla="*/ 0 w 99"/>
                <a:gd name="T119" fmla="*/ 0 h 993"/>
                <a:gd name="T120" fmla="*/ 0 w 99"/>
                <a:gd name="T121" fmla="*/ 0 h 993"/>
                <a:gd name="T122" fmla="*/ 0 w 99"/>
                <a:gd name="T123" fmla="*/ 0 h 99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9"/>
                <a:gd name="T187" fmla="*/ 0 h 993"/>
                <a:gd name="T188" fmla="*/ 99 w 99"/>
                <a:gd name="T189" fmla="*/ 993 h 99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9" h="993">
                  <a:moveTo>
                    <a:pt x="65" y="0"/>
                  </a:moveTo>
                  <a:lnTo>
                    <a:pt x="62" y="9"/>
                  </a:lnTo>
                  <a:lnTo>
                    <a:pt x="58" y="26"/>
                  </a:lnTo>
                  <a:lnTo>
                    <a:pt x="49" y="61"/>
                  </a:lnTo>
                  <a:lnTo>
                    <a:pt x="40" y="98"/>
                  </a:lnTo>
                  <a:lnTo>
                    <a:pt x="38" y="106"/>
                  </a:lnTo>
                  <a:lnTo>
                    <a:pt x="40" y="109"/>
                  </a:lnTo>
                  <a:lnTo>
                    <a:pt x="45" y="113"/>
                  </a:lnTo>
                  <a:lnTo>
                    <a:pt x="54" y="121"/>
                  </a:lnTo>
                  <a:lnTo>
                    <a:pt x="62" y="129"/>
                  </a:lnTo>
                  <a:lnTo>
                    <a:pt x="65" y="131"/>
                  </a:lnTo>
                  <a:lnTo>
                    <a:pt x="61" y="139"/>
                  </a:lnTo>
                  <a:lnTo>
                    <a:pt x="54" y="154"/>
                  </a:lnTo>
                  <a:lnTo>
                    <a:pt x="38" y="183"/>
                  </a:lnTo>
                  <a:lnTo>
                    <a:pt x="23" y="211"/>
                  </a:lnTo>
                  <a:lnTo>
                    <a:pt x="20" y="218"/>
                  </a:lnTo>
                  <a:lnTo>
                    <a:pt x="24" y="218"/>
                  </a:lnTo>
                  <a:lnTo>
                    <a:pt x="34" y="218"/>
                  </a:lnTo>
                  <a:lnTo>
                    <a:pt x="54" y="218"/>
                  </a:lnTo>
                  <a:lnTo>
                    <a:pt x="72" y="218"/>
                  </a:lnTo>
                  <a:lnTo>
                    <a:pt x="77" y="217"/>
                  </a:lnTo>
                  <a:lnTo>
                    <a:pt x="73" y="228"/>
                  </a:lnTo>
                  <a:lnTo>
                    <a:pt x="67" y="248"/>
                  </a:lnTo>
                  <a:lnTo>
                    <a:pt x="55" y="286"/>
                  </a:lnTo>
                  <a:lnTo>
                    <a:pt x="42" y="327"/>
                  </a:lnTo>
                  <a:lnTo>
                    <a:pt x="40" y="336"/>
                  </a:lnTo>
                  <a:lnTo>
                    <a:pt x="44" y="337"/>
                  </a:lnTo>
                  <a:lnTo>
                    <a:pt x="50" y="337"/>
                  </a:lnTo>
                  <a:lnTo>
                    <a:pt x="62" y="338"/>
                  </a:lnTo>
                  <a:lnTo>
                    <a:pt x="74" y="338"/>
                  </a:lnTo>
                  <a:lnTo>
                    <a:pt x="78" y="338"/>
                  </a:lnTo>
                  <a:lnTo>
                    <a:pt x="75" y="348"/>
                  </a:lnTo>
                  <a:lnTo>
                    <a:pt x="69" y="367"/>
                  </a:lnTo>
                  <a:lnTo>
                    <a:pt x="59" y="407"/>
                  </a:lnTo>
                  <a:lnTo>
                    <a:pt x="49" y="445"/>
                  </a:lnTo>
                  <a:lnTo>
                    <a:pt x="47" y="455"/>
                  </a:lnTo>
                  <a:lnTo>
                    <a:pt x="51" y="455"/>
                  </a:lnTo>
                  <a:lnTo>
                    <a:pt x="60" y="452"/>
                  </a:lnTo>
                  <a:lnTo>
                    <a:pt x="77" y="448"/>
                  </a:lnTo>
                  <a:lnTo>
                    <a:pt x="94" y="444"/>
                  </a:lnTo>
                  <a:lnTo>
                    <a:pt x="99" y="443"/>
                  </a:lnTo>
                  <a:lnTo>
                    <a:pt x="94" y="451"/>
                  </a:lnTo>
                  <a:lnTo>
                    <a:pt x="86" y="466"/>
                  </a:lnTo>
                  <a:lnTo>
                    <a:pt x="69" y="496"/>
                  </a:lnTo>
                  <a:lnTo>
                    <a:pt x="53" y="525"/>
                  </a:lnTo>
                  <a:lnTo>
                    <a:pt x="49" y="533"/>
                  </a:lnTo>
                  <a:lnTo>
                    <a:pt x="52" y="535"/>
                  </a:lnTo>
                  <a:lnTo>
                    <a:pt x="58" y="539"/>
                  </a:lnTo>
                  <a:lnTo>
                    <a:pt x="71" y="547"/>
                  </a:lnTo>
                  <a:lnTo>
                    <a:pt x="83" y="555"/>
                  </a:lnTo>
                  <a:lnTo>
                    <a:pt x="87" y="556"/>
                  </a:lnTo>
                  <a:lnTo>
                    <a:pt x="83" y="564"/>
                  </a:lnTo>
                  <a:lnTo>
                    <a:pt x="76" y="579"/>
                  </a:lnTo>
                  <a:lnTo>
                    <a:pt x="63" y="609"/>
                  </a:lnTo>
                  <a:lnTo>
                    <a:pt x="50" y="639"/>
                  </a:lnTo>
                  <a:lnTo>
                    <a:pt x="47" y="646"/>
                  </a:lnTo>
                  <a:lnTo>
                    <a:pt x="52" y="653"/>
                  </a:lnTo>
                  <a:lnTo>
                    <a:pt x="60" y="662"/>
                  </a:lnTo>
                  <a:lnTo>
                    <a:pt x="68" y="671"/>
                  </a:lnTo>
                  <a:lnTo>
                    <a:pt x="70" y="673"/>
                  </a:lnTo>
                  <a:lnTo>
                    <a:pt x="68" y="678"/>
                  </a:lnTo>
                  <a:lnTo>
                    <a:pt x="66" y="688"/>
                  </a:lnTo>
                  <a:lnTo>
                    <a:pt x="61" y="706"/>
                  </a:lnTo>
                  <a:lnTo>
                    <a:pt x="55" y="724"/>
                  </a:lnTo>
                  <a:lnTo>
                    <a:pt x="54" y="728"/>
                  </a:lnTo>
                  <a:lnTo>
                    <a:pt x="55" y="736"/>
                  </a:lnTo>
                  <a:lnTo>
                    <a:pt x="58" y="750"/>
                  </a:lnTo>
                  <a:lnTo>
                    <a:pt x="64" y="779"/>
                  </a:lnTo>
                  <a:lnTo>
                    <a:pt x="71" y="807"/>
                  </a:lnTo>
                  <a:lnTo>
                    <a:pt x="73" y="813"/>
                  </a:lnTo>
                  <a:lnTo>
                    <a:pt x="71" y="817"/>
                  </a:lnTo>
                  <a:lnTo>
                    <a:pt x="67" y="824"/>
                  </a:lnTo>
                  <a:lnTo>
                    <a:pt x="59" y="839"/>
                  </a:lnTo>
                  <a:lnTo>
                    <a:pt x="51" y="853"/>
                  </a:lnTo>
                  <a:lnTo>
                    <a:pt x="49" y="856"/>
                  </a:lnTo>
                  <a:lnTo>
                    <a:pt x="50" y="864"/>
                  </a:lnTo>
                  <a:lnTo>
                    <a:pt x="54" y="880"/>
                  </a:lnTo>
                  <a:lnTo>
                    <a:pt x="60" y="912"/>
                  </a:lnTo>
                  <a:lnTo>
                    <a:pt x="67" y="944"/>
                  </a:lnTo>
                  <a:lnTo>
                    <a:pt x="69" y="951"/>
                  </a:lnTo>
                  <a:lnTo>
                    <a:pt x="67" y="955"/>
                  </a:lnTo>
                  <a:lnTo>
                    <a:pt x="64" y="962"/>
                  </a:lnTo>
                  <a:lnTo>
                    <a:pt x="59" y="975"/>
                  </a:lnTo>
                  <a:lnTo>
                    <a:pt x="53" y="990"/>
                  </a:lnTo>
                  <a:lnTo>
                    <a:pt x="52" y="993"/>
                  </a:lnTo>
                  <a:lnTo>
                    <a:pt x="47" y="989"/>
                  </a:lnTo>
                  <a:lnTo>
                    <a:pt x="40" y="982"/>
                  </a:lnTo>
                  <a:lnTo>
                    <a:pt x="34" y="976"/>
                  </a:lnTo>
                  <a:lnTo>
                    <a:pt x="33" y="974"/>
                  </a:lnTo>
                  <a:lnTo>
                    <a:pt x="33" y="963"/>
                  </a:lnTo>
                  <a:lnTo>
                    <a:pt x="33" y="941"/>
                  </a:lnTo>
                  <a:lnTo>
                    <a:pt x="34" y="895"/>
                  </a:lnTo>
                  <a:lnTo>
                    <a:pt x="35" y="851"/>
                  </a:lnTo>
                  <a:lnTo>
                    <a:pt x="35" y="839"/>
                  </a:lnTo>
                  <a:lnTo>
                    <a:pt x="34" y="825"/>
                  </a:lnTo>
                  <a:lnTo>
                    <a:pt x="33" y="797"/>
                  </a:lnTo>
                  <a:lnTo>
                    <a:pt x="29" y="740"/>
                  </a:lnTo>
                  <a:lnTo>
                    <a:pt x="24" y="685"/>
                  </a:lnTo>
                  <a:lnTo>
                    <a:pt x="24" y="670"/>
                  </a:lnTo>
                  <a:lnTo>
                    <a:pt x="24" y="651"/>
                  </a:lnTo>
                  <a:lnTo>
                    <a:pt x="24" y="611"/>
                  </a:lnTo>
                  <a:lnTo>
                    <a:pt x="25" y="529"/>
                  </a:lnTo>
                  <a:lnTo>
                    <a:pt x="26" y="449"/>
                  </a:lnTo>
                  <a:lnTo>
                    <a:pt x="27" y="429"/>
                  </a:lnTo>
                  <a:lnTo>
                    <a:pt x="25" y="411"/>
                  </a:lnTo>
                  <a:lnTo>
                    <a:pt x="22" y="373"/>
                  </a:lnTo>
                  <a:lnTo>
                    <a:pt x="16" y="298"/>
                  </a:lnTo>
                  <a:lnTo>
                    <a:pt x="10" y="222"/>
                  </a:lnTo>
                  <a:lnTo>
                    <a:pt x="9" y="203"/>
                  </a:lnTo>
                  <a:lnTo>
                    <a:pt x="9" y="197"/>
                  </a:lnTo>
                  <a:lnTo>
                    <a:pt x="11" y="185"/>
                  </a:lnTo>
                  <a:lnTo>
                    <a:pt x="15" y="159"/>
                  </a:lnTo>
                  <a:lnTo>
                    <a:pt x="19" y="133"/>
                  </a:lnTo>
                  <a:lnTo>
                    <a:pt x="20" y="126"/>
                  </a:lnTo>
                  <a:lnTo>
                    <a:pt x="18" y="120"/>
                  </a:lnTo>
                  <a:lnTo>
                    <a:pt x="15" y="108"/>
                  </a:lnTo>
                  <a:lnTo>
                    <a:pt x="8" y="84"/>
                  </a:lnTo>
                  <a:lnTo>
                    <a:pt x="1" y="59"/>
                  </a:lnTo>
                  <a:lnTo>
                    <a:pt x="0" y="53"/>
                  </a:lnTo>
                  <a:lnTo>
                    <a:pt x="5" y="49"/>
                  </a:lnTo>
                  <a:lnTo>
                    <a:pt x="16" y="40"/>
                  </a:lnTo>
                  <a:lnTo>
                    <a:pt x="37" y="23"/>
                  </a:lnTo>
                  <a:lnTo>
                    <a:pt x="59" y="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9" name="Freeform 234"/>
            <p:cNvSpPr>
              <a:spLocks/>
            </p:cNvSpPr>
            <p:nvPr/>
          </p:nvSpPr>
          <p:spPr bwMode="auto">
            <a:xfrm>
              <a:off x="4355" y="1207"/>
              <a:ext cx="11" cy="17"/>
            </a:xfrm>
            <a:custGeom>
              <a:avLst/>
              <a:gdLst>
                <a:gd name="T0" fmla="*/ 0 w 26"/>
                <a:gd name="T1" fmla="*/ 0 h 37"/>
                <a:gd name="T2" fmla="*/ 0 w 26"/>
                <a:gd name="T3" fmla="*/ 0 h 37"/>
                <a:gd name="T4" fmla="*/ 0 w 26"/>
                <a:gd name="T5" fmla="*/ 0 h 37"/>
                <a:gd name="T6" fmla="*/ 0 w 26"/>
                <a:gd name="T7" fmla="*/ 0 h 37"/>
                <a:gd name="T8" fmla="*/ 0 w 26"/>
                <a:gd name="T9" fmla="*/ 0 h 37"/>
                <a:gd name="T10" fmla="*/ 0 w 26"/>
                <a:gd name="T11" fmla="*/ 0 h 37"/>
                <a:gd name="T12" fmla="*/ 0 w 26"/>
                <a:gd name="T13" fmla="*/ 0 h 37"/>
                <a:gd name="T14" fmla="*/ 0 w 26"/>
                <a:gd name="T15" fmla="*/ 0 h 37"/>
                <a:gd name="T16" fmla="*/ 0 w 26"/>
                <a:gd name="T17" fmla="*/ 0 h 37"/>
                <a:gd name="T18" fmla="*/ 0 w 26"/>
                <a:gd name="T19" fmla="*/ 0 h 37"/>
                <a:gd name="T20" fmla="*/ 0 w 26"/>
                <a:gd name="T21" fmla="*/ 0 h 37"/>
                <a:gd name="T22" fmla="*/ 0 w 26"/>
                <a:gd name="T23" fmla="*/ 0 h 37"/>
                <a:gd name="T24" fmla="*/ 0 w 26"/>
                <a:gd name="T25" fmla="*/ 0 h 37"/>
                <a:gd name="T26" fmla="*/ 0 w 26"/>
                <a:gd name="T27" fmla="*/ 0 h 37"/>
                <a:gd name="T28" fmla="*/ 0 w 26"/>
                <a:gd name="T29" fmla="*/ 0 h 37"/>
                <a:gd name="T30" fmla="*/ 0 w 26"/>
                <a:gd name="T31" fmla="*/ 0 h 37"/>
                <a:gd name="T32" fmla="*/ 0 w 26"/>
                <a:gd name="T33" fmla="*/ 0 h 3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37"/>
                <a:gd name="T53" fmla="*/ 26 w 26"/>
                <a:gd name="T54" fmla="*/ 37 h 3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37">
                  <a:moveTo>
                    <a:pt x="26" y="37"/>
                  </a:moveTo>
                  <a:lnTo>
                    <a:pt x="23" y="36"/>
                  </a:lnTo>
                  <a:lnTo>
                    <a:pt x="19" y="32"/>
                  </a:lnTo>
                  <a:lnTo>
                    <a:pt x="10" y="26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2" y="15"/>
                  </a:lnTo>
                  <a:lnTo>
                    <a:pt x="6" y="13"/>
                  </a:lnTo>
                  <a:lnTo>
                    <a:pt x="15" y="8"/>
                  </a:lnTo>
                  <a:lnTo>
                    <a:pt x="23" y="2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10"/>
                  </a:lnTo>
                  <a:lnTo>
                    <a:pt x="26" y="22"/>
                  </a:lnTo>
                  <a:lnTo>
                    <a:pt x="26" y="34"/>
                  </a:lnTo>
                  <a:lnTo>
                    <a:pt x="26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0" name="Freeform 235"/>
            <p:cNvSpPr>
              <a:spLocks/>
            </p:cNvSpPr>
            <p:nvPr/>
          </p:nvSpPr>
          <p:spPr bwMode="auto">
            <a:xfrm>
              <a:off x="4348" y="1248"/>
              <a:ext cx="19" cy="20"/>
            </a:xfrm>
            <a:custGeom>
              <a:avLst/>
              <a:gdLst>
                <a:gd name="T0" fmla="*/ 0 w 48"/>
                <a:gd name="T1" fmla="*/ 0 h 45"/>
                <a:gd name="T2" fmla="*/ 0 w 48"/>
                <a:gd name="T3" fmla="*/ 0 h 45"/>
                <a:gd name="T4" fmla="*/ 0 w 48"/>
                <a:gd name="T5" fmla="*/ 0 h 45"/>
                <a:gd name="T6" fmla="*/ 0 w 48"/>
                <a:gd name="T7" fmla="*/ 0 h 45"/>
                <a:gd name="T8" fmla="*/ 0 w 48"/>
                <a:gd name="T9" fmla="*/ 0 h 45"/>
                <a:gd name="T10" fmla="*/ 0 w 48"/>
                <a:gd name="T11" fmla="*/ 0 h 45"/>
                <a:gd name="T12" fmla="*/ 0 w 48"/>
                <a:gd name="T13" fmla="*/ 0 h 45"/>
                <a:gd name="T14" fmla="*/ 0 w 48"/>
                <a:gd name="T15" fmla="*/ 0 h 45"/>
                <a:gd name="T16" fmla="*/ 0 w 48"/>
                <a:gd name="T17" fmla="*/ 0 h 45"/>
                <a:gd name="T18" fmla="*/ 0 w 48"/>
                <a:gd name="T19" fmla="*/ 0 h 45"/>
                <a:gd name="T20" fmla="*/ 0 w 48"/>
                <a:gd name="T21" fmla="*/ 0 h 45"/>
                <a:gd name="T22" fmla="*/ 0 w 48"/>
                <a:gd name="T23" fmla="*/ 0 h 45"/>
                <a:gd name="T24" fmla="*/ 0 w 48"/>
                <a:gd name="T25" fmla="*/ 0 h 45"/>
                <a:gd name="T26" fmla="*/ 0 w 48"/>
                <a:gd name="T27" fmla="*/ 0 h 45"/>
                <a:gd name="T28" fmla="*/ 0 w 48"/>
                <a:gd name="T29" fmla="*/ 0 h 45"/>
                <a:gd name="T30" fmla="*/ 0 w 48"/>
                <a:gd name="T31" fmla="*/ 0 h 45"/>
                <a:gd name="T32" fmla="*/ 0 w 48"/>
                <a:gd name="T33" fmla="*/ 0 h 45"/>
                <a:gd name="T34" fmla="*/ 0 w 48"/>
                <a:gd name="T35" fmla="*/ 0 h 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5"/>
                <a:gd name="T56" fmla="*/ 48 w 48"/>
                <a:gd name="T57" fmla="*/ 45 h 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5">
                  <a:moveTo>
                    <a:pt x="48" y="45"/>
                  </a:moveTo>
                  <a:lnTo>
                    <a:pt x="39" y="40"/>
                  </a:lnTo>
                  <a:lnTo>
                    <a:pt x="16" y="27"/>
                  </a:lnTo>
                  <a:lnTo>
                    <a:pt x="5" y="21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16" y="12"/>
                  </a:lnTo>
                  <a:lnTo>
                    <a:pt x="34" y="5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44" y="11"/>
                  </a:lnTo>
                  <a:lnTo>
                    <a:pt x="46" y="26"/>
                  </a:lnTo>
                  <a:lnTo>
                    <a:pt x="47" y="41"/>
                  </a:lnTo>
                  <a:lnTo>
                    <a:pt x="4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1" name="Freeform 236"/>
            <p:cNvSpPr>
              <a:spLocks/>
            </p:cNvSpPr>
            <p:nvPr/>
          </p:nvSpPr>
          <p:spPr bwMode="auto">
            <a:xfrm>
              <a:off x="4353" y="1291"/>
              <a:ext cx="13" cy="23"/>
            </a:xfrm>
            <a:custGeom>
              <a:avLst/>
              <a:gdLst>
                <a:gd name="T0" fmla="*/ 0 w 34"/>
                <a:gd name="T1" fmla="*/ 0 h 53"/>
                <a:gd name="T2" fmla="*/ 0 w 34"/>
                <a:gd name="T3" fmla="*/ 0 h 53"/>
                <a:gd name="T4" fmla="*/ 0 w 34"/>
                <a:gd name="T5" fmla="*/ 0 h 53"/>
                <a:gd name="T6" fmla="*/ 0 w 34"/>
                <a:gd name="T7" fmla="*/ 0 h 53"/>
                <a:gd name="T8" fmla="*/ 0 w 34"/>
                <a:gd name="T9" fmla="*/ 0 h 53"/>
                <a:gd name="T10" fmla="*/ 0 w 34"/>
                <a:gd name="T11" fmla="*/ 0 h 53"/>
                <a:gd name="T12" fmla="*/ 0 w 34"/>
                <a:gd name="T13" fmla="*/ 0 h 53"/>
                <a:gd name="T14" fmla="*/ 0 w 34"/>
                <a:gd name="T15" fmla="*/ 0 h 53"/>
                <a:gd name="T16" fmla="*/ 0 w 34"/>
                <a:gd name="T17" fmla="*/ 0 h 53"/>
                <a:gd name="T18" fmla="*/ 0 w 34"/>
                <a:gd name="T19" fmla="*/ 0 h 53"/>
                <a:gd name="T20" fmla="*/ 0 w 34"/>
                <a:gd name="T21" fmla="*/ 0 h 53"/>
                <a:gd name="T22" fmla="*/ 0 w 34"/>
                <a:gd name="T23" fmla="*/ 0 h 53"/>
                <a:gd name="T24" fmla="*/ 0 w 34"/>
                <a:gd name="T25" fmla="*/ 0 h 53"/>
                <a:gd name="T26" fmla="*/ 0 w 34"/>
                <a:gd name="T27" fmla="*/ 0 h 53"/>
                <a:gd name="T28" fmla="*/ 0 w 34"/>
                <a:gd name="T29" fmla="*/ 0 h 53"/>
                <a:gd name="T30" fmla="*/ 0 w 34"/>
                <a:gd name="T31" fmla="*/ 0 h 53"/>
                <a:gd name="T32" fmla="*/ 0 w 34"/>
                <a:gd name="T33" fmla="*/ 0 h 53"/>
                <a:gd name="T34" fmla="*/ 0 w 34"/>
                <a:gd name="T35" fmla="*/ 0 h 53"/>
                <a:gd name="T36" fmla="*/ 0 w 34"/>
                <a:gd name="T37" fmla="*/ 0 h 53"/>
                <a:gd name="T38" fmla="*/ 0 w 34"/>
                <a:gd name="T39" fmla="*/ 0 h 53"/>
                <a:gd name="T40" fmla="*/ 0 w 34"/>
                <a:gd name="T41" fmla="*/ 0 h 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4"/>
                <a:gd name="T64" fmla="*/ 0 h 53"/>
                <a:gd name="T65" fmla="*/ 34 w 34"/>
                <a:gd name="T66" fmla="*/ 53 h 5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4" h="53">
                  <a:moveTo>
                    <a:pt x="34" y="53"/>
                  </a:moveTo>
                  <a:lnTo>
                    <a:pt x="31" y="51"/>
                  </a:lnTo>
                  <a:lnTo>
                    <a:pt x="25" y="45"/>
                  </a:lnTo>
                  <a:lnTo>
                    <a:pt x="14" y="35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14" y="19"/>
                  </a:lnTo>
                  <a:lnTo>
                    <a:pt x="22" y="19"/>
                  </a:lnTo>
                  <a:lnTo>
                    <a:pt x="24" y="18"/>
                  </a:lnTo>
                  <a:lnTo>
                    <a:pt x="25" y="14"/>
                  </a:lnTo>
                  <a:lnTo>
                    <a:pt x="27" y="8"/>
                  </a:lnTo>
                  <a:lnTo>
                    <a:pt x="28" y="2"/>
                  </a:lnTo>
                  <a:lnTo>
                    <a:pt x="29" y="0"/>
                  </a:lnTo>
                  <a:lnTo>
                    <a:pt x="29" y="5"/>
                  </a:lnTo>
                  <a:lnTo>
                    <a:pt x="30" y="13"/>
                  </a:lnTo>
                  <a:lnTo>
                    <a:pt x="32" y="31"/>
                  </a:lnTo>
                  <a:lnTo>
                    <a:pt x="33" y="49"/>
                  </a:lnTo>
                  <a:lnTo>
                    <a:pt x="34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2" name="Freeform 237"/>
            <p:cNvSpPr>
              <a:spLocks/>
            </p:cNvSpPr>
            <p:nvPr/>
          </p:nvSpPr>
          <p:spPr bwMode="auto">
            <a:xfrm>
              <a:off x="4348" y="1361"/>
              <a:ext cx="21" cy="20"/>
            </a:xfrm>
            <a:custGeom>
              <a:avLst/>
              <a:gdLst>
                <a:gd name="T0" fmla="*/ 0 w 49"/>
                <a:gd name="T1" fmla="*/ 0 h 48"/>
                <a:gd name="T2" fmla="*/ 0 w 49"/>
                <a:gd name="T3" fmla="*/ 0 h 48"/>
                <a:gd name="T4" fmla="*/ 0 w 49"/>
                <a:gd name="T5" fmla="*/ 0 h 48"/>
                <a:gd name="T6" fmla="*/ 0 w 49"/>
                <a:gd name="T7" fmla="*/ 0 h 48"/>
                <a:gd name="T8" fmla="*/ 0 w 49"/>
                <a:gd name="T9" fmla="*/ 0 h 48"/>
                <a:gd name="T10" fmla="*/ 0 w 49"/>
                <a:gd name="T11" fmla="*/ 0 h 48"/>
                <a:gd name="T12" fmla="*/ 0 w 49"/>
                <a:gd name="T13" fmla="*/ 0 h 48"/>
                <a:gd name="T14" fmla="*/ 0 w 49"/>
                <a:gd name="T15" fmla="*/ 0 h 48"/>
                <a:gd name="T16" fmla="*/ 0 w 49"/>
                <a:gd name="T17" fmla="*/ 0 h 48"/>
                <a:gd name="T18" fmla="*/ 0 w 49"/>
                <a:gd name="T19" fmla="*/ 0 h 48"/>
                <a:gd name="T20" fmla="*/ 0 w 49"/>
                <a:gd name="T21" fmla="*/ 0 h 48"/>
                <a:gd name="T22" fmla="*/ 0 w 49"/>
                <a:gd name="T23" fmla="*/ 0 h 48"/>
                <a:gd name="T24" fmla="*/ 0 w 49"/>
                <a:gd name="T25" fmla="*/ 0 h 48"/>
                <a:gd name="T26" fmla="*/ 0 w 49"/>
                <a:gd name="T27" fmla="*/ 0 h 48"/>
                <a:gd name="T28" fmla="*/ 0 w 49"/>
                <a:gd name="T29" fmla="*/ 0 h 48"/>
                <a:gd name="T30" fmla="*/ 0 w 49"/>
                <a:gd name="T31" fmla="*/ 0 h 48"/>
                <a:gd name="T32" fmla="*/ 0 w 49"/>
                <a:gd name="T33" fmla="*/ 0 h 48"/>
                <a:gd name="T34" fmla="*/ 0 w 49"/>
                <a:gd name="T35" fmla="*/ 0 h 48"/>
                <a:gd name="T36" fmla="*/ 0 w 49"/>
                <a:gd name="T37" fmla="*/ 0 h 48"/>
                <a:gd name="T38" fmla="*/ 0 w 49"/>
                <a:gd name="T39" fmla="*/ 0 h 48"/>
                <a:gd name="T40" fmla="*/ 0 w 49"/>
                <a:gd name="T41" fmla="*/ 0 h 48"/>
                <a:gd name="T42" fmla="*/ 0 w 49"/>
                <a:gd name="T43" fmla="*/ 0 h 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"/>
                <a:gd name="T67" fmla="*/ 0 h 48"/>
                <a:gd name="T68" fmla="*/ 49 w 49"/>
                <a:gd name="T69" fmla="*/ 48 h 4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" h="48">
                  <a:moveTo>
                    <a:pt x="45" y="48"/>
                  </a:moveTo>
                  <a:lnTo>
                    <a:pt x="41" y="46"/>
                  </a:lnTo>
                  <a:lnTo>
                    <a:pt x="33" y="40"/>
                  </a:lnTo>
                  <a:lnTo>
                    <a:pt x="18" y="28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8" y="14"/>
                  </a:lnTo>
                  <a:lnTo>
                    <a:pt x="19" y="15"/>
                  </a:lnTo>
                  <a:lnTo>
                    <a:pt x="30" y="17"/>
                  </a:lnTo>
                  <a:lnTo>
                    <a:pt x="33" y="17"/>
                  </a:lnTo>
                  <a:lnTo>
                    <a:pt x="34" y="15"/>
                  </a:lnTo>
                  <a:lnTo>
                    <a:pt x="36" y="13"/>
                  </a:lnTo>
                  <a:lnTo>
                    <a:pt x="41" y="7"/>
                  </a:lnTo>
                  <a:lnTo>
                    <a:pt x="47" y="2"/>
                  </a:lnTo>
                  <a:lnTo>
                    <a:pt x="49" y="0"/>
                  </a:lnTo>
                  <a:lnTo>
                    <a:pt x="48" y="4"/>
                  </a:lnTo>
                  <a:lnTo>
                    <a:pt x="47" y="12"/>
                  </a:lnTo>
                  <a:lnTo>
                    <a:pt x="46" y="29"/>
                  </a:lnTo>
                  <a:lnTo>
                    <a:pt x="45" y="45"/>
                  </a:lnTo>
                  <a:lnTo>
                    <a:pt x="4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3" name="Freeform 238"/>
            <p:cNvSpPr>
              <a:spLocks/>
            </p:cNvSpPr>
            <p:nvPr/>
          </p:nvSpPr>
          <p:spPr bwMode="auto">
            <a:xfrm>
              <a:off x="4349" y="1417"/>
              <a:ext cx="20" cy="19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48" y="42"/>
                  </a:moveTo>
                  <a:lnTo>
                    <a:pt x="44" y="39"/>
                  </a:lnTo>
                  <a:lnTo>
                    <a:pt x="36" y="34"/>
                  </a:lnTo>
                  <a:lnTo>
                    <a:pt x="20" y="24"/>
                  </a:lnTo>
                  <a:lnTo>
                    <a:pt x="3" y="14"/>
                  </a:lnTo>
                  <a:lnTo>
                    <a:pt x="0" y="11"/>
                  </a:lnTo>
                  <a:lnTo>
                    <a:pt x="2" y="12"/>
                  </a:lnTo>
                  <a:lnTo>
                    <a:pt x="9" y="12"/>
                  </a:lnTo>
                  <a:lnTo>
                    <a:pt x="19" y="13"/>
                  </a:lnTo>
                  <a:lnTo>
                    <a:pt x="29" y="15"/>
                  </a:lnTo>
                  <a:lnTo>
                    <a:pt x="32" y="15"/>
                  </a:lnTo>
                  <a:lnTo>
                    <a:pt x="33" y="14"/>
                  </a:lnTo>
                  <a:lnTo>
                    <a:pt x="35" y="12"/>
                  </a:lnTo>
                  <a:lnTo>
                    <a:pt x="41" y="6"/>
                  </a:lnTo>
                  <a:lnTo>
                    <a:pt x="46" y="2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8" y="10"/>
                  </a:lnTo>
                  <a:lnTo>
                    <a:pt x="48" y="24"/>
                  </a:lnTo>
                  <a:lnTo>
                    <a:pt x="48" y="38"/>
                  </a:lnTo>
                  <a:lnTo>
                    <a:pt x="48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4" name="Freeform 239"/>
            <p:cNvSpPr>
              <a:spLocks/>
            </p:cNvSpPr>
            <p:nvPr/>
          </p:nvSpPr>
          <p:spPr bwMode="auto">
            <a:xfrm>
              <a:off x="4359" y="1479"/>
              <a:ext cx="13" cy="17"/>
            </a:xfrm>
            <a:custGeom>
              <a:avLst/>
              <a:gdLst>
                <a:gd name="T0" fmla="*/ 0 w 32"/>
                <a:gd name="T1" fmla="*/ 0 h 38"/>
                <a:gd name="T2" fmla="*/ 0 w 32"/>
                <a:gd name="T3" fmla="*/ 0 h 38"/>
                <a:gd name="T4" fmla="*/ 0 w 32"/>
                <a:gd name="T5" fmla="*/ 0 h 38"/>
                <a:gd name="T6" fmla="*/ 0 w 32"/>
                <a:gd name="T7" fmla="*/ 0 h 38"/>
                <a:gd name="T8" fmla="*/ 0 w 32"/>
                <a:gd name="T9" fmla="*/ 0 h 38"/>
                <a:gd name="T10" fmla="*/ 0 w 32"/>
                <a:gd name="T11" fmla="*/ 0 h 38"/>
                <a:gd name="T12" fmla="*/ 0 w 32"/>
                <a:gd name="T13" fmla="*/ 0 h 38"/>
                <a:gd name="T14" fmla="*/ 0 w 32"/>
                <a:gd name="T15" fmla="*/ 0 h 38"/>
                <a:gd name="T16" fmla="*/ 0 w 32"/>
                <a:gd name="T17" fmla="*/ 0 h 38"/>
                <a:gd name="T18" fmla="*/ 0 w 32"/>
                <a:gd name="T19" fmla="*/ 0 h 38"/>
                <a:gd name="T20" fmla="*/ 0 w 32"/>
                <a:gd name="T21" fmla="*/ 0 h 38"/>
                <a:gd name="T22" fmla="*/ 0 w 32"/>
                <a:gd name="T23" fmla="*/ 0 h 38"/>
                <a:gd name="T24" fmla="*/ 0 w 32"/>
                <a:gd name="T25" fmla="*/ 0 h 38"/>
                <a:gd name="T26" fmla="*/ 0 w 32"/>
                <a:gd name="T27" fmla="*/ 0 h 38"/>
                <a:gd name="T28" fmla="*/ 0 w 32"/>
                <a:gd name="T29" fmla="*/ 0 h 38"/>
                <a:gd name="T30" fmla="*/ 0 w 32"/>
                <a:gd name="T31" fmla="*/ 0 h 38"/>
                <a:gd name="T32" fmla="*/ 0 w 32"/>
                <a:gd name="T33" fmla="*/ 0 h 38"/>
                <a:gd name="T34" fmla="*/ 0 w 32"/>
                <a:gd name="T35" fmla="*/ 0 h 38"/>
                <a:gd name="T36" fmla="*/ 0 w 32"/>
                <a:gd name="T37" fmla="*/ 0 h 38"/>
                <a:gd name="T38" fmla="*/ 0 w 32"/>
                <a:gd name="T39" fmla="*/ 0 h 38"/>
                <a:gd name="T40" fmla="*/ 0 w 32"/>
                <a:gd name="T41" fmla="*/ 0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"/>
                <a:gd name="T64" fmla="*/ 0 h 38"/>
                <a:gd name="T65" fmla="*/ 32 w 32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" h="38">
                  <a:moveTo>
                    <a:pt x="29" y="38"/>
                  </a:moveTo>
                  <a:lnTo>
                    <a:pt x="26" y="38"/>
                  </a:lnTo>
                  <a:lnTo>
                    <a:pt x="21" y="36"/>
                  </a:lnTo>
                  <a:lnTo>
                    <a:pt x="12" y="34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2"/>
                  </a:lnTo>
                  <a:lnTo>
                    <a:pt x="4" y="6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1" y="4"/>
                  </a:lnTo>
                  <a:lnTo>
                    <a:pt x="31" y="11"/>
                  </a:lnTo>
                  <a:lnTo>
                    <a:pt x="29" y="23"/>
                  </a:lnTo>
                  <a:lnTo>
                    <a:pt x="29" y="35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5" name="Freeform 240"/>
            <p:cNvSpPr>
              <a:spLocks/>
            </p:cNvSpPr>
            <p:nvPr/>
          </p:nvSpPr>
          <p:spPr bwMode="auto">
            <a:xfrm>
              <a:off x="4353" y="1527"/>
              <a:ext cx="51" cy="41"/>
            </a:xfrm>
            <a:custGeom>
              <a:avLst/>
              <a:gdLst>
                <a:gd name="T0" fmla="*/ 0 w 125"/>
                <a:gd name="T1" fmla="*/ 0 h 94"/>
                <a:gd name="T2" fmla="*/ 0 w 125"/>
                <a:gd name="T3" fmla="*/ 0 h 94"/>
                <a:gd name="T4" fmla="*/ 0 w 125"/>
                <a:gd name="T5" fmla="*/ 0 h 94"/>
                <a:gd name="T6" fmla="*/ 0 w 125"/>
                <a:gd name="T7" fmla="*/ 0 h 94"/>
                <a:gd name="T8" fmla="*/ 0 w 125"/>
                <a:gd name="T9" fmla="*/ 0 h 94"/>
                <a:gd name="T10" fmla="*/ 0 w 125"/>
                <a:gd name="T11" fmla="*/ 0 h 94"/>
                <a:gd name="T12" fmla="*/ 0 w 125"/>
                <a:gd name="T13" fmla="*/ 0 h 94"/>
                <a:gd name="T14" fmla="*/ 0 w 125"/>
                <a:gd name="T15" fmla="*/ 0 h 94"/>
                <a:gd name="T16" fmla="*/ 0 w 125"/>
                <a:gd name="T17" fmla="*/ 0 h 94"/>
                <a:gd name="T18" fmla="*/ 0 w 125"/>
                <a:gd name="T19" fmla="*/ 0 h 94"/>
                <a:gd name="T20" fmla="*/ 0 w 125"/>
                <a:gd name="T21" fmla="*/ 0 h 94"/>
                <a:gd name="T22" fmla="*/ 0 w 125"/>
                <a:gd name="T23" fmla="*/ 0 h 94"/>
                <a:gd name="T24" fmla="*/ 0 w 125"/>
                <a:gd name="T25" fmla="*/ 0 h 94"/>
                <a:gd name="T26" fmla="*/ 0 w 125"/>
                <a:gd name="T27" fmla="*/ 0 h 94"/>
                <a:gd name="T28" fmla="*/ 0 w 125"/>
                <a:gd name="T29" fmla="*/ 0 h 94"/>
                <a:gd name="T30" fmla="*/ 0 w 125"/>
                <a:gd name="T31" fmla="*/ 0 h 94"/>
                <a:gd name="T32" fmla="*/ 0 w 125"/>
                <a:gd name="T33" fmla="*/ 0 h 94"/>
                <a:gd name="T34" fmla="*/ 0 w 125"/>
                <a:gd name="T35" fmla="*/ 0 h 94"/>
                <a:gd name="T36" fmla="*/ 0 w 125"/>
                <a:gd name="T37" fmla="*/ 0 h 94"/>
                <a:gd name="T38" fmla="*/ 0 w 125"/>
                <a:gd name="T39" fmla="*/ 0 h 94"/>
                <a:gd name="T40" fmla="*/ 0 w 125"/>
                <a:gd name="T41" fmla="*/ 0 h 94"/>
                <a:gd name="T42" fmla="*/ 0 w 125"/>
                <a:gd name="T43" fmla="*/ 0 h 94"/>
                <a:gd name="T44" fmla="*/ 0 w 125"/>
                <a:gd name="T45" fmla="*/ 0 h 94"/>
                <a:gd name="T46" fmla="*/ 0 w 125"/>
                <a:gd name="T47" fmla="*/ 0 h 94"/>
                <a:gd name="T48" fmla="*/ 0 w 125"/>
                <a:gd name="T49" fmla="*/ 0 h 94"/>
                <a:gd name="T50" fmla="*/ 0 w 125"/>
                <a:gd name="T51" fmla="*/ 0 h 94"/>
                <a:gd name="T52" fmla="*/ 0 w 125"/>
                <a:gd name="T53" fmla="*/ 0 h 94"/>
                <a:gd name="T54" fmla="*/ 0 w 125"/>
                <a:gd name="T55" fmla="*/ 0 h 94"/>
                <a:gd name="T56" fmla="*/ 0 w 125"/>
                <a:gd name="T57" fmla="*/ 0 h 94"/>
                <a:gd name="T58" fmla="*/ 0 w 125"/>
                <a:gd name="T59" fmla="*/ 0 h 94"/>
                <a:gd name="T60" fmla="*/ 0 w 125"/>
                <a:gd name="T61" fmla="*/ 0 h 94"/>
                <a:gd name="T62" fmla="*/ 0 w 125"/>
                <a:gd name="T63" fmla="*/ 0 h 94"/>
                <a:gd name="T64" fmla="*/ 0 w 125"/>
                <a:gd name="T65" fmla="*/ 0 h 94"/>
                <a:gd name="T66" fmla="*/ 0 w 125"/>
                <a:gd name="T67" fmla="*/ 0 h 94"/>
                <a:gd name="T68" fmla="*/ 0 w 125"/>
                <a:gd name="T69" fmla="*/ 0 h 94"/>
                <a:gd name="T70" fmla="*/ 0 w 125"/>
                <a:gd name="T71" fmla="*/ 0 h 94"/>
                <a:gd name="T72" fmla="*/ 0 w 125"/>
                <a:gd name="T73" fmla="*/ 0 h 94"/>
                <a:gd name="T74" fmla="*/ 0 w 125"/>
                <a:gd name="T75" fmla="*/ 0 h 94"/>
                <a:gd name="T76" fmla="*/ 0 w 125"/>
                <a:gd name="T77" fmla="*/ 0 h 94"/>
                <a:gd name="T78" fmla="*/ 0 w 125"/>
                <a:gd name="T79" fmla="*/ 0 h 9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5"/>
                <a:gd name="T121" fmla="*/ 0 h 94"/>
                <a:gd name="T122" fmla="*/ 125 w 125"/>
                <a:gd name="T123" fmla="*/ 94 h 9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5" h="94">
                  <a:moveTo>
                    <a:pt x="38" y="29"/>
                  </a:moveTo>
                  <a:lnTo>
                    <a:pt x="45" y="36"/>
                  </a:lnTo>
                  <a:lnTo>
                    <a:pt x="53" y="47"/>
                  </a:lnTo>
                  <a:lnTo>
                    <a:pt x="57" y="56"/>
                  </a:lnTo>
                  <a:lnTo>
                    <a:pt x="60" y="61"/>
                  </a:lnTo>
                  <a:lnTo>
                    <a:pt x="61" y="62"/>
                  </a:lnTo>
                  <a:lnTo>
                    <a:pt x="62" y="62"/>
                  </a:lnTo>
                  <a:lnTo>
                    <a:pt x="65" y="61"/>
                  </a:lnTo>
                  <a:lnTo>
                    <a:pt x="66" y="60"/>
                  </a:lnTo>
                  <a:lnTo>
                    <a:pt x="71" y="57"/>
                  </a:lnTo>
                  <a:lnTo>
                    <a:pt x="79" y="52"/>
                  </a:lnTo>
                  <a:lnTo>
                    <a:pt x="81" y="49"/>
                  </a:lnTo>
                  <a:lnTo>
                    <a:pt x="83" y="45"/>
                  </a:lnTo>
                  <a:lnTo>
                    <a:pt x="83" y="40"/>
                  </a:lnTo>
                  <a:lnTo>
                    <a:pt x="82" y="33"/>
                  </a:lnTo>
                  <a:lnTo>
                    <a:pt x="80" y="21"/>
                  </a:lnTo>
                  <a:lnTo>
                    <a:pt x="77" y="8"/>
                  </a:lnTo>
                  <a:lnTo>
                    <a:pt x="77" y="4"/>
                  </a:lnTo>
                  <a:lnTo>
                    <a:pt x="77" y="1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5" y="7"/>
                  </a:lnTo>
                  <a:lnTo>
                    <a:pt x="92" y="22"/>
                  </a:lnTo>
                  <a:lnTo>
                    <a:pt x="107" y="48"/>
                  </a:lnTo>
                  <a:lnTo>
                    <a:pt x="121" y="73"/>
                  </a:lnTo>
                  <a:lnTo>
                    <a:pt x="125" y="79"/>
                  </a:lnTo>
                  <a:lnTo>
                    <a:pt x="117" y="85"/>
                  </a:lnTo>
                  <a:lnTo>
                    <a:pt x="108" y="90"/>
                  </a:lnTo>
                  <a:lnTo>
                    <a:pt x="99" y="92"/>
                  </a:lnTo>
                  <a:lnTo>
                    <a:pt x="79" y="94"/>
                  </a:lnTo>
                  <a:lnTo>
                    <a:pt x="56" y="93"/>
                  </a:lnTo>
                  <a:lnTo>
                    <a:pt x="11" y="89"/>
                  </a:lnTo>
                  <a:lnTo>
                    <a:pt x="0" y="88"/>
                  </a:lnTo>
                  <a:lnTo>
                    <a:pt x="3" y="84"/>
                  </a:lnTo>
                  <a:lnTo>
                    <a:pt x="10" y="74"/>
                  </a:lnTo>
                  <a:lnTo>
                    <a:pt x="22" y="54"/>
                  </a:lnTo>
                  <a:lnTo>
                    <a:pt x="34" y="34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6" name="Freeform 241"/>
            <p:cNvSpPr>
              <a:spLocks/>
            </p:cNvSpPr>
            <p:nvPr/>
          </p:nvSpPr>
          <p:spPr bwMode="auto">
            <a:xfrm>
              <a:off x="4358" y="1569"/>
              <a:ext cx="42" cy="58"/>
            </a:xfrm>
            <a:custGeom>
              <a:avLst/>
              <a:gdLst>
                <a:gd name="T0" fmla="*/ 0 w 101"/>
                <a:gd name="T1" fmla="*/ 0 h 132"/>
                <a:gd name="T2" fmla="*/ 0 w 101"/>
                <a:gd name="T3" fmla="*/ 0 h 132"/>
                <a:gd name="T4" fmla="*/ 0 w 101"/>
                <a:gd name="T5" fmla="*/ 0 h 132"/>
                <a:gd name="T6" fmla="*/ 0 w 101"/>
                <a:gd name="T7" fmla="*/ 0 h 132"/>
                <a:gd name="T8" fmla="*/ 0 w 101"/>
                <a:gd name="T9" fmla="*/ 0 h 132"/>
                <a:gd name="T10" fmla="*/ 0 w 101"/>
                <a:gd name="T11" fmla="*/ 0 h 132"/>
                <a:gd name="T12" fmla="*/ 0 w 101"/>
                <a:gd name="T13" fmla="*/ 0 h 132"/>
                <a:gd name="T14" fmla="*/ 0 w 101"/>
                <a:gd name="T15" fmla="*/ 0 h 132"/>
                <a:gd name="T16" fmla="*/ 0 w 101"/>
                <a:gd name="T17" fmla="*/ 0 h 132"/>
                <a:gd name="T18" fmla="*/ 0 w 101"/>
                <a:gd name="T19" fmla="*/ 0 h 132"/>
                <a:gd name="T20" fmla="*/ 0 w 101"/>
                <a:gd name="T21" fmla="*/ 0 h 132"/>
                <a:gd name="T22" fmla="*/ 0 w 101"/>
                <a:gd name="T23" fmla="*/ 0 h 132"/>
                <a:gd name="T24" fmla="*/ 0 w 101"/>
                <a:gd name="T25" fmla="*/ 0 h 132"/>
                <a:gd name="T26" fmla="*/ 0 w 101"/>
                <a:gd name="T27" fmla="*/ 0 h 132"/>
                <a:gd name="T28" fmla="*/ 0 w 101"/>
                <a:gd name="T29" fmla="*/ 0 h 132"/>
                <a:gd name="T30" fmla="*/ 0 w 101"/>
                <a:gd name="T31" fmla="*/ 0 h 132"/>
                <a:gd name="T32" fmla="*/ 0 w 101"/>
                <a:gd name="T33" fmla="*/ 0 h 132"/>
                <a:gd name="T34" fmla="*/ 0 w 101"/>
                <a:gd name="T35" fmla="*/ 0 h 132"/>
                <a:gd name="T36" fmla="*/ 0 w 101"/>
                <a:gd name="T37" fmla="*/ 0 h 132"/>
                <a:gd name="T38" fmla="*/ 0 w 101"/>
                <a:gd name="T39" fmla="*/ 0 h 132"/>
                <a:gd name="T40" fmla="*/ 0 w 101"/>
                <a:gd name="T41" fmla="*/ 0 h 132"/>
                <a:gd name="T42" fmla="*/ 0 w 101"/>
                <a:gd name="T43" fmla="*/ 0 h 132"/>
                <a:gd name="T44" fmla="*/ 0 w 101"/>
                <a:gd name="T45" fmla="*/ 0 h 132"/>
                <a:gd name="T46" fmla="*/ 0 w 101"/>
                <a:gd name="T47" fmla="*/ 0 h 132"/>
                <a:gd name="T48" fmla="*/ 0 w 101"/>
                <a:gd name="T49" fmla="*/ 0 h 132"/>
                <a:gd name="T50" fmla="*/ 0 w 101"/>
                <a:gd name="T51" fmla="*/ 0 h 132"/>
                <a:gd name="T52" fmla="*/ 0 w 101"/>
                <a:gd name="T53" fmla="*/ 0 h 132"/>
                <a:gd name="T54" fmla="*/ 0 w 101"/>
                <a:gd name="T55" fmla="*/ 0 h 132"/>
                <a:gd name="T56" fmla="*/ 0 w 101"/>
                <a:gd name="T57" fmla="*/ 0 h 132"/>
                <a:gd name="T58" fmla="*/ 0 w 101"/>
                <a:gd name="T59" fmla="*/ 0 h 132"/>
                <a:gd name="T60" fmla="*/ 0 w 101"/>
                <a:gd name="T61" fmla="*/ 0 h 132"/>
                <a:gd name="T62" fmla="*/ 0 w 101"/>
                <a:gd name="T63" fmla="*/ 0 h 132"/>
                <a:gd name="T64" fmla="*/ 0 w 101"/>
                <a:gd name="T65" fmla="*/ 0 h 132"/>
                <a:gd name="T66" fmla="*/ 0 w 101"/>
                <a:gd name="T67" fmla="*/ 0 h 132"/>
                <a:gd name="T68" fmla="*/ 0 w 101"/>
                <a:gd name="T69" fmla="*/ 0 h 132"/>
                <a:gd name="T70" fmla="*/ 0 w 101"/>
                <a:gd name="T71" fmla="*/ 0 h 132"/>
                <a:gd name="T72" fmla="*/ 0 w 101"/>
                <a:gd name="T73" fmla="*/ 0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132"/>
                <a:gd name="T113" fmla="*/ 101 w 101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132">
                  <a:moveTo>
                    <a:pt x="0" y="120"/>
                  </a:moveTo>
                  <a:lnTo>
                    <a:pt x="5" y="125"/>
                  </a:lnTo>
                  <a:lnTo>
                    <a:pt x="11" y="128"/>
                  </a:lnTo>
                  <a:lnTo>
                    <a:pt x="25" y="132"/>
                  </a:lnTo>
                  <a:lnTo>
                    <a:pt x="41" y="132"/>
                  </a:lnTo>
                  <a:lnTo>
                    <a:pt x="57" y="130"/>
                  </a:lnTo>
                  <a:lnTo>
                    <a:pt x="73" y="126"/>
                  </a:lnTo>
                  <a:lnTo>
                    <a:pt x="86" y="120"/>
                  </a:lnTo>
                  <a:lnTo>
                    <a:pt x="94" y="114"/>
                  </a:lnTo>
                  <a:lnTo>
                    <a:pt x="99" y="106"/>
                  </a:lnTo>
                  <a:lnTo>
                    <a:pt x="101" y="96"/>
                  </a:lnTo>
                  <a:lnTo>
                    <a:pt x="101" y="85"/>
                  </a:lnTo>
                  <a:lnTo>
                    <a:pt x="99" y="73"/>
                  </a:lnTo>
                  <a:lnTo>
                    <a:pt x="92" y="49"/>
                  </a:lnTo>
                  <a:lnTo>
                    <a:pt x="82" y="26"/>
                  </a:lnTo>
                  <a:lnTo>
                    <a:pt x="72" y="7"/>
                  </a:lnTo>
                  <a:lnTo>
                    <a:pt x="69" y="0"/>
                  </a:lnTo>
                  <a:lnTo>
                    <a:pt x="68" y="8"/>
                  </a:lnTo>
                  <a:lnTo>
                    <a:pt x="66" y="22"/>
                  </a:lnTo>
                  <a:lnTo>
                    <a:pt x="62" y="51"/>
                  </a:lnTo>
                  <a:lnTo>
                    <a:pt x="57" y="80"/>
                  </a:lnTo>
                  <a:lnTo>
                    <a:pt x="56" y="87"/>
                  </a:lnTo>
                  <a:lnTo>
                    <a:pt x="52" y="91"/>
                  </a:lnTo>
                  <a:lnTo>
                    <a:pt x="49" y="92"/>
                  </a:lnTo>
                  <a:lnTo>
                    <a:pt x="47" y="91"/>
                  </a:lnTo>
                  <a:lnTo>
                    <a:pt x="45" y="89"/>
                  </a:lnTo>
                  <a:lnTo>
                    <a:pt x="44" y="86"/>
                  </a:lnTo>
                  <a:lnTo>
                    <a:pt x="42" y="82"/>
                  </a:lnTo>
                  <a:lnTo>
                    <a:pt x="39" y="73"/>
                  </a:lnTo>
                  <a:lnTo>
                    <a:pt x="32" y="65"/>
                  </a:lnTo>
                  <a:lnTo>
                    <a:pt x="22" y="60"/>
                  </a:lnTo>
                  <a:lnTo>
                    <a:pt x="20" y="65"/>
                  </a:lnTo>
                  <a:lnTo>
                    <a:pt x="16" y="76"/>
                  </a:lnTo>
                  <a:lnTo>
                    <a:pt x="9" y="96"/>
                  </a:lnTo>
                  <a:lnTo>
                    <a:pt x="1" y="116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7" name="Freeform 242"/>
            <p:cNvSpPr>
              <a:spLocks/>
            </p:cNvSpPr>
            <p:nvPr/>
          </p:nvSpPr>
          <p:spPr bwMode="auto">
            <a:xfrm>
              <a:off x="4348" y="1642"/>
              <a:ext cx="58" cy="64"/>
            </a:xfrm>
            <a:custGeom>
              <a:avLst/>
              <a:gdLst>
                <a:gd name="T0" fmla="*/ 0 w 141"/>
                <a:gd name="T1" fmla="*/ 0 h 144"/>
                <a:gd name="T2" fmla="*/ 0 w 141"/>
                <a:gd name="T3" fmla="*/ 0 h 144"/>
                <a:gd name="T4" fmla="*/ 0 w 141"/>
                <a:gd name="T5" fmla="*/ 0 h 144"/>
                <a:gd name="T6" fmla="*/ 0 w 141"/>
                <a:gd name="T7" fmla="*/ 0 h 144"/>
                <a:gd name="T8" fmla="*/ 0 w 141"/>
                <a:gd name="T9" fmla="*/ 0 h 144"/>
                <a:gd name="T10" fmla="*/ 0 w 141"/>
                <a:gd name="T11" fmla="*/ 0 h 144"/>
                <a:gd name="T12" fmla="*/ 0 w 141"/>
                <a:gd name="T13" fmla="*/ 0 h 144"/>
                <a:gd name="T14" fmla="*/ 0 w 141"/>
                <a:gd name="T15" fmla="*/ 0 h 144"/>
                <a:gd name="T16" fmla="*/ 0 w 141"/>
                <a:gd name="T17" fmla="*/ 0 h 144"/>
                <a:gd name="T18" fmla="*/ 0 w 141"/>
                <a:gd name="T19" fmla="*/ 0 h 144"/>
                <a:gd name="T20" fmla="*/ 0 w 141"/>
                <a:gd name="T21" fmla="*/ 0 h 144"/>
                <a:gd name="T22" fmla="*/ 0 w 141"/>
                <a:gd name="T23" fmla="*/ 0 h 144"/>
                <a:gd name="T24" fmla="*/ 0 w 141"/>
                <a:gd name="T25" fmla="*/ 0 h 144"/>
                <a:gd name="T26" fmla="*/ 0 w 141"/>
                <a:gd name="T27" fmla="*/ 0 h 144"/>
                <a:gd name="T28" fmla="*/ 0 w 141"/>
                <a:gd name="T29" fmla="*/ 0 h 144"/>
                <a:gd name="T30" fmla="*/ 0 w 141"/>
                <a:gd name="T31" fmla="*/ 0 h 144"/>
                <a:gd name="T32" fmla="*/ 0 w 141"/>
                <a:gd name="T33" fmla="*/ 0 h 144"/>
                <a:gd name="T34" fmla="*/ 0 w 141"/>
                <a:gd name="T35" fmla="*/ 0 h 144"/>
                <a:gd name="T36" fmla="*/ 0 w 141"/>
                <a:gd name="T37" fmla="*/ 0 h 144"/>
                <a:gd name="T38" fmla="*/ 0 w 141"/>
                <a:gd name="T39" fmla="*/ 0 h 144"/>
                <a:gd name="T40" fmla="*/ 0 w 141"/>
                <a:gd name="T41" fmla="*/ 0 h 144"/>
                <a:gd name="T42" fmla="*/ 0 w 141"/>
                <a:gd name="T43" fmla="*/ 0 h 144"/>
                <a:gd name="T44" fmla="*/ 0 w 141"/>
                <a:gd name="T45" fmla="*/ 0 h 144"/>
                <a:gd name="T46" fmla="*/ 0 w 141"/>
                <a:gd name="T47" fmla="*/ 0 h 144"/>
                <a:gd name="T48" fmla="*/ 0 w 141"/>
                <a:gd name="T49" fmla="*/ 0 h 144"/>
                <a:gd name="T50" fmla="*/ 0 w 141"/>
                <a:gd name="T51" fmla="*/ 0 h 144"/>
                <a:gd name="T52" fmla="*/ 0 w 141"/>
                <a:gd name="T53" fmla="*/ 0 h 144"/>
                <a:gd name="T54" fmla="*/ 0 w 141"/>
                <a:gd name="T55" fmla="*/ 0 h 144"/>
                <a:gd name="T56" fmla="*/ 0 w 141"/>
                <a:gd name="T57" fmla="*/ 0 h 144"/>
                <a:gd name="T58" fmla="*/ 0 w 141"/>
                <a:gd name="T59" fmla="*/ 0 h 144"/>
                <a:gd name="T60" fmla="*/ 0 w 141"/>
                <a:gd name="T61" fmla="*/ 0 h 144"/>
                <a:gd name="T62" fmla="*/ 0 w 141"/>
                <a:gd name="T63" fmla="*/ 0 h 144"/>
                <a:gd name="T64" fmla="*/ 0 w 141"/>
                <a:gd name="T65" fmla="*/ 0 h 144"/>
                <a:gd name="T66" fmla="*/ 0 w 141"/>
                <a:gd name="T67" fmla="*/ 0 h 144"/>
                <a:gd name="T68" fmla="*/ 0 w 141"/>
                <a:gd name="T69" fmla="*/ 0 h 144"/>
                <a:gd name="T70" fmla="*/ 0 w 141"/>
                <a:gd name="T71" fmla="*/ 0 h 144"/>
                <a:gd name="T72" fmla="*/ 0 w 141"/>
                <a:gd name="T73" fmla="*/ 0 h 144"/>
                <a:gd name="T74" fmla="*/ 0 w 141"/>
                <a:gd name="T75" fmla="*/ 0 h 144"/>
                <a:gd name="T76" fmla="*/ 0 w 141"/>
                <a:gd name="T77" fmla="*/ 0 h 144"/>
                <a:gd name="T78" fmla="*/ 0 w 141"/>
                <a:gd name="T79" fmla="*/ 0 h 144"/>
                <a:gd name="T80" fmla="*/ 0 w 141"/>
                <a:gd name="T81" fmla="*/ 0 h 144"/>
                <a:gd name="T82" fmla="*/ 0 w 141"/>
                <a:gd name="T83" fmla="*/ 0 h 144"/>
                <a:gd name="T84" fmla="*/ 0 w 141"/>
                <a:gd name="T85" fmla="*/ 0 h 144"/>
                <a:gd name="T86" fmla="*/ 0 w 141"/>
                <a:gd name="T87" fmla="*/ 0 h 144"/>
                <a:gd name="T88" fmla="*/ 0 w 141"/>
                <a:gd name="T89" fmla="*/ 0 h 144"/>
                <a:gd name="T90" fmla="*/ 0 w 141"/>
                <a:gd name="T91" fmla="*/ 0 h 144"/>
                <a:gd name="T92" fmla="*/ 0 w 141"/>
                <a:gd name="T93" fmla="*/ 0 h 144"/>
                <a:gd name="T94" fmla="*/ 0 w 141"/>
                <a:gd name="T95" fmla="*/ 0 h 144"/>
                <a:gd name="T96" fmla="*/ 0 w 141"/>
                <a:gd name="T97" fmla="*/ 0 h 144"/>
                <a:gd name="T98" fmla="*/ 0 w 141"/>
                <a:gd name="T99" fmla="*/ 0 h 144"/>
                <a:gd name="T100" fmla="*/ 0 w 141"/>
                <a:gd name="T101" fmla="*/ 0 h 144"/>
                <a:gd name="T102" fmla="*/ 0 w 141"/>
                <a:gd name="T103" fmla="*/ 0 h 144"/>
                <a:gd name="T104" fmla="*/ 0 w 141"/>
                <a:gd name="T105" fmla="*/ 0 h 1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1"/>
                <a:gd name="T160" fmla="*/ 0 h 144"/>
                <a:gd name="T161" fmla="*/ 141 w 141"/>
                <a:gd name="T162" fmla="*/ 144 h 1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1" h="144">
                  <a:moveTo>
                    <a:pt x="66" y="84"/>
                  </a:moveTo>
                  <a:lnTo>
                    <a:pt x="88" y="81"/>
                  </a:lnTo>
                  <a:lnTo>
                    <a:pt x="102" y="76"/>
                  </a:lnTo>
                  <a:lnTo>
                    <a:pt x="110" y="71"/>
                  </a:lnTo>
                  <a:lnTo>
                    <a:pt x="112" y="68"/>
                  </a:lnTo>
                  <a:lnTo>
                    <a:pt x="112" y="65"/>
                  </a:lnTo>
                  <a:lnTo>
                    <a:pt x="112" y="62"/>
                  </a:lnTo>
                  <a:lnTo>
                    <a:pt x="111" y="57"/>
                  </a:lnTo>
                  <a:lnTo>
                    <a:pt x="110" y="54"/>
                  </a:lnTo>
                  <a:lnTo>
                    <a:pt x="105" y="46"/>
                  </a:lnTo>
                  <a:lnTo>
                    <a:pt x="95" y="30"/>
                  </a:lnTo>
                  <a:lnTo>
                    <a:pt x="92" y="22"/>
                  </a:lnTo>
                  <a:lnTo>
                    <a:pt x="92" y="14"/>
                  </a:lnTo>
                  <a:lnTo>
                    <a:pt x="96" y="6"/>
                  </a:lnTo>
                  <a:lnTo>
                    <a:pt x="100" y="1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1"/>
                  </a:lnTo>
                  <a:lnTo>
                    <a:pt x="110" y="3"/>
                  </a:lnTo>
                  <a:lnTo>
                    <a:pt x="113" y="6"/>
                  </a:lnTo>
                  <a:lnTo>
                    <a:pt x="119" y="15"/>
                  </a:lnTo>
                  <a:lnTo>
                    <a:pt x="125" y="26"/>
                  </a:lnTo>
                  <a:lnTo>
                    <a:pt x="135" y="53"/>
                  </a:lnTo>
                  <a:lnTo>
                    <a:pt x="141" y="82"/>
                  </a:lnTo>
                  <a:lnTo>
                    <a:pt x="140" y="104"/>
                  </a:lnTo>
                  <a:lnTo>
                    <a:pt x="133" y="114"/>
                  </a:lnTo>
                  <a:lnTo>
                    <a:pt x="126" y="118"/>
                  </a:lnTo>
                  <a:lnTo>
                    <a:pt x="119" y="119"/>
                  </a:lnTo>
                  <a:lnTo>
                    <a:pt x="111" y="120"/>
                  </a:lnTo>
                  <a:lnTo>
                    <a:pt x="96" y="118"/>
                  </a:lnTo>
                  <a:lnTo>
                    <a:pt x="78" y="115"/>
                  </a:lnTo>
                  <a:lnTo>
                    <a:pt x="45" y="111"/>
                  </a:lnTo>
                  <a:lnTo>
                    <a:pt x="38" y="112"/>
                  </a:lnTo>
                  <a:lnTo>
                    <a:pt x="34" y="114"/>
                  </a:lnTo>
                  <a:lnTo>
                    <a:pt x="28" y="118"/>
                  </a:lnTo>
                  <a:lnTo>
                    <a:pt x="22" y="123"/>
                  </a:lnTo>
                  <a:lnTo>
                    <a:pt x="17" y="129"/>
                  </a:lnTo>
                  <a:lnTo>
                    <a:pt x="6" y="142"/>
                  </a:lnTo>
                  <a:lnTo>
                    <a:pt x="4" y="144"/>
                  </a:lnTo>
                  <a:lnTo>
                    <a:pt x="0" y="128"/>
                  </a:lnTo>
                  <a:lnTo>
                    <a:pt x="0" y="114"/>
                  </a:lnTo>
                  <a:lnTo>
                    <a:pt x="3" y="101"/>
                  </a:lnTo>
                  <a:lnTo>
                    <a:pt x="8" y="89"/>
                  </a:lnTo>
                  <a:lnTo>
                    <a:pt x="16" y="79"/>
                  </a:lnTo>
                  <a:lnTo>
                    <a:pt x="24" y="71"/>
                  </a:lnTo>
                  <a:lnTo>
                    <a:pt x="33" y="66"/>
                  </a:lnTo>
                  <a:lnTo>
                    <a:pt x="41" y="63"/>
                  </a:lnTo>
                  <a:lnTo>
                    <a:pt x="49" y="63"/>
                  </a:lnTo>
                  <a:lnTo>
                    <a:pt x="56" y="67"/>
                  </a:lnTo>
                  <a:lnTo>
                    <a:pt x="62" y="74"/>
                  </a:lnTo>
                  <a:lnTo>
                    <a:pt x="66" y="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8" name="Freeform 243"/>
            <p:cNvSpPr>
              <a:spLocks/>
            </p:cNvSpPr>
            <p:nvPr/>
          </p:nvSpPr>
          <p:spPr bwMode="auto">
            <a:xfrm>
              <a:off x="4353" y="1714"/>
              <a:ext cx="48" cy="68"/>
            </a:xfrm>
            <a:custGeom>
              <a:avLst/>
              <a:gdLst>
                <a:gd name="T0" fmla="*/ 0 w 116"/>
                <a:gd name="T1" fmla="*/ 0 h 156"/>
                <a:gd name="T2" fmla="*/ 0 w 116"/>
                <a:gd name="T3" fmla="*/ 0 h 156"/>
                <a:gd name="T4" fmla="*/ 0 w 116"/>
                <a:gd name="T5" fmla="*/ 0 h 156"/>
                <a:gd name="T6" fmla="*/ 0 w 116"/>
                <a:gd name="T7" fmla="*/ 0 h 156"/>
                <a:gd name="T8" fmla="*/ 0 w 116"/>
                <a:gd name="T9" fmla="*/ 0 h 156"/>
                <a:gd name="T10" fmla="*/ 0 w 116"/>
                <a:gd name="T11" fmla="*/ 0 h 156"/>
                <a:gd name="T12" fmla="*/ 0 w 116"/>
                <a:gd name="T13" fmla="*/ 0 h 156"/>
                <a:gd name="T14" fmla="*/ 0 w 116"/>
                <a:gd name="T15" fmla="*/ 0 h 156"/>
                <a:gd name="T16" fmla="*/ 0 w 116"/>
                <a:gd name="T17" fmla="*/ 0 h 156"/>
                <a:gd name="T18" fmla="*/ 0 w 116"/>
                <a:gd name="T19" fmla="*/ 0 h 156"/>
                <a:gd name="T20" fmla="*/ 0 w 116"/>
                <a:gd name="T21" fmla="*/ 0 h 156"/>
                <a:gd name="T22" fmla="*/ 0 w 116"/>
                <a:gd name="T23" fmla="*/ 0 h 156"/>
                <a:gd name="T24" fmla="*/ 0 w 116"/>
                <a:gd name="T25" fmla="*/ 0 h 156"/>
                <a:gd name="T26" fmla="*/ 0 w 116"/>
                <a:gd name="T27" fmla="*/ 0 h 156"/>
                <a:gd name="T28" fmla="*/ 0 w 116"/>
                <a:gd name="T29" fmla="*/ 0 h 156"/>
                <a:gd name="T30" fmla="*/ 0 w 116"/>
                <a:gd name="T31" fmla="*/ 0 h 156"/>
                <a:gd name="T32" fmla="*/ 0 w 116"/>
                <a:gd name="T33" fmla="*/ 0 h 156"/>
                <a:gd name="T34" fmla="*/ 0 w 116"/>
                <a:gd name="T35" fmla="*/ 0 h 156"/>
                <a:gd name="T36" fmla="*/ 0 w 116"/>
                <a:gd name="T37" fmla="*/ 0 h 156"/>
                <a:gd name="T38" fmla="*/ 0 w 116"/>
                <a:gd name="T39" fmla="*/ 0 h 156"/>
                <a:gd name="T40" fmla="*/ 0 w 116"/>
                <a:gd name="T41" fmla="*/ 0 h 156"/>
                <a:gd name="T42" fmla="*/ 0 w 116"/>
                <a:gd name="T43" fmla="*/ 0 h 156"/>
                <a:gd name="T44" fmla="*/ 0 w 116"/>
                <a:gd name="T45" fmla="*/ 0 h 156"/>
                <a:gd name="T46" fmla="*/ 0 w 116"/>
                <a:gd name="T47" fmla="*/ 0 h 156"/>
                <a:gd name="T48" fmla="*/ 0 w 116"/>
                <a:gd name="T49" fmla="*/ 0 h 156"/>
                <a:gd name="T50" fmla="*/ 0 w 116"/>
                <a:gd name="T51" fmla="*/ 0 h 156"/>
                <a:gd name="T52" fmla="*/ 0 w 116"/>
                <a:gd name="T53" fmla="*/ 0 h 156"/>
                <a:gd name="T54" fmla="*/ 0 w 116"/>
                <a:gd name="T55" fmla="*/ 0 h 156"/>
                <a:gd name="T56" fmla="*/ 0 w 116"/>
                <a:gd name="T57" fmla="*/ 0 h 156"/>
                <a:gd name="T58" fmla="*/ 0 w 116"/>
                <a:gd name="T59" fmla="*/ 0 h 156"/>
                <a:gd name="T60" fmla="*/ 0 w 116"/>
                <a:gd name="T61" fmla="*/ 0 h 156"/>
                <a:gd name="T62" fmla="*/ 0 w 116"/>
                <a:gd name="T63" fmla="*/ 0 h 156"/>
                <a:gd name="T64" fmla="*/ 0 w 116"/>
                <a:gd name="T65" fmla="*/ 0 h 156"/>
                <a:gd name="T66" fmla="*/ 0 w 116"/>
                <a:gd name="T67" fmla="*/ 0 h 156"/>
                <a:gd name="T68" fmla="*/ 0 w 116"/>
                <a:gd name="T69" fmla="*/ 0 h 156"/>
                <a:gd name="T70" fmla="*/ 0 w 116"/>
                <a:gd name="T71" fmla="*/ 0 h 156"/>
                <a:gd name="T72" fmla="*/ 0 w 116"/>
                <a:gd name="T73" fmla="*/ 0 h 156"/>
                <a:gd name="T74" fmla="*/ 0 w 116"/>
                <a:gd name="T75" fmla="*/ 0 h 156"/>
                <a:gd name="T76" fmla="*/ 0 w 116"/>
                <a:gd name="T77" fmla="*/ 0 h 156"/>
                <a:gd name="T78" fmla="*/ 0 w 116"/>
                <a:gd name="T79" fmla="*/ 0 h 156"/>
                <a:gd name="T80" fmla="*/ 0 w 116"/>
                <a:gd name="T81" fmla="*/ 0 h 156"/>
                <a:gd name="T82" fmla="*/ 0 w 116"/>
                <a:gd name="T83" fmla="*/ 0 h 156"/>
                <a:gd name="T84" fmla="*/ 0 w 116"/>
                <a:gd name="T85" fmla="*/ 0 h 156"/>
                <a:gd name="T86" fmla="*/ 0 w 116"/>
                <a:gd name="T87" fmla="*/ 0 h 156"/>
                <a:gd name="T88" fmla="*/ 0 w 116"/>
                <a:gd name="T89" fmla="*/ 0 h 156"/>
                <a:gd name="T90" fmla="*/ 0 w 116"/>
                <a:gd name="T91" fmla="*/ 0 h 156"/>
                <a:gd name="T92" fmla="*/ 0 w 116"/>
                <a:gd name="T93" fmla="*/ 0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6"/>
                <a:gd name="T142" fmla="*/ 0 h 156"/>
                <a:gd name="T143" fmla="*/ 116 w 116"/>
                <a:gd name="T144" fmla="*/ 156 h 15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6" h="156">
                  <a:moveTo>
                    <a:pt x="94" y="77"/>
                  </a:moveTo>
                  <a:lnTo>
                    <a:pt x="98" y="74"/>
                  </a:lnTo>
                  <a:lnTo>
                    <a:pt x="101" y="69"/>
                  </a:lnTo>
                  <a:lnTo>
                    <a:pt x="102" y="64"/>
                  </a:lnTo>
                  <a:lnTo>
                    <a:pt x="103" y="58"/>
                  </a:lnTo>
                  <a:lnTo>
                    <a:pt x="102" y="43"/>
                  </a:lnTo>
                  <a:lnTo>
                    <a:pt x="99" y="29"/>
                  </a:lnTo>
                  <a:lnTo>
                    <a:pt x="97" y="14"/>
                  </a:lnTo>
                  <a:lnTo>
                    <a:pt x="96" y="1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8" y="1"/>
                  </a:lnTo>
                  <a:lnTo>
                    <a:pt x="99" y="3"/>
                  </a:lnTo>
                  <a:lnTo>
                    <a:pt x="101" y="10"/>
                  </a:lnTo>
                  <a:lnTo>
                    <a:pt x="107" y="29"/>
                  </a:lnTo>
                  <a:lnTo>
                    <a:pt x="116" y="84"/>
                  </a:lnTo>
                  <a:lnTo>
                    <a:pt x="116" y="116"/>
                  </a:lnTo>
                  <a:lnTo>
                    <a:pt x="103" y="118"/>
                  </a:lnTo>
                  <a:lnTo>
                    <a:pt x="83" y="121"/>
                  </a:lnTo>
                  <a:lnTo>
                    <a:pt x="52" y="132"/>
                  </a:lnTo>
                  <a:lnTo>
                    <a:pt x="20" y="149"/>
                  </a:lnTo>
                  <a:lnTo>
                    <a:pt x="10" y="155"/>
                  </a:lnTo>
                  <a:lnTo>
                    <a:pt x="7" y="156"/>
                  </a:lnTo>
                  <a:lnTo>
                    <a:pt x="6" y="156"/>
                  </a:lnTo>
                  <a:lnTo>
                    <a:pt x="5" y="155"/>
                  </a:lnTo>
                  <a:lnTo>
                    <a:pt x="4" y="154"/>
                  </a:lnTo>
                  <a:lnTo>
                    <a:pt x="3" y="153"/>
                  </a:lnTo>
                  <a:lnTo>
                    <a:pt x="1" y="149"/>
                  </a:lnTo>
                  <a:lnTo>
                    <a:pt x="1" y="144"/>
                  </a:lnTo>
                  <a:lnTo>
                    <a:pt x="0" y="134"/>
                  </a:lnTo>
                  <a:lnTo>
                    <a:pt x="2" y="120"/>
                  </a:lnTo>
                  <a:lnTo>
                    <a:pt x="9" y="91"/>
                  </a:lnTo>
                  <a:lnTo>
                    <a:pt x="23" y="63"/>
                  </a:lnTo>
                  <a:lnTo>
                    <a:pt x="45" y="42"/>
                  </a:lnTo>
                  <a:lnTo>
                    <a:pt x="62" y="36"/>
                  </a:lnTo>
                  <a:lnTo>
                    <a:pt x="62" y="45"/>
                  </a:lnTo>
                  <a:lnTo>
                    <a:pt x="62" y="62"/>
                  </a:lnTo>
                  <a:lnTo>
                    <a:pt x="63" y="74"/>
                  </a:lnTo>
                  <a:lnTo>
                    <a:pt x="65" y="78"/>
                  </a:lnTo>
                  <a:lnTo>
                    <a:pt x="67" y="81"/>
                  </a:lnTo>
                  <a:lnTo>
                    <a:pt x="70" y="84"/>
                  </a:lnTo>
                  <a:lnTo>
                    <a:pt x="74" y="84"/>
                  </a:lnTo>
                  <a:lnTo>
                    <a:pt x="79" y="84"/>
                  </a:lnTo>
                  <a:lnTo>
                    <a:pt x="86" y="81"/>
                  </a:lnTo>
                  <a:lnTo>
                    <a:pt x="94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9" name="Freeform 244"/>
            <p:cNvSpPr>
              <a:spLocks/>
            </p:cNvSpPr>
            <p:nvPr/>
          </p:nvSpPr>
          <p:spPr bwMode="auto">
            <a:xfrm>
              <a:off x="4352" y="1784"/>
              <a:ext cx="52" cy="63"/>
            </a:xfrm>
            <a:custGeom>
              <a:avLst/>
              <a:gdLst>
                <a:gd name="T0" fmla="*/ 0 w 128"/>
                <a:gd name="T1" fmla="*/ 0 h 145"/>
                <a:gd name="T2" fmla="*/ 0 w 128"/>
                <a:gd name="T3" fmla="*/ 0 h 145"/>
                <a:gd name="T4" fmla="*/ 0 w 128"/>
                <a:gd name="T5" fmla="*/ 0 h 145"/>
                <a:gd name="T6" fmla="*/ 0 w 128"/>
                <a:gd name="T7" fmla="*/ 0 h 145"/>
                <a:gd name="T8" fmla="*/ 0 w 128"/>
                <a:gd name="T9" fmla="*/ 0 h 145"/>
                <a:gd name="T10" fmla="*/ 0 w 128"/>
                <a:gd name="T11" fmla="*/ 0 h 145"/>
                <a:gd name="T12" fmla="*/ 0 w 128"/>
                <a:gd name="T13" fmla="*/ 0 h 145"/>
                <a:gd name="T14" fmla="*/ 0 w 128"/>
                <a:gd name="T15" fmla="*/ 0 h 145"/>
                <a:gd name="T16" fmla="*/ 0 w 128"/>
                <a:gd name="T17" fmla="*/ 0 h 145"/>
                <a:gd name="T18" fmla="*/ 0 w 128"/>
                <a:gd name="T19" fmla="*/ 0 h 145"/>
                <a:gd name="T20" fmla="*/ 0 w 128"/>
                <a:gd name="T21" fmla="*/ 0 h 145"/>
                <a:gd name="T22" fmla="*/ 0 w 128"/>
                <a:gd name="T23" fmla="*/ 0 h 145"/>
                <a:gd name="T24" fmla="*/ 0 w 128"/>
                <a:gd name="T25" fmla="*/ 0 h 145"/>
                <a:gd name="T26" fmla="*/ 0 w 128"/>
                <a:gd name="T27" fmla="*/ 0 h 145"/>
                <a:gd name="T28" fmla="*/ 0 w 128"/>
                <a:gd name="T29" fmla="*/ 0 h 145"/>
                <a:gd name="T30" fmla="*/ 0 w 128"/>
                <a:gd name="T31" fmla="*/ 0 h 145"/>
                <a:gd name="T32" fmla="*/ 0 w 128"/>
                <a:gd name="T33" fmla="*/ 0 h 145"/>
                <a:gd name="T34" fmla="*/ 0 w 128"/>
                <a:gd name="T35" fmla="*/ 0 h 145"/>
                <a:gd name="T36" fmla="*/ 0 w 128"/>
                <a:gd name="T37" fmla="*/ 0 h 145"/>
                <a:gd name="T38" fmla="*/ 0 w 128"/>
                <a:gd name="T39" fmla="*/ 0 h 145"/>
                <a:gd name="T40" fmla="*/ 0 w 128"/>
                <a:gd name="T41" fmla="*/ 0 h 145"/>
                <a:gd name="T42" fmla="*/ 0 w 128"/>
                <a:gd name="T43" fmla="*/ 0 h 145"/>
                <a:gd name="T44" fmla="*/ 0 w 128"/>
                <a:gd name="T45" fmla="*/ 0 h 145"/>
                <a:gd name="T46" fmla="*/ 0 w 128"/>
                <a:gd name="T47" fmla="*/ 0 h 145"/>
                <a:gd name="T48" fmla="*/ 0 w 128"/>
                <a:gd name="T49" fmla="*/ 0 h 145"/>
                <a:gd name="T50" fmla="*/ 0 w 128"/>
                <a:gd name="T51" fmla="*/ 0 h 145"/>
                <a:gd name="T52" fmla="*/ 0 w 128"/>
                <a:gd name="T53" fmla="*/ 0 h 145"/>
                <a:gd name="T54" fmla="*/ 0 w 128"/>
                <a:gd name="T55" fmla="*/ 0 h 145"/>
                <a:gd name="T56" fmla="*/ 0 w 128"/>
                <a:gd name="T57" fmla="*/ 0 h 145"/>
                <a:gd name="T58" fmla="*/ 0 w 128"/>
                <a:gd name="T59" fmla="*/ 0 h 145"/>
                <a:gd name="T60" fmla="*/ 0 w 128"/>
                <a:gd name="T61" fmla="*/ 0 h 145"/>
                <a:gd name="T62" fmla="*/ 0 w 128"/>
                <a:gd name="T63" fmla="*/ 0 h 145"/>
                <a:gd name="T64" fmla="*/ 0 w 128"/>
                <a:gd name="T65" fmla="*/ 0 h 145"/>
                <a:gd name="T66" fmla="*/ 0 w 128"/>
                <a:gd name="T67" fmla="*/ 0 h 145"/>
                <a:gd name="T68" fmla="*/ 0 w 128"/>
                <a:gd name="T69" fmla="*/ 0 h 145"/>
                <a:gd name="T70" fmla="*/ 0 w 128"/>
                <a:gd name="T71" fmla="*/ 0 h 145"/>
                <a:gd name="T72" fmla="*/ 0 w 128"/>
                <a:gd name="T73" fmla="*/ 0 h 145"/>
                <a:gd name="T74" fmla="*/ 0 w 128"/>
                <a:gd name="T75" fmla="*/ 0 h 145"/>
                <a:gd name="T76" fmla="*/ 0 w 128"/>
                <a:gd name="T77" fmla="*/ 0 h 145"/>
                <a:gd name="T78" fmla="*/ 0 w 128"/>
                <a:gd name="T79" fmla="*/ 0 h 145"/>
                <a:gd name="T80" fmla="*/ 0 w 128"/>
                <a:gd name="T81" fmla="*/ 0 h 145"/>
                <a:gd name="T82" fmla="*/ 0 w 128"/>
                <a:gd name="T83" fmla="*/ 0 h 145"/>
                <a:gd name="T84" fmla="*/ 0 w 128"/>
                <a:gd name="T85" fmla="*/ 0 h 145"/>
                <a:gd name="T86" fmla="*/ 0 w 128"/>
                <a:gd name="T87" fmla="*/ 0 h 145"/>
                <a:gd name="T88" fmla="*/ 0 w 128"/>
                <a:gd name="T89" fmla="*/ 0 h 145"/>
                <a:gd name="T90" fmla="*/ 0 w 128"/>
                <a:gd name="T91" fmla="*/ 0 h 145"/>
                <a:gd name="T92" fmla="*/ 0 w 128"/>
                <a:gd name="T93" fmla="*/ 0 h 145"/>
                <a:gd name="T94" fmla="*/ 0 w 128"/>
                <a:gd name="T95" fmla="*/ 0 h 145"/>
                <a:gd name="T96" fmla="*/ 0 w 128"/>
                <a:gd name="T97" fmla="*/ 0 h 1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8"/>
                <a:gd name="T148" fmla="*/ 0 h 145"/>
                <a:gd name="T149" fmla="*/ 128 w 128"/>
                <a:gd name="T150" fmla="*/ 145 h 1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8" h="145">
                  <a:moveTo>
                    <a:pt x="0" y="132"/>
                  </a:moveTo>
                  <a:lnTo>
                    <a:pt x="5" y="136"/>
                  </a:lnTo>
                  <a:lnTo>
                    <a:pt x="11" y="140"/>
                  </a:lnTo>
                  <a:lnTo>
                    <a:pt x="17" y="144"/>
                  </a:lnTo>
                  <a:lnTo>
                    <a:pt x="19" y="145"/>
                  </a:lnTo>
                  <a:lnTo>
                    <a:pt x="26" y="135"/>
                  </a:lnTo>
                  <a:lnTo>
                    <a:pt x="41" y="120"/>
                  </a:lnTo>
                  <a:lnTo>
                    <a:pt x="56" y="109"/>
                  </a:lnTo>
                  <a:lnTo>
                    <a:pt x="72" y="103"/>
                  </a:lnTo>
                  <a:lnTo>
                    <a:pt x="92" y="101"/>
                  </a:lnTo>
                  <a:lnTo>
                    <a:pt x="115" y="100"/>
                  </a:lnTo>
                  <a:lnTo>
                    <a:pt x="128" y="99"/>
                  </a:lnTo>
                  <a:lnTo>
                    <a:pt x="127" y="91"/>
                  </a:lnTo>
                  <a:lnTo>
                    <a:pt x="127" y="74"/>
                  </a:lnTo>
                  <a:lnTo>
                    <a:pt x="128" y="37"/>
                  </a:lnTo>
                  <a:lnTo>
                    <a:pt x="126" y="21"/>
                  </a:lnTo>
                  <a:lnTo>
                    <a:pt x="118" y="8"/>
                  </a:lnTo>
                  <a:lnTo>
                    <a:pt x="113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4" y="1"/>
                  </a:lnTo>
                  <a:lnTo>
                    <a:pt x="103" y="3"/>
                  </a:lnTo>
                  <a:lnTo>
                    <a:pt x="102" y="5"/>
                  </a:lnTo>
                  <a:lnTo>
                    <a:pt x="101" y="8"/>
                  </a:lnTo>
                  <a:lnTo>
                    <a:pt x="100" y="14"/>
                  </a:lnTo>
                  <a:lnTo>
                    <a:pt x="100" y="31"/>
                  </a:lnTo>
                  <a:lnTo>
                    <a:pt x="99" y="69"/>
                  </a:lnTo>
                  <a:lnTo>
                    <a:pt x="97" y="79"/>
                  </a:lnTo>
                  <a:lnTo>
                    <a:pt x="95" y="81"/>
                  </a:lnTo>
                  <a:lnTo>
                    <a:pt x="94" y="82"/>
                  </a:lnTo>
                  <a:lnTo>
                    <a:pt x="92" y="83"/>
                  </a:lnTo>
                  <a:lnTo>
                    <a:pt x="87" y="84"/>
                  </a:lnTo>
                  <a:lnTo>
                    <a:pt x="82" y="84"/>
                  </a:lnTo>
                  <a:lnTo>
                    <a:pt x="78" y="83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1" y="76"/>
                  </a:lnTo>
                  <a:lnTo>
                    <a:pt x="69" y="69"/>
                  </a:lnTo>
                  <a:lnTo>
                    <a:pt x="68" y="61"/>
                  </a:lnTo>
                  <a:lnTo>
                    <a:pt x="69" y="45"/>
                  </a:lnTo>
                  <a:lnTo>
                    <a:pt x="70" y="32"/>
                  </a:lnTo>
                  <a:lnTo>
                    <a:pt x="55" y="35"/>
                  </a:lnTo>
                  <a:lnTo>
                    <a:pt x="34" y="45"/>
                  </a:lnTo>
                  <a:lnTo>
                    <a:pt x="20" y="59"/>
                  </a:lnTo>
                  <a:lnTo>
                    <a:pt x="12" y="77"/>
                  </a:lnTo>
                  <a:lnTo>
                    <a:pt x="7" y="98"/>
                  </a:lnTo>
                  <a:lnTo>
                    <a:pt x="3" y="121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0" name="Freeform 245"/>
            <p:cNvSpPr>
              <a:spLocks/>
            </p:cNvSpPr>
            <p:nvPr/>
          </p:nvSpPr>
          <p:spPr bwMode="auto">
            <a:xfrm>
              <a:off x="4344" y="1847"/>
              <a:ext cx="69" cy="65"/>
            </a:xfrm>
            <a:custGeom>
              <a:avLst/>
              <a:gdLst>
                <a:gd name="T0" fmla="*/ 0 w 170"/>
                <a:gd name="T1" fmla="*/ 0 h 148"/>
                <a:gd name="T2" fmla="*/ 0 w 170"/>
                <a:gd name="T3" fmla="*/ 0 h 148"/>
                <a:gd name="T4" fmla="*/ 0 w 170"/>
                <a:gd name="T5" fmla="*/ 0 h 148"/>
                <a:gd name="T6" fmla="*/ 0 w 170"/>
                <a:gd name="T7" fmla="*/ 0 h 148"/>
                <a:gd name="T8" fmla="*/ 0 w 170"/>
                <a:gd name="T9" fmla="*/ 0 h 148"/>
                <a:gd name="T10" fmla="*/ 0 w 170"/>
                <a:gd name="T11" fmla="*/ 0 h 148"/>
                <a:gd name="T12" fmla="*/ 0 w 170"/>
                <a:gd name="T13" fmla="*/ 0 h 148"/>
                <a:gd name="T14" fmla="*/ 0 w 170"/>
                <a:gd name="T15" fmla="*/ 0 h 148"/>
                <a:gd name="T16" fmla="*/ 0 w 170"/>
                <a:gd name="T17" fmla="*/ 0 h 148"/>
                <a:gd name="T18" fmla="*/ 0 w 170"/>
                <a:gd name="T19" fmla="*/ 0 h 148"/>
                <a:gd name="T20" fmla="*/ 0 w 170"/>
                <a:gd name="T21" fmla="*/ 0 h 148"/>
                <a:gd name="T22" fmla="*/ 0 w 170"/>
                <a:gd name="T23" fmla="*/ 0 h 148"/>
                <a:gd name="T24" fmla="*/ 0 w 170"/>
                <a:gd name="T25" fmla="*/ 0 h 148"/>
                <a:gd name="T26" fmla="*/ 0 w 170"/>
                <a:gd name="T27" fmla="*/ 0 h 148"/>
                <a:gd name="T28" fmla="*/ 0 w 170"/>
                <a:gd name="T29" fmla="*/ 0 h 148"/>
                <a:gd name="T30" fmla="*/ 0 w 170"/>
                <a:gd name="T31" fmla="*/ 0 h 148"/>
                <a:gd name="T32" fmla="*/ 0 w 170"/>
                <a:gd name="T33" fmla="*/ 0 h 148"/>
                <a:gd name="T34" fmla="*/ 0 w 170"/>
                <a:gd name="T35" fmla="*/ 0 h 148"/>
                <a:gd name="T36" fmla="*/ 0 w 170"/>
                <a:gd name="T37" fmla="*/ 0 h 148"/>
                <a:gd name="T38" fmla="*/ 0 w 170"/>
                <a:gd name="T39" fmla="*/ 0 h 148"/>
                <a:gd name="T40" fmla="*/ 0 w 170"/>
                <a:gd name="T41" fmla="*/ 0 h 148"/>
                <a:gd name="T42" fmla="*/ 0 w 170"/>
                <a:gd name="T43" fmla="*/ 0 h 148"/>
                <a:gd name="T44" fmla="*/ 0 w 170"/>
                <a:gd name="T45" fmla="*/ 0 h 148"/>
                <a:gd name="T46" fmla="*/ 0 w 170"/>
                <a:gd name="T47" fmla="*/ 0 h 148"/>
                <a:gd name="T48" fmla="*/ 0 w 170"/>
                <a:gd name="T49" fmla="*/ 0 h 148"/>
                <a:gd name="T50" fmla="*/ 0 w 170"/>
                <a:gd name="T51" fmla="*/ 0 h 148"/>
                <a:gd name="T52" fmla="*/ 0 w 170"/>
                <a:gd name="T53" fmla="*/ 0 h 148"/>
                <a:gd name="T54" fmla="*/ 0 w 170"/>
                <a:gd name="T55" fmla="*/ 0 h 148"/>
                <a:gd name="T56" fmla="*/ 0 w 170"/>
                <a:gd name="T57" fmla="*/ 0 h 148"/>
                <a:gd name="T58" fmla="*/ 0 w 170"/>
                <a:gd name="T59" fmla="*/ 0 h 148"/>
                <a:gd name="T60" fmla="*/ 0 w 170"/>
                <a:gd name="T61" fmla="*/ 0 h 148"/>
                <a:gd name="T62" fmla="*/ 0 w 170"/>
                <a:gd name="T63" fmla="*/ 0 h 148"/>
                <a:gd name="T64" fmla="*/ 0 w 170"/>
                <a:gd name="T65" fmla="*/ 0 h 1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0"/>
                <a:gd name="T100" fmla="*/ 0 h 148"/>
                <a:gd name="T101" fmla="*/ 170 w 170"/>
                <a:gd name="T102" fmla="*/ 148 h 14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0" h="148">
                  <a:moveTo>
                    <a:pt x="121" y="90"/>
                  </a:moveTo>
                  <a:lnTo>
                    <a:pt x="125" y="87"/>
                  </a:lnTo>
                  <a:lnTo>
                    <a:pt x="128" y="82"/>
                  </a:lnTo>
                  <a:lnTo>
                    <a:pt x="131" y="74"/>
                  </a:lnTo>
                  <a:lnTo>
                    <a:pt x="133" y="65"/>
                  </a:lnTo>
                  <a:lnTo>
                    <a:pt x="135" y="43"/>
                  </a:lnTo>
                  <a:lnTo>
                    <a:pt x="134" y="7"/>
                  </a:lnTo>
                  <a:lnTo>
                    <a:pt x="134" y="0"/>
                  </a:lnTo>
                  <a:lnTo>
                    <a:pt x="136" y="9"/>
                  </a:lnTo>
                  <a:lnTo>
                    <a:pt x="142" y="27"/>
                  </a:lnTo>
                  <a:lnTo>
                    <a:pt x="154" y="62"/>
                  </a:lnTo>
                  <a:lnTo>
                    <a:pt x="166" y="96"/>
                  </a:lnTo>
                  <a:lnTo>
                    <a:pt x="170" y="104"/>
                  </a:lnTo>
                  <a:lnTo>
                    <a:pt x="168" y="105"/>
                  </a:lnTo>
                  <a:lnTo>
                    <a:pt x="161" y="112"/>
                  </a:lnTo>
                  <a:lnTo>
                    <a:pt x="136" y="135"/>
                  </a:lnTo>
                  <a:lnTo>
                    <a:pt x="122" y="144"/>
                  </a:lnTo>
                  <a:lnTo>
                    <a:pt x="115" y="147"/>
                  </a:lnTo>
                  <a:lnTo>
                    <a:pt x="108" y="148"/>
                  </a:lnTo>
                  <a:lnTo>
                    <a:pt x="103" y="146"/>
                  </a:lnTo>
                  <a:lnTo>
                    <a:pt x="93" y="143"/>
                  </a:lnTo>
                  <a:lnTo>
                    <a:pt x="74" y="138"/>
                  </a:lnTo>
                  <a:lnTo>
                    <a:pt x="38" y="125"/>
                  </a:lnTo>
                  <a:lnTo>
                    <a:pt x="6" y="108"/>
                  </a:lnTo>
                  <a:lnTo>
                    <a:pt x="0" y="101"/>
                  </a:lnTo>
                  <a:lnTo>
                    <a:pt x="18" y="90"/>
                  </a:lnTo>
                  <a:lnTo>
                    <a:pt x="49" y="78"/>
                  </a:lnTo>
                  <a:lnTo>
                    <a:pt x="72" y="76"/>
                  </a:lnTo>
                  <a:lnTo>
                    <a:pt x="89" y="80"/>
                  </a:lnTo>
                  <a:lnTo>
                    <a:pt x="104" y="86"/>
                  </a:lnTo>
                  <a:lnTo>
                    <a:pt x="115" y="91"/>
                  </a:lnTo>
                  <a:lnTo>
                    <a:pt x="121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1" name="Freeform 246"/>
            <p:cNvSpPr>
              <a:spLocks/>
            </p:cNvSpPr>
            <p:nvPr/>
          </p:nvSpPr>
          <p:spPr bwMode="auto">
            <a:xfrm>
              <a:off x="4442" y="1897"/>
              <a:ext cx="15" cy="51"/>
            </a:xfrm>
            <a:custGeom>
              <a:avLst/>
              <a:gdLst>
                <a:gd name="T0" fmla="*/ 0 w 39"/>
                <a:gd name="T1" fmla="*/ 0 h 116"/>
                <a:gd name="T2" fmla="*/ 0 w 39"/>
                <a:gd name="T3" fmla="*/ 0 h 116"/>
                <a:gd name="T4" fmla="*/ 0 w 39"/>
                <a:gd name="T5" fmla="*/ 0 h 116"/>
                <a:gd name="T6" fmla="*/ 0 w 39"/>
                <a:gd name="T7" fmla="*/ 0 h 116"/>
                <a:gd name="T8" fmla="*/ 0 w 39"/>
                <a:gd name="T9" fmla="*/ 0 h 116"/>
                <a:gd name="T10" fmla="*/ 0 w 39"/>
                <a:gd name="T11" fmla="*/ 0 h 116"/>
                <a:gd name="T12" fmla="*/ 0 w 39"/>
                <a:gd name="T13" fmla="*/ 0 h 116"/>
                <a:gd name="T14" fmla="*/ 0 w 39"/>
                <a:gd name="T15" fmla="*/ 0 h 116"/>
                <a:gd name="T16" fmla="*/ 0 w 39"/>
                <a:gd name="T17" fmla="*/ 0 h 116"/>
                <a:gd name="T18" fmla="*/ 0 w 39"/>
                <a:gd name="T19" fmla="*/ 0 h 116"/>
                <a:gd name="T20" fmla="*/ 0 w 39"/>
                <a:gd name="T21" fmla="*/ 0 h 116"/>
                <a:gd name="T22" fmla="*/ 0 w 39"/>
                <a:gd name="T23" fmla="*/ 0 h 116"/>
                <a:gd name="T24" fmla="*/ 0 w 39"/>
                <a:gd name="T25" fmla="*/ 0 h 116"/>
                <a:gd name="T26" fmla="*/ 0 w 39"/>
                <a:gd name="T27" fmla="*/ 0 h 116"/>
                <a:gd name="T28" fmla="*/ 0 w 39"/>
                <a:gd name="T29" fmla="*/ 0 h 116"/>
                <a:gd name="T30" fmla="*/ 0 w 39"/>
                <a:gd name="T31" fmla="*/ 0 h 116"/>
                <a:gd name="T32" fmla="*/ 0 w 39"/>
                <a:gd name="T33" fmla="*/ 0 h 116"/>
                <a:gd name="T34" fmla="*/ 0 w 39"/>
                <a:gd name="T35" fmla="*/ 0 h 116"/>
                <a:gd name="T36" fmla="*/ 0 w 39"/>
                <a:gd name="T37" fmla="*/ 0 h 116"/>
                <a:gd name="T38" fmla="*/ 0 w 39"/>
                <a:gd name="T39" fmla="*/ 0 h 116"/>
                <a:gd name="T40" fmla="*/ 0 w 39"/>
                <a:gd name="T41" fmla="*/ 0 h 116"/>
                <a:gd name="T42" fmla="*/ 0 w 39"/>
                <a:gd name="T43" fmla="*/ 0 h 1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116"/>
                <a:gd name="T68" fmla="*/ 39 w 39"/>
                <a:gd name="T69" fmla="*/ 116 h 1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116">
                  <a:moveTo>
                    <a:pt x="2" y="116"/>
                  </a:moveTo>
                  <a:lnTo>
                    <a:pt x="3" y="113"/>
                  </a:lnTo>
                  <a:lnTo>
                    <a:pt x="9" y="100"/>
                  </a:lnTo>
                  <a:lnTo>
                    <a:pt x="26" y="68"/>
                  </a:lnTo>
                  <a:lnTo>
                    <a:pt x="38" y="46"/>
                  </a:lnTo>
                  <a:lnTo>
                    <a:pt x="39" y="44"/>
                  </a:lnTo>
                  <a:lnTo>
                    <a:pt x="33" y="39"/>
                  </a:lnTo>
                  <a:lnTo>
                    <a:pt x="26" y="32"/>
                  </a:lnTo>
                  <a:lnTo>
                    <a:pt x="24" y="29"/>
                  </a:lnTo>
                  <a:lnTo>
                    <a:pt x="23" y="27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1"/>
                  </a:lnTo>
                  <a:lnTo>
                    <a:pt x="24" y="14"/>
                  </a:lnTo>
                  <a:lnTo>
                    <a:pt x="25" y="0"/>
                  </a:lnTo>
                  <a:lnTo>
                    <a:pt x="17" y="9"/>
                  </a:lnTo>
                  <a:lnTo>
                    <a:pt x="7" y="28"/>
                  </a:lnTo>
                  <a:lnTo>
                    <a:pt x="1" y="47"/>
                  </a:lnTo>
                  <a:lnTo>
                    <a:pt x="0" y="65"/>
                  </a:lnTo>
                  <a:lnTo>
                    <a:pt x="1" y="106"/>
                  </a:lnTo>
                  <a:lnTo>
                    <a:pt x="2" y="116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2" name="Freeform 247"/>
            <p:cNvSpPr>
              <a:spLocks/>
            </p:cNvSpPr>
            <p:nvPr/>
          </p:nvSpPr>
          <p:spPr bwMode="auto">
            <a:xfrm>
              <a:off x="4439" y="1964"/>
              <a:ext cx="15" cy="22"/>
            </a:xfrm>
            <a:custGeom>
              <a:avLst/>
              <a:gdLst>
                <a:gd name="T0" fmla="*/ 0 w 36"/>
                <a:gd name="T1" fmla="*/ 0 h 51"/>
                <a:gd name="T2" fmla="*/ 0 w 36"/>
                <a:gd name="T3" fmla="*/ 0 h 51"/>
                <a:gd name="T4" fmla="*/ 0 w 36"/>
                <a:gd name="T5" fmla="*/ 0 h 51"/>
                <a:gd name="T6" fmla="*/ 0 w 36"/>
                <a:gd name="T7" fmla="*/ 0 h 51"/>
                <a:gd name="T8" fmla="*/ 0 w 36"/>
                <a:gd name="T9" fmla="*/ 0 h 51"/>
                <a:gd name="T10" fmla="*/ 0 w 36"/>
                <a:gd name="T11" fmla="*/ 0 h 51"/>
                <a:gd name="T12" fmla="*/ 0 w 36"/>
                <a:gd name="T13" fmla="*/ 0 h 51"/>
                <a:gd name="T14" fmla="*/ 0 w 36"/>
                <a:gd name="T15" fmla="*/ 0 h 51"/>
                <a:gd name="T16" fmla="*/ 0 w 36"/>
                <a:gd name="T17" fmla="*/ 0 h 51"/>
                <a:gd name="T18" fmla="*/ 0 w 36"/>
                <a:gd name="T19" fmla="*/ 0 h 51"/>
                <a:gd name="T20" fmla="*/ 0 w 36"/>
                <a:gd name="T21" fmla="*/ 0 h 51"/>
                <a:gd name="T22" fmla="*/ 0 w 36"/>
                <a:gd name="T23" fmla="*/ 0 h 51"/>
                <a:gd name="T24" fmla="*/ 0 w 36"/>
                <a:gd name="T25" fmla="*/ 0 h 51"/>
                <a:gd name="T26" fmla="*/ 0 w 36"/>
                <a:gd name="T27" fmla="*/ 0 h 51"/>
                <a:gd name="T28" fmla="*/ 0 w 36"/>
                <a:gd name="T29" fmla="*/ 0 h 51"/>
                <a:gd name="T30" fmla="*/ 0 w 36"/>
                <a:gd name="T31" fmla="*/ 0 h 51"/>
                <a:gd name="T32" fmla="*/ 0 w 36"/>
                <a:gd name="T33" fmla="*/ 0 h 51"/>
                <a:gd name="T34" fmla="*/ 0 w 36"/>
                <a:gd name="T35" fmla="*/ 0 h 51"/>
                <a:gd name="T36" fmla="*/ 0 w 36"/>
                <a:gd name="T37" fmla="*/ 0 h 51"/>
                <a:gd name="T38" fmla="*/ 0 w 36"/>
                <a:gd name="T39" fmla="*/ 0 h 51"/>
                <a:gd name="T40" fmla="*/ 0 w 36"/>
                <a:gd name="T41" fmla="*/ 0 h 51"/>
                <a:gd name="T42" fmla="*/ 0 w 36"/>
                <a:gd name="T43" fmla="*/ 0 h 51"/>
                <a:gd name="T44" fmla="*/ 0 w 36"/>
                <a:gd name="T45" fmla="*/ 0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6"/>
                <a:gd name="T70" fmla="*/ 0 h 51"/>
                <a:gd name="T71" fmla="*/ 36 w 36"/>
                <a:gd name="T72" fmla="*/ 51 h 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6" h="51">
                  <a:moveTo>
                    <a:pt x="31" y="44"/>
                  </a:moveTo>
                  <a:lnTo>
                    <a:pt x="32" y="41"/>
                  </a:lnTo>
                  <a:lnTo>
                    <a:pt x="34" y="37"/>
                  </a:lnTo>
                  <a:lnTo>
                    <a:pt x="36" y="28"/>
                  </a:lnTo>
                  <a:lnTo>
                    <a:pt x="36" y="19"/>
                  </a:lnTo>
                  <a:lnTo>
                    <a:pt x="35" y="5"/>
                  </a:lnTo>
                  <a:lnTo>
                    <a:pt x="35" y="2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4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4" y="37"/>
                  </a:lnTo>
                  <a:lnTo>
                    <a:pt x="8" y="44"/>
                  </a:lnTo>
                  <a:lnTo>
                    <a:pt x="14" y="49"/>
                  </a:lnTo>
                  <a:lnTo>
                    <a:pt x="17" y="51"/>
                  </a:lnTo>
                  <a:lnTo>
                    <a:pt x="20" y="51"/>
                  </a:lnTo>
                  <a:lnTo>
                    <a:pt x="22" y="51"/>
                  </a:lnTo>
                  <a:lnTo>
                    <a:pt x="25" y="50"/>
                  </a:lnTo>
                  <a:lnTo>
                    <a:pt x="28" y="48"/>
                  </a:lnTo>
                  <a:lnTo>
                    <a:pt x="31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3" name="Freeform 248"/>
            <p:cNvSpPr>
              <a:spLocks/>
            </p:cNvSpPr>
            <p:nvPr/>
          </p:nvSpPr>
          <p:spPr bwMode="auto">
            <a:xfrm>
              <a:off x="4440" y="2007"/>
              <a:ext cx="15" cy="18"/>
            </a:xfrm>
            <a:custGeom>
              <a:avLst/>
              <a:gdLst>
                <a:gd name="T0" fmla="*/ 0 w 38"/>
                <a:gd name="T1" fmla="*/ 0 h 40"/>
                <a:gd name="T2" fmla="*/ 0 w 38"/>
                <a:gd name="T3" fmla="*/ 0 h 40"/>
                <a:gd name="T4" fmla="*/ 0 w 38"/>
                <a:gd name="T5" fmla="*/ 0 h 40"/>
                <a:gd name="T6" fmla="*/ 0 w 38"/>
                <a:gd name="T7" fmla="*/ 0 h 40"/>
                <a:gd name="T8" fmla="*/ 0 w 38"/>
                <a:gd name="T9" fmla="*/ 0 h 40"/>
                <a:gd name="T10" fmla="*/ 0 w 38"/>
                <a:gd name="T11" fmla="*/ 0 h 40"/>
                <a:gd name="T12" fmla="*/ 0 w 38"/>
                <a:gd name="T13" fmla="*/ 0 h 40"/>
                <a:gd name="T14" fmla="*/ 0 w 38"/>
                <a:gd name="T15" fmla="*/ 0 h 40"/>
                <a:gd name="T16" fmla="*/ 0 w 38"/>
                <a:gd name="T17" fmla="*/ 0 h 40"/>
                <a:gd name="T18" fmla="*/ 0 w 38"/>
                <a:gd name="T19" fmla="*/ 0 h 40"/>
                <a:gd name="T20" fmla="*/ 0 w 38"/>
                <a:gd name="T21" fmla="*/ 0 h 40"/>
                <a:gd name="T22" fmla="*/ 0 w 38"/>
                <a:gd name="T23" fmla="*/ 0 h 40"/>
                <a:gd name="T24" fmla="*/ 0 w 38"/>
                <a:gd name="T25" fmla="*/ 0 h 40"/>
                <a:gd name="T26" fmla="*/ 0 w 38"/>
                <a:gd name="T27" fmla="*/ 0 h 40"/>
                <a:gd name="T28" fmla="*/ 0 w 38"/>
                <a:gd name="T29" fmla="*/ 0 h 40"/>
                <a:gd name="T30" fmla="*/ 0 w 38"/>
                <a:gd name="T31" fmla="*/ 0 h 40"/>
                <a:gd name="T32" fmla="*/ 0 w 38"/>
                <a:gd name="T33" fmla="*/ 0 h 40"/>
                <a:gd name="T34" fmla="*/ 0 w 38"/>
                <a:gd name="T35" fmla="*/ 0 h 40"/>
                <a:gd name="T36" fmla="*/ 0 w 38"/>
                <a:gd name="T37" fmla="*/ 0 h 40"/>
                <a:gd name="T38" fmla="*/ 0 w 38"/>
                <a:gd name="T39" fmla="*/ 0 h 40"/>
                <a:gd name="T40" fmla="*/ 0 w 38"/>
                <a:gd name="T41" fmla="*/ 0 h 40"/>
                <a:gd name="T42" fmla="*/ 0 w 38"/>
                <a:gd name="T43" fmla="*/ 0 h 40"/>
                <a:gd name="T44" fmla="*/ 0 w 38"/>
                <a:gd name="T45" fmla="*/ 0 h 40"/>
                <a:gd name="T46" fmla="*/ 0 w 38"/>
                <a:gd name="T47" fmla="*/ 0 h 40"/>
                <a:gd name="T48" fmla="*/ 0 w 38"/>
                <a:gd name="T49" fmla="*/ 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8"/>
                <a:gd name="T76" fmla="*/ 0 h 40"/>
                <a:gd name="T77" fmla="*/ 38 w 38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8" h="40">
                  <a:moveTo>
                    <a:pt x="4" y="31"/>
                  </a:moveTo>
                  <a:lnTo>
                    <a:pt x="8" y="36"/>
                  </a:lnTo>
                  <a:lnTo>
                    <a:pt x="13" y="39"/>
                  </a:lnTo>
                  <a:lnTo>
                    <a:pt x="17" y="40"/>
                  </a:lnTo>
                  <a:lnTo>
                    <a:pt x="21" y="40"/>
                  </a:lnTo>
                  <a:lnTo>
                    <a:pt x="24" y="39"/>
                  </a:lnTo>
                  <a:lnTo>
                    <a:pt x="27" y="38"/>
                  </a:lnTo>
                  <a:lnTo>
                    <a:pt x="30" y="35"/>
                  </a:lnTo>
                  <a:lnTo>
                    <a:pt x="35" y="31"/>
                  </a:lnTo>
                  <a:lnTo>
                    <a:pt x="37" y="27"/>
                  </a:lnTo>
                  <a:lnTo>
                    <a:pt x="38" y="26"/>
                  </a:lnTo>
                  <a:lnTo>
                    <a:pt x="37" y="24"/>
                  </a:lnTo>
                  <a:lnTo>
                    <a:pt x="35" y="20"/>
                  </a:lnTo>
                  <a:lnTo>
                    <a:pt x="32" y="12"/>
                  </a:lnTo>
                  <a:lnTo>
                    <a:pt x="28" y="3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1" y="26"/>
                  </a:lnTo>
                  <a:lnTo>
                    <a:pt x="4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4" name="Freeform 249"/>
            <p:cNvSpPr>
              <a:spLocks/>
            </p:cNvSpPr>
            <p:nvPr/>
          </p:nvSpPr>
          <p:spPr bwMode="auto">
            <a:xfrm>
              <a:off x="4404" y="2066"/>
              <a:ext cx="13" cy="43"/>
            </a:xfrm>
            <a:custGeom>
              <a:avLst/>
              <a:gdLst>
                <a:gd name="T0" fmla="*/ 0 w 33"/>
                <a:gd name="T1" fmla="*/ 0 h 97"/>
                <a:gd name="T2" fmla="*/ 0 w 33"/>
                <a:gd name="T3" fmla="*/ 0 h 97"/>
                <a:gd name="T4" fmla="*/ 0 w 33"/>
                <a:gd name="T5" fmla="*/ 0 h 97"/>
                <a:gd name="T6" fmla="*/ 0 w 33"/>
                <a:gd name="T7" fmla="*/ 0 h 97"/>
                <a:gd name="T8" fmla="*/ 0 w 33"/>
                <a:gd name="T9" fmla="*/ 0 h 97"/>
                <a:gd name="T10" fmla="*/ 0 w 33"/>
                <a:gd name="T11" fmla="*/ 0 h 97"/>
                <a:gd name="T12" fmla="*/ 0 w 33"/>
                <a:gd name="T13" fmla="*/ 0 h 97"/>
                <a:gd name="T14" fmla="*/ 0 w 33"/>
                <a:gd name="T15" fmla="*/ 0 h 97"/>
                <a:gd name="T16" fmla="*/ 0 w 33"/>
                <a:gd name="T17" fmla="*/ 0 h 97"/>
                <a:gd name="T18" fmla="*/ 0 w 33"/>
                <a:gd name="T19" fmla="*/ 0 h 97"/>
                <a:gd name="T20" fmla="*/ 0 w 33"/>
                <a:gd name="T21" fmla="*/ 0 h 97"/>
                <a:gd name="T22" fmla="*/ 0 w 33"/>
                <a:gd name="T23" fmla="*/ 0 h 97"/>
                <a:gd name="T24" fmla="*/ 0 w 33"/>
                <a:gd name="T25" fmla="*/ 0 h 97"/>
                <a:gd name="T26" fmla="*/ 0 w 33"/>
                <a:gd name="T27" fmla="*/ 0 h 97"/>
                <a:gd name="T28" fmla="*/ 0 w 33"/>
                <a:gd name="T29" fmla="*/ 0 h 97"/>
                <a:gd name="T30" fmla="*/ 0 w 33"/>
                <a:gd name="T31" fmla="*/ 0 h 97"/>
                <a:gd name="T32" fmla="*/ 0 w 33"/>
                <a:gd name="T33" fmla="*/ 0 h 97"/>
                <a:gd name="T34" fmla="*/ 0 w 33"/>
                <a:gd name="T35" fmla="*/ 0 h 97"/>
                <a:gd name="T36" fmla="*/ 0 w 33"/>
                <a:gd name="T37" fmla="*/ 0 h 97"/>
                <a:gd name="T38" fmla="*/ 0 w 33"/>
                <a:gd name="T39" fmla="*/ 0 h 97"/>
                <a:gd name="T40" fmla="*/ 0 w 33"/>
                <a:gd name="T41" fmla="*/ 0 h 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3"/>
                <a:gd name="T64" fmla="*/ 0 h 97"/>
                <a:gd name="T65" fmla="*/ 33 w 33"/>
                <a:gd name="T66" fmla="*/ 97 h 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3" h="97">
                  <a:moveTo>
                    <a:pt x="5" y="15"/>
                  </a:moveTo>
                  <a:lnTo>
                    <a:pt x="3" y="23"/>
                  </a:lnTo>
                  <a:lnTo>
                    <a:pt x="0" y="40"/>
                  </a:lnTo>
                  <a:lnTo>
                    <a:pt x="0" y="75"/>
                  </a:lnTo>
                  <a:lnTo>
                    <a:pt x="1" y="96"/>
                  </a:lnTo>
                  <a:lnTo>
                    <a:pt x="2" y="97"/>
                  </a:lnTo>
                  <a:lnTo>
                    <a:pt x="4" y="89"/>
                  </a:lnTo>
                  <a:lnTo>
                    <a:pt x="8" y="72"/>
                  </a:lnTo>
                  <a:lnTo>
                    <a:pt x="17" y="44"/>
                  </a:lnTo>
                  <a:lnTo>
                    <a:pt x="29" y="16"/>
                  </a:lnTo>
                  <a:lnTo>
                    <a:pt x="33" y="7"/>
                  </a:lnTo>
                  <a:lnTo>
                    <a:pt x="29" y="5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9" y="4"/>
                  </a:lnTo>
                  <a:lnTo>
                    <a:pt x="7" y="8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5" name="Freeform 250"/>
            <p:cNvSpPr>
              <a:spLocks/>
            </p:cNvSpPr>
            <p:nvPr/>
          </p:nvSpPr>
          <p:spPr bwMode="auto">
            <a:xfrm>
              <a:off x="4443" y="2042"/>
              <a:ext cx="8" cy="17"/>
            </a:xfrm>
            <a:custGeom>
              <a:avLst/>
              <a:gdLst>
                <a:gd name="T0" fmla="*/ 0 w 22"/>
                <a:gd name="T1" fmla="*/ 0 h 38"/>
                <a:gd name="T2" fmla="*/ 0 w 22"/>
                <a:gd name="T3" fmla="*/ 0 h 38"/>
                <a:gd name="T4" fmla="*/ 0 w 22"/>
                <a:gd name="T5" fmla="*/ 0 h 38"/>
                <a:gd name="T6" fmla="*/ 0 w 22"/>
                <a:gd name="T7" fmla="*/ 0 h 38"/>
                <a:gd name="T8" fmla="*/ 0 w 22"/>
                <a:gd name="T9" fmla="*/ 0 h 38"/>
                <a:gd name="T10" fmla="*/ 0 w 22"/>
                <a:gd name="T11" fmla="*/ 0 h 38"/>
                <a:gd name="T12" fmla="*/ 0 w 22"/>
                <a:gd name="T13" fmla="*/ 0 h 38"/>
                <a:gd name="T14" fmla="*/ 0 w 22"/>
                <a:gd name="T15" fmla="*/ 0 h 38"/>
                <a:gd name="T16" fmla="*/ 0 w 22"/>
                <a:gd name="T17" fmla="*/ 0 h 38"/>
                <a:gd name="T18" fmla="*/ 0 w 22"/>
                <a:gd name="T19" fmla="*/ 0 h 38"/>
                <a:gd name="T20" fmla="*/ 0 w 22"/>
                <a:gd name="T21" fmla="*/ 0 h 38"/>
                <a:gd name="T22" fmla="*/ 0 w 22"/>
                <a:gd name="T23" fmla="*/ 0 h 38"/>
                <a:gd name="T24" fmla="*/ 0 w 22"/>
                <a:gd name="T25" fmla="*/ 0 h 38"/>
                <a:gd name="T26" fmla="*/ 0 w 22"/>
                <a:gd name="T27" fmla="*/ 0 h 38"/>
                <a:gd name="T28" fmla="*/ 0 w 22"/>
                <a:gd name="T29" fmla="*/ 0 h 38"/>
                <a:gd name="T30" fmla="*/ 0 w 22"/>
                <a:gd name="T31" fmla="*/ 0 h 38"/>
                <a:gd name="T32" fmla="*/ 0 w 22"/>
                <a:gd name="T33" fmla="*/ 0 h 38"/>
                <a:gd name="T34" fmla="*/ 0 w 22"/>
                <a:gd name="T35" fmla="*/ 0 h 38"/>
                <a:gd name="T36" fmla="*/ 0 w 22"/>
                <a:gd name="T37" fmla="*/ 0 h 38"/>
                <a:gd name="T38" fmla="*/ 0 w 22"/>
                <a:gd name="T39" fmla="*/ 0 h 38"/>
                <a:gd name="T40" fmla="*/ 0 w 22"/>
                <a:gd name="T41" fmla="*/ 0 h 38"/>
                <a:gd name="T42" fmla="*/ 0 w 22"/>
                <a:gd name="T43" fmla="*/ 0 h 38"/>
                <a:gd name="T44" fmla="*/ 0 w 22"/>
                <a:gd name="T45" fmla="*/ 0 h 3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2"/>
                <a:gd name="T70" fmla="*/ 0 h 38"/>
                <a:gd name="T71" fmla="*/ 22 w 22"/>
                <a:gd name="T72" fmla="*/ 38 h 3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2" h="38">
                  <a:moveTo>
                    <a:pt x="8" y="36"/>
                  </a:moveTo>
                  <a:lnTo>
                    <a:pt x="11" y="38"/>
                  </a:lnTo>
                  <a:lnTo>
                    <a:pt x="13" y="38"/>
                  </a:lnTo>
                  <a:lnTo>
                    <a:pt x="15" y="38"/>
                  </a:lnTo>
                  <a:lnTo>
                    <a:pt x="17" y="37"/>
                  </a:lnTo>
                  <a:lnTo>
                    <a:pt x="18" y="36"/>
                  </a:lnTo>
                  <a:lnTo>
                    <a:pt x="19" y="34"/>
                  </a:lnTo>
                  <a:lnTo>
                    <a:pt x="20" y="32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1" y="23"/>
                  </a:lnTo>
                  <a:lnTo>
                    <a:pt x="19" y="19"/>
                  </a:lnTo>
                  <a:lnTo>
                    <a:pt x="15" y="11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8" y="5"/>
                  </a:lnTo>
                  <a:lnTo>
                    <a:pt x="4" y="12"/>
                  </a:lnTo>
                  <a:lnTo>
                    <a:pt x="0" y="25"/>
                  </a:lnTo>
                  <a:lnTo>
                    <a:pt x="1" y="30"/>
                  </a:lnTo>
                  <a:lnTo>
                    <a:pt x="5" y="35"/>
                  </a:lnTo>
                  <a:lnTo>
                    <a:pt x="8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6" name="Freeform 251"/>
            <p:cNvSpPr>
              <a:spLocks/>
            </p:cNvSpPr>
            <p:nvPr/>
          </p:nvSpPr>
          <p:spPr bwMode="auto">
            <a:xfrm>
              <a:off x="4386" y="1919"/>
              <a:ext cx="29" cy="119"/>
            </a:xfrm>
            <a:custGeom>
              <a:avLst/>
              <a:gdLst>
                <a:gd name="T0" fmla="*/ 0 w 71"/>
                <a:gd name="T1" fmla="*/ 0 h 271"/>
                <a:gd name="T2" fmla="*/ 0 w 71"/>
                <a:gd name="T3" fmla="*/ 0 h 271"/>
                <a:gd name="T4" fmla="*/ 0 w 71"/>
                <a:gd name="T5" fmla="*/ 0 h 271"/>
                <a:gd name="T6" fmla="*/ 0 w 71"/>
                <a:gd name="T7" fmla="*/ 0 h 271"/>
                <a:gd name="T8" fmla="*/ 0 w 71"/>
                <a:gd name="T9" fmla="*/ 0 h 271"/>
                <a:gd name="T10" fmla="*/ 0 w 71"/>
                <a:gd name="T11" fmla="*/ 0 h 271"/>
                <a:gd name="T12" fmla="*/ 0 w 71"/>
                <a:gd name="T13" fmla="*/ 0 h 271"/>
                <a:gd name="T14" fmla="*/ 0 w 71"/>
                <a:gd name="T15" fmla="*/ 0 h 271"/>
                <a:gd name="T16" fmla="*/ 0 w 71"/>
                <a:gd name="T17" fmla="*/ 0 h 271"/>
                <a:gd name="T18" fmla="*/ 0 w 71"/>
                <a:gd name="T19" fmla="*/ 0 h 271"/>
                <a:gd name="T20" fmla="*/ 0 w 71"/>
                <a:gd name="T21" fmla="*/ 0 h 271"/>
                <a:gd name="T22" fmla="*/ 0 w 71"/>
                <a:gd name="T23" fmla="*/ 0 h 271"/>
                <a:gd name="T24" fmla="*/ 0 w 71"/>
                <a:gd name="T25" fmla="*/ 0 h 271"/>
                <a:gd name="T26" fmla="*/ 0 w 71"/>
                <a:gd name="T27" fmla="*/ 0 h 271"/>
                <a:gd name="T28" fmla="*/ 0 w 71"/>
                <a:gd name="T29" fmla="*/ 0 h 271"/>
                <a:gd name="T30" fmla="*/ 0 w 71"/>
                <a:gd name="T31" fmla="*/ 0 h 271"/>
                <a:gd name="T32" fmla="*/ 0 w 71"/>
                <a:gd name="T33" fmla="*/ 0 h 271"/>
                <a:gd name="T34" fmla="*/ 0 w 71"/>
                <a:gd name="T35" fmla="*/ 0 h 271"/>
                <a:gd name="T36" fmla="*/ 0 w 71"/>
                <a:gd name="T37" fmla="*/ 0 h 271"/>
                <a:gd name="T38" fmla="*/ 0 w 71"/>
                <a:gd name="T39" fmla="*/ 0 h 271"/>
                <a:gd name="T40" fmla="*/ 0 w 71"/>
                <a:gd name="T41" fmla="*/ 0 h 271"/>
                <a:gd name="T42" fmla="*/ 0 w 71"/>
                <a:gd name="T43" fmla="*/ 0 h 271"/>
                <a:gd name="T44" fmla="*/ 0 w 71"/>
                <a:gd name="T45" fmla="*/ 0 h 271"/>
                <a:gd name="T46" fmla="*/ 0 w 71"/>
                <a:gd name="T47" fmla="*/ 0 h 271"/>
                <a:gd name="T48" fmla="*/ 0 w 71"/>
                <a:gd name="T49" fmla="*/ 0 h 271"/>
                <a:gd name="T50" fmla="*/ 0 w 71"/>
                <a:gd name="T51" fmla="*/ 0 h 271"/>
                <a:gd name="T52" fmla="*/ 0 w 71"/>
                <a:gd name="T53" fmla="*/ 0 h 271"/>
                <a:gd name="T54" fmla="*/ 0 w 71"/>
                <a:gd name="T55" fmla="*/ 0 h 271"/>
                <a:gd name="T56" fmla="*/ 0 w 71"/>
                <a:gd name="T57" fmla="*/ 0 h 271"/>
                <a:gd name="T58" fmla="*/ 0 w 71"/>
                <a:gd name="T59" fmla="*/ 0 h 271"/>
                <a:gd name="T60" fmla="*/ 0 w 71"/>
                <a:gd name="T61" fmla="*/ 0 h 271"/>
                <a:gd name="T62" fmla="*/ 0 w 71"/>
                <a:gd name="T63" fmla="*/ 0 h 271"/>
                <a:gd name="T64" fmla="*/ 0 w 71"/>
                <a:gd name="T65" fmla="*/ 0 h 271"/>
                <a:gd name="T66" fmla="*/ 0 w 71"/>
                <a:gd name="T67" fmla="*/ 0 h 271"/>
                <a:gd name="T68" fmla="*/ 0 w 71"/>
                <a:gd name="T69" fmla="*/ 0 h 271"/>
                <a:gd name="T70" fmla="*/ 0 w 71"/>
                <a:gd name="T71" fmla="*/ 0 h 271"/>
                <a:gd name="T72" fmla="*/ 0 w 71"/>
                <a:gd name="T73" fmla="*/ 0 h 271"/>
                <a:gd name="T74" fmla="*/ 0 w 71"/>
                <a:gd name="T75" fmla="*/ 0 h 271"/>
                <a:gd name="T76" fmla="*/ 0 w 71"/>
                <a:gd name="T77" fmla="*/ 0 h 271"/>
                <a:gd name="T78" fmla="*/ 0 w 71"/>
                <a:gd name="T79" fmla="*/ 0 h 271"/>
                <a:gd name="T80" fmla="*/ 0 w 71"/>
                <a:gd name="T81" fmla="*/ 0 h 271"/>
                <a:gd name="T82" fmla="*/ 0 w 71"/>
                <a:gd name="T83" fmla="*/ 0 h 271"/>
                <a:gd name="T84" fmla="*/ 0 w 71"/>
                <a:gd name="T85" fmla="*/ 0 h 271"/>
                <a:gd name="T86" fmla="*/ 0 w 71"/>
                <a:gd name="T87" fmla="*/ 0 h 271"/>
                <a:gd name="T88" fmla="*/ 0 w 71"/>
                <a:gd name="T89" fmla="*/ 0 h 271"/>
                <a:gd name="T90" fmla="*/ 0 w 71"/>
                <a:gd name="T91" fmla="*/ 0 h 271"/>
                <a:gd name="T92" fmla="*/ 0 w 71"/>
                <a:gd name="T93" fmla="*/ 0 h 271"/>
                <a:gd name="T94" fmla="*/ 0 w 71"/>
                <a:gd name="T95" fmla="*/ 0 h 271"/>
                <a:gd name="T96" fmla="*/ 0 w 71"/>
                <a:gd name="T97" fmla="*/ 0 h 271"/>
                <a:gd name="T98" fmla="*/ 0 w 71"/>
                <a:gd name="T99" fmla="*/ 0 h 271"/>
                <a:gd name="T100" fmla="*/ 0 w 71"/>
                <a:gd name="T101" fmla="*/ 0 h 271"/>
                <a:gd name="T102" fmla="*/ 0 w 71"/>
                <a:gd name="T103" fmla="*/ 0 h 271"/>
                <a:gd name="T104" fmla="*/ 0 w 71"/>
                <a:gd name="T105" fmla="*/ 0 h 271"/>
                <a:gd name="T106" fmla="*/ 0 w 71"/>
                <a:gd name="T107" fmla="*/ 0 h 271"/>
                <a:gd name="T108" fmla="*/ 0 w 71"/>
                <a:gd name="T109" fmla="*/ 0 h 271"/>
                <a:gd name="T110" fmla="*/ 0 w 71"/>
                <a:gd name="T111" fmla="*/ 0 h 271"/>
                <a:gd name="T112" fmla="*/ 0 w 71"/>
                <a:gd name="T113" fmla="*/ 0 h 271"/>
                <a:gd name="T114" fmla="*/ 0 w 71"/>
                <a:gd name="T115" fmla="*/ 0 h 271"/>
                <a:gd name="T116" fmla="*/ 0 w 71"/>
                <a:gd name="T117" fmla="*/ 0 h 271"/>
                <a:gd name="T118" fmla="*/ 0 w 71"/>
                <a:gd name="T119" fmla="*/ 0 h 271"/>
                <a:gd name="T120" fmla="*/ 0 w 71"/>
                <a:gd name="T121" fmla="*/ 0 h 271"/>
                <a:gd name="T122" fmla="*/ 0 w 71"/>
                <a:gd name="T123" fmla="*/ 0 h 2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"/>
                <a:gd name="T187" fmla="*/ 0 h 271"/>
                <a:gd name="T188" fmla="*/ 71 w 71"/>
                <a:gd name="T189" fmla="*/ 271 h 2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" h="271">
                  <a:moveTo>
                    <a:pt x="0" y="47"/>
                  </a:moveTo>
                  <a:lnTo>
                    <a:pt x="0" y="50"/>
                  </a:lnTo>
                  <a:lnTo>
                    <a:pt x="1" y="55"/>
                  </a:lnTo>
                  <a:lnTo>
                    <a:pt x="4" y="69"/>
                  </a:lnTo>
                  <a:lnTo>
                    <a:pt x="6" y="81"/>
                  </a:lnTo>
                  <a:lnTo>
                    <a:pt x="7" y="83"/>
                  </a:lnTo>
                  <a:lnTo>
                    <a:pt x="11" y="82"/>
                  </a:lnTo>
                  <a:lnTo>
                    <a:pt x="17" y="80"/>
                  </a:lnTo>
                  <a:lnTo>
                    <a:pt x="24" y="80"/>
                  </a:lnTo>
                  <a:lnTo>
                    <a:pt x="28" y="81"/>
                  </a:lnTo>
                  <a:lnTo>
                    <a:pt x="31" y="83"/>
                  </a:lnTo>
                  <a:lnTo>
                    <a:pt x="33" y="86"/>
                  </a:lnTo>
                  <a:lnTo>
                    <a:pt x="35" y="91"/>
                  </a:lnTo>
                  <a:lnTo>
                    <a:pt x="36" y="97"/>
                  </a:lnTo>
                  <a:lnTo>
                    <a:pt x="35" y="106"/>
                  </a:lnTo>
                  <a:lnTo>
                    <a:pt x="31" y="120"/>
                  </a:lnTo>
                  <a:lnTo>
                    <a:pt x="24" y="130"/>
                  </a:lnTo>
                  <a:lnTo>
                    <a:pt x="17" y="138"/>
                  </a:lnTo>
                  <a:lnTo>
                    <a:pt x="10" y="147"/>
                  </a:lnTo>
                  <a:lnTo>
                    <a:pt x="7" y="159"/>
                  </a:lnTo>
                  <a:lnTo>
                    <a:pt x="7" y="166"/>
                  </a:lnTo>
                  <a:lnTo>
                    <a:pt x="8" y="176"/>
                  </a:lnTo>
                  <a:lnTo>
                    <a:pt x="10" y="183"/>
                  </a:lnTo>
                  <a:lnTo>
                    <a:pt x="14" y="188"/>
                  </a:lnTo>
                  <a:lnTo>
                    <a:pt x="19" y="194"/>
                  </a:lnTo>
                  <a:lnTo>
                    <a:pt x="23" y="197"/>
                  </a:lnTo>
                  <a:lnTo>
                    <a:pt x="33" y="203"/>
                  </a:lnTo>
                  <a:lnTo>
                    <a:pt x="37" y="207"/>
                  </a:lnTo>
                  <a:lnTo>
                    <a:pt x="39" y="210"/>
                  </a:lnTo>
                  <a:lnTo>
                    <a:pt x="40" y="215"/>
                  </a:lnTo>
                  <a:lnTo>
                    <a:pt x="40" y="222"/>
                  </a:lnTo>
                  <a:lnTo>
                    <a:pt x="37" y="229"/>
                  </a:lnTo>
                  <a:lnTo>
                    <a:pt x="34" y="237"/>
                  </a:lnTo>
                  <a:lnTo>
                    <a:pt x="32" y="251"/>
                  </a:lnTo>
                  <a:lnTo>
                    <a:pt x="34" y="262"/>
                  </a:lnTo>
                  <a:lnTo>
                    <a:pt x="36" y="266"/>
                  </a:lnTo>
                  <a:lnTo>
                    <a:pt x="38" y="270"/>
                  </a:lnTo>
                  <a:lnTo>
                    <a:pt x="41" y="271"/>
                  </a:lnTo>
                  <a:lnTo>
                    <a:pt x="44" y="271"/>
                  </a:lnTo>
                  <a:lnTo>
                    <a:pt x="48" y="270"/>
                  </a:lnTo>
                  <a:lnTo>
                    <a:pt x="51" y="266"/>
                  </a:lnTo>
                  <a:lnTo>
                    <a:pt x="54" y="260"/>
                  </a:lnTo>
                  <a:lnTo>
                    <a:pt x="59" y="245"/>
                  </a:lnTo>
                  <a:lnTo>
                    <a:pt x="68" y="213"/>
                  </a:lnTo>
                  <a:lnTo>
                    <a:pt x="71" y="147"/>
                  </a:lnTo>
                  <a:lnTo>
                    <a:pt x="68" y="79"/>
                  </a:lnTo>
                  <a:lnTo>
                    <a:pt x="68" y="61"/>
                  </a:lnTo>
                  <a:lnTo>
                    <a:pt x="67" y="56"/>
                  </a:lnTo>
                  <a:lnTo>
                    <a:pt x="63" y="45"/>
                  </a:lnTo>
                  <a:lnTo>
                    <a:pt x="57" y="34"/>
                  </a:lnTo>
                  <a:lnTo>
                    <a:pt x="49" y="24"/>
                  </a:lnTo>
                  <a:lnTo>
                    <a:pt x="33" y="5"/>
                  </a:lnTo>
                  <a:lnTo>
                    <a:pt x="30" y="0"/>
                  </a:lnTo>
                  <a:lnTo>
                    <a:pt x="27" y="4"/>
                  </a:lnTo>
                  <a:lnTo>
                    <a:pt x="22" y="12"/>
                  </a:lnTo>
                  <a:lnTo>
                    <a:pt x="12" y="28"/>
                  </a:lnTo>
                  <a:lnTo>
                    <a:pt x="2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7" name="Freeform 252"/>
            <p:cNvSpPr>
              <a:spLocks/>
            </p:cNvSpPr>
            <p:nvPr/>
          </p:nvSpPr>
          <p:spPr bwMode="auto">
            <a:xfrm>
              <a:off x="4334" y="1919"/>
              <a:ext cx="19" cy="43"/>
            </a:xfrm>
            <a:custGeom>
              <a:avLst/>
              <a:gdLst>
                <a:gd name="T0" fmla="*/ 0 w 44"/>
                <a:gd name="T1" fmla="*/ 0 h 96"/>
                <a:gd name="T2" fmla="*/ 0 w 44"/>
                <a:gd name="T3" fmla="*/ 0 h 96"/>
                <a:gd name="T4" fmla="*/ 0 w 44"/>
                <a:gd name="T5" fmla="*/ 0 h 96"/>
                <a:gd name="T6" fmla="*/ 0 w 44"/>
                <a:gd name="T7" fmla="*/ 0 h 96"/>
                <a:gd name="T8" fmla="*/ 0 w 44"/>
                <a:gd name="T9" fmla="*/ 0 h 96"/>
                <a:gd name="T10" fmla="*/ 0 w 44"/>
                <a:gd name="T11" fmla="*/ 0 h 96"/>
                <a:gd name="T12" fmla="*/ 0 w 44"/>
                <a:gd name="T13" fmla="*/ 0 h 96"/>
                <a:gd name="T14" fmla="*/ 0 w 44"/>
                <a:gd name="T15" fmla="*/ 0 h 96"/>
                <a:gd name="T16" fmla="*/ 0 w 44"/>
                <a:gd name="T17" fmla="*/ 0 h 96"/>
                <a:gd name="T18" fmla="*/ 0 w 44"/>
                <a:gd name="T19" fmla="*/ 0 h 96"/>
                <a:gd name="T20" fmla="*/ 0 w 44"/>
                <a:gd name="T21" fmla="*/ 0 h 96"/>
                <a:gd name="T22" fmla="*/ 0 w 44"/>
                <a:gd name="T23" fmla="*/ 0 h 96"/>
                <a:gd name="T24" fmla="*/ 0 w 44"/>
                <a:gd name="T25" fmla="*/ 0 h 96"/>
                <a:gd name="T26" fmla="*/ 0 w 44"/>
                <a:gd name="T27" fmla="*/ 0 h 96"/>
                <a:gd name="T28" fmla="*/ 0 w 44"/>
                <a:gd name="T29" fmla="*/ 0 h 96"/>
                <a:gd name="T30" fmla="*/ 0 w 44"/>
                <a:gd name="T31" fmla="*/ 0 h 96"/>
                <a:gd name="T32" fmla="*/ 0 w 44"/>
                <a:gd name="T33" fmla="*/ 0 h 96"/>
                <a:gd name="T34" fmla="*/ 0 w 44"/>
                <a:gd name="T35" fmla="*/ 0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96"/>
                <a:gd name="T56" fmla="*/ 44 w 44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96">
                  <a:moveTo>
                    <a:pt x="29" y="96"/>
                  </a:moveTo>
                  <a:lnTo>
                    <a:pt x="24" y="89"/>
                  </a:lnTo>
                  <a:lnTo>
                    <a:pt x="19" y="73"/>
                  </a:lnTo>
                  <a:lnTo>
                    <a:pt x="18" y="56"/>
                  </a:lnTo>
                  <a:lnTo>
                    <a:pt x="21" y="38"/>
                  </a:lnTo>
                  <a:lnTo>
                    <a:pt x="27" y="22"/>
                  </a:lnTo>
                  <a:lnTo>
                    <a:pt x="37" y="7"/>
                  </a:lnTo>
                  <a:lnTo>
                    <a:pt x="44" y="0"/>
                  </a:lnTo>
                  <a:lnTo>
                    <a:pt x="28" y="4"/>
                  </a:lnTo>
                  <a:lnTo>
                    <a:pt x="8" y="15"/>
                  </a:lnTo>
                  <a:lnTo>
                    <a:pt x="3" y="22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1" y="49"/>
                  </a:lnTo>
                  <a:lnTo>
                    <a:pt x="5" y="58"/>
                  </a:lnTo>
                  <a:lnTo>
                    <a:pt x="15" y="77"/>
                  </a:lnTo>
                  <a:lnTo>
                    <a:pt x="29" y="96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8" name="Freeform 253"/>
            <p:cNvSpPr>
              <a:spLocks/>
            </p:cNvSpPr>
            <p:nvPr/>
          </p:nvSpPr>
          <p:spPr bwMode="auto">
            <a:xfrm>
              <a:off x="4335" y="1971"/>
              <a:ext cx="16" cy="23"/>
            </a:xfrm>
            <a:custGeom>
              <a:avLst/>
              <a:gdLst>
                <a:gd name="T0" fmla="*/ 0 w 36"/>
                <a:gd name="T1" fmla="*/ 0 h 51"/>
                <a:gd name="T2" fmla="*/ 0 w 36"/>
                <a:gd name="T3" fmla="*/ 0 h 51"/>
                <a:gd name="T4" fmla="*/ 0 w 36"/>
                <a:gd name="T5" fmla="*/ 0 h 51"/>
                <a:gd name="T6" fmla="*/ 0 w 36"/>
                <a:gd name="T7" fmla="*/ 0 h 51"/>
                <a:gd name="T8" fmla="*/ 0 w 36"/>
                <a:gd name="T9" fmla="*/ 0 h 51"/>
                <a:gd name="T10" fmla="*/ 0 w 36"/>
                <a:gd name="T11" fmla="*/ 0 h 51"/>
                <a:gd name="T12" fmla="*/ 0 w 36"/>
                <a:gd name="T13" fmla="*/ 0 h 51"/>
                <a:gd name="T14" fmla="*/ 0 w 36"/>
                <a:gd name="T15" fmla="*/ 0 h 51"/>
                <a:gd name="T16" fmla="*/ 0 w 36"/>
                <a:gd name="T17" fmla="*/ 0 h 51"/>
                <a:gd name="T18" fmla="*/ 0 w 36"/>
                <a:gd name="T19" fmla="*/ 0 h 51"/>
                <a:gd name="T20" fmla="*/ 0 w 36"/>
                <a:gd name="T21" fmla="*/ 0 h 51"/>
                <a:gd name="T22" fmla="*/ 0 w 36"/>
                <a:gd name="T23" fmla="*/ 0 h 51"/>
                <a:gd name="T24" fmla="*/ 0 w 36"/>
                <a:gd name="T25" fmla="*/ 0 h 51"/>
                <a:gd name="T26" fmla="*/ 0 w 36"/>
                <a:gd name="T27" fmla="*/ 0 h 51"/>
                <a:gd name="T28" fmla="*/ 0 w 36"/>
                <a:gd name="T29" fmla="*/ 0 h 51"/>
                <a:gd name="T30" fmla="*/ 0 w 36"/>
                <a:gd name="T31" fmla="*/ 0 h 51"/>
                <a:gd name="T32" fmla="*/ 0 w 36"/>
                <a:gd name="T33" fmla="*/ 0 h 51"/>
                <a:gd name="T34" fmla="*/ 0 w 36"/>
                <a:gd name="T35" fmla="*/ 0 h 51"/>
                <a:gd name="T36" fmla="*/ 0 w 36"/>
                <a:gd name="T37" fmla="*/ 0 h 51"/>
                <a:gd name="T38" fmla="*/ 0 w 36"/>
                <a:gd name="T39" fmla="*/ 0 h 51"/>
                <a:gd name="T40" fmla="*/ 0 w 36"/>
                <a:gd name="T41" fmla="*/ 0 h 51"/>
                <a:gd name="T42" fmla="*/ 0 w 36"/>
                <a:gd name="T43" fmla="*/ 0 h 51"/>
                <a:gd name="T44" fmla="*/ 0 w 36"/>
                <a:gd name="T45" fmla="*/ 0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6"/>
                <a:gd name="T70" fmla="*/ 0 h 51"/>
                <a:gd name="T71" fmla="*/ 36 w 36"/>
                <a:gd name="T72" fmla="*/ 51 h 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6" h="51">
                  <a:moveTo>
                    <a:pt x="1" y="10"/>
                  </a:moveTo>
                  <a:lnTo>
                    <a:pt x="0" y="16"/>
                  </a:lnTo>
                  <a:lnTo>
                    <a:pt x="0" y="22"/>
                  </a:lnTo>
                  <a:lnTo>
                    <a:pt x="1" y="27"/>
                  </a:lnTo>
                  <a:lnTo>
                    <a:pt x="5" y="36"/>
                  </a:lnTo>
                  <a:lnTo>
                    <a:pt x="10" y="43"/>
                  </a:lnTo>
                  <a:lnTo>
                    <a:pt x="15" y="48"/>
                  </a:lnTo>
                  <a:lnTo>
                    <a:pt x="18" y="51"/>
                  </a:lnTo>
                  <a:lnTo>
                    <a:pt x="19" y="51"/>
                  </a:lnTo>
                  <a:lnTo>
                    <a:pt x="20" y="48"/>
                  </a:lnTo>
                  <a:lnTo>
                    <a:pt x="23" y="41"/>
                  </a:lnTo>
                  <a:lnTo>
                    <a:pt x="29" y="27"/>
                  </a:lnTo>
                  <a:lnTo>
                    <a:pt x="34" y="13"/>
                  </a:lnTo>
                  <a:lnTo>
                    <a:pt x="36" y="9"/>
                  </a:lnTo>
                  <a:lnTo>
                    <a:pt x="31" y="6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3" y="5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9" name="Freeform 254"/>
            <p:cNvSpPr>
              <a:spLocks/>
            </p:cNvSpPr>
            <p:nvPr/>
          </p:nvSpPr>
          <p:spPr bwMode="auto">
            <a:xfrm>
              <a:off x="4342" y="2014"/>
              <a:ext cx="17" cy="18"/>
            </a:xfrm>
            <a:custGeom>
              <a:avLst/>
              <a:gdLst>
                <a:gd name="T0" fmla="*/ 0 w 43"/>
                <a:gd name="T1" fmla="*/ 0 h 39"/>
                <a:gd name="T2" fmla="*/ 0 w 43"/>
                <a:gd name="T3" fmla="*/ 0 h 39"/>
                <a:gd name="T4" fmla="*/ 0 w 43"/>
                <a:gd name="T5" fmla="*/ 0 h 39"/>
                <a:gd name="T6" fmla="*/ 0 w 43"/>
                <a:gd name="T7" fmla="*/ 0 h 39"/>
                <a:gd name="T8" fmla="*/ 0 w 43"/>
                <a:gd name="T9" fmla="*/ 0 h 39"/>
                <a:gd name="T10" fmla="*/ 0 w 43"/>
                <a:gd name="T11" fmla="*/ 0 h 39"/>
                <a:gd name="T12" fmla="*/ 0 w 43"/>
                <a:gd name="T13" fmla="*/ 0 h 39"/>
                <a:gd name="T14" fmla="*/ 0 w 43"/>
                <a:gd name="T15" fmla="*/ 0 h 39"/>
                <a:gd name="T16" fmla="*/ 0 w 43"/>
                <a:gd name="T17" fmla="*/ 0 h 39"/>
                <a:gd name="T18" fmla="*/ 0 w 43"/>
                <a:gd name="T19" fmla="*/ 0 h 39"/>
                <a:gd name="T20" fmla="*/ 0 w 43"/>
                <a:gd name="T21" fmla="*/ 0 h 39"/>
                <a:gd name="T22" fmla="*/ 0 w 43"/>
                <a:gd name="T23" fmla="*/ 0 h 39"/>
                <a:gd name="T24" fmla="*/ 0 w 43"/>
                <a:gd name="T25" fmla="*/ 0 h 39"/>
                <a:gd name="T26" fmla="*/ 0 w 43"/>
                <a:gd name="T27" fmla="*/ 0 h 39"/>
                <a:gd name="T28" fmla="*/ 0 w 43"/>
                <a:gd name="T29" fmla="*/ 0 h 39"/>
                <a:gd name="T30" fmla="*/ 0 w 43"/>
                <a:gd name="T31" fmla="*/ 0 h 39"/>
                <a:gd name="T32" fmla="*/ 0 w 43"/>
                <a:gd name="T33" fmla="*/ 0 h 39"/>
                <a:gd name="T34" fmla="*/ 0 w 43"/>
                <a:gd name="T35" fmla="*/ 0 h 39"/>
                <a:gd name="T36" fmla="*/ 0 w 43"/>
                <a:gd name="T37" fmla="*/ 0 h 39"/>
                <a:gd name="T38" fmla="*/ 0 w 43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3"/>
                <a:gd name="T61" fmla="*/ 0 h 39"/>
                <a:gd name="T62" fmla="*/ 43 w 43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3" h="39">
                  <a:moveTo>
                    <a:pt x="43" y="33"/>
                  </a:moveTo>
                  <a:lnTo>
                    <a:pt x="42" y="31"/>
                  </a:lnTo>
                  <a:lnTo>
                    <a:pt x="40" y="25"/>
                  </a:lnTo>
                  <a:lnTo>
                    <a:pt x="37" y="15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11" y="2"/>
                  </a:lnTo>
                  <a:lnTo>
                    <a:pt x="5" y="6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2" y="23"/>
                  </a:lnTo>
                  <a:lnTo>
                    <a:pt x="5" y="29"/>
                  </a:lnTo>
                  <a:lnTo>
                    <a:pt x="11" y="34"/>
                  </a:lnTo>
                  <a:lnTo>
                    <a:pt x="17" y="37"/>
                  </a:lnTo>
                  <a:lnTo>
                    <a:pt x="26" y="39"/>
                  </a:lnTo>
                  <a:lnTo>
                    <a:pt x="34" y="38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0" name="Freeform 255"/>
            <p:cNvSpPr>
              <a:spLocks/>
            </p:cNvSpPr>
            <p:nvPr/>
          </p:nvSpPr>
          <p:spPr bwMode="auto">
            <a:xfrm>
              <a:off x="4349" y="2047"/>
              <a:ext cx="18" cy="16"/>
            </a:xfrm>
            <a:custGeom>
              <a:avLst/>
              <a:gdLst>
                <a:gd name="T0" fmla="*/ 0 w 45"/>
                <a:gd name="T1" fmla="*/ 0 h 36"/>
                <a:gd name="T2" fmla="*/ 0 w 45"/>
                <a:gd name="T3" fmla="*/ 0 h 36"/>
                <a:gd name="T4" fmla="*/ 0 w 45"/>
                <a:gd name="T5" fmla="*/ 0 h 36"/>
                <a:gd name="T6" fmla="*/ 0 w 45"/>
                <a:gd name="T7" fmla="*/ 0 h 36"/>
                <a:gd name="T8" fmla="*/ 0 w 45"/>
                <a:gd name="T9" fmla="*/ 0 h 36"/>
                <a:gd name="T10" fmla="*/ 0 w 45"/>
                <a:gd name="T11" fmla="*/ 0 h 36"/>
                <a:gd name="T12" fmla="*/ 0 w 45"/>
                <a:gd name="T13" fmla="*/ 0 h 36"/>
                <a:gd name="T14" fmla="*/ 0 w 45"/>
                <a:gd name="T15" fmla="*/ 0 h 36"/>
                <a:gd name="T16" fmla="*/ 0 w 45"/>
                <a:gd name="T17" fmla="*/ 0 h 36"/>
                <a:gd name="T18" fmla="*/ 0 w 45"/>
                <a:gd name="T19" fmla="*/ 0 h 36"/>
                <a:gd name="T20" fmla="*/ 0 w 45"/>
                <a:gd name="T21" fmla="*/ 0 h 36"/>
                <a:gd name="T22" fmla="*/ 0 w 45"/>
                <a:gd name="T23" fmla="*/ 0 h 36"/>
                <a:gd name="T24" fmla="*/ 0 w 45"/>
                <a:gd name="T25" fmla="*/ 0 h 36"/>
                <a:gd name="T26" fmla="*/ 0 w 45"/>
                <a:gd name="T27" fmla="*/ 0 h 36"/>
                <a:gd name="T28" fmla="*/ 0 w 45"/>
                <a:gd name="T29" fmla="*/ 0 h 36"/>
                <a:gd name="T30" fmla="*/ 0 w 45"/>
                <a:gd name="T31" fmla="*/ 0 h 36"/>
                <a:gd name="T32" fmla="*/ 0 w 45"/>
                <a:gd name="T33" fmla="*/ 0 h 36"/>
                <a:gd name="T34" fmla="*/ 0 w 45"/>
                <a:gd name="T35" fmla="*/ 0 h 36"/>
                <a:gd name="T36" fmla="*/ 0 w 45"/>
                <a:gd name="T37" fmla="*/ 0 h 36"/>
                <a:gd name="T38" fmla="*/ 0 w 45"/>
                <a:gd name="T39" fmla="*/ 0 h 36"/>
                <a:gd name="T40" fmla="*/ 0 w 45"/>
                <a:gd name="T41" fmla="*/ 0 h 36"/>
                <a:gd name="T42" fmla="*/ 0 w 45"/>
                <a:gd name="T43" fmla="*/ 0 h 36"/>
                <a:gd name="T44" fmla="*/ 0 w 45"/>
                <a:gd name="T45" fmla="*/ 0 h 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"/>
                <a:gd name="T70" fmla="*/ 0 h 36"/>
                <a:gd name="T71" fmla="*/ 45 w 45"/>
                <a:gd name="T72" fmla="*/ 36 h 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" h="36">
                  <a:moveTo>
                    <a:pt x="12" y="31"/>
                  </a:moveTo>
                  <a:lnTo>
                    <a:pt x="19" y="34"/>
                  </a:lnTo>
                  <a:lnTo>
                    <a:pt x="30" y="36"/>
                  </a:lnTo>
                  <a:lnTo>
                    <a:pt x="38" y="34"/>
                  </a:lnTo>
                  <a:lnTo>
                    <a:pt x="42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5" y="22"/>
                  </a:lnTo>
                  <a:lnTo>
                    <a:pt x="44" y="21"/>
                  </a:lnTo>
                  <a:lnTo>
                    <a:pt x="42" y="17"/>
                  </a:lnTo>
                  <a:lnTo>
                    <a:pt x="39" y="10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5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1" y="24"/>
                  </a:lnTo>
                  <a:lnTo>
                    <a:pt x="4" y="28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1" name="Freeform 256"/>
            <p:cNvSpPr>
              <a:spLocks/>
            </p:cNvSpPr>
            <p:nvPr/>
          </p:nvSpPr>
          <p:spPr bwMode="auto">
            <a:xfrm>
              <a:off x="4305" y="1787"/>
              <a:ext cx="40" cy="29"/>
            </a:xfrm>
            <a:custGeom>
              <a:avLst/>
              <a:gdLst>
                <a:gd name="T0" fmla="*/ 0 w 98"/>
                <a:gd name="T1" fmla="*/ 0 h 67"/>
                <a:gd name="T2" fmla="*/ 0 w 98"/>
                <a:gd name="T3" fmla="*/ 0 h 67"/>
                <a:gd name="T4" fmla="*/ 0 w 98"/>
                <a:gd name="T5" fmla="*/ 0 h 67"/>
                <a:gd name="T6" fmla="*/ 0 w 98"/>
                <a:gd name="T7" fmla="*/ 0 h 67"/>
                <a:gd name="T8" fmla="*/ 0 w 98"/>
                <a:gd name="T9" fmla="*/ 0 h 67"/>
                <a:gd name="T10" fmla="*/ 0 w 98"/>
                <a:gd name="T11" fmla="*/ 0 h 67"/>
                <a:gd name="T12" fmla="*/ 0 w 98"/>
                <a:gd name="T13" fmla="*/ 0 h 67"/>
                <a:gd name="T14" fmla="*/ 0 w 98"/>
                <a:gd name="T15" fmla="*/ 0 h 67"/>
                <a:gd name="T16" fmla="*/ 0 w 98"/>
                <a:gd name="T17" fmla="*/ 0 h 67"/>
                <a:gd name="T18" fmla="*/ 0 w 98"/>
                <a:gd name="T19" fmla="*/ 0 h 67"/>
                <a:gd name="T20" fmla="*/ 0 w 98"/>
                <a:gd name="T21" fmla="*/ 0 h 67"/>
                <a:gd name="T22" fmla="*/ 0 w 98"/>
                <a:gd name="T23" fmla="*/ 0 h 67"/>
                <a:gd name="T24" fmla="*/ 0 w 98"/>
                <a:gd name="T25" fmla="*/ 0 h 67"/>
                <a:gd name="T26" fmla="*/ 0 w 98"/>
                <a:gd name="T27" fmla="*/ 0 h 67"/>
                <a:gd name="T28" fmla="*/ 0 w 98"/>
                <a:gd name="T29" fmla="*/ 0 h 67"/>
                <a:gd name="T30" fmla="*/ 0 w 98"/>
                <a:gd name="T31" fmla="*/ 0 h 67"/>
                <a:gd name="T32" fmla="*/ 0 w 98"/>
                <a:gd name="T33" fmla="*/ 0 h 67"/>
                <a:gd name="T34" fmla="*/ 0 w 98"/>
                <a:gd name="T35" fmla="*/ 0 h 67"/>
                <a:gd name="T36" fmla="*/ 0 w 98"/>
                <a:gd name="T37" fmla="*/ 0 h 67"/>
                <a:gd name="T38" fmla="*/ 0 w 98"/>
                <a:gd name="T39" fmla="*/ 0 h 67"/>
                <a:gd name="T40" fmla="*/ 0 w 98"/>
                <a:gd name="T41" fmla="*/ 0 h 67"/>
                <a:gd name="T42" fmla="*/ 0 w 98"/>
                <a:gd name="T43" fmla="*/ 0 h 67"/>
                <a:gd name="T44" fmla="*/ 0 w 98"/>
                <a:gd name="T45" fmla="*/ 0 h 67"/>
                <a:gd name="T46" fmla="*/ 0 w 98"/>
                <a:gd name="T47" fmla="*/ 0 h 67"/>
                <a:gd name="T48" fmla="*/ 0 w 98"/>
                <a:gd name="T49" fmla="*/ 0 h 67"/>
                <a:gd name="T50" fmla="*/ 0 w 98"/>
                <a:gd name="T51" fmla="*/ 0 h 67"/>
                <a:gd name="T52" fmla="*/ 0 w 98"/>
                <a:gd name="T53" fmla="*/ 0 h 6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8"/>
                <a:gd name="T82" fmla="*/ 0 h 67"/>
                <a:gd name="T83" fmla="*/ 98 w 98"/>
                <a:gd name="T84" fmla="*/ 67 h 6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8" h="67">
                  <a:moveTo>
                    <a:pt x="79" y="6"/>
                  </a:moveTo>
                  <a:lnTo>
                    <a:pt x="84" y="10"/>
                  </a:lnTo>
                  <a:lnTo>
                    <a:pt x="93" y="20"/>
                  </a:lnTo>
                  <a:lnTo>
                    <a:pt x="98" y="30"/>
                  </a:lnTo>
                  <a:lnTo>
                    <a:pt x="98" y="42"/>
                  </a:lnTo>
                  <a:lnTo>
                    <a:pt x="94" y="53"/>
                  </a:lnTo>
                  <a:lnTo>
                    <a:pt x="87" y="63"/>
                  </a:lnTo>
                  <a:lnTo>
                    <a:pt x="82" y="67"/>
                  </a:lnTo>
                  <a:lnTo>
                    <a:pt x="79" y="62"/>
                  </a:lnTo>
                  <a:lnTo>
                    <a:pt x="76" y="54"/>
                  </a:lnTo>
                  <a:lnTo>
                    <a:pt x="72" y="41"/>
                  </a:lnTo>
                  <a:lnTo>
                    <a:pt x="68" y="34"/>
                  </a:lnTo>
                  <a:lnTo>
                    <a:pt x="61" y="28"/>
                  </a:lnTo>
                  <a:lnTo>
                    <a:pt x="57" y="24"/>
                  </a:lnTo>
                  <a:lnTo>
                    <a:pt x="53" y="23"/>
                  </a:lnTo>
                  <a:lnTo>
                    <a:pt x="45" y="21"/>
                  </a:lnTo>
                  <a:lnTo>
                    <a:pt x="36" y="20"/>
                  </a:lnTo>
                  <a:lnTo>
                    <a:pt x="16" y="21"/>
                  </a:lnTo>
                  <a:lnTo>
                    <a:pt x="0" y="20"/>
                  </a:lnTo>
                  <a:lnTo>
                    <a:pt x="5" y="16"/>
                  </a:lnTo>
                  <a:lnTo>
                    <a:pt x="17" y="8"/>
                  </a:lnTo>
                  <a:lnTo>
                    <a:pt x="31" y="3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73" y="4"/>
                  </a:lnTo>
                  <a:lnTo>
                    <a:pt x="79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2" name="Freeform 257"/>
            <p:cNvSpPr>
              <a:spLocks/>
            </p:cNvSpPr>
            <p:nvPr/>
          </p:nvSpPr>
          <p:spPr bwMode="auto">
            <a:xfrm>
              <a:off x="4402" y="1514"/>
              <a:ext cx="28" cy="49"/>
            </a:xfrm>
            <a:custGeom>
              <a:avLst/>
              <a:gdLst>
                <a:gd name="T0" fmla="*/ 0 w 68"/>
                <a:gd name="T1" fmla="*/ 0 h 110"/>
                <a:gd name="T2" fmla="*/ 0 w 68"/>
                <a:gd name="T3" fmla="*/ 0 h 110"/>
                <a:gd name="T4" fmla="*/ 0 w 68"/>
                <a:gd name="T5" fmla="*/ 0 h 110"/>
                <a:gd name="T6" fmla="*/ 0 w 68"/>
                <a:gd name="T7" fmla="*/ 0 h 110"/>
                <a:gd name="T8" fmla="*/ 0 w 68"/>
                <a:gd name="T9" fmla="*/ 0 h 110"/>
                <a:gd name="T10" fmla="*/ 0 w 68"/>
                <a:gd name="T11" fmla="*/ 0 h 110"/>
                <a:gd name="T12" fmla="*/ 0 w 68"/>
                <a:gd name="T13" fmla="*/ 0 h 110"/>
                <a:gd name="T14" fmla="*/ 0 w 68"/>
                <a:gd name="T15" fmla="*/ 0 h 110"/>
                <a:gd name="T16" fmla="*/ 0 w 68"/>
                <a:gd name="T17" fmla="*/ 0 h 110"/>
                <a:gd name="T18" fmla="*/ 0 w 68"/>
                <a:gd name="T19" fmla="*/ 0 h 110"/>
                <a:gd name="T20" fmla="*/ 0 w 68"/>
                <a:gd name="T21" fmla="*/ 0 h 110"/>
                <a:gd name="T22" fmla="*/ 0 w 68"/>
                <a:gd name="T23" fmla="*/ 0 h 110"/>
                <a:gd name="T24" fmla="*/ 0 w 68"/>
                <a:gd name="T25" fmla="*/ 0 h 110"/>
                <a:gd name="T26" fmla="*/ 0 w 68"/>
                <a:gd name="T27" fmla="*/ 0 h 110"/>
                <a:gd name="T28" fmla="*/ 0 w 68"/>
                <a:gd name="T29" fmla="*/ 0 h 110"/>
                <a:gd name="T30" fmla="*/ 0 w 68"/>
                <a:gd name="T31" fmla="*/ 0 h 110"/>
                <a:gd name="T32" fmla="*/ 0 w 68"/>
                <a:gd name="T33" fmla="*/ 0 h 110"/>
                <a:gd name="T34" fmla="*/ 0 w 68"/>
                <a:gd name="T35" fmla="*/ 0 h 110"/>
                <a:gd name="T36" fmla="*/ 0 w 68"/>
                <a:gd name="T37" fmla="*/ 0 h 110"/>
                <a:gd name="T38" fmla="*/ 0 w 68"/>
                <a:gd name="T39" fmla="*/ 0 h 110"/>
                <a:gd name="T40" fmla="*/ 0 w 68"/>
                <a:gd name="T41" fmla="*/ 0 h 110"/>
                <a:gd name="T42" fmla="*/ 0 w 68"/>
                <a:gd name="T43" fmla="*/ 0 h 110"/>
                <a:gd name="T44" fmla="*/ 0 w 68"/>
                <a:gd name="T45" fmla="*/ 0 h 110"/>
                <a:gd name="T46" fmla="*/ 0 w 68"/>
                <a:gd name="T47" fmla="*/ 0 h 110"/>
                <a:gd name="T48" fmla="*/ 0 w 68"/>
                <a:gd name="T49" fmla="*/ 0 h 110"/>
                <a:gd name="T50" fmla="*/ 0 w 68"/>
                <a:gd name="T51" fmla="*/ 0 h 110"/>
                <a:gd name="T52" fmla="*/ 0 w 68"/>
                <a:gd name="T53" fmla="*/ 0 h 110"/>
                <a:gd name="T54" fmla="*/ 0 w 68"/>
                <a:gd name="T55" fmla="*/ 0 h 110"/>
                <a:gd name="T56" fmla="*/ 0 w 68"/>
                <a:gd name="T57" fmla="*/ 0 h 110"/>
                <a:gd name="T58" fmla="*/ 0 w 68"/>
                <a:gd name="T59" fmla="*/ 0 h 110"/>
                <a:gd name="T60" fmla="*/ 0 w 68"/>
                <a:gd name="T61" fmla="*/ 0 h 110"/>
                <a:gd name="T62" fmla="*/ 0 w 68"/>
                <a:gd name="T63" fmla="*/ 0 h 110"/>
                <a:gd name="T64" fmla="*/ 0 w 68"/>
                <a:gd name="T65" fmla="*/ 0 h 110"/>
                <a:gd name="T66" fmla="*/ 0 w 68"/>
                <a:gd name="T67" fmla="*/ 0 h 110"/>
                <a:gd name="T68" fmla="*/ 0 w 68"/>
                <a:gd name="T69" fmla="*/ 0 h 11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8"/>
                <a:gd name="T106" fmla="*/ 0 h 110"/>
                <a:gd name="T107" fmla="*/ 68 w 68"/>
                <a:gd name="T108" fmla="*/ 110 h 11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8" h="110">
                  <a:moveTo>
                    <a:pt x="68" y="5"/>
                  </a:moveTo>
                  <a:lnTo>
                    <a:pt x="62" y="17"/>
                  </a:lnTo>
                  <a:lnTo>
                    <a:pt x="55" y="36"/>
                  </a:lnTo>
                  <a:lnTo>
                    <a:pt x="51" y="50"/>
                  </a:lnTo>
                  <a:lnTo>
                    <a:pt x="51" y="61"/>
                  </a:lnTo>
                  <a:lnTo>
                    <a:pt x="54" y="71"/>
                  </a:lnTo>
                  <a:lnTo>
                    <a:pt x="58" y="83"/>
                  </a:lnTo>
                  <a:lnTo>
                    <a:pt x="62" y="90"/>
                  </a:lnTo>
                  <a:lnTo>
                    <a:pt x="58" y="92"/>
                  </a:lnTo>
                  <a:lnTo>
                    <a:pt x="50" y="96"/>
                  </a:lnTo>
                  <a:lnTo>
                    <a:pt x="33" y="107"/>
                  </a:lnTo>
                  <a:lnTo>
                    <a:pt x="24" y="110"/>
                  </a:lnTo>
                  <a:lnTo>
                    <a:pt x="21" y="110"/>
                  </a:lnTo>
                  <a:lnTo>
                    <a:pt x="18" y="110"/>
                  </a:lnTo>
                  <a:lnTo>
                    <a:pt x="16" y="107"/>
                  </a:lnTo>
                  <a:lnTo>
                    <a:pt x="13" y="103"/>
                  </a:lnTo>
                  <a:lnTo>
                    <a:pt x="12" y="98"/>
                  </a:lnTo>
                  <a:lnTo>
                    <a:pt x="11" y="93"/>
                  </a:lnTo>
                  <a:lnTo>
                    <a:pt x="12" y="88"/>
                  </a:lnTo>
                  <a:lnTo>
                    <a:pt x="14" y="78"/>
                  </a:lnTo>
                  <a:lnTo>
                    <a:pt x="19" y="56"/>
                  </a:lnTo>
                  <a:lnTo>
                    <a:pt x="20" y="45"/>
                  </a:lnTo>
                  <a:lnTo>
                    <a:pt x="19" y="42"/>
                  </a:lnTo>
                  <a:lnTo>
                    <a:pt x="17" y="38"/>
                  </a:lnTo>
                  <a:lnTo>
                    <a:pt x="11" y="29"/>
                  </a:lnTo>
                  <a:lnTo>
                    <a:pt x="0" y="13"/>
                  </a:lnTo>
                  <a:lnTo>
                    <a:pt x="4" y="2"/>
                  </a:lnTo>
                  <a:lnTo>
                    <a:pt x="10" y="1"/>
                  </a:lnTo>
                  <a:lnTo>
                    <a:pt x="21" y="0"/>
                  </a:lnTo>
                  <a:lnTo>
                    <a:pt x="31" y="3"/>
                  </a:lnTo>
                  <a:lnTo>
                    <a:pt x="41" y="5"/>
                  </a:lnTo>
                  <a:lnTo>
                    <a:pt x="50" y="8"/>
                  </a:lnTo>
                  <a:lnTo>
                    <a:pt x="61" y="7"/>
                  </a:lnTo>
                  <a:lnTo>
                    <a:pt x="68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3" name="Freeform 258"/>
            <p:cNvSpPr>
              <a:spLocks/>
            </p:cNvSpPr>
            <p:nvPr/>
          </p:nvSpPr>
          <p:spPr bwMode="auto">
            <a:xfrm>
              <a:off x="4411" y="1566"/>
              <a:ext cx="36" cy="42"/>
            </a:xfrm>
            <a:custGeom>
              <a:avLst/>
              <a:gdLst>
                <a:gd name="T0" fmla="*/ 0 w 89"/>
                <a:gd name="T1" fmla="*/ 0 h 96"/>
                <a:gd name="T2" fmla="*/ 0 w 89"/>
                <a:gd name="T3" fmla="*/ 0 h 96"/>
                <a:gd name="T4" fmla="*/ 0 w 89"/>
                <a:gd name="T5" fmla="*/ 0 h 96"/>
                <a:gd name="T6" fmla="*/ 0 w 89"/>
                <a:gd name="T7" fmla="*/ 0 h 96"/>
                <a:gd name="T8" fmla="*/ 0 w 89"/>
                <a:gd name="T9" fmla="*/ 0 h 96"/>
                <a:gd name="T10" fmla="*/ 0 w 89"/>
                <a:gd name="T11" fmla="*/ 0 h 96"/>
                <a:gd name="T12" fmla="*/ 0 w 89"/>
                <a:gd name="T13" fmla="*/ 0 h 96"/>
                <a:gd name="T14" fmla="*/ 0 w 89"/>
                <a:gd name="T15" fmla="*/ 0 h 96"/>
                <a:gd name="T16" fmla="*/ 0 w 89"/>
                <a:gd name="T17" fmla="*/ 0 h 96"/>
                <a:gd name="T18" fmla="*/ 0 w 89"/>
                <a:gd name="T19" fmla="*/ 0 h 96"/>
                <a:gd name="T20" fmla="*/ 0 w 89"/>
                <a:gd name="T21" fmla="*/ 0 h 96"/>
                <a:gd name="T22" fmla="*/ 0 w 89"/>
                <a:gd name="T23" fmla="*/ 0 h 96"/>
                <a:gd name="T24" fmla="*/ 0 w 89"/>
                <a:gd name="T25" fmla="*/ 0 h 96"/>
                <a:gd name="T26" fmla="*/ 0 w 89"/>
                <a:gd name="T27" fmla="*/ 0 h 96"/>
                <a:gd name="T28" fmla="*/ 0 w 89"/>
                <a:gd name="T29" fmla="*/ 0 h 96"/>
                <a:gd name="T30" fmla="*/ 0 w 89"/>
                <a:gd name="T31" fmla="*/ 0 h 96"/>
                <a:gd name="T32" fmla="*/ 0 w 89"/>
                <a:gd name="T33" fmla="*/ 0 h 96"/>
                <a:gd name="T34" fmla="*/ 0 w 89"/>
                <a:gd name="T35" fmla="*/ 0 h 96"/>
                <a:gd name="T36" fmla="*/ 0 w 89"/>
                <a:gd name="T37" fmla="*/ 0 h 96"/>
                <a:gd name="T38" fmla="*/ 0 w 89"/>
                <a:gd name="T39" fmla="*/ 0 h 96"/>
                <a:gd name="T40" fmla="*/ 0 w 89"/>
                <a:gd name="T41" fmla="*/ 0 h 96"/>
                <a:gd name="T42" fmla="*/ 0 w 89"/>
                <a:gd name="T43" fmla="*/ 0 h 96"/>
                <a:gd name="T44" fmla="*/ 0 w 89"/>
                <a:gd name="T45" fmla="*/ 0 h 96"/>
                <a:gd name="T46" fmla="*/ 0 w 89"/>
                <a:gd name="T47" fmla="*/ 0 h 96"/>
                <a:gd name="T48" fmla="*/ 0 w 89"/>
                <a:gd name="T49" fmla="*/ 0 h 96"/>
                <a:gd name="T50" fmla="*/ 0 w 89"/>
                <a:gd name="T51" fmla="*/ 0 h 96"/>
                <a:gd name="T52" fmla="*/ 0 w 89"/>
                <a:gd name="T53" fmla="*/ 0 h 96"/>
                <a:gd name="T54" fmla="*/ 0 w 89"/>
                <a:gd name="T55" fmla="*/ 0 h 96"/>
                <a:gd name="T56" fmla="*/ 0 w 89"/>
                <a:gd name="T57" fmla="*/ 0 h 96"/>
                <a:gd name="T58" fmla="*/ 0 w 89"/>
                <a:gd name="T59" fmla="*/ 0 h 96"/>
                <a:gd name="T60" fmla="*/ 0 w 89"/>
                <a:gd name="T61" fmla="*/ 0 h 96"/>
                <a:gd name="T62" fmla="*/ 0 w 89"/>
                <a:gd name="T63" fmla="*/ 0 h 96"/>
                <a:gd name="T64" fmla="*/ 0 w 89"/>
                <a:gd name="T65" fmla="*/ 0 h 96"/>
                <a:gd name="T66" fmla="*/ 0 w 89"/>
                <a:gd name="T67" fmla="*/ 0 h 96"/>
                <a:gd name="T68" fmla="*/ 0 w 89"/>
                <a:gd name="T69" fmla="*/ 0 h 96"/>
                <a:gd name="T70" fmla="*/ 0 w 89"/>
                <a:gd name="T71" fmla="*/ 0 h 96"/>
                <a:gd name="T72" fmla="*/ 0 w 89"/>
                <a:gd name="T73" fmla="*/ 0 h 96"/>
                <a:gd name="T74" fmla="*/ 0 w 89"/>
                <a:gd name="T75" fmla="*/ 0 h 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9"/>
                <a:gd name="T115" fmla="*/ 0 h 96"/>
                <a:gd name="T116" fmla="*/ 89 w 89"/>
                <a:gd name="T117" fmla="*/ 96 h 9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9" h="96">
                  <a:moveTo>
                    <a:pt x="38" y="25"/>
                  </a:moveTo>
                  <a:lnTo>
                    <a:pt x="28" y="26"/>
                  </a:lnTo>
                  <a:lnTo>
                    <a:pt x="13" y="30"/>
                  </a:lnTo>
                  <a:lnTo>
                    <a:pt x="4" y="37"/>
                  </a:lnTo>
                  <a:lnTo>
                    <a:pt x="0" y="47"/>
                  </a:lnTo>
                  <a:lnTo>
                    <a:pt x="1" y="58"/>
                  </a:lnTo>
                  <a:lnTo>
                    <a:pt x="5" y="69"/>
                  </a:lnTo>
                  <a:lnTo>
                    <a:pt x="9" y="74"/>
                  </a:lnTo>
                  <a:lnTo>
                    <a:pt x="10" y="77"/>
                  </a:lnTo>
                  <a:lnTo>
                    <a:pt x="16" y="84"/>
                  </a:lnTo>
                  <a:lnTo>
                    <a:pt x="22" y="90"/>
                  </a:lnTo>
                  <a:lnTo>
                    <a:pt x="29" y="94"/>
                  </a:lnTo>
                  <a:lnTo>
                    <a:pt x="36" y="96"/>
                  </a:lnTo>
                  <a:lnTo>
                    <a:pt x="39" y="96"/>
                  </a:lnTo>
                  <a:lnTo>
                    <a:pt x="42" y="95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6" y="87"/>
                  </a:lnTo>
                  <a:lnTo>
                    <a:pt x="45" y="83"/>
                  </a:lnTo>
                  <a:lnTo>
                    <a:pt x="43" y="78"/>
                  </a:lnTo>
                  <a:lnTo>
                    <a:pt x="36" y="70"/>
                  </a:lnTo>
                  <a:lnTo>
                    <a:pt x="30" y="62"/>
                  </a:lnTo>
                  <a:lnTo>
                    <a:pt x="27" y="56"/>
                  </a:lnTo>
                  <a:lnTo>
                    <a:pt x="31" y="50"/>
                  </a:lnTo>
                  <a:lnTo>
                    <a:pt x="38" y="45"/>
                  </a:lnTo>
                  <a:lnTo>
                    <a:pt x="52" y="38"/>
                  </a:lnTo>
                  <a:lnTo>
                    <a:pt x="63" y="34"/>
                  </a:lnTo>
                  <a:lnTo>
                    <a:pt x="73" y="30"/>
                  </a:lnTo>
                  <a:lnTo>
                    <a:pt x="80" y="23"/>
                  </a:lnTo>
                  <a:lnTo>
                    <a:pt x="87" y="11"/>
                  </a:lnTo>
                  <a:lnTo>
                    <a:pt x="89" y="0"/>
                  </a:lnTo>
                  <a:lnTo>
                    <a:pt x="88" y="1"/>
                  </a:lnTo>
                  <a:lnTo>
                    <a:pt x="83" y="4"/>
                  </a:lnTo>
                  <a:lnTo>
                    <a:pt x="64" y="16"/>
                  </a:lnTo>
                  <a:lnTo>
                    <a:pt x="42" y="25"/>
                  </a:lnTo>
                  <a:lnTo>
                    <a:pt x="3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4" name="Freeform 259"/>
            <p:cNvSpPr>
              <a:spLocks/>
            </p:cNvSpPr>
            <p:nvPr/>
          </p:nvSpPr>
          <p:spPr bwMode="auto">
            <a:xfrm>
              <a:off x="4406" y="1622"/>
              <a:ext cx="48" cy="55"/>
            </a:xfrm>
            <a:custGeom>
              <a:avLst/>
              <a:gdLst>
                <a:gd name="T0" fmla="*/ 0 w 119"/>
                <a:gd name="T1" fmla="*/ 0 h 125"/>
                <a:gd name="T2" fmla="*/ 0 w 119"/>
                <a:gd name="T3" fmla="*/ 0 h 125"/>
                <a:gd name="T4" fmla="*/ 0 w 119"/>
                <a:gd name="T5" fmla="*/ 0 h 125"/>
                <a:gd name="T6" fmla="*/ 0 w 119"/>
                <a:gd name="T7" fmla="*/ 0 h 125"/>
                <a:gd name="T8" fmla="*/ 0 w 119"/>
                <a:gd name="T9" fmla="*/ 0 h 125"/>
                <a:gd name="T10" fmla="*/ 0 w 119"/>
                <a:gd name="T11" fmla="*/ 0 h 125"/>
                <a:gd name="T12" fmla="*/ 0 w 119"/>
                <a:gd name="T13" fmla="*/ 0 h 125"/>
                <a:gd name="T14" fmla="*/ 0 w 119"/>
                <a:gd name="T15" fmla="*/ 0 h 125"/>
                <a:gd name="T16" fmla="*/ 0 w 119"/>
                <a:gd name="T17" fmla="*/ 0 h 125"/>
                <a:gd name="T18" fmla="*/ 0 w 119"/>
                <a:gd name="T19" fmla="*/ 0 h 125"/>
                <a:gd name="T20" fmla="*/ 0 w 119"/>
                <a:gd name="T21" fmla="*/ 0 h 125"/>
                <a:gd name="T22" fmla="*/ 0 w 119"/>
                <a:gd name="T23" fmla="*/ 0 h 125"/>
                <a:gd name="T24" fmla="*/ 0 w 119"/>
                <a:gd name="T25" fmla="*/ 0 h 125"/>
                <a:gd name="T26" fmla="*/ 0 w 119"/>
                <a:gd name="T27" fmla="*/ 0 h 125"/>
                <a:gd name="T28" fmla="*/ 0 w 119"/>
                <a:gd name="T29" fmla="*/ 0 h 125"/>
                <a:gd name="T30" fmla="*/ 0 w 119"/>
                <a:gd name="T31" fmla="*/ 0 h 125"/>
                <a:gd name="T32" fmla="*/ 0 w 119"/>
                <a:gd name="T33" fmla="*/ 0 h 125"/>
                <a:gd name="T34" fmla="*/ 0 w 119"/>
                <a:gd name="T35" fmla="*/ 0 h 125"/>
                <a:gd name="T36" fmla="*/ 0 w 119"/>
                <a:gd name="T37" fmla="*/ 0 h 125"/>
                <a:gd name="T38" fmla="*/ 0 w 119"/>
                <a:gd name="T39" fmla="*/ 0 h 125"/>
                <a:gd name="T40" fmla="*/ 0 w 119"/>
                <a:gd name="T41" fmla="*/ 0 h 125"/>
                <a:gd name="T42" fmla="*/ 0 w 119"/>
                <a:gd name="T43" fmla="*/ 0 h 125"/>
                <a:gd name="T44" fmla="*/ 0 w 119"/>
                <a:gd name="T45" fmla="*/ 0 h 125"/>
                <a:gd name="T46" fmla="*/ 0 w 119"/>
                <a:gd name="T47" fmla="*/ 0 h 125"/>
                <a:gd name="T48" fmla="*/ 0 w 119"/>
                <a:gd name="T49" fmla="*/ 0 h 125"/>
                <a:gd name="T50" fmla="*/ 0 w 119"/>
                <a:gd name="T51" fmla="*/ 0 h 125"/>
                <a:gd name="T52" fmla="*/ 0 w 119"/>
                <a:gd name="T53" fmla="*/ 0 h 125"/>
                <a:gd name="T54" fmla="*/ 0 w 119"/>
                <a:gd name="T55" fmla="*/ 0 h 125"/>
                <a:gd name="T56" fmla="*/ 0 w 119"/>
                <a:gd name="T57" fmla="*/ 0 h 125"/>
                <a:gd name="T58" fmla="*/ 0 w 119"/>
                <a:gd name="T59" fmla="*/ 0 h 125"/>
                <a:gd name="T60" fmla="*/ 0 w 119"/>
                <a:gd name="T61" fmla="*/ 0 h 125"/>
                <a:gd name="T62" fmla="*/ 0 w 119"/>
                <a:gd name="T63" fmla="*/ 0 h 125"/>
                <a:gd name="T64" fmla="*/ 0 w 119"/>
                <a:gd name="T65" fmla="*/ 0 h 125"/>
                <a:gd name="T66" fmla="*/ 0 w 119"/>
                <a:gd name="T67" fmla="*/ 0 h 125"/>
                <a:gd name="T68" fmla="*/ 0 w 119"/>
                <a:gd name="T69" fmla="*/ 0 h 125"/>
                <a:gd name="T70" fmla="*/ 0 w 119"/>
                <a:gd name="T71" fmla="*/ 0 h 125"/>
                <a:gd name="T72" fmla="*/ 0 w 119"/>
                <a:gd name="T73" fmla="*/ 0 h 125"/>
                <a:gd name="T74" fmla="*/ 0 w 119"/>
                <a:gd name="T75" fmla="*/ 0 h 12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125"/>
                <a:gd name="T116" fmla="*/ 119 w 119"/>
                <a:gd name="T117" fmla="*/ 125 h 12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125">
                  <a:moveTo>
                    <a:pt x="22" y="31"/>
                  </a:moveTo>
                  <a:lnTo>
                    <a:pt x="19" y="32"/>
                  </a:lnTo>
                  <a:lnTo>
                    <a:pt x="13" y="35"/>
                  </a:lnTo>
                  <a:lnTo>
                    <a:pt x="8" y="39"/>
                  </a:lnTo>
                  <a:lnTo>
                    <a:pt x="1" y="48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3" y="75"/>
                  </a:lnTo>
                  <a:lnTo>
                    <a:pt x="12" y="98"/>
                  </a:lnTo>
                  <a:lnTo>
                    <a:pt x="27" y="119"/>
                  </a:lnTo>
                  <a:lnTo>
                    <a:pt x="32" y="123"/>
                  </a:lnTo>
                  <a:lnTo>
                    <a:pt x="35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3" y="124"/>
                  </a:lnTo>
                  <a:lnTo>
                    <a:pt x="48" y="121"/>
                  </a:lnTo>
                  <a:lnTo>
                    <a:pt x="52" y="117"/>
                  </a:lnTo>
                  <a:lnTo>
                    <a:pt x="55" y="113"/>
                  </a:lnTo>
                  <a:lnTo>
                    <a:pt x="56" y="110"/>
                  </a:lnTo>
                  <a:lnTo>
                    <a:pt x="56" y="105"/>
                  </a:lnTo>
                  <a:lnTo>
                    <a:pt x="56" y="100"/>
                  </a:lnTo>
                  <a:lnTo>
                    <a:pt x="54" y="95"/>
                  </a:lnTo>
                  <a:lnTo>
                    <a:pt x="50" y="85"/>
                  </a:lnTo>
                  <a:lnTo>
                    <a:pt x="44" y="65"/>
                  </a:lnTo>
                  <a:lnTo>
                    <a:pt x="49" y="54"/>
                  </a:lnTo>
                  <a:lnTo>
                    <a:pt x="57" y="54"/>
                  </a:lnTo>
                  <a:lnTo>
                    <a:pt x="73" y="52"/>
                  </a:lnTo>
                  <a:lnTo>
                    <a:pt x="87" y="49"/>
                  </a:lnTo>
                  <a:lnTo>
                    <a:pt x="101" y="42"/>
                  </a:lnTo>
                  <a:lnTo>
                    <a:pt x="111" y="29"/>
                  </a:lnTo>
                  <a:lnTo>
                    <a:pt x="117" y="12"/>
                  </a:lnTo>
                  <a:lnTo>
                    <a:pt x="119" y="0"/>
                  </a:lnTo>
                  <a:lnTo>
                    <a:pt x="110" y="6"/>
                  </a:lnTo>
                  <a:lnTo>
                    <a:pt x="95" y="13"/>
                  </a:lnTo>
                  <a:lnTo>
                    <a:pt x="65" y="22"/>
                  </a:lnTo>
                  <a:lnTo>
                    <a:pt x="31" y="28"/>
                  </a:lnTo>
                  <a:lnTo>
                    <a:pt x="2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5" name="Freeform 260"/>
            <p:cNvSpPr>
              <a:spLocks/>
            </p:cNvSpPr>
            <p:nvPr/>
          </p:nvSpPr>
          <p:spPr bwMode="auto">
            <a:xfrm>
              <a:off x="4419" y="1707"/>
              <a:ext cx="52" cy="35"/>
            </a:xfrm>
            <a:custGeom>
              <a:avLst/>
              <a:gdLst>
                <a:gd name="T0" fmla="*/ 0 w 124"/>
                <a:gd name="T1" fmla="*/ 0 h 79"/>
                <a:gd name="T2" fmla="*/ 0 w 124"/>
                <a:gd name="T3" fmla="*/ 0 h 79"/>
                <a:gd name="T4" fmla="*/ 0 w 124"/>
                <a:gd name="T5" fmla="*/ 0 h 79"/>
                <a:gd name="T6" fmla="*/ 0 w 124"/>
                <a:gd name="T7" fmla="*/ 0 h 79"/>
                <a:gd name="T8" fmla="*/ 0 w 124"/>
                <a:gd name="T9" fmla="*/ 0 h 79"/>
                <a:gd name="T10" fmla="*/ 0 w 124"/>
                <a:gd name="T11" fmla="*/ 0 h 79"/>
                <a:gd name="T12" fmla="*/ 0 w 124"/>
                <a:gd name="T13" fmla="*/ 0 h 79"/>
                <a:gd name="T14" fmla="*/ 0 w 124"/>
                <a:gd name="T15" fmla="*/ 0 h 79"/>
                <a:gd name="T16" fmla="*/ 0 w 124"/>
                <a:gd name="T17" fmla="*/ 0 h 79"/>
                <a:gd name="T18" fmla="*/ 0 w 124"/>
                <a:gd name="T19" fmla="*/ 0 h 79"/>
                <a:gd name="T20" fmla="*/ 0 w 124"/>
                <a:gd name="T21" fmla="*/ 0 h 79"/>
                <a:gd name="T22" fmla="*/ 0 w 124"/>
                <a:gd name="T23" fmla="*/ 0 h 79"/>
                <a:gd name="T24" fmla="*/ 0 w 124"/>
                <a:gd name="T25" fmla="*/ 0 h 79"/>
                <a:gd name="T26" fmla="*/ 0 w 124"/>
                <a:gd name="T27" fmla="*/ 0 h 79"/>
                <a:gd name="T28" fmla="*/ 0 w 124"/>
                <a:gd name="T29" fmla="*/ 0 h 79"/>
                <a:gd name="T30" fmla="*/ 0 w 124"/>
                <a:gd name="T31" fmla="*/ 0 h 79"/>
                <a:gd name="T32" fmla="*/ 0 w 124"/>
                <a:gd name="T33" fmla="*/ 0 h 79"/>
                <a:gd name="T34" fmla="*/ 0 w 124"/>
                <a:gd name="T35" fmla="*/ 0 h 79"/>
                <a:gd name="T36" fmla="*/ 0 w 124"/>
                <a:gd name="T37" fmla="*/ 0 h 79"/>
                <a:gd name="T38" fmla="*/ 0 w 124"/>
                <a:gd name="T39" fmla="*/ 0 h 79"/>
                <a:gd name="T40" fmla="*/ 0 w 124"/>
                <a:gd name="T41" fmla="*/ 0 h 79"/>
                <a:gd name="T42" fmla="*/ 0 w 124"/>
                <a:gd name="T43" fmla="*/ 0 h 79"/>
                <a:gd name="T44" fmla="*/ 0 w 124"/>
                <a:gd name="T45" fmla="*/ 0 h 79"/>
                <a:gd name="T46" fmla="*/ 0 w 124"/>
                <a:gd name="T47" fmla="*/ 0 h 79"/>
                <a:gd name="T48" fmla="*/ 0 w 124"/>
                <a:gd name="T49" fmla="*/ 0 h 79"/>
                <a:gd name="T50" fmla="*/ 0 w 124"/>
                <a:gd name="T51" fmla="*/ 0 h 79"/>
                <a:gd name="T52" fmla="*/ 0 w 124"/>
                <a:gd name="T53" fmla="*/ 0 h 79"/>
                <a:gd name="T54" fmla="*/ 0 w 124"/>
                <a:gd name="T55" fmla="*/ 0 h 79"/>
                <a:gd name="T56" fmla="*/ 0 w 124"/>
                <a:gd name="T57" fmla="*/ 0 h 79"/>
                <a:gd name="T58" fmla="*/ 0 w 124"/>
                <a:gd name="T59" fmla="*/ 0 h 79"/>
                <a:gd name="T60" fmla="*/ 0 w 124"/>
                <a:gd name="T61" fmla="*/ 0 h 79"/>
                <a:gd name="T62" fmla="*/ 0 w 124"/>
                <a:gd name="T63" fmla="*/ 0 h 79"/>
                <a:gd name="T64" fmla="*/ 0 w 124"/>
                <a:gd name="T65" fmla="*/ 0 h 79"/>
                <a:gd name="T66" fmla="*/ 0 w 124"/>
                <a:gd name="T67" fmla="*/ 0 h 79"/>
                <a:gd name="T68" fmla="*/ 0 w 124"/>
                <a:gd name="T69" fmla="*/ 0 h 79"/>
                <a:gd name="T70" fmla="*/ 0 w 124"/>
                <a:gd name="T71" fmla="*/ 0 h 79"/>
                <a:gd name="T72" fmla="*/ 0 w 124"/>
                <a:gd name="T73" fmla="*/ 0 h 79"/>
                <a:gd name="T74" fmla="*/ 0 w 124"/>
                <a:gd name="T75" fmla="*/ 0 h 79"/>
                <a:gd name="T76" fmla="*/ 0 w 124"/>
                <a:gd name="T77" fmla="*/ 0 h 79"/>
                <a:gd name="T78" fmla="*/ 0 w 124"/>
                <a:gd name="T79" fmla="*/ 0 h 79"/>
                <a:gd name="T80" fmla="*/ 0 w 124"/>
                <a:gd name="T81" fmla="*/ 0 h 79"/>
                <a:gd name="T82" fmla="*/ 0 w 124"/>
                <a:gd name="T83" fmla="*/ 0 h 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4"/>
                <a:gd name="T127" fmla="*/ 0 h 79"/>
                <a:gd name="T128" fmla="*/ 124 w 124"/>
                <a:gd name="T129" fmla="*/ 79 h 7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4" h="79">
                  <a:moveTo>
                    <a:pt x="10" y="77"/>
                  </a:moveTo>
                  <a:lnTo>
                    <a:pt x="11" y="79"/>
                  </a:lnTo>
                  <a:lnTo>
                    <a:pt x="12" y="79"/>
                  </a:lnTo>
                  <a:lnTo>
                    <a:pt x="14" y="77"/>
                  </a:lnTo>
                  <a:lnTo>
                    <a:pt x="16" y="76"/>
                  </a:lnTo>
                  <a:lnTo>
                    <a:pt x="20" y="74"/>
                  </a:lnTo>
                  <a:lnTo>
                    <a:pt x="23" y="72"/>
                  </a:lnTo>
                  <a:lnTo>
                    <a:pt x="27" y="70"/>
                  </a:lnTo>
                  <a:lnTo>
                    <a:pt x="26" y="67"/>
                  </a:lnTo>
                  <a:lnTo>
                    <a:pt x="27" y="53"/>
                  </a:lnTo>
                  <a:lnTo>
                    <a:pt x="29" y="46"/>
                  </a:lnTo>
                  <a:lnTo>
                    <a:pt x="32" y="41"/>
                  </a:lnTo>
                  <a:lnTo>
                    <a:pt x="35" y="38"/>
                  </a:lnTo>
                  <a:lnTo>
                    <a:pt x="37" y="37"/>
                  </a:lnTo>
                  <a:lnTo>
                    <a:pt x="42" y="35"/>
                  </a:lnTo>
                  <a:lnTo>
                    <a:pt x="55" y="33"/>
                  </a:lnTo>
                  <a:lnTo>
                    <a:pt x="87" y="30"/>
                  </a:lnTo>
                  <a:lnTo>
                    <a:pt x="104" y="29"/>
                  </a:lnTo>
                  <a:lnTo>
                    <a:pt x="109" y="21"/>
                  </a:lnTo>
                  <a:lnTo>
                    <a:pt x="118" y="9"/>
                  </a:lnTo>
                  <a:lnTo>
                    <a:pt x="123" y="2"/>
                  </a:lnTo>
                  <a:lnTo>
                    <a:pt x="124" y="1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21" y="0"/>
                  </a:lnTo>
                  <a:lnTo>
                    <a:pt x="120" y="0"/>
                  </a:lnTo>
                  <a:lnTo>
                    <a:pt x="115" y="1"/>
                  </a:lnTo>
                  <a:lnTo>
                    <a:pt x="98" y="6"/>
                  </a:lnTo>
                  <a:lnTo>
                    <a:pt x="90" y="8"/>
                  </a:lnTo>
                  <a:lnTo>
                    <a:pt x="84" y="10"/>
                  </a:lnTo>
                  <a:lnTo>
                    <a:pt x="72" y="10"/>
                  </a:lnTo>
                  <a:lnTo>
                    <a:pt x="60" y="8"/>
                  </a:lnTo>
                  <a:lnTo>
                    <a:pt x="37" y="6"/>
                  </a:lnTo>
                  <a:lnTo>
                    <a:pt x="23" y="11"/>
                  </a:lnTo>
                  <a:lnTo>
                    <a:pt x="16" y="17"/>
                  </a:lnTo>
                  <a:lnTo>
                    <a:pt x="6" y="26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2" y="54"/>
                  </a:lnTo>
                  <a:lnTo>
                    <a:pt x="7" y="69"/>
                  </a:lnTo>
                  <a:lnTo>
                    <a:pt x="10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6" name="Freeform 261"/>
            <p:cNvSpPr>
              <a:spLocks/>
            </p:cNvSpPr>
            <p:nvPr/>
          </p:nvSpPr>
          <p:spPr bwMode="auto">
            <a:xfrm>
              <a:off x="4420" y="1774"/>
              <a:ext cx="48" cy="29"/>
            </a:xfrm>
            <a:custGeom>
              <a:avLst/>
              <a:gdLst>
                <a:gd name="T0" fmla="*/ 0 w 117"/>
                <a:gd name="T1" fmla="*/ 0 h 66"/>
                <a:gd name="T2" fmla="*/ 0 w 117"/>
                <a:gd name="T3" fmla="*/ 0 h 66"/>
                <a:gd name="T4" fmla="*/ 0 w 117"/>
                <a:gd name="T5" fmla="*/ 0 h 66"/>
                <a:gd name="T6" fmla="*/ 0 w 117"/>
                <a:gd name="T7" fmla="*/ 0 h 66"/>
                <a:gd name="T8" fmla="*/ 0 w 117"/>
                <a:gd name="T9" fmla="*/ 0 h 66"/>
                <a:gd name="T10" fmla="*/ 0 w 117"/>
                <a:gd name="T11" fmla="*/ 0 h 66"/>
                <a:gd name="T12" fmla="*/ 0 w 117"/>
                <a:gd name="T13" fmla="*/ 0 h 66"/>
                <a:gd name="T14" fmla="*/ 0 w 117"/>
                <a:gd name="T15" fmla="*/ 0 h 66"/>
                <a:gd name="T16" fmla="*/ 0 w 117"/>
                <a:gd name="T17" fmla="*/ 0 h 66"/>
                <a:gd name="T18" fmla="*/ 0 w 117"/>
                <a:gd name="T19" fmla="*/ 0 h 66"/>
                <a:gd name="T20" fmla="*/ 0 w 117"/>
                <a:gd name="T21" fmla="*/ 0 h 66"/>
                <a:gd name="T22" fmla="*/ 0 w 117"/>
                <a:gd name="T23" fmla="*/ 0 h 66"/>
                <a:gd name="T24" fmla="*/ 0 w 117"/>
                <a:gd name="T25" fmla="*/ 0 h 66"/>
                <a:gd name="T26" fmla="*/ 0 w 117"/>
                <a:gd name="T27" fmla="*/ 0 h 66"/>
                <a:gd name="T28" fmla="*/ 0 w 117"/>
                <a:gd name="T29" fmla="*/ 0 h 66"/>
                <a:gd name="T30" fmla="*/ 0 w 117"/>
                <a:gd name="T31" fmla="*/ 0 h 66"/>
                <a:gd name="T32" fmla="*/ 0 w 117"/>
                <a:gd name="T33" fmla="*/ 0 h 66"/>
                <a:gd name="T34" fmla="*/ 0 w 117"/>
                <a:gd name="T35" fmla="*/ 0 h 66"/>
                <a:gd name="T36" fmla="*/ 0 w 117"/>
                <a:gd name="T37" fmla="*/ 0 h 66"/>
                <a:gd name="T38" fmla="*/ 0 w 117"/>
                <a:gd name="T39" fmla="*/ 0 h 66"/>
                <a:gd name="T40" fmla="*/ 0 w 117"/>
                <a:gd name="T41" fmla="*/ 0 h 66"/>
                <a:gd name="T42" fmla="*/ 0 w 117"/>
                <a:gd name="T43" fmla="*/ 0 h 66"/>
                <a:gd name="T44" fmla="*/ 0 w 117"/>
                <a:gd name="T45" fmla="*/ 0 h 66"/>
                <a:gd name="T46" fmla="*/ 0 w 117"/>
                <a:gd name="T47" fmla="*/ 0 h 66"/>
                <a:gd name="T48" fmla="*/ 0 w 117"/>
                <a:gd name="T49" fmla="*/ 0 h 66"/>
                <a:gd name="T50" fmla="*/ 0 w 117"/>
                <a:gd name="T51" fmla="*/ 0 h 66"/>
                <a:gd name="T52" fmla="*/ 0 w 117"/>
                <a:gd name="T53" fmla="*/ 0 h 66"/>
                <a:gd name="T54" fmla="*/ 0 w 117"/>
                <a:gd name="T55" fmla="*/ 0 h 66"/>
                <a:gd name="T56" fmla="*/ 0 w 117"/>
                <a:gd name="T57" fmla="*/ 0 h 66"/>
                <a:gd name="T58" fmla="*/ 0 w 117"/>
                <a:gd name="T59" fmla="*/ 0 h 66"/>
                <a:gd name="T60" fmla="*/ 0 w 117"/>
                <a:gd name="T61" fmla="*/ 0 h 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7"/>
                <a:gd name="T94" fmla="*/ 0 h 66"/>
                <a:gd name="T95" fmla="*/ 117 w 117"/>
                <a:gd name="T96" fmla="*/ 66 h 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7" h="66">
                  <a:moveTo>
                    <a:pt x="23" y="66"/>
                  </a:moveTo>
                  <a:lnTo>
                    <a:pt x="30" y="58"/>
                  </a:lnTo>
                  <a:lnTo>
                    <a:pt x="39" y="53"/>
                  </a:lnTo>
                  <a:lnTo>
                    <a:pt x="49" y="49"/>
                  </a:lnTo>
                  <a:lnTo>
                    <a:pt x="70" y="44"/>
                  </a:lnTo>
                  <a:lnTo>
                    <a:pt x="90" y="40"/>
                  </a:lnTo>
                  <a:lnTo>
                    <a:pt x="106" y="33"/>
                  </a:lnTo>
                  <a:lnTo>
                    <a:pt x="112" y="28"/>
                  </a:lnTo>
                  <a:lnTo>
                    <a:pt x="115" y="21"/>
                  </a:lnTo>
                  <a:lnTo>
                    <a:pt x="117" y="11"/>
                  </a:lnTo>
                  <a:lnTo>
                    <a:pt x="109" y="12"/>
                  </a:lnTo>
                  <a:lnTo>
                    <a:pt x="95" y="14"/>
                  </a:lnTo>
                  <a:lnTo>
                    <a:pt x="69" y="17"/>
                  </a:lnTo>
                  <a:lnTo>
                    <a:pt x="56" y="16"/>
                  </a:lnTo>
                  <a:lnTo>
                    <a:pt x="44" y="10"/>
                  </a:lnTo>
                  <a:lnTo>
                    <a:pt x="38" y="5"/>
                  </a:lnTo>
                  <a:lnTo>
                    <a:pt x="35" y="4"/>
                  </a:lnTo>
                  <a:lnTo>
                    <a:pt x="32" y="2"/>
                  </a:lnTo>
                  <a:lnTo>
                    <a:pt x="26" y="1"/>
                  </a:lnTo>
                  <a:lnTo>
                    <a:pt x="20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2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7"/>
                  </a:lnTo>
                  <a:lnTo>
                    <a:pt x="6" y="30"/>
                  </a:lnTo>
                  <a:lnTo>
                    <a:pt x="18" y="57"/>
                  </a:lnTo>
                  <a:lnTo>
                    <a:pt x="23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7" name="Freeform 262"/>
            <p:cNvSpPr>
              <a:spLocks/>
            </p:cNvSpPr>
            <p:nvPr/>
          </p:nvSpPr>
          <p:spPr bwMode="auto">
            <a:xfrm>
              <a:off x="4430" y="1842"/>
              <a:ext cx="36" cy="33"/>
            </a:xfrm>
            <a:custGeom>
              <a:avLst/>
              <a:gdLst>
                <a:gd name="T0" fmla="*/ 0 w 86"/>
                <a:gd name="T1" fmla="*/ 0 h 74"/>
                <a:gd name="T2" fmla="*/ 0 w 86"/>
                <a:gd name="T3" fmla="*/ 0 h 74"/>
                <a:gd name="T4" fmla="*/ 0 w 86"/>
                <a:gd name="T5" fmla="*/ 0 h 74"/>
                <a:gd name="T6" fmla="*/ 0 w 86"/>
                <a:gd name="T7" fmla="*/ 0 h 74"/>
                <a:gd name="T8" fmla="*/ 0 w 86"/>
                <a:gd name="T9" fmla="*/ 0 h 74"/>
                <a:gd name="T10" fmla="*/ 0 w 86"/>
                <a:gd name="T11" fmla="*/ 0 h 74"/>
                <a:gd name="T12" fmla="*/ 0 w 86"/>
                <a:gd name="T13" fmla="*/ 0 h 74"/>
                <a:gd name="T14" fmla="*/ 0 w 86"/>
                <a:gd name="T15" fmla="*/ 0 h 74"/>
                <a:gd name="T16" fmla="*/ 0 w 86"/>
                <a:gd name="T17" fmla="*/ 0 h 74"/>
                <a:gd name="T18" fmla="*/ 0 w 86"/>
                <a:gd name="T19" fmla="*/ 0 h 74"/>
                <a:gd name="T20" fmla="*/ 0 w 86"/>
                <a:gd name="T21" fmla="*/ 0 h 74"/>
                <a:gd name="T22" fmla="*/ 0 w 86"/>
                <a:gd name="T23" fmla="*/ 0 h 74"/>
                <a:gd name="T24" fmla="*/ 0 w 86"/>
                <a:gd name="T25" fmla="*/ 0 h 74"/>
                <a:gd name="T26" fmla="*/ 0 w 86"/>
                <a:gd name="T27" fmla="*/ 0 h 74"/>
                <a:gd name="T28" fmla="*/ 0 w 86"/>
                <a:gd name="T29" fmla="*/ 0 h 74"/>
                <a:gd name="T30" fmla="*/ 0 w 86"/>
                <a:gd name="T31" fmla="*/ 0 h 74"/>
                <a:gd name="T32" fmla="*/ 0 w 86"/>
                <a:gd name="T33" fmla="*/ 0 h 74"/>
                <a:gd name="T34" fmla="*/ 0 w 86"/>
                <a:gd name="T35" fmla="*/ 0 h 74"/>
                <a:gd name="T36" fmla="*/ 0 w 86"/>
                <a:gd name="T37" fmla="*/ 0 h 74"/>
                <a:gd name="T38" fmla="*/ 0 w 86"/>
                <a:gd name="T39" fmla="*/ 0 h 74"/>
                <a:gd name="T40" fmla="*/ 0 w 86"/>
                <a:gd name="T41" fmla="*/ 0 h 74"/>
                <a:gd name="T42" fmla="*/ 0 w 86"/>
                <a:gd name="T43" fmla="*/ 0 h 74"/>
                <a:gd name="T44" fmla="*/ 0 w 86"/>
                <a:gd name="T45" fmla="*/ 0 h 74"/>
                <a:gd name="T46" fmla="*/ 0 w 86"/>
                <a:gd name="T47" fmla="*/ 0 h 74"/>
                <a:gd name="T48" fmla="*/ 0 w 86"/>
                <a:gd name="T49" fmla="*/ 0 h 74"/>
                <a:gd name="T50" fmla="*/ 0 w 86"/>
                <a:gd name="T51" fmla="*/ 0 h 74"/>
                <a:gd name="T52" fmla="*/ 0 w 86"/>
                <a:gd name="T53" fmla="*/ 0 h 7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6"/>
                <a:gd name="T82" fmla="*/ 0 h 74"/>
                <a:gd name="T83" fmla="*/ 86 w 86"/>
                <a:gd name="T84" fmla="*/ 74 h 7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6" h="74">
                  <a:moveTo>
                    <a:pt x="1" y="34"/>
                  </a:moveTo>
                  <a:lnTo>
                    <a:pt x="0" y="46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1" y="72"/>
                  </a:lnTo>
                  <a:lnTo>
                    <a:pt x="2" y="73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5" y="74"/>
                  </a:lnTo>
                  <a:lnTo>
                    <a:pt x="6" y="74"/>
                  </a:lnTo>
                  <a:lnTo>
                    <a:pt x="8" y="73"/>
                  </a:lnTo>
                  <a:lnTo>
                    <a:pt x="13" y="71"/>
                  </a:lnTo>
                  <a:lnTo>
                    <a:pt x="27" y="65"/>
                  </a:lnTo>
                  <a:lnTo>
                    <a:pt x="38" y="59"/>
                  </a:lnTo>
                  <a:lnTo>
                    <a:pt x="39" y="54"/>
                  </a:lnTo>
                  <a:lnTo>
                    <a:pt x="42" y="48"/>
                  </a:lnTo>
                  <a:lnTo>
                    <a:pt x="45" y="44"/>
                  </a:lnTo>
                  <a:lnTo>
                    <a:pt x="54" y="35"/>
                  </a:lnTo>
                  <a:lnTo>
                    <a:pt x="64" y="27"/>
                  </a:lnTo>
                  <a:lnTo>
                    <a:pt x="82" y="7"/>
                  </a:lnTo>
                  <a:lnTo>
                    <a:pt x="86" y="0"/>
                  </a:lnTo>
                  <a:lnTo>
                    <a:pt x="83" y="2"/>
                  </a:lnTo>
                  <a:lnTo>
                    <a:pt x="70" y="6"/>
                  </a:lnTo>
                  <a:lnTo>
                    <a:pt x="31" y="21"/>
                  </a:lnTo>
                  <a:lnTo>
                    <a:pt x="2" y="33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8" name="Freeform 263"/>
            <p:cNvSpPr>
              <a:spLocks/>
            </p:cNvSpPr>
            <p:nvPr/>
          </p:nvSpPr>
          <p:spPr bwMode="auto">
            <a:xfrm>
              <a:off x="4312" y="1843"/>
              <a:ext cx="27" cy="26"/>
            </a:xfrm>
            <a:custGeom>
              <a:avLst/>
              <a:gdLst>
                <a:gd name="T0" fmla="*/ 0 w 69"/>
                <a:gd name="T1" fmla="*/ 0 h 60"/>
                <a:gd name="T2" fmla="*/ 0 w 69"/>
                <a:gd name="T3" fmla="*/ 0 h 60"/>
                <a:gd name="T4" fmla="*/ 0 w 69"/>
                <a:gd name="T5" fmla="*/ 0 h 60"/>
                <a:gd name="T6" fmla="*/ 0 w 69"/>
                <a:gd name="T7" fmla="*/ 0 h 60"/>
                <a:gd name="T8" fmla="*/ 0 w 69"/>
                <a:gd name="T9" fmla="*/ 0 h 60"/>
                <a:gd name="T10" fmla="*/ 0 w 69"/>
                <a:gd name="T11" fmla="*/ 0 h 60"/>
                <a:gd name="T12" fmla="*/ 0 w 69"/>
                <a:gd name="T13" fmla="*/ 0 h 60"/>
                <a:gd name="T14" fmla="*/ 0 w 69"/>
                <a:gd name="T15" fmla="*/ 0 h 60"/>
                <a:gd name="T16" fmla="*/ 0 w 69"/>
                <a:gd name="T17" fmla="*/ 0 h 60"/>
                <a:gd name="T18" fmla="*/ 0 w 69"/>
                <a:gd name="T19" fmla="*/ 0 h 60"/>
                <a:gd name="T20" fmla="*/ 0 w 69"/>
                <a:gd name="T21" fmla="*/ 0 h 60"/>
                <a:gd name="T22" fmla="*/ 0 w 69"/>
                <a:gd name="T23" fmla="*/ 0 h 60"/>
                <a:gd name="T24" fmla="*/ 0 w 69"/>
                <a:gd name="T25" fmla="*/ 0 h 60"/>
                <a:gd name="T26" fmla="*/ 0 w 69"/>
                <a:gd name="T27" fmla="*/ 0 h 60"/>
                <a:gd name="T28" fmla="*/ 0 w 69"/>
                <a:gd name="T29" fmla="*/ 0 h 60"/>
                <a:gd name="T30" fmla="*/ 0 w 69"/>
                <a:gd name="T31" fmla="*/ 0 h 60"/>
                <a:gd name="T32" fmla="*/ 0 w 69"/>
                <a:gd name="T33" fmla="*/ 0 h 60"/>
                <a:gd name="T34" fmla="*/ 0 w 69"/>
                <a:gd name="T35" fmla="*/ 0 h 60"/>
                <a:gd name="T36" fmla="*/ 0 w 69"/>
                <a:gd name="T37" fmla="*/ 0 h 60"/>
                <a:gd name="T38" fmla="*/ 0 w 69"/>
                <a:gd name="T39" fmla="*/ 0 h 60"/>
                <a:gd name="T40" fmla="*/ 0 w 69"/>
                <a:gd name="T41" fmla="*/ 0 h 60"/>
                <a:gd name="T42" fmla="*/ 0 w 69"/>
                <a:gd name="T43" fmla="*/ 0 h 60"/>
                <a:gd name="T44" fmla="*/ 0 w 69"/>
                <a:gd name="T45" fmla="*/ 0 h 60"/>
                <a:gd name="T46" fmla="*/ 0 w 69"/>
                <a:gd name="T47" fmla="*/ 0 h 60"/>
                <a:gd name="T48" fmla="*/ 0 w 69"/>
                <a:gd name="T49" fmla="*/ 0 h 60"/>
                <a:gd name="T50" fmla="*/ 0 w 69"/>
                <a:gd name="T51" fmla="*/ 0 h 60"/>
                <a:gd name="T52" fmla="*/ 0 w 69"/>
                <a:gd name="T53" fmla="*/ 0 h 60"/>
                <a:gd name="T54" fmla="*/ 0 w 69"/>
                <a:gd name="T55" fmla="*/ 0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9"/>
                <a:gd name="T85" fmla="*/ 0 h 60"/>
                <a:gd name="T86" fmla="*/ 69 w 69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9" h="60">
                  <a:moveTo>
                    <a:pt x="52" y="60"/>
                  </a:moveTo>
                  <a:lnTo>
                    <a:pt x="57" y="60"/>
                  </a:lnTo>
                  <a:lnTo>
                    <a:pt x="59" y="59"/>
                  </a:lnTo>
                  <a:lnTo>
                    <a:pt x="61" y="57"/>
                  </a:lnTo>
                  <a:lnTo>
                    <a:pt x="65" y="53"/>
                  </a:lnTo>
                  <a:lnTo>
                    <a:pt x="68" y="48"/>
                  </a:lnTo>
                  <a:lnTo>
                    <a:pt x="69" y="43"/>
                  </a:lnTo>
                  <a:lnTo>
                    <a:pt x="69" y="38"/>
                  </a:lnTo>
                  <a:lnTo>
                    <a:pt x="66" y="34"/>
                  </a:lnTo>
                  <a:lnTo>
                    <a:pt x="61" y="27"/>
                  </a:lnTo>
                  <a:lnTo>
                    <a:pt x="47" y="12"/>
                  </a:lnTo>
                  <a:lnTo>
                    <a:pt x="30" y="2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19" y="1"/>
                  </a:lnTo>
                  <a:lnTo>
                    <a:pt x="16" y="2"/>
                  </a:lnTo>
                  <a:lnTo>
                    <a:pt x="10" y="5"/>
                  </a:lnTo>
                  <a:lnTo>
                    <a:pt x="5" y="9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9" y="35"/>
                  </a:lnTo>
                  <a:lnTo>
                    <a:pt x="17" y="43"/>
                  </a:lnTo>
                  <a:lnTo>
                    <a:pt x="37" y="55"/>
                  </a:lnTo>
                  <a:lnTo>
                    <a:pt x="52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9" name="Freeform 264"/>
            <p:cNvSpPr>
              <a:spLocks/>
            </p:cNvSpPr>
            <p:nvPr/>
          </p:nvSpPr>
          <p:spPr bwMode="auto">
            <a:xfrm>
              <a:off x="4439" y="1871"/>
              <a:ext cx="23" cy="20"/>
            </a:xfrm>
            <a:custGeom>
              <a:avLst/>
              <a:gdLst>
                <a:gd name="T0" fmla="*/ 0 w 56"/>
                <a:gd name="T1" fmla="*/ 0 h 44"/>
                <a:gd name="T2" fmla="*/ 0 w 56"/>
                <a:gd name="T3" fmla="*/ 0 h 44"/>
                <a:gd name="T4" fmla="*/ 0 w 56"/>
                <a:gd name="T5" fmla="*/ 0 h 44"/>
                <a:gd name="T6" fmla="*/ 0 w 56"/>
                <a:gd name="T7" fmla="*/ 0 h 44"/>
                <a:gd name="T8" fmla="*/ 0 w 56"/>
                <a:gd name="T9" fmla="*/ 0 h 44"/>
                <a:gd name="T10" fmla="*/ 0 w 56"/>
                <a:gd name="T11" fmla="*/ 0 h 44"/>
                <a:gd name="T12" fmla="*/ 0 w 56"/>
                <a:gd name="T13" fmla="*/ 0 h 44"/>
                <a:gd name="T14" fmla="*/ 0 w 56"/>
                <a:gd name="T15" fmla="*/ 0 h 44"/>
                <a:gd name="T16" fmla="*/ 0 w 56"/>
                <a:gd name="T17" fmla="*/ 0 h 44"/>
                <a:gd name="T18" fmla="*/ 0 w 56"/>
                <a:gd name="T19" fmla="*/ 0 h 44"/>
                <a:gd name="T20" fmla="*/ 0 w 56"/>
                <a:gd name="T21" fmla="*/ 0 h 44"/>
                <a:gd name="T22" fmla="*/ 0 w 56"/>
                <a:gd name="T23" fmla="*/ 0 h 44"/>
                <a:gd name="T24" fmla="*/ 0 w 56"/>
                <a:gd name="T25" fmla="*/ 0 h 44"/>
                <a:gd name="T26" fmla="*/ 0 w 56"/>
                <a:gd name="T27" fmla="*/ 0 h 44"/>
                <a:gd name="T28" fmla="*/ 0 w 56"/>
                <a:gd name="T29" fmla="*/ 0 h 44"/>
                <a:gd name="T30" fmla="*/ 0 w 56"/>
                <a:gd name="T31" fmla="*/ 0 h 44"/>
                <a:gd name="T32" fmla="*/ 0 w 56"/>
                <a:gd name="T33" fmla="*/ 0 h 44"/>
                <a:gd name="T34" fmla="*/ 0 w 56"/>
                <a:gd name="T35" fmla="*/ 0 h 44"/>
                <a:gd name="T36" fmla="*/ 0 w 56"/>
                <a:gd name="T37" fmla="*/ 0 h 44"/>
                <a:gd name="T38" fmla="*/ 0 w 56"/>
                <a:gd name="T39" fmla="*/ 0 h 44"/>
                <a:gd name="T40" fmla="*/ 0 w 56"/>
                <a:gd name="T41" fmla="*/ 0 h 44"/>
                <a:gd name="T42" fmla="*/ 0 w 56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44"/>
                <a:gd name="T68" fmla="*/ 56 w 56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44">
                  <a:moveTo>
                    <a:pt x="0" y="44"/>
                  </a:moveTo>
                  <a:lnTo>
                    <a:pt x="4" y="44"/>
                  </a:lnTo>
                  <a:lnTo>
                    <a:pt x="13" y="43"/>
                  </a:lnTo>
                  <a:lnTo>
                    <a:pt x="30" y="40"/>
                  </a:lnTo>
                  <a:lnTo>
                    <a:pt x="47" y="37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3" y="28"/>
                  </a:lnTo>
                  <a:lnTo>
                    <a:pt x="54" y="17"/>
                  </a:lnTo>
                  <a:lnTo>
                    <a:pt x="55" y="7"/>
                  </a:lnTo>
                  <a:lnTo>
                    <a:pt x="56" y="4"/>
                  </a:lnTo>
                  <a:lnTo>
                    <a:pt x="53" y="4"/>
                  </a:lnTo>
                  <a:lnTo>
                    <a:pt x="49" y="3"/>
                  </a:lnTo>
                  <a:lnTo>
                    <a:pt x="40" y="2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8" y="4"/>
                  </a:lnTo>
                  <a:lnTo>
                    <a:pt x="23" y="11"/>
                  </a:lnTo>
                  <a:lnTo>
                    <a:pt x="13" y="26"/>
                  </a:lnTo>
                  <a:lnTo>
                    <a:pt x="2" y="4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0" name="Freeform 265"/>
            <p:cNvSpPr>
              <a:spLocks/>
            </p:cNvSpPr>
            <p:nvPr/>
          </p:nvSpPr>
          <p:spPr bwMode="auto">
            <a:xfrm>
              <a:off x="4152" y="1641"/>
              <a:ext cx="15" cy="73"/>
            </a:xfrm>
            <a:custGeom>
              <a:avLst/>
              <a:gdLst>
                <a:gd name="T0" fmla="*/ 0 w 37"/>
                <a:gd name="T1" fmla="*/ 0 h 164"/>
                <a:gd name="T2" fmla="*/ 0 w 37"/>
                <a:gd name="T3" fmla="*/ 0 h 164"/>
                <a:gd name="T4" fmla="*/ 0 w 37"/>
                <a:gd name="T5" fmla="*/ 0 h 164"/>
                <a:gd name="T6" fmla="*/ 0 w 37"/>
                <a:gd name="T7" fmla="*/ 0 h 164"/>
                <a:gd name="T8" fmla="*/ 0 w 37"/>
                <a:gd name="T9" fmla="*/ 0 h 164"/>
                <a:gd name="T10" fmla="*/ 0 w 37"/>
                <a:gd name="T11" fmla="*/ 0 h 164"/>
                <a:gd name="T12" fmla="*/ 0 w 37"/>
                <a:gd name="T13" fmla="*/ 0 h 164"/>
                <a:gd name="T14" fmla="*/ 0 w 37"/>
                <a:gd name="T15" fmla="*/ 0 h 164"/>
                <a:gd name="T16" fmla="*/ 0 w 37"/>
                <a:gd name="T17" fmla="*/ 0 h 164"/>
                <a:gd name="T18" fmla="*/ 0 w 37"/>
                <a:gd name="T19" fmla="*/ 0 h 164"/>
                <a:gd name="T20" fmla="*/ 0 w 37"/>
                <a:gd name="T21" fmla="*/ 0 h 164"/>
                <a:gd name="T22" fmla="*/ 0 w 37"/>
                <a:gd name="T23" fmla="*/ 0 h 164"/>
                <a:gd name="T24" fmla="*/ 0 w 37"/>
                <a:gd name="T25" fmla="*/ 0 h 164"/>
                <a:gd name="T26" fmla="*/ 0 w 37"/>
                <a:gd name="T27" fmla="*/ 0 h 164"/>
                <a:gd name="T28" fmla="*/ 0 w 37"/>
                <a:gd name="T29" fmla="*/ 0 h 164"/>
                <a:gd name="T30" fmla="*/ 0 w 37"/>
                <a:gd name="T31" fmla="*/ 0 h 164"/>
                <a:gd name="T32" fmla="*/ 0 w 37"/>
                <a:gd name="T33" fmla="*/ 0 h 1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164"/>
                <a:gd name="T53" fmla="*/ 37 w 37"/>
                <a:gd name="T54" fmla="*/ 164 h 1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164">
                  <a:moveTo>
                    <a:pt x="23" y="164"/>
                  </a:moveTo>
                  <a:lnTo>
                    <a:pt x="23" y="153"/>
                  </a:lnTo>
                  <a:lnTo>
                    <a:pt x="25" y="128"/>
                  </a:lnTo>
                  <a:lnTo>
                    <a:pt x="30" y="80"/>
                  </a:lnTo>
                  <a:lnTo>
                    <a:pt x="35" y="31"/>
                  </a:lnTo>
                  <a:lnTo>
                    <a:pt x="37" y="19"/>
                  </a:lnTo>
                  <a:lnTo>
                    <a:pt x="33" y="18"/>
                  </a:lnTo>
                  <a:lnTo>
                    <a:pt x="27" y="15"/>
                  </a:lnTo>
                  <a:lnTo>
                    <a:pt x="15" y="9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" y="45"/>
                  </a:lnTo>
                  <a:lnTo>
                    <a:pt x="6" y="96"/>
                  </a:lnTo>
                  <a:lnTo>
                    <a:pt x="18" y="150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1" name="Freeform 266"/>
            <p:cNvSpPr>
              <a:spLocks/>
            </p:cNvSpPr>
            <p:nvPr/>
          </p:nvSpPr>
          <p:spPr bwMode="auto">
            <a:xfrm>
              <a:off x="3677" y="2149"/>
              <a:ext cx="218" cy="356"/>
            </a:xfrm>
            <a:custGeom>
              <a:avLst/>
              <a:gdLst>
                <a:gd name="T0" fmla="*/ 0 w 531"/>
                <a:gd name="T1" fmla="*/ 0 h 810"/>
                <a:gd name="T2" fmla="*/ 0 w 531"/>
                <a:gd name="T3" fmla="*/ 0 h 810"/>
                <a:gd name="T4" fmla="*/ 0 w 531"/>
                <a:gd name="T5" fmla="*/ 0 h 810"/>
                <a:gd name="T6" fmla="*/ 0 w 531"/>
                <a:gd name="T7" fmla="*/ 0 h 810"/>
                <a:gd name="T8" fmla="*/ 0 w 531"/>
                <a:gd name="T9" fmla="*/ 0 h 810"/>
                <a:gd name="T10" fmla="*/ 0 w 531"/>
                <a:gd name="T11" fmla="*/ 0 h 810"/>
                <a:gd name="T12" fmla="*/ 0 w 531"/>
                <a:gd name="T13" fmla="*/ 0 h 810"/>
                <a:gd name="T14" fmla="*/ 0 w 531"/>
                <a:gd name="T15" fmla="*/ 0 h 810"/>
                <a:gd name="T16" fmla="*/ 0 w 531"/>
                <a:gd name="T17" fmla="*/ 0 h 810"/>
                <a:gd name="T18" fmla="*/ 0 w 531"/>
                <a:gd name="T19" fmla="*/ 0 h 810"/>
                <a:gd name="T20" fmla="*/ 0 w 531"/>
                <a:gd name="T21" fmla="*/ 0 h 810"/>
                <a:gd name="T22" fmla="*/ 0 w 531"/>
                <a:gd name="T23" fmla="*/ 0 h 810"/>
                <a:gd name="T24" fmla="*/ 0 w 531"/>
                <a:gd name="T25" fmla="*/ 0 h 810"/>
                <a:gd name="T26" fmla="*/ 0 w 531"/>
                <a:gd name="T27" fmla="*/ 0 h 810"/>
                <a:gd name="T28" fmla="*/ 0 w 531"/>
                <a:gd name="T29" fmla="*/ 0 h 810"/>
                <a:gd name="T30" fmla="*/ 0 w 531"/>
                <a:gd name="T31" fmla="*/ 0 h 810"/>
                <a:gd name="T32" fmla="*/ 0 w 531"/>
                <a:gd name="T33" fmla="*/ 0 h 810"/>
                <a:gd name="T34" fmla="*/ 0 w 531"/>
                <a:gd name="T35" fmla="*/ 0 h 810"/>
                <a:gd name="T36" fmla="*/ 0 w 531"/>
                <a:gd name="T37" fmla="*/ 0 h 810"/>
                <a:gd name="T38" fmla="*/ 0 w 531"/>
                <a:gd name="T39" fmla="*/ 0 h 810"/>
                <a:gd name="T40" fmla="*/ 0 w 531"/>
                <a:gd name="T41" fmla="*/ 0 h 810"/>
                <a:gd name="T42" fmla="*/ 0 w 531"/>
                <a:gd name="T43" fmla="*/ 0 h 810"/>
                <a:gd name="T44" fmla="*/ 0 w 531"/>
                <a:gd name="T45" fmla="*/ 0 h 810"/>
                <a:gd name="T46" fmla="*/ 0 w 531"/>
                <a:gd name="T47" fmla="*/ 0 h 810"/>
                <a:gd name="T48" fmla="*/ 0 w 531"/>
                <a:gd name="T49" fmla="*/ 0 h 810"/>
                <a:gd name="T50" fmla="*/ 0 w 531"/>
                <a:gd name="T51" fmla="*/ 0 h 810"/>
                <a:gd name="T52" fmla="*/ 0 w 531"/>
                <a:gd name="T53" fmla="*/ 0 h 810"/>
                <a:gd name="T54" fmla="*/ 0 w 531"/>
                <a:gd name="T55" fmla="*/ 0 h 810"/>
                <a:gd name="T56" fmla="*/ 0 w 531"/>
                <a:gd name="T57" fmla="*/ 0 h 810"/>
                <a:gd name="T58" fmla="*/ 0 w 531"/>
                <a:gd name="T59" fmla="*/ 0 h 810"/>
                <a:gd name="T60" fmla="*/ 0 w 531"/>
                <a:gd name="T61" fmla="*/ 0 h 810"/>
                <a:gd name="T62" fmla="*/ 0 w 531"/>
                <a:gd name="T63" fmla="*/ 0 h 810"/>
                <a:gd name="T64" fmla="*/ 0 w 531"/>
                <a:gd name="T65" fmla="*/ 0 h 810"/>
                <a:gd name="T66" fmla="*/ 0 w 531"/>
                <a:gd name="T67" fmla="*/ 0 h 810"/>
                <a:gd name="T68" fmla="*/ 0 w 531"/>
                <a:gd name="T69" fmla="*/ 0 h 810"/>
                <a:gd name="T70" fmla="*/ 0 w 531"/>
                <a:gd name="T71" fmla="*/ 0 h 810"/>
                <a:gd name="T72" fmla="*/ 0 w 531"/>
                <a:gd name="T73" fmla="*/ 0 h 810"/>
                <a:gd name="T74" fmla="*/ 0 w 531"/>
                <a:gd name="T75" fmla="*/ 0 h 810"/>
                <a:gd name="T76" fmla="*/ 0 w 531"/>
                <a:gd name="T77" fmla="*/ 0 h 810"/>
                <a:gd name="T78" fmla="*/ 0 w 531"/>
                <a:gd name="T79" fmla="*/ 0 h 810"/>
                <a:gd name="T80" fmla="*/ 0 w 531"/>
                <a:gd name="T81" fmla="*/ 0 h 810"/>
                <a:gd name="T82" fmla="*/ 0 w 531"/>
                <a:gd name="T83" fmla="*/ 0 h 810"/>
                <a:gd name="T84" fmla="*/ 0 w 531"/>
                <a:gd name="T85" fmla="*/ 0 h 810"/>
                <a:gd name="T86" fmla="*/ 0 w 531"/>
                <a:gd name="T87" fmla="*/ 0 h 810"/>
                <a:gd name="T88" fmla="*/ 0 w 531"/>
                <a:gd name="T89" fmla="*/ 0 h 810"/>
                <a:gd name="T90" fmla="*/ 0 w 531"/>
                <a:gd name="T91" fmla="*/ 0 h 810"/>
                <a:gd name="T92" fmla="*/ 0 w 531"/>
                <a:gd name="T93" fmla="*/ 0 h 810"/>
                <a:gd name="T94" fmla="*/ 0 w 531"/>
                <a:gd name="T95" fmla="*/ 0 h 810"/>
                <a:gd name="T96" fmla="*/ 0 w 531"/>
                <a:gd name="T97" fmla="*/ 0 h 810"/>
                <a:gd name="T98" fmla="*/ 0 w 531"/>
                <a:gd name="T99" fmla="*/ 0 h 810"/>
                <a:gd name="T100" fmla="*/ 0 w 531"/>
                <a:gd name="T101" fmla="*/ 0 h 810"/>
                <a:gd name="T102" fmla="*/ 0 w 531"/>
                <a:gd name="T103" fmla="*/ 0 h 810"/>
                <a:gd name="T104" fmla="*/ 0 w 531"/>
                <a:gd name="T105" fmla="*/ 0 h 810"/>
                <a:gd name="T106" fmla="*/ 0 w 531"/>
                <a:gd name="T107" fmla="*/ 0 h 810"/>
                <a:gd name="T108" fmla="*/ 0 w 531"/>
                <a:gd name="T109" fmla="*/ 0 h 810"/>
                <a:gd name="T110" fmla="*/ 0 w 531"/>
                <a:gd name="T111" fmla="*/ 0 h 810"/>
                <a:gd name="T112" fmla="*/ 0 w 531"/>
                <a:gd name="T113" fmla="*/ 0 h 810"/>
                <a:gd name="T114" fmla="*/ 0 w 531"/>
                <a:gd name="T115" fmla="*/ 0 h 810"/>
                <a:gd name="T116" fmla="*/ 0 w 531"/>
                <a:gd name="T117" fmla="*/ 0 h 810"/>
                <a:gd name="T118" fmla="*/ 0 w 531"/>
                <a:gd name="T119" fmla="*/ 0 h 810"/>
                <a:gd name="T120" fmla="*/ 0 w 531"/>
                <a:gd name="T121" fmla="*/ 0 h 810"/>
                <a:gd name="T122" fmla="*/ 0 w 531"/>
                <a:gd name="T123" fmla="*/ 0 h 810"/>
                <a:gd name="T124" fmla="*/ 0 w 531"/>
                <a:gd name="T125" fmla="*/ 0 h 81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31"/>
                <a:gd name="T190" fmla="*/ 0 h 810"/>
                <a:gd name="T191" fmla="*/ 531 w 531"/>
                <a:gd name="T192" fmla="*/ 810 h 81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31" h="810">
                  <a:moveTo>
                    <a:pt x="63" y="268"/>
                  </a:moveTo>
                  <a:lnTo>
                    <a:pt x="67" y="265"/>
                  </a:lnTo>
                  <a:lnTo>
                    <a:pt x="77" y="257"/>
                  </a:lnTo>
                  <a:lnTo>
                    <a:pt x="97" y="242"/>
                  </a:lnTo>
                  <a:lnTo>
                    <a:pt x="117" y="228"/>
                  </a:lnTo>
                  <a:lnTo>
                    <a:pt x="123" y="224"/>
                  </a:lnTo>
                  <a:lnTo>
                    <a:pt x="133" y="207"/>
                  </a:lnTo>
                  <a:lnTo>
                    <a:pt x="160" y="163"/>
                  </a:lnTo>
                  <a:lnTo>
                    <a:pt x="233" y="71"/>
                  </a:lnTo>
                  <a:lnTo>
                    <a:pt x="317" y="7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63" y="0"/>
                  </a:lnTo>
                  <a:lnTo>
                    <a:pt x="415" y="7"/>
                  </a:lnTo>
                  <a:lnTo>
                    <a:pt x="464" y="22"/>
                  </a:lnTo>
                  <a:lnTo>
                    <a:pt x="474" y="27"/>
                  </a:lnTo>
                  <a:lnTo>
                    <a:pt x="482" y="33"/>
                  </a:lnTo>
                  <a:lnTo>
                    <a:pt x="498" y="48"/>
                  </a:lnTo>
                  <a:lnTo>
                    <a:pt x="512" y="68"/>
                  </a:lnTo>
                  <a:lnTo>
                    <a:pt x="529" y="107"/>
                  </a:lnTo>
                  <a:lnTo>
                    <a:pt x="531" y="131"/>
                  </a:lnTo>
                  <a:lnTo>
                    <a:pt x="529" y="138"/>
                  </a:lnTo>
                  <a:lnTo>
                    <a:pt x="525" y="154"/>
                  </a:lnTo>
                  <a:lnTo>
                    <a:pt x="516" y="195"/>
                  </a:lnTo>
                  <a:lnTo>
                    <a:pt x="512" y="235"/>
                  </a:lnTo>
                  <a:lnTo>
                    <a:pt x="513" y="242"/>
                  </a:lnTo>
                  <a:lnTo>
                    <a:pt x="516" y="266"/>
                  </a:lnTo>
                  <a:lnTo>
                    <a:pt x="520" y="315"/>
                  </a:lnTo>
                  <a:lnTo>
                    <a:pt x="516" y="411"/>
                  </a:lnTo>
                  <a:lnTo>
                    <a:pt x="507" y="509"/>
                  </a:lnTo>
                  <a:lnTo>
                    <a:pt x="506" y="532"/>
                  </a:lnTo>
                  <a:lnTo>
                    <a:pt x="503" y="529"/>
                  </a:lnTo>
                  <a:lnTo>
                    <a:pt x="498" y="522"/>
                  </a:lnTo>
                  <a:lnTo>
                    <a:pt x="488" y="508"/>
                  </a:lnTo>
                  <a:lnTo>
                    <a:pt x="480" y="493"/>
                  </a:lnTo>
                  <a:lnTo>
                    <a:pt x="478" y="489"/>
                  </a:lnTo>
                  <a:lnTo>
                    <a:pt x="478" y="476"/>
                  </a:lnTo>
                  <a:lnTo>
                    <a:pt x="479" y="450"/>
                  </a:lnTo>
                  <a:lnTo>
                    <a:pt x="479" y="397"/>
                  </a:lnTo>
                  <a:lnTo>
                    <a:pt x="476" y="345"/>
                  </a:lnTo>
                  <a:lnTo>
                    <a:pt x="474" y="331"/>
                  </a:lnTo>
                  <a:lnTo>
                    <a:pt x="473" y="319"/>
                  </a:lnTo>
                  <a:lnTo>
                    <a:pt x="473" y="295"/>
                  </a:lnTo>
                  <a:lnTo>
                    <a:pt x="472" y="244"/>
                  </a:lnTo>
                  <a:lnTo>
                    <a:pt x="472" y="192"/>
                  </a:lnTo>
                  <a:lnTo>
                    <a:pt x="472" y="179"/>
                  </a:lnTo>
                  <a:lnTo>
                    <a:pt x="470" y="179"/>
                  </a:lnTo>
                  <a:lnTo>
                    <a:pt x="466" y="178"/>
                  </a:lnTo>
                  <a:lnTo>
                    <a:pt x="459" y="176"/>
                  </a:lnTo>
                  <a:lnTo>
                    <a:pt x="452" y="172"/>
                  </a:lnTo>
                  <a:lnTo>
                    <a:pt x="451" y="171"/>
                  </a:lnTo>
                  <a:lnTo>
                    <a:pt x="447" y="190"/>
                  </a:lnTo>
                  <a:lnTo>
                    <a:pt x="442" y="228"/>
                  </a:lnTo>
                  <a:lnTo>
                    <a:pt x="439" y="304"/>
                  </a:lnTo>
                  <a:lnTo>
                    <a:pt x="445" y="378"/>
                  </a:lnTo>
                  <a:lnTo>
                    <a:pt x="449" y="396"/>
                  </a:lnTo>
                  <a:lnTo>
                    <a:pt x="448" y="411"/>
                  </a:lnTo>
                  <a:lnTo>
                    <a:pt x="446" y="442"/>
                  </a:lnTo>
                  <a:lnTo>
                    <a:pt x="442" y="501"/>
                  </a:lnTo>
                  <a:lnTo>
                    <a:pt x="438" y="560"/>
                  </a:lnTo>
                  <a:lnTo>
                    <a:pt x="437" y="574"/>
                  </a:lnTo>
                  <a:lnTo>
                    <a:pt x="432" y="588"/>
                  </a:lnTo>
                  <a:lnTo>
                    <a:pt x="424" y="610"/>
                  </a:lnTo>
                  <a:lnTo>
                    <a:pt x="416" y="651"/>
                  </a:lnTo>
                  <a:lnTo>
                    <a:pt x="416" y="695"/>
                  </a:lnTo>
                  <a:lnTo>
                    <a:pt x="418" y="707"/>
                  </a:lnTo>
                  <a:lnTo>
                    <a:pt x="415" y="711"/>
                  </a:lnTo>
                  <a:lnTo>
                    <a:pt x="411" y="717"/>
                  </a:lnTo>
                  <a:lnTo>
                    <a:pt x="403" y="729"/>
                  </a:lnTo>
                  <a:lnTo>
                    <a:pt x="395" y="742"/>
                  </a:lnTo>
                  <a:lnTo>
                    <a:pt x="394" y="745"/>
                  </a:lnTo>
                  <a:lnTo>
                    <a:pt x="392" y="742"/>
                  </a:lnTo>
                  <a:lnTo>
                    <a:pt x="389" y="734"/>
                  </a:lnTo>
                  <a:lnTo>
                    <a:pt x="382" y="719"/>
                  </a:lnTo>
                  <a:lnTo>
                    <a:pt x="376" y="704"/>
                  </a:lnTo>
                  <a:lnTo>
                    <a:pt x="375" y="700"/>
                  </a:lnTo>
                  <a:lnTo>
                    <a:pt x="375" y="679"/>
                  </a:lnTo>
                  <a:lnTo>
                    <a:pt x="379" y="634"/>
                  </a:lnTo>
                  <a:lnTo>
                    <a:pt x="390" y="548"/>
                  </a:lnTo>
                  <a:lnTo>
                    <a:pt x="401" y="462"/>
                  </a:lnTo>
                  <a:lnTo>
                    <a:pt x="404" y="440"/>
                  </a:lnTo>
                  <a:lnTo>
                    <a:pt x="403" y="436"/>
                  </a:lnTo>
                  <a:lnTo>
                    <a:pt x="401" y="427"/>
                  </a:lnTo>
                  <a:lnTo>
                    <a:pt x="397" y="412"/>
                  </a:lnTo>
                  <a:lnTo>
                    <a:pt x="393" y="398"/>
                  </a:lnTo>
                  <a:lnTo>
                    <a:pt x="392" y="394"/>
                  </a:lnTo>
                  <a:lnTo>
                    <a:pt x="393" y="375"/>
                  </a:lnTo>
                  <a:lnTo>
                    <a:pt x="395" y="336"/>
                  </a:lnTo>
                  <a:lnTo>
                    <a:pt x="399" y="256"/>
                  </a:lnTo>
                  <a:lnTo>
                    <a:pt x="404" y="178"/>
                  </a:lnTo>
                  <a:lnTo>
                    <a:pt x="406" y="159"/>
                  </a:lnTo>
                  <a:lnTo>
                    <a:pt x="403" y="161"/>
                  </a:lnTo>
                  <a:lnTo>
                    <a:pt x="399" y="165"/>
                  </a:lnTo>
                  <a:lnTo>
                    <a:pt x="390" y="173"/>
                  </a:lnTo>
                  <a:lnTo>
                    <a:pt x="380" y="180"/>
                  </a:lnTo>
                  <a:lnTo>
                    <a:pt x="378" y="181"/>
                  </a:lnTo>
                  <a:lnTo>
                    <a:pt x="376" y="200"/>
                  </a:lnTo>
                  <a:lnTo>
                    <a:pt x="373" y="237"/>
                  </a:lnTo>
                  <a:lnTo>
                    <a:pt x="368" y="312"/>
                  </a:lnTo>
                  <a:lnTo>
                    <a:pt x="363" y="386"/>
                  </a:lnTo>
                  <a:lnTo>
                    <a:pt x="363" y="404"/>
                  </a:lnTo>
                  <a:lnTo>
                    <a:pt x="362" y="406"/>
                  </a:lnTo>
                  <a:lnTo>
                    <a:pt x="360" y="420"/>
                  </a:lnTo>
                  <a:lnTo>
                    <a:pt x="351" y="472"/>
                  </a:lnTo>
                  <a:lnTo>
                    <a:pt x="345" y="527"/>
                  </a:lnTo>
                  <a:lnTo>
                    <a:pt x="345" y="536"/>
                  </a:lnTo>
                  <a:lnTo>
                    <a:pt x="344" y="552"/>
                  </a:lnTo>
                  <a:lnTo>
                    <a:pt x="343" y="585"/>
                  </a:lnTo>
                  <a:lnTo>
                    <a:pt x="338" y="651"/>
                  </a:lnTo>
                  <a:lnTo>
                    <a:pt x="331" y="718"/>
                  </a:lnTo>
                  <a:lnTo>
                    <a:pt x="330" y="734"/>
                  </a:lnTo>
                  <a:lnTo>
                    <a:pt x="327" y="733"/>
                  </a:lnTo>
                  <a:lnTo>
                    <a:pt x="321" y="730"/>
                  </a:lnTo>
                  <a:lnTo>
                    <a:pt x="310" y="725"/>
                  </a:lnTo>
                  <a:lnTo>
                    <a:pt x="299" y="719"/>
                  </a:lnTo>
                  <a:lnTo>
                    <a:pt x="297" y="717"/>
                  </a:lnTo>
                  <a:lnTo>
                    <a:pt x="297" y="693"/>
                  </a:lnTo>
                  <a:lnTo>
                    <a:pt x="298" y="644"/>
                  </a:lnTo>
                  <a:lnTo>
                    <a:pt x="298" y="546"/>
                  </a:lnTo>
                  <a:lnTo>
                    <a:pt x="296" y="448"/>
                  </a:lnTo>
                  <a:lnTo>
                    <a:pt x="296" y="422"/>
                  </a:lnTo>
                  <a:lnTo>
                    <a:pt x="296" y="420"/>
                  </a:lnTo>
                  <a:lnTo>
                    <a:pt x="298" y="414"/>
                  </a:lnTo>
                  <a:lnTo>
                    <a:pt x="302" y="402"/>
                  </a:lnTo>
                  <a:lnTo>
                    <a:pt x="306" y="390"/>
                  </a:lnTo>
                  <a:lnTo>
                    <a:pt x="307" y="386"/>
                  </a:lnTo>
                  <a:lnTo>
                    <a:pt x="307" y="372"/>
                  </a:lnTo>
                  <a:lnTo>
                    <a:pt x="309" y="343"/>
                  </a:lnTo>
                  <a:lnTo>
                    <a:pt x="313" y="285"/>
                  </a:lnTo>
                  <a:lnTo>
                    <a:pt x="318" y="227"/>
                  </a:lnTo>
                  <a:lnTo>
                    <a:pt x="320" y="212"/>
                  </a:lnTo>
                  <a:lnTo>
                    <a:pt x="312" y="232"/>
                  </a:lnTo>
                  <a:lnTo>
                    <a:pt x="299" y="269"/>
                  </a:lnTo>
                  <a:lnTo>
                    <a:pt x="277" y="344"/>
                  </a:lnTo>
                  <a:lnTo>
                    <a:pt x="262" y="421"/>
                  </a:lnTo>
                  <a:lnTo>
                    <a:pt x="260" y="441"/>
                  </a:lnTo>
                  <a:lnTo>
                    <a:pt x="259" y="453"/>
                  </a:lnTo>
                  <a:lnTo>
                    <a:pt x="259" y="477"/>
                  </a:lnTo>
                  <a:lnTo>
                    <a:pt x="257" y="525"/>
                  </a:lnTo>
                  <a:lnTo>
                    <a:pt x="254" y="572"/>
                  </a:lnTo>
                  <a:lnTo>
                    <a:pt x="254" y="584"/>
                  </a:lnTo>
                  <a:lnTo>
                    <a:pt x="252" y="603"/>
                  </a:lnTo>
                  <a:lnTo>
                    <a:pt x="249" y="641"/>
                  </a:lnTo>
                  <a:lnTo>
                    <a:pt x="241" y="716"/>
                  </a:lnTo>
                  <a:lnTo>
                    <a:pt x="233" y="792"/>
                  </a:lnTo>
                  <a:lnTo>
                    <a:pt x="232" y="810"/>
                  </a:lnTo>
                  <a:lnTo>
                    <a:pt x="227" y="808"/>
                  </a:lnTo>
                  <a:lnTo>
                    <a:pt x="213" y="793"/>
                  </a:lnTo>
                  <a:lnTo>
                    <a:pt x="207" y="781"/>
                  </a:lnTo>
                  <a:lnTo>
                    <a:pt x="204" y="765"/>
                  </a:lnTo>
                  <a:lnTo>
                    <a:pt x="205" y="755"/>
                  </a:lnTo>
                  <a:lnTo>
                    <a:pt x="206" y="743"/>
                  </a:lnTo>
                  <a:lnTo>
                    <a:pt x="207" y="708"/>
                  </a:lnTo>
                  <a:lnTo>
                    <a:pt x="206" y="623"/>
                  </a:lnTo>
                  <a:lnTo>
                    <a:pt x="205" y="565"/>
                  </a:lnTo>
                  <a:lnTo>
                    <a:pt x="205" y="562"/>
                  </a:lnTo>
                  <a:lnTo>
                    <a:pt x="205" y="549"/>
                  </a:lnTo>
                  <a:lnTo>
                    <a:pt x="205" y="523"/>
                  </a:lnTo>
                  <a:lnTo>
                    <a:pt x="207" y="469"/>
                  </a:lnTo>
                  <a:lnTo>
                    <a:pt x="208" y="415"/>
                  </a:lnTo>
                  <a:lnTo>
                    <a:pt x="209" y="401"/>
                  </a:lnTo>
                  <a:lnTo>
                    <a:pt x="214" y="384"/>
                  </a:lnTo>
                  <a:lnTo>
                    <a:pt x="224" y="349"/>
                  </a:lnTo>
                  <a:lnTo>
                    <a:pt x="245" y="280"/>
                  </a:lnTo>
                  <a:lnTo>
                    <a:pt x="266" y="211"/>
                  </a:lnTo>
                  <a:lnTo>
                    <a:pt x="272" y="193"/>
                  </a:lnTo>
                  <a:lnTo>
                    <a:pt x="271" y="188"/>
                  </a:lnTo>
                  <a:lnTo>
                    <a:pt x="271" y="178"/>
                  </a:lnTo>
                  <a:lnTo>
                    <a:pt x="269" y="158"/>
                  </a:lnTo>
                  <a:lnTo>
                    <a:pt x="269" y="137"/>
                  </a:lnTo>
                  <a:lnTo>
                    <a:pt x="269" y="131"/>
                  </a:lnTo>
                  <a:lnTo>
                    <a:pt x="257" y="142"/>
                  </a:lnTo>
                  <a:lnTo>
                    <a:pt x="233" y="163"/>
                  </a:lnTo>
                  <a:lnTo>
                    <a:pt x="186" y="204"/>
                  </a:lnTo>
                  <a:lnTo>
                    <a:pt x="140" y="244"/>
                  </a:lnTo>
                  <a:lnTo>
                    <a:pt x="130" y="254"/>
                  </a:lnTo>
                  <a:lnTo>
                    <a:pt x="118" y="267"/>
                  </a:lnTo>
                  <a:lnTo>
                    <a:pt x="97" y="295"/>
                  </a:lnTo>
                  <a:lnTo>
                    <a:pt x="58" y="350"/>
                  </a:lnTo>
                  <a:lnTo>
                    <a:pt x="39" y="372"/>
                  </a:lnTo>
                  <a:lnTo>
                    <a:pt x="20" y="384"/>
                  </a:lnTo>
                  <a:lnTo>
                    <a:pt x="9" y="386"/>
                  </a:lnTo>
                  <a:lnTo>
                    <a:pt x="3" y="381"/>
                  </a:lnTo>
                  <a:lnTo>
                    <a:pt x="0" y="375"/>
                  </a:lnTo>
                  <a:lnTo>
                    <a:pt x="1" y="368"/>
                  </a:lnTo>
                  <a:lnTo>
                    <a:pt x="4" y="361"/>
                  </a:lnTo>
                  <a:lnTo>
                    <a:pt x="8" y="352"/>
                  </a:lnTo>
                  <a:lnTo>
                    <a:pt x="23" y="334"/>
                  </a:lnTo>
                  <a:lnTo>
                    <a:pt x="56" y="285"/>
                  </a:lnTo>
                  <a:lnTo>
                    <a:pt x="63" y="268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2" name="Freeform 267"/>
            <p:cNvSpPr>
              <a:spLocks/>
            </p:cNvSpPr>
            <p:nvPr/>
          </p:nvSpPr>
          <p:spPr bwMode="auto">
            <a:xfrm>
              <a:off x="3686" y="2217"/>
              <a:ext cx="90" cy="90"/>
            </a:xfrm>
            <a:custGeom>
              <a:avLst/>
              <a:gdLst>
                <a:gd name="T0" fmla="*/ 0 w 220"/>
                <a:gd name="T1" fmla="*/ 0 h 206"/>
                <a:gd name="T2" fmla="*/ 0 w 220"/>
                <a:gd name="T3" fmla="*/ 0 h 206"/>
                <a:gd name="T4" fmla="*/ 0 w 220"/>
                <a:gd name="T5" fmla="*/ 0 h 206"/>
                <a:gd name="T6" fmla="*/ 0 w 220"/>
                <a:gd name="T7" fmla="*/ 0 h 206"/>
                <a:gd name="T8" fmla="*/ 0 w 220"/>
                <a:gd name="T9" fmla="*/ 0 h 206"/>
                <a:gd name="T10" fmla="*/ 0 w 220"/>
                <a:gd name="T11" fmla="*/ 0 h 206"/>
                <a:gd name="T12" fmla="*/ 0 w 220"/>
                <a:gd name="T13" fmla="*/ 0 h 206"/>
                <a:gd name="T14" fmla="*/ 0 w 220"/>
                <a:gd name="T15" fmla="*/ 0 h 206"/>
                <a:gd name="T16" fmla="*/ 0 w 220"/>
                <a:gd name="T17" fmla="*/ 0 h 206"/>
                <a:gd name="T18" fmla="*/ 0 w 220"/>
                <a:gd name="T19" fmla="*/ 0 h 206"/>
                <a:gd name="T20" fmla="*/ 0 w 220"/>
                <a:gd name="T21" fmla="*/ 0 h 206"/>
                <a:gd name="T22" fmla="*/ 0 w 220"/>
                <a:gd name="T23" fmla="*/ 0 h 206"/>
                <a:gd name="T24" fmla="*/ 0 w 220"/>
                <a:gd name="T25" fmla="*/ 0 h 206"/>
                <a:gd name="T26" fmla="*/ 0 w 220"/>
                <a:gd name="T27" fmla="*/ 0 h 206"/>
                <a:gd name="T28" fmla="*/ 0 w 220"/>
                <a:gd name="T29" fmla="*/ 0 h 206"/>
                <a:gd name="T30" fmla="*/ 0 w 220"/>
                <a:gd name="T31" fmla="*/ 0 h 206"/>
                <a:gd name="T32" fmla="*/ 0 w 220"/>
                <a:gd name="T33" fmla="*/ 0 h 206"/>
                <a:gd name="T34" fmla="*/ 0 w 220"/>
                <a:gd name="T35" fmla="*/ 0 h 206"/>
                <a:gd name="T36" fmla="*/ 0 w 220"/>
                <a:gd name="T37" fmla="*/ 0 h 206"/>
                <a:gd name="T38" fmla="*/ 0 w 220"/>
                <a:gd name="T39" fmla="*/ 0 h 206"/>
                <a:gd name="T40" fmla="*/ 0 w 220"/>
                <a:gd name="T41" fmla="*/ 0 h 206"/>
                <a:gd name="T42" fmla="*/ 0 w 220"/>
                <a:gd name="T43" fmla="*/ 0 h 206"/>
                <a:gd name="T44" fmla="*/ 0 w 220"/>
                <a:gd name="T45" fmla="*/ 0 h 206"/>
                <a:gd name="T46" fmla="*/ 0 w 220"/>
                <a:gd name="T47" fmla="*/ 0 h 206"/>
                <a:gd name="T48" fmla="*/ 0 w 220"/>
                <a:gd name="T49" fmla="*/ 0 h 206"/>
                <a:gd name="T50" fmla="*/ 0 w 220"/>
                <a:gd name="T51" fmla="*/ 0 h 206"/>
                <a:gd name="T52" fmla="*/ 0 w 220"/>
                <a:gd name="T53" fmla="*/ 0 h 206"/>
                <a:gd name="T54" fmla="*/ 0 w 220"/>
                <a:gd name="T55" fmla="*/ 0 h 206"/>
                <a:gd name="T56" fmla="*/ 0 w 220"/>
                <a:gd name="T57" fmla="*/ 0 h 206"/>
                <a:gd name="T58" fmla="*/ 0 w 220"/>
                <a:gd name="T59" fmla="*/ 0 h 206"/>
                <a:gd name="T60" fmla="*/ 0 w 220"/>
                <a:gd name="T61" fmla="*/ 0 h 206"/>
                <a:gd name="T62" fmla="*/ 0 w 220"/>
                <a:gd name="T63" fmla="*/ 0 h 206"/>
                <a:gd name="T64" fmla="*/ 0 w 220"/>
                <a:gd name="T65" fmla="*/ 0 h 206"/>
                <a:gd name="T66" fmla="*/ 0 w 220"/>
                <a:gd name="T67" fmla="*/ 0 h 206"/>
                <a:gd name="T68" fmla="*/ 0 w 220"/>
                <a:gd name="T69" fmla="*/ 0 h 206"/>
                <a:gd name="T70" fmla="*/ 0 w 220"/>
                <a:gd name="T71" fmla="*/ 0 h 206"/>
                <a:gd name="T72" fmla="*/ 0 w 220"/>
                <a:gd name="T73" fmla="*/ 0 h 206"/>
                <a:gd name="T74" fmla="*/ 0 w 220"/>
                <a:gd name="T75" fmla="*/ 0 h 206"/>
                <a:gd name="T76" fmla="*/ 0 w 220"/>
                <a:gd name="T77" fmla="*/ 0 h 206"/>
                <a:gd name="T78" fmla="*/ 0 w 220"/>
                <a:gd name="T79" fmla="*/ 0 h 206"/>
                <a:gd name="T80" fmla="*/ 0 w 220"/>
                <a:gd name="T81" fmla="*/ 0 h 206"/>
                <a:gd name="T82" fmla="*/ 0 w 220"/>
                <a:gd name="T83" fmla="*/ 0 h 206"/>
                <a:gd name="T84" fmla="*/ 0 w 220"/>
                <a:gd name="T85" fmla="*/ 0 h 206"/>
                <a:gd name="T86" fmla="*/ 0 w 220"/>
                <a:gd name="T87" fmla="*/ 0 h 206"/>
                <a:gd name="T88" fmla="*/ 0 w 220"/>
                <a:gd name="T89" fmla="*/ 0 h 206"/>
                <a:gd name="T90" fmla="*/ 0 w 220"/>
                <a:gd name="T91" fmla="*/ 0 h 206"/>
                <a:gd name="T92" fmla="*/ 0 w 220"/>
                <a:gd name="T93" fmla="*/ 0 h 206"/>
                <a:gd name="T94" fmla="*/ 0 w 220"/>
                <a:gd name="T95" fmla="*/ 0 h 206"/>
                <a:gd name="T96" fmla="*/ 0 w 220"/>
                <a:gd name="T97" fmla="*/ 0 h 206"/>
                <a:gd name="T98" fmla="*/ 0 w 220"/>
                <a:gd name="T99" fmla="*/ 0 h 206"/>
                <a:gd name="T100" fmla="*/ 0 w 220"/>
                <a:gd name="T101" fmla="*/ 0 h 206"/>
                <a:gd name="T102" fmla="*/ 0 w 220"/>
                <a:gd name="T103" fmla="*/ 0 h 206"/>
                <a:gd name="T104" fmla="*/ 0 w 220"/>
                <a:gd name="T105" fmla="*/ 0 h 206"/>
                <a:gd name="T106" fmla="*/ 0 w 220"/>
                <a:gd name="T107" fmla="*/ 0 h 206"/>
                <a:gd name="T108" fmla="*/ 0 w 220"/>
                <a:gd name="T109" fmla="*/ 0 h 2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0"/>
                <a:gd name="T166" fmla="*/ 0 h 206"/>
                <a:gd name="T167" fmla="*/ 220 w 220"/>
                <a:gd name="T168" fmla="*/ 206 h 2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0" h="206">
                  <a:moveTo>
                    <a:pt x="78" y="143"/>
                  </a:moveTo>
                  <a:lnTo>
                    <a:pt x="84" y="135"/>
                  </a:lnTo>
                  <a:lnTo>
                    <a:pt x="99" y="120"/>
                  </a:lnTo>
                  <a:lnTo>
                    <a:pt x="130" y="96"/>
                  </a:lnTo>
                  <a:lnTo>
                    <a:pt x="158" y="66"/>
                  </a:lnTo>
                  <a:lnTo>
                    <a:pt x="165" y="55"/>
                  </a:lnTo>
                  <a:lnTo>
                    <a:pt x="168" y="50"/>
                  </a:lnTo>
                  <a:lnTo>
                    <a:pt x="173" y="44"/>
                  </a:lnTo>
                  <a:lnTo>
                    <a:pt x="179" y="40"/>
                  </a:lnTo>
                  <a:lnTo>
                    <a:pt x="192" y="33"/>
                  </a:lnTo>
                  <a:lnTo>
                    <a:pt x="214" y="21"/>
                  </a:lnTo>
                  <a:lnTo>
                    <a:pt x="220" y="7"/>
                  </a:lnTo>
                  <a:lnTo>
                    <a:pt x="219" y="4"/>
                  </a:lnTo>
                  <a:lnTo>
                    <a:pt x="216" y="2"/>
                  </a:lnTo>
                  <a:lnTo>
                    <a:pt x="215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0"/>
                  </a:lnTo>
                  <a:lnTo>
                    <a:pt x="204" y="2"/>
                  </a:lnTo>
                  <a:lnTo>
                    <a:pt x="197" y="6"/>
                  </a:lnTo>
                  <a:lnTo>
                    <a:pt x="189" y="13"/>
                  </a:lnTo>
                  <a:lnTo>
                    <a:pt x="173" y="29"/>
                  </a:lnTo>
                  <a:lnTo>
                    <a:pt x="141" y="64"/>
                  </a:lnTo>
                  <a:lnTo>
                    <a:pt x="139" y="66"/>
                  </a:lnTo>
                  <a:lnTo>
                    <a:pt x="133" y="68"/>
                  </a:lnTo>
                  <a:lnTo>
                    <a:pt x="123" y="72"/>
                  </a:lnTo>
                  <a:lnTo>
                    <a:pt x="102" y="80"/>
                  </a:lnTo>
                  <a:lnTo>
                    <a:pt x="82" y="89"/>
                  </a:lnTo>
                  <a:lnTo>
                    <a:pt x="78" y="91"/>
                  </a:lnTo>
                  <a:lnTo>
                    <a:pt x="79" y="98"/>
                  </a:lnTo>
                  <a:lnTo>
                    <a:pt x="79" y="104"/>
                  </a:lnTo>
                  <a:lnTo>
                    <a:pt x="77" y="111"/>
                  </a:lnTo>
                  <a:lnTo>
                    <a:pt x="74" y="119"/>
                  </a:lnTo>
                  <a:lnTo>
                    <a:pt x="63" y="135"/>
                  </a:lnTo>
                  <a:lnTo>
                    <a:pt x="52" y="149"/>
                  </a:lnTo>
                  <a:lnTo>
                    <a:pt x="40" y="162"/>
                  </a:lnTo>
                  <a:lnTo>
                    <a:pt x="31" y="171"/>
                  </a:lnTo>
                  <a:lnTo>
                    <a:pt x="29" y="172"/>
                  </a:lnTo>
                  <a:lnTo>
                    <a:pt x="25" y="173"/>
                  </a:lnTo>
                  <a:lnTo>
                    <a:pt x="17" y="175"/>
                  </a:lnTo>
                  <a:lnTo>
                    <a:pt x="8" y="176"/>
                  </a:lnTo>
                  <a:lnTo>
                    <a:pt x="6" y="176"/>
                  </a:lnTo>
                  <a:lnTo>
                    <a:pt x="5" y="179"/>
                  </a:lnTo>
                  <a:lnTo>
                    <a:pt x="4" y="184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0" y="206"/>
                  </a:lnTo>
                  <a:lnTo>
                    <a:pt x="12" y="205"/>
                  </a:lnTo>
                  <a:lnTo>
                    <a:pt x="30" y="199"/>
                  </a:lnTo>
                  <a:lnTo>
                    <a:pt x="41" y="193"/>
                  </a:lnTo>
                  <a:lnTo>
                    <a:pt x="49" y="183"/>
                  </a:lnTo>
                  <a:lnTo>
                    <a:pt x="57" y="171"/>
                  </a:lnTo>
                  <a:lnTo>
                    <a:pt x="70" y="154"/>
                  </a:lnTo>
                  <a:lnTo>
                    <a:pt x="78" y="14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3" name="Freeform 268"/>
            <p:cNvSpPr>
              <a:spLocks/>
            </p:cNvSpPr>
            <p:nvPr/>
          </p:nvSpPr>
          <p:spPr bwMode="auto">
            <a:xfrm>
              <a:off x="3776" y="2145"/>
              <a:ext cx="83" cy="66"/>
            </a:xfrm>
            <a:custGeom>
              <a:avLst/>
              <a:gdLst>
                <a:gd name="T0" fmla="*/ 0 w 202"/>
                <a:gd name="T1" fmla="*/ 0 h 150"/>
                <a:gd name="T2" fmla="*/ 0 w 202"/>
                <a:gd name="T3" fmla="*/ 0 h 150"/>
                <a:gd name="T4" fmla="*/ 0 w 202"/>
                <a:gd name="T5" fmla="*/ 0 h 150"/>
                <a:gd name="T6" fmla="*/ 0 w 202"/>
                <a:gd name="T7" fmla="*/ 0 h 150"/>
                <a:gd name="T8" fmla="*/ 0 w 202"/>
                <a:gd name="T9" fmla="*/ 0 h 150"/>
                <a:gd name="T10" fmla="*/ 0 w 202"/>
                <a:gd name="T11" fmla="*/ 0 h 150"/>
                <a:gd name="T12" fmla="*/ 0 w 202"/>
                <a:gd name="T13" fmla="*/ 0 h 150"/>
                <a:gd name="T14" fmla="*/ 0 w 202"/>
                <a:gd name="T15" fmla="*/ 0 h 150"/>
                <a:gd name="T16" fmla="*/ 0 w 202"/>
                <a:gd name="T17" fmla="*/ 0 h 150"/>
                <a:gd name="T18" fmla="*/ 0 w 202"/>
                <a:gd name="T19" fmla="*/ 0 h 150"/>
                <a:gd name="T20" fmla="*/ 0 w 202"/>
                <a:gd name="T21" fmla="*/ 0 h 150"/>
                <a:gd name="T22" fmla="*/ 0 w 202"/>
                <a:gd name="T23" fmla="*/ 0 h 150"/>
                <a:gd name="T24" fmla="*/ 0 w 202"/>
                <a:gd name="T25" fmla="*/ 0 h 150"/>
                <a:gd name="T26" fmla="*/ 0 w 202"/>
                <a:gd name="T27" fmla="*/ 0 h 150"/>
                <a:gd name="T28" fmla="*/ 0 w 202"/>
                <a:gd name="T29" fmla="*/ 0 h 150"/>
                <a:gd name="T30" fmla="*/ 0 w 202"/>
                <a:gd name="T31" fmla="*/ 0 h 150"/>
                <a:gd name="T32" fmla="*/ 0 w 202"/>
                <a:gd name="T33" fmla="*/ 0 h 150"/>
                <a:gd name="T34" fmla="*/ 0 w 202"/>
                <a:gd name="T35" fmla="*/ 0 h 150"/>
                <a:gd name="T36" fmla="*/ 0 w 202"/>
                <a:gd name="T37" fmla="*/ 0 h 150"/>
                <a:gd name="T38" fmla="*/ 0 w 202"/>
                <a:gd name="T39" fmla="*/ 0 h 150"/>
                <a:gd name="T40" fmla="*/ 0 w 202"/>
                <a:gd name="T41" fmla="*/ 0 h 150"/>
                <a:gd name="T42" fmla="*/ 0 w 202"/>
                <a:gd name="T43" fmla="*/ 0 h 150"/>
                <a:gd name="T44" fmla="*/ 0 w 202"/>
                <a:gd name="T45" fmla="*/ 0 h 150"/>
                <a:gd name="T46" fmla="*/ 0 w 202"/>
                <a:gd name="T47" fmla="*/ 0 h 150"/>
                <a:gd name="T48" fmla="*/ 0 w 202"/>
                <a:gd name="T49" fmla="*/ 0 h 150"/>
                <a:gd name="T50" fmla="*/ 0 w 202"/>
                <a:gd name="T51" fmla="*/ 0 h 150"/>
                <a:gd name="T52" fmla="*/ 0 w 202"/>
                <a:gd name="T53" fmla="*/ 0 h 150"/>
                <a:gd name="T54" fmla="*/ 0 w 202"/>
                <a:gd name="T55" fmla="*/ 0 h 150"/>
                <a:gd name="T56" fmla="*/ 0 w 202"/>
                <a:gd name="T57" fmla="*/ 0 h 150"/>
                <a:gd name="T58" fmla="*/ 0 w 202"/>
                <a:gd name="T59" fmla="*/ 0 h 150"/>
                <a:gd name="T60" fmla="*/ 0 w 202"/>
                <a:gd name="T61" fmla="*/ 0 h 150"/>
                <a:gd name="T62" fmla="*/ 0 w 202"/>
                <a:gd name="T63" fmla="*/ 0 h 150"/>
                <a:gd name="T64" fmla="*/ 0 w 202"/>
                <a:gd name="T65" fmla="*/ 0 h 150"/>
                <a:gd name="T66" fmla="*/ 0 w 202"/>
                <a:gd name="T67" fmla="*/ 0 h 150"/>
                <a:gd name="T68" fmla="*/ 0 w 202"/>
                <a:gd name="T69" fmla="*/ 0 h 150"/>
                <a:gd name="T70" fmla="*/ 0 w 202"/>
                <a:gd name="T71" fmla="*/ 0 h 150"/>
                <a:gd name="T72" fmla="*/ 0 w 202"/>
                <a:gd name="T73" fmla="*/ 0 h 150"/>
                <a:gd name="T74" fmla="*/ 0 w 202"/>
                <a:gd name="T75" fmla="*/ 0 h 150"/>
                <a:gd name="T76" fmla="*/ 0 w 202"/>
                <a:gd name="T77" fmla="*/ 0 h 150"/>
                <a:gd name="T78" fmla="*/ 0 w 202"/>
                <a:gd name="T79" fmla="*/ 0 h 150"/>
                <a:gd name="T80" fmla="*/ 0 w 202"/>
                <a:gd name="T81" fmla="*/ 0 h 150"/>
                <a:gd name="T82" fmla="*/ 0 w 202"/>
                <a:gd name="T83" fmla="*/ 0 h 150"/>
                <a:gd name="T84" fmla="*/ 0 w 202"/>
                <a:gd name="T85" fmla="*/ 0 h 150"/>
                <a:gd name="T86" fmla="*/ 0 w 202"/>
                <a:gd name="T87" fmla="*/ 0 h 150"/>
                <a:gd name="T88" fmla="*/ 0 w 202"/>
                <a:gd name="T89" fmla="*/ 0 h 150"/>
                <a:gd name="T90" fmla="*/ 0 w 202"/>
                <a:gd name="T91" fmla="*/ 0 h 150"/>
                <a:gd name="T92" fmla="*/ 0 w 202"/>
                <a:gd name="T93" fmla="*/ 0 h 150"/>
                <a:gd name="T94" fmla="*/ 0 w 202"/>
                <a:gd name="T95" fmla="*/ 0 h 150"/>
                <a:gd name="T96" fmla="*/ 0 w 202"/>
                <a:gd name="T97" fmla="*/ 0 h 150"/>
                <a:gd name="T98" fmla="*/ 0 w 202"/>
                <a:gd name="T99" fmla="*/ 0 h 150"/>
                <a:gd name="T100" fmla="*/ 0 w 202"/>
                <a:gd name="T101" fmla="*/ 0 h 150"/>
                <a:gd name="T102" fmla="*/ 0 w 202"/>
                <a:gd name="T103" fmla="*/ 0 h 150"/>
                <a:gd name="T104" fmla="*/ 0 w 202"/>
                <a:gd name="T105" fmla="*/ 0 h 150"/>
                <a:gd name="T106" fmla="*/ 0 w 202"/>
                <a:gd name="T107" fmla="*/ 0 h 150"/>
                <a:gd name="T108" fmla="*/ 0 w 202"/>
                <a:gd name="T109" fmla="*/ 0 h 150"/>
                <a:gd name="T110" fmla="*/ 0 w 202"/>
                <a:gd name="T111" fmla="*/ 0 h 150"/>
                <a:gd name="T112" fmla="*/ 0 w 202"/>
                <a:gd name="T113" fmla="*/ 0 h 150"/>
                <a:gd name="T114" fmla="*/ 0 w 202"/>
                <a:gd name="T115" fmla="*/ 0 h 150"/>
                <a:gd name="T116" fmla="*/ 0 w 202"/>
                <a:gd name="T117" fmla="*/ 0 h 150"/>
                <a:gd name="T118" fmla="*/ 0 w 202"/>
                <a:gd name="T119" fmla="*/ 0 h 150"/>
                <a:gd name="T120" fmla="*/ 0 w 202"/>
                <a:gd name="T121" fmla="*/ 0 h 150"/>
                <a:gd name="T122" fmla="*/ 0 w 202"/>
                <a:gd name="T123" fmla="*/ 0 h 150"/>
                <a:gd name="T124" fmla="*/ 0 w 202"/>
                <a:gd name="T125" fmla="*/ 0 h 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150"/>
                <a:gd name="T191" fmla="*/ 202 w 202"/>
                <a:gd name="T192" fmla="*/ 150 h 1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150">
                  <a:moveTo>
                    <a:pt x="0" y="57"/>
                  </a:moveTo>
                  <a:lnTo>
                    <a:pt x="1" y="65"/>
                  </a:lnTo>
                  <a:lnTo>
                    <a:pt x="4" y="77"/>
                  </a:lnTo>
                  <a:lnTo>
                    <a:pt x="11" y="102"/>
                  </a:lnTo>
                  <a:lnTo>
                    <a:pt x="18" y="126"/>
                  </a:lnTo>
                  <a:lnTo>
                    <a:pt x="20" y="132"/>
                  </a:lnTo>
                  <a:lnTo>
                    <a:pt x="24" y="132"/>
                  </a:lnTo>
                  <a:lnTo>
                    <a:pt x="32" y="132"/>
                  </a:lnTo>
                  <a:lnTo>
                    <a:pt x="48" y="132"/>
                  </a:lnTo>
                  <a:lnTo>
                    <a:pt x="64" y="132"/>
                  </a:lnTo>
                  <a:lnTo>
                    <a:pt x="68" y="132"/>
                  </a:lnTo>
                  <a:lnTo>
                    <a:pt x="71" y="135"/>
                  </a:lnTo>
                  <a:lnTo>
                    <a:pt x="80" y="138"/>
                  </a:lnTo>
                  <a:lnTo>
                    <a:pt x="96" y="144"/>
                  </a:lnTo>
                  <a:lnTo>
                    <a:pt x="111" y="149"/>
                  </a:lnTo>
                  <a:lnTo>
                    <a:pt x="115" y="150"/>
                  </a:lnTo>
                  <a:lnTo>
                    <a:pt x="115" y="149"/>
                  </a:lnTo>
                  <a:lnTo>
                    <a:pt x="116" y="145"/>
                  </a:lnTo>
                  <a:lnTo>
                    <a:pt x="118" y="136"/>
                  </a:lnTo>
                  <a:lnTo>
                    <a:pt x="121" y="127"/>
                  </a:lnTo>
                  <a:lnTo>
                    <a:pt x="122" y="124"/>
                  </a:lnTo>
                  <a:lnTo>
                    <a:pt x="107" y="123"/>
                  </a:lnTo>
                  <a:lnTo>
                    <a:pt x="97" y="121"/>
                  </a:lnTo>
                  <a:lnTo>
                    <a:pt x="89" y="117"/>
                  </a:lnTo>
                  <a:lnTo>
                    <a:pt x="84" y="112"/>
                  </a:lnTo>
                  <a:lnTo>
                    <a:pt x="80" y="105"/>
                  </a:lnTo>
                  <a:lnTo>
                    <a:pt x="78" y="98"/>
                  </a:lnTo>
                  <a:lnTo>
                    <a:pt x="77" y="90"/>
                  </a:lnTo>
                  <a:lnTo>
                    <a:pt x="74" y="73"/>
                  </a:lnTo>
                  <a:lnTo>
                    <a:pt x="67" y="54"/>
                  </a:lnTo>
                  <a:lnTo>
                    <a:pt x="61" y="44"/>
                  </a:lnTo>
                  <a:lnTo>
                    <a:pt x="61" y="49"/>
                  </a:lnTo>
                  <a:lnTo>
                    <a:pt x="61" y="60"/>
                  </a:lnTo>
                  <a:lnTo>
                    <a:pt x="62" y="79"/>
                  </a:lnTo>
                  <a:lnTo>
                    <a:pt x="63" y="97"/>
                  </a:lnTo>
                  <a:lnTo>
                    <a:pt x="64" y="101"/>
                  </a:lnTo>
                  <a:lnTo>
                    <a:pt x="61" y="102"/>
                  </a:lnTo>
                  <a:lnTo>
                    <a:pt x="55" y="104"/>
                  </a:lnTo>
                  <a:lnTo>
                    <a:pt x="43" y="108"/>
                  </a:lnTo>
                  <a:lnTo>
                    <a:pt x="31" y="111"/>
                  </a:lnTo>
                  <a:lnTo>
                    <a:pt x="29" y="111"/>
                  </a:lnTo>
                  <a:lnTo>
                    <a:pt x="28" y="107"/>
                  </a:lnTo>
                  <a:lnTo>
                    <a:pt x="28" y="99"/>
                  </a:lnTo>
                  <a:lnTo>
                    <a:pt x="27" y="84"/>
                  </a:lnTo>
                  <a:lnTo>
                    <a:pt x="25" y="68"/>
                  </a:lnTo>
                  <a:lnTo>
                    <a:pt x="25" y="63"/>
                  </a:lnTo>
                  <a:lnTo>
                    <a:pt x="34" y="49"/>
                  </a:lnTo>
                  <a:lnTo>
                    <a:pt x="45" y="38"/>
                  </a:lnTo>
                  <a:lnTo>
                    <a:pt x="58" y="29"/>
                  </a:lnTo>
                  <a:lnTo>
                    <a:pt x="71" y="23"/>
                  </a:lnTo>
                  <a:lnTo>
                    <a:pt x="103" y="16"/>
                  </a:lnTo>
                  <a:lnTo>
                    <a:pt x="136" y="15"/>
                  </a:lnTo>
                  <a:lnTo>
                    <a:pt x="170" y="17"/>
                  </a:lnTo>
                  <a:lnTo>
                    <a:pt x="202" y="20"/>
                  </a:lnTo>
                  <a:lnTo>
                    <a:pt x="185" y="11"/>
                  </a:lnTo>
                  <a:lnTo>
                    <a:pt x="168" y="4"/>
                  </a:lnTo>
                  <a:lnTo>
                    <a:pt x="151" y="0"/>
                  </a:lnTo>
                  <a:lnTo>
                    <a:pt x="114" y="1"/>
                  </a:lnTo>
                  <a:lnTo>
                    <a:pt x="79" y="11"/>
                  </a:lnTo>
                  <a:lnTo>
                    <a:pt x="44" y="27"/>
                  </a:lnTo>
                  <a:lnTo>
                    <a:pt x="13" y="4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4" name="Freeform 269"/>
            <p:cNvSpPr>
              <a:spLocks/>
            </p:cNvSpPr>
            <p:nvPr/>
          </p:nvSpPr>
          <p:spPr bwMode="auto">
            <a:xfrm>
              <a:off x="3832" y="2167"/>
              <a:ext cx="53" cy="61"/>
            </a:xfrm>
            <a:custGeom>
              <a:avLst/>
              <a:gdLst>
                <a:gd name="T0" fmla="*/ 0 w 131"/>
                <a:gd name="T1" fmla="*/ 0 h 137"/>
                <a:gd name="T2" fmla="*/ 0 w 131"/>
                <a:gd name="T3" fmla="*/ 0 h 137"/>
                <a:gd name="T4" fmla="*/ 0 w 131"/>
                <a:gd name="T5" fmla="*/ 0 h 137"/>
                <a:gd name="T6" fmla="*/ 0 w 131"/>
                <a:gd name="T7" fmla="*/ 0 h 137"/>
                <a:gd name="T8" fmla="*/ 0 w 131"/>
                <a:gd name="T9" fmla="*/ 0 h 137"/>
                <a:gd name="T10" fmla="*/ 0 w 131"/>
                <a:gd name="T11" fmla="*/ 0 h 137"/>
                <a:gd name="T12" fmla="*/ 0 w 131"/>
                <a:gd name="T13" fmla="*/ 0 h 137"/>
                <a:gd name="T14" fmla="*/ 0 w 131"/>
                <a:gd name="T15" fmla="*/ 0 h 137"/>
                <a:gd name="T16" fmla="*/ 0 w 131"/>
                <a:gd name="T17" fmla="*/ 0 h 137"/>
                <a:gd name="T18" fmla="*/ 0 w 131"/>
                <a:gd name="T19" fmla="*/ 0 h 137"/>
                <a:gd name="T20" fmla="*/ 0 w 131"/>
                <a:gd name="T21" fmla="*/ 0 h 137"/>
                <a:gd name="T22" fmla="*/ 0 w 131"/>
                <a:gd name="T23" fmla="*/ 0 h 137"/>
                <a:gd name="T24" fmla="*/ 0 w 131"/>
                <a:gd name="T25" fmla="*/ 0 h 137"/>
                <a:gd name="T26" fmla="*/ 0 w 131"/>
                <a:gd name="T27" fmla="*/ 0 h 137"/>
                <a:gd name="T28" fmla="*/ 0 w 131"/>
                <a:gd name="T29" fmla="*/ 0 h 137"/>
                <a:gd name="T30" fmla="*/ 0 w 131"/>
                <a:gd name="T31" fmla="*/ 0 h 137"/>
                <a:gd name="T32" fmla="*/ 0 w 131"/>
                <a:gd name="T33" fmla="*/ 0 h 137"/>
                <a:gd name="T34" fmla="*/ 0 w 131"/>
                <a:gd name="T35" fmla="*/ 0 h 137"/>
                <a:gd name="T36" fmla="*/ 0 w 131"/>
                <a:gd name="T37" fmla="*/ 0 h 137"/>
                <a:gd name="T38" fmla="*/ 0 w 131"/>
                <a:gd name="T39" fmla="*/ 0 h 137"/>
                <a:gd name="T40" fmla="*/ 0 w 131"/>
                <a:gd name="T41" fmla="*/ 0 h 137"/>
                <a:gd name="T42" fmla="*/ 0 w 131"/>
                <a:gd name="T43" fmla="*/ 0 h 137"/>
                <a:gd name="T44" fmla="*/ 0 w 131"/>
                <a:gd name="T45" fmla="*/ 0 h 137"/>
                <a:gd name="T46" fmla="*/ 0 w 131"/>
                <a:gd name="T47" fmla="*/ 0 h 137"/>
                <a:gd name="T48" fmla="*/ 0 w 131"/>
                <a:gd name="T49" fmla="*/ 0 h 137"/>
                <a:gd name="T50" fmla="*/ 0 w 131"/>
                <a:gd name="T51" fmla="*/ 0 h 137"/>
                <a:gd name="T52" fmla="*/ 0 w 131"/>
                <a:gd name="T53" fmla="*/ 0 h 137"/>
                <a:gd name="T54" fmla="*/ 0 w 131"/>
                <a:gd name="T55" fmla="*/ 0 h 137"/>
                <a:gd name="T56" fmla="*/ 0 w 131"/>
                <a:gd name="T57" fmla="*/ 0 h 137"/>
                <a:gd name="T58" fmla="*/ 0 w 131"/>
                <a:gd name="T59" fmla="*/ 0 h 137"/>
                <a:gd name="T60" fmla="*/ 0 w 131"/>
                <a:gd name="T61" fmla="*/ 0 h 137"/>
                <a:gd name="T62" fmla="*/ 0 w 131"/>
                <a:gd name="T63" fmla="*/ 0 h 137"/>
                <a:gd name="T64" fmla="*/ 0 w 131"/>
                <a:gd name="T65" fmla="*/ 0 h 137"/>
                <a:gd name="T66" fmla="*/ 0 w 131"/>
                <a:gd name="T67" fmla="*/ 0 h 137"/>
                <a:gd name="T68" fmla="*/ 0 w 131"/>
                <a:gd name="T69" fmla="*/ 0 h 137"/>
                <a:gd name="T70" fmla="*/ 0 w 131"/>
                <a:gd name="T71" fmla="*/ 0 h 137"/>
                <a:gd name="T72" fmla="*/ 0 w 131"/>
                <a:gd name="T73" fmla="*/ 0 h 137"/>
                <a:gd name="T74" fmla="*/ 0 w 131"/>
                <a:gd name="T75" fmla="*/ 0 h 137"/>
                <a:gd name="T76" fmla="*/ 0 w 131"/>
                <a:gd name="T77" fmla="*/ 0 h 137"/>
                <a:gd name="T78" fmla="*/ 0 w 131"/>
                <a:gd name="T79" fmla="*/ 0 h 137"/>
                <a:gd name="T80" fmla="*/ 0 w 131"/>
                <a:gd name="T81" fmla="*/ 0 h 137"/>
                <a:gd name="T82" fmla="*/ 0 w 131"/>
                <a:gd name="T83" fmla="*/ 0 h 137"/>
                <a:gd name="T84" fmla="*/ 0 w 131"/>
                <a:gd name="T85" fmla="*/ 0 h 137"/>
                <a:gd name="T86" fmla="*/ 0 w 131"/>
                <a:gd name="T87" fmla="*/ 0 h 137"/>
                <a:gd name="T88" fmla="*/ 0 w 131"/>
                <a:gd name="T89" fmla="*/ 0 h 137"/>
                <a:gd name="T90" fmla="*/ 0 w 131"/>
                <a:gd name="T91" fmla="*/ 0 h 137"/>
                <a:gd name="T92" fmla="*/ 0 w 131"/>
                <a:gd name="T93" fmla="*/ 0 h 137"/>
                <a:gd name="T94" fmla="*/ 0 w 131"/>
                <a:gd name="T95" fmla="*/ 0 h 137"/>
                <a:gd name="T96" fmla="*/ 0 w 131"/>
                <a:gd name="T97" fmla="*/ 0 h 137"/>
                <a:gd name="T98" fmla="*/ 0 w 131"/>
                <a:gd name="T99" fmla="*/ 0 h 137"/>
                <a:gd name="T100" fmla="*/ 0 w 131"/>
                <a:gd name="T101" fmla="*/ 0 h 137"/>
                <a:gd name="T102" fmla="*/ 0 w 131"/>
                <a:gd name="T103" fmla="*/ 0 h 137"/>
                <a:gd name="T104" fmla="*/ 0 w 131"/>
                <a:gd name="T105" fmla="*/ 0 h 137"/>
                <a:gd name="T106" fmla="*/ 0 w 131"/>
                <a:gd name="T107" fmla="*/ 0 h 137"/>
                <a:gd name="T108" fmla="*/ 0 w 131"/>
                <a:gd name="T109" fmla="*/ 0 h 137"/>
                <a:gd name="T110" fmla="*/ 0 w 131"/>
                <a:gd name="T111" fmla="*/ 0 h 137"/>
                <a:gd name="T112" fmla="*/ 0 w 131"/>
                <a:gd name="T113" fmla="*/ 0 h 137"/>
                <a:gd name="T114" fmla="*/ 0 w 131"/>
                <a:gd name="T115" fmla="*/ 0 h 137"/>
                <a:gd name="T116" fmla="*/ 0 w 131"/>
                <a:gd name="T117" fmla="*/ 0 h 137"/>
                <a:gd name="T118" fmla="*/ 0 w 131"/>
                <a:gd name="T119" fmla="*/ 0 h 1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1"/>
                <a:gd name="T181" fmla="*/ 0 h 137"/>
                <a:gd name="T182" fmla="*/ 131 w 131"/>
                <a:gd name="T183" fmla="*/ 137 h 1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1" h="137">
                  <a:moveTo>
                    <a:pt x="34" y="110"/>
                  </a:moveTo>
                  <a:lnTo>
                    <a:pt x="31" y="110"/>
                  </a:lnTo>
                  <a:lnTo>
                    <a:pt x="25" y="110"/>
                  </a:lnTo>
                  <a:lnTo>
                    <a:pt x="14" y="108"/>
                  </a:lnTo>
                  <a:lnTo>
                    <a:pt x="3" y="108"/>
                  </a:lnTo>
                  <a:lnTo>
                    <a:pt x="1" y="107"/>
                  </a:lnTo>
                  <a:lnTo>
                    <a:pt x="0" y="113"/>
                  </a:lnTo>
                  <a:lnTo>
                    <a:pt x="1" y="118"/>
                  </a:lnTo>
                  <a:lnTo>
                    <a:pt x="3" y="121"/>
                  </a:lnTo>
                  <a:lnTo>
                    <a:pt x="6" y="123"/>
                  </a:lnTo>
                  <a:lnTo>
                    <a:pt x="9" y="125"/>
                  </a:lnTo>
                  <a:lnTo>
                    <a:pt x="15" y="126"/>
                  </a:lnTo>
                  <a:lnTo>
                    <a:pt x="25" y="126"/>
                  </a:lnTo>
                  <a:lnTo>
                    <a:pt x="35" y="125"/>
                  </a:lnTo>
                  <a:lnTo>
                    <a:pt x="45" y="124"/>
                  </a:lnTo>
                  <a:lnTo>
                    <a:pt x="54" y="128"/>
                  </a:lnTo>
                  <a:lnTo>
                    <a:pt x="69" y="133"/>
                  </a:lnTo>
                  <a:lnTo>
                    <a:pt x="81" y="136"/>
                  </a:lnTo>
                  <a:lnTo>
                    <a:pt x="93" y="137"/>
                  </a:lnTo>
                  <a:lnTo>
                    <a:pt x="104" y="134"/>
                  </a:lnTo>
                  <a:lnTo>
                    <a:pt x="118" y="127"/>
                  </a:lnTo>
                  <a:lnTo>
                    <a:pt x="127" y="121"/>
                  </a:lnTo>
                  <a:lnTo>
                    <a:pt x="127" y="118"/>
                  </a:lnTo>
                  <a:lnTo>
                    <a:pt x="127" y="110"/>
                  </a:lnTo>
                  <a:lnTo>
                    <a:pt x="129" y="94"/>
                  </a:lnTo>
                  <a:lnTo>
                    <a:pt x="130" y="78"/>
                  </a:lnTo>
                  <a:lnTo>
                    <a:pt x="131" y="74"/>
                  </a:lnTo>
                  <a:lnTo>
                    <a:pt x="128" y="78"/>
                  </a:lnTo>
                  <a:lnTo>
                    <a:pt x="123" y="85"/>
                  </a:lnTo>
                  <a:lnTo>
                    <a:pt x="113" y="98"/>
                  </a:lnTo>
                  <a:lnTo>
                    <a:pt x="103" y="112"/>
                  </a:lnTo>
                  <a:lnTo>
                    <a:pt x="101" y="115"/>
                  </a:lnTo>
                  <a:lnTo>
                    <a:pt x="97" y="115"/>
                  </a:lnTo>
                  <a:lnTo>
                    <a:pt x="90" y="115"/>
                  </a:lnTo>
                  <a:lnTo>
                    <a:pt x="75" y="115"/>
                  </a:lnTo>
                  <a:lnTo>
                    <a:pt x="61" y="114"/>
                  </a:lnTo>
                  <a:lnTo>
                    <a:pt x="58" y="113"/>
                  </a:lnTo>
                  <a:lnTo>
                    <a:pt x="58" y="107"/>
                  </a:lnTo>
                  <a:lnTo>
                    <a:pt x="59" y="95"/>
                  </a:lnTo>
                  <a:lnTo>
                    <a:pt x="62" y="69"/>
                  </a:lnTo>
                  <a:lnTo>
                    <a:pt x="63" y="45"/>
                  </a:lnTo>
                  <a:lnTo>
                    <a:pt x="64" y="39"/>
                  </a:lnTo>
                  <a:lnTo>
                    <a:pt x="66" y="36"/>
                  </a:lnTo>
                  <a:lnTo>
                    <a:pt x="70" y="30"/>
                  </a:lnTo>
                  <a:lnTo>
                    <a:pt x="79" y="17"/>
                  </a:lnTo>
                  <a:lnTo>
                    <a:pt x="88" y="4"/>
                  </a:lnTo>
                  <a:lnTo>
                    <a:pt x="91" y="0"/>
                  </a:lnTo>
                  <a:lnTo>
                    <a:pt x="83" y="3"/>
                  </a:lnTo>
                  <a:lnTo>
                    <a:pt x="72" y="7"/>
                  </a:lnTo>
                  <a:lnTo>
                    <a:pt x="56" y="12"/>
                  </a:lnTo>
                  <a:lnTo>
                    <a:pt x="36" y="13"/>
                  </a:lnTo>
                  <a:lnTo>
                    <a:pt x="29" y="13"/>
                  </a:lnTo>
                  <a:lnTo>
                    <a:pt x="34" y="20"/>
                  </a:lnTo>
                  <a:lnTo>
                    <a:pt x="45" y="36"/>
                  </a:lnTo>
                  <a:lnTo>
                    <a:pt x="51" y="53"/>
                  </a:lnTo>
                  <a:lnTo>
                    <a:pt x="54" y="71"/>
                  </a:lnTo>
                  <a:lnTo>
                    <a:pt x="51" y="89"/>
                  </a:lnTo>
                  <a:lnTo>
                    <a:pt x="41" y="104"/>
                  </a:lnTo>
                  <a:lnTo>
                    <a:pt x="34" y="11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5" name="Freeform 270"/>
            <p:cNvSpPr>
              <a:spLocks/>
            </p:cNvSpPr>
            <p:nvPr/>
          </p:nvSpPr>
          <p:spPr bwMode="auto">
            <a:xfrm>
              <a:off x="3808" y="2158"/>
              <a:ext cx="36" cy="60"/>
            </a:xfrm>
            <a:custGeom>
              <a:avLst/>
              <a:gdLst>
                <a:gd name="T0" fmla="*/ 0 w 89"/>
                <a:gd name="T1" fmla="*/ 0 h 138"/>
                <a:gd name="T2" fmla="*/ 0 w 89"/>
                <a:gd name="T3" fmla="*/ 0 h 138"/>
                <a:gd name="T4" fmla="*/ 0 w 89"/>
                <a:gd name="T5" fmla="*/ 0 h 138"/>
                <a:gd name="T6" fmla="*/ 0 w 89"/>
                <a:gd name="T7" fmla="*/ 0 h 138"/>
                <a:gd name="T8" fmla="*/ 0 w 89"/>
                <a:gd name="T9" fmla="*/ 0 h 138"/>
                <a:gd name="T10" fmla="*/ 0 w 89"/>
                <a:gd name="T11" fmla="*/ 0 h 138"/>
                <a:gd name="T12" fmla="*/ 0 w 89"/>
                <a:gd name="T13" fmla="*/ 0 h 138"/>
                <a:gd name="T14" fmla="*/ 0 w 89"/>
                <a:gd name="T15" fmla="*/ 0 h 138"/>
                <a:gd name="T16" fmla="*/ 0 w 89"/>
                <a:gd name="T17" fmla="*/ 0 h 138"/>
                <a:gd name="T18" fmla="*/ 0 w 89"/>
                <a:gd name="T19" fmla="*/ 0 h 138"/>
                <a:gd name="T20" fmla="*/ 0 w 89"/>
                <a:gd name="T21" fmla="*/ 0 h 138"/>
                <a:gd name="T22" fmla="*/ 0 w 89"/>
                <a:gd name="T23" fmla="*/ 0 h 138"/>
                <a:gd name="T24" fmla="*/ 0 w 89"/>
                <a:gd name="T25" fmla="*/ 0 h 138"/>
                <a:gd name="T26" fmla="*/ 0 w 89"/>
                <a:gd name="T27" fmla="*/ 0 h 138"/>
                <a:gd name="T28" fmla="*/ 0 w 89"/>
                <a:gd name="T29" fmla="*/ 0 h 138"/>
                <a:gd name="T30" fmla="*/ 0 w 89"/>
                <a:gd name="T31" fmla="*/ 0 h 138"/>
                <a:gd name="T32" fmla="*/ 0 w 89"/>
                <a:gd name="T33" fmla="*/ 0 h 138"/>
                <a:gd name="T34" fmla="*/ 0 w 89"/>
                <a:gd name="T35" fmla="*/ 0 h 138"/>
                <a:gd name="T36" fmla="*/ 0 w 89"/>
                <a:gd name="T37" fmla="*/ 0 h 138"/>
                <a:gd name="T38" fmla="*/ 0 w 89"/>
                <a:gd name="T39" fmla="*/ 0 h 138"/>
                <a:gd name="T40" fmla="*/ 0 w 89"/>
                <a:gd name="T41" fmla="*/ 0 h 138"/>
                <a:gd name="T42" fmla="*/ 0 w 89"/>
                <a:gd name="T43" fmla="*/ 0 h 138"/>
                <a:gd name="T44" fmla="*/ 0 w 89"/>
                <a:gd name="T45" fmla="*/ 0 h 138"/>
                <a:gd name="T46" fmla="*/ 0 w 89"/>
                <a:gd name="T47" fmla="*/ 0 h 138"/>
                <a:gd name="T48" fmla="*/ 0 w 89"/>
                <a:gd name="T49" fmla="*/ 0 h 138"/>
                <a:gd name="T50" fmla="*/ 0 w 89"/>
                <a:gd name="T51" fmla="*/ 0 h 138"/>
                <a:gd name="T52" fmla="*/ 0 w 89"/>
                <a:gd name="T53" fmla="*/ 0 h 138"/>
                <a:gd name="T54" fmla="*/ 0 w 89"/>
                <a:gd name="T55" fmla="*/ 0 h 138"/>
                <a:gd name="T56" fmla="*/ 0 w 89"/>
                <a:gd name="T57" fmla="*/ 0 h 138"/>
                <a:gd name="T58" fmla="*/ 0 w 89"/>
                <a:gd name="T59" fmla="*/ 0 h 138"/>
                <a:gd name="T60" fmla="*/ 0 w 89"/>
                <a:gd name="T61" fmla="*/ 0 h 138"/>
                <a:gd name="T62" fmla="*/ 0 w 89"/>
                <a:gd name="T63" fmla="*/ 0 h 138"/>
                <a:gd name="T64" fmla="*/ 0 w 89"/>
                <a:gd name="T65" fmla="*/ 0 h 138"/>
                <a:gd name="T66" fmla="*/ 0 w 89"/>
                <a:gd name="T67" fmla="*/ 0 h 138"/>
                <a:gd name="T68" fmla="*/ 0 w 89"/>
                <a:gd name="T69" fmla="*/ 0 h 138"/>
                <a:gd name="T70" fmla="*/ 0 w 89"/>
                <a:gd name="T71" fmla="*/ 0 h 138"/>
                <a:gd name="T72" fmla="*/ 0 w 89"/>
                <a:gd name="T73" fmla="*/ 0 h 138"/>
                <a:gd name="T74" fmla="*/ 0 w 89"/>
                <a:gd name="T75" fmla="*/ 0 h 138"/>
                <a:gd name="T76" fmla="*/ 0 w 89"/>
                <a:gd name="T77" fmla="*/ 0 h 138"/>
                <a:gd name="T78" fmla="*/ 0 w 89"/>
                <a:gd name="T79" fmla="*/ 0 h 138"/>
                <a:gd name="T80" fmla="*/ 0 w 89"/>
                <a:gd name="T81" fmla="*/ 0 h 138"/>
                <a:gd name="T82" fmla="*/ 0 w 89"/>
                <a:gd name="T83" fmla="*/ 0 h 138"/>
                <a:gd name="T84" fmla="*/ 0 w 89"/>
                <a:gd name="T85" fmla="*/ 0 h 138"/>
                <a:gd name="T86" fmla="*/ 0 w 89"/>
                <a:gd name="T87" fmla="*/ 0 h 138"/>
                <a:gd name="T88" fmla="*/ 0 w 89"/>
                <a:gd name="T89" fmla="*/ 0 h 138"/>
                <a:gd name="T90" fmla="*/ 0 w 89"/>
                <a:gd name="T91" fmla="*/ 0 h 138"/>
                <a:gd name="T92" fmla="*/ 0 w 89"/>
                <a:gd name="T93" fmla="*/ 0 h 138"/>
                <a:gd name="T94" fmla="*/ 0 w 89"/>
                <a:gd name="T95" fmla="*/ 0 h 138"/>
                <a:gd name="T96" fmla="*/ 0 w 89"/>
                <a:gd name="T97" fmla="*/ 0 h 138"/>
                <a:gd name="T98" fmla="*/ 0 w 89"/>
                <a:gd name="T99" fmla="*/ 0 h 138"/>
                <a:gd name="T100" fmla="*/ 0 w 89"/>
                <a:gd name="T101" fmla="*/ 0 h 138"/>
                <a:gd name="T102" fmla="*/ 0 w 89"/>
                <a:gd name="T103" fmla="*/ 0 h 138"/>
                <a:gd name="T104" fmla="*/ 0 w 89"/>
                <a:gd name="T105" fmla="*/ 0 h 138"/>
                <a:gd name="T106" fmla="*/ 0 w 89"/>
                <a:gd name="T107" fmla="*/ 0 h 138"/>
                <a:gd name="T108" fmla="*/ 0 w 89"/>
                <a:gd name="T109" fmla="*/ 0 h 1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9"/>
                <a:gd name="T166" fmla="*/ 0 h 138"/>
                <a:gd name="T167" fmla="*/ 89 w 89"/>
                <a:gd name="T168" fmla="*/ 138 h 1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9" h="138">
                  <a:moveTo>
                    <a:pt x="6" y="62"/>
                  </a:moveTo>
                  <a:lnTo>
                    <a:pt x="9" y="70"/>
                  </a:lnTo>
                  <a:lnTo>
                    <a:pt x="12" y="74"/>
                  </a:lnTo>
                  <a:lnTo>
                    <a:pt x="16" y="77"/>
                  </a:lnTo>
                  <a:lnTo>
                    <a:pt x="19" y="78"/>
                  </a:lnTo>
                  <a:lnTo>
                    <a:pt x="23" y="79"/>
                  </a:lnTo>
                  <a:lnTo>
                    <a:pt x="26" y="79"/>
                  </a:lnTo>
                  <a:lnTo>
                    <a:pt x="29" y="79"/>
                  </a:lnTo>
                  <a:lnTo>
                    <a:pt x="32" y="80"/>
                  </a:lnTo>
                  <a:lnTo>
                    <a:pt x="34" y="82"/>
                  </a:lnTo>
                  <a:lnTo>
                    <a:pt x="36" y="85"/>
                  </a:lnTo>
                  <a:lnTo>
                    <a:pt x="38" y="90"/>
                  </a:lnTo>
                  <a:lnTo>
                    <a:pt x="39" y="98"/>
                  </a:lnTo>
                  <a:lnTo>
                    <a:pt x="39" y="103"/>
                  </a:lnTo>
                  <a:lnTo>
                    <a:pt x="38" y="115"/>
                  </a:lnTo>
                  <a:lnTo>
                    <a:pt x="38" y="133"/>
                  </a:lnTo>
                  <a:lnTo>
                    <a:pt x="39" y="136"/>
                  </a:lnTo>
                  <a:lnTo>
                    <a:pt x="40" y="137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8" y="133"/>
                  </a:lnTo>
                  <a:lnTo>
                    <a:pt x="52" y="126"/>
                  </a:lnTo>
                  <a:lnTo>
                    <a:pt x="55" y="119"/>
                  </a:lnTo>
                  <a:lnTo>
                    <a:pt x="57" y="111"/>
                  </a:lnTo>
                  <a:lnTo>
                    <a:pt x="57" y="94"/>
                  </a:lnTo>
                  <a:lnTo>
                    <a:pt x="55" y="76"/>
                  </a:lnTo>
                  <a:lnTo>
                    <a:pt x="52" y="41"/>
                  </a:lnTo>
                  <a:lnTo>
                    <a:pt x="54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1" y="25"/>
                  </a:lnTo>
                  <a:lnTo>
                    <a:pt x="65" y="23"/>
                  </a:lnTo>
                  <a:lnTo>
                    <a:pt x="76" y="21"/>
                  </a:lnTo>
                  <a:lnTo>
                    <a:pt x="84" y="19"/>
                  </a:lnTo>
                  <a:lnTo>
                    <a:pt x="89" y="18"/>
                  </a:lnTo>
                  <a:lnTo>
                    <a:pt x="88" y="16"/>
                  </a:lnTo>
                  <a:lnTo>
                    <a:pt x="82" y="14"/>
                  </a:lnTo>
                  <a:lnTo>
                    <a:pt x="71" y="8"/>
                  </a:lnTo>
                  <a:lnTo>
                    <a:pt x="47" y="0"/>
                  </a:lnTo>
                  <a:lnTo>
                    <a:pt x="37" y="0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21" y="15"/>
                  </a:lnTo>
                  <a:lnTo>
                    <a:pt x="14" y="25"/>
                  </a:lnTo>
                  <a:lnTo>
                    <a:pt x="2" y="38"/>
                  </a:lnTo>
                  <a:lnTo>
                    <a:pt x="1" y="42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3" y="56"/>
                  </a:lnTo>
                  <a:lnTo>
                    <a:pt x="6" y="6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6" name="Freeform 271"/>
            <p:cNvSpPr>
              <a:spLocks/>
            </p:cNvSpPr>
            <p:nvPr/>
          </p:nvSpPr>
          <p:spPr bwMode="auto">
            <a:xfrm>
              <a:off x="3858" y="2176"/>
              <a:ext cx="28" cy="29"/>
            </a:xfrm>
            <a:custGeom>
              <a:avLst/>
              <a:gdLst>
                <a:gd name="T0" fmla="*/ 0 w 70"/>
                <a:gd name="T1" fmla="*/ 0 h 67"/>
                <a:gd name="T2" fmla="*/ 0 w 70"/>
                <a:gd name="T3" fmla="*/ 0 h 67"/>
                <a:gd name="T4" fmla="*/ 0 w 70"/>
                <a:gd name="T5" fmla="*/ 0 h 67"/>
                <a:gd name="T6" fmla="*/ 0 w 70"/>
                <a:gd name="T7" fmla="*/ 0 h 67"/>
                <a:gd name="T8" fmla="*/ 0 w 70"/>
                <a:gd name="T9" fmla="*/ 0 h 67"/>
                <a:gd name="T10" fmla="*/ 0 w 70"/>
                <a:gd name="T11" fmla="*/ 0 h 67"/>
                <a:gd name="T12" fmla="*/ 0 w 70"/>
                <a:gd name="T13" fmla="*/ 0 h 67"/>
                <a:gd name="T14" fmla="*/ 0 w 70"/>
                <a:gd name="T15" fmla="*/ 0 h 67"/>
                <a:gd name="T16" fmla="*/ 0 w 70"/>
                <a:gd name="T17" fmla="*/ 0 h 67"/>
                <a:gd name="T18" fmla="*/ 0 w 70"/>
                <a:gd name="T19" fmla="*/ 0 h 67"/>
                <a:gd name="T20" fmla="*/ 0 w 70"/>
                <a:gd name="T21" fmla="*/ 0 h 67"/>
                <a:gd name="T22" fmla="*/ 0 w 70"/>
                <a:gd name="T23" fmla="*/ 0 h 67"/>
                <a:gd name="T24" fmla="*/ 0 w 70"/>
                <a:gd name="T25" fmla="*/ 0 h 67"/>
                <a:gd name="T26" fmla="*/ 0 w 70"/>
                <a:gd name="T27" fmla="*/ 0 h 67"/>
                <a:gd name="T28" fmla="*/ 0 w 70"/>
                <a:gd name="T29" fmla="*/ 0 h 67"/>
                <a:gd name="T30" fmla="*/ 0 w 70"/>
                <a:gd name="T31" fmla="*/ 0 h 67"/>
                <a:gd name="T32" fmla="*/ 0 w 70"/>
                <a:gd name="T33" fmla="*/ 0 h 67"/>
                <a:gd name="T34" fmla="*/ 0 w 70"/>
                <a:gd name="T35" fmla="*/ 0 h 67"/>
                <a:gd name="T36" fmla="*/ 0 w 70"/>
                <a:gd name="T37" fmla="*/ 0 h 67"/>
                <a:gd name="T38" fmla="*/ 0 w 70"/>
                <a:gd name="T39" fmla="*/ 0 h 67"/>
                <a:gd name="T40" fmla="*/ 0 w 70"/>
                <a:gd name="T41" fmla="*/ 0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0"/>
                <a:gd name="T64" fmla="*/ 0 h 67"/>
                <a:gd name="T65" fmla="*/ 70 w 7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0" h="67">
                  <a:moveTo>
                    <a:pt x="55" y="67"/>
                  </a:moveTo>
                  <a:lnTo>
                    <a:pt x="56" y="67"/>
                  </a:lnTo>
                  <a:lnTo>
                    <a:pt x="59" y="66"/>
                  </a:lnTo>
                  <a:lnTo>
                    <a:pt x="64" y="62"/>
                  </a:lnTo>
                  <a:lnTo>
                    <a:pt x="68" y="60"/>
                  </a:lnTo>
                  <a:lnTo>
                    <a:pt x="70" y="59"/>
                  </a:lnTo>
                  <a:lnTo>
                    <a:pt x="65" y="54"/>
                  </a:lnTo>
                  <a:lnTo>
                    <a:pt x="55" y="44"/>
                  </a:lnTo>
                  <a:lnTo>
                    <a:pt x="35" y="24"/>
                  </a:lnTo>
                  <a:lnTo>
                    <a:pt x="14" y="5"/>
                  </a:lnTo>
                  <a:lnTo>
                    <a:pt x="10" y="0"/>
                  </a:lnTo>
                  <a:lnTo>
                    <a:pt x="7" y="1"/>
                  </a:lnTo>
                  <a:lnTo>
                    <a:pt x="4" y="2"/>
                  </a:lnTo>
                  <a:lnTo>
                    <a:pt x="0" y="4"/>
                  </a:lnTo>
                  <a:lnTo>
                    <a:pt x="4" y="10"/>
                  </a:lnTo>
                  <a:lnTo>
                    <a:pt x="13" y="20"/>
                  </a:lnTo>
                  <a:lnTo>
                    <a:pt x="32" y="41"/>
                  </a:lnTo>
                  <a:lnTo>
                    <a:pt x="50" y="61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7" name="Freeform 272"/>
            <p:cNvSpPr>
              <a:spLocks/>
            </p:cNvSpPr>
            <p:nvPr/>
          </p:nvSpPr>
          <p:spPr bwMode="auto">
            <a:xfrm>
              <a:off x="3861" y="2155"/>
              <a:ext cx="34" cy="59"/>
            </a:xfrm>
            <a:custGeom>
              <a:avLst/>
              <a:gdLst>
                <a:gd name="T0" fmla="*/ 0 w 85"/>
                <a:gd name="T1" fmla="*/ 0 h 135"/>
                <a:gd name="T2" fmla="*/ 0 w 85"/>
                <a:gd name="T3" fmla="*/ 0 h 135"/>
                <a:gd name="T4" fmla="*/ 0 w 85"/>
                <a:gd name="T5" fmla="*/ 0 h 135"/>
                <a:gd name="T6" fmla="*/ 0 w 85"/>
                <a:gd name="T7" fmla="*/ 0 h 135"/>
                <a:gd name="T8" fmla="*/ 0 w 85"/>
                <a:gd name="T9" fmla="*/ 0 h 135"/>
                <a:gd name="T10" fmla="*/ 0 w 85"/>
                <a:gd name="T11" fmla="*/ 0 h 135"/>
                <a:gd name="T12" fmla="*/ 0 w 85"/>
                <a:gd name="T13" fmla="*/ 0 h 135"/>
                <a:gd name="T14" fmla="*/ 0 w 85"/>
                <a:gd name="T15" fmla="*/ 0 h 135"/>
                <a:gd name="T16" fmla="*/ 0 w 85"/>
                <a:gd name="T17" fmla="*/ 0 h 135"/>
                <a:gd name="T18" fmla="*/ 0 w 85"/>
                <a:gd name="T19" fmla="*/ 0 h 135"/>
                <a:gd name="T20" fmla="*/ 0 w 85"/>
                <a:gd name="T21" fmla="*/ 0 h 135"/>
                <a:gd name="T22" fmla="*/ 0 w 85"/>
                <a:gd name="T23" fmla="*/ 0 h 135"/>
                <a:gd name="T24" fmla="*/ 0 w 85"/>
                <a:gd name="T25" fmla="*/ 0 h 135"/>
                <a:gd name="T26" fmla="*/ 0 w 85"/>
                <a:gd name="T27" fmla="*/ 0 h 135"/>
                <a:gd name="T28" fmla="*/ 0 w 85"/>
                <a:gd name="T29" fmla="*/ 0 h 135"/>
                <a:gd name="T30" fmla="*/ 0 w 85"/>
                <a:gd name="T31" fmla="*/ 0 h 135"/>
                <a:gd name="T32" fmla="*/ 0 w 85"/>
                <a:gd name="T33" fmla="*/ 0 h 135"/>
                <a:gd name="T34" fmla="*/ 0 w 85"/>
                <a:gd name="T35" fmla="*/ 0 h 135"/>
                <a:gd name="T36" fmla="*/ 0 w 85"/>
                <a:gd name="T37" fmla="*/ 0 h 135"/>
                <a:gd name="T38" fmla="*/ 0 w 85"/>
                <a:gd name="T39" fmla="*/ 0 h 135"/>
                <a:gd name="T40" fmla="*/ 0 w 85"/>
                <a:gd name="T41" fmla="*/ 0 h 135"/>
                <a:gd name="T42" fmla="*/ 0 w 85"/>
                <a:gd name="T43" fmla="*/ 0 h 135"/>
                <a:gd name="T44" fmla="*/ 0 w 85"/>
                <a:gd name="T45" fmla="*/ 0 h 135"/>
                <a:gd name="T46" fmla="*/ 0 w 85"/>
                <a:gd name="T47" fmla="*/ 0 h 135"/>
                <a:gd name="T48" fmla="*/ 0 w 85"/>
                <a:gd name="T49" fmla="*/ 0 h 135"/>
                <a:gd name="T50" fmla="*/ 0 w 85"/>
                <a:gd name="T51" fmla="*/ 0 h 135"/>
                <a:gd name="T52" fmla="*/ 0 w 85"/>
                <a:gd name="T53" fmla="*/ 0 h 135"/>
                <a:gd name="T54" fmla="*/ 0 w 85"/>
                <a:gd name="T55" fmla="*/ 0 h 135"/>
                <a:gd name="T56" fmla="*/ 0 w 85"/>
                <a:gd name="T57" fmla="*/ 0 h 135"/>
                <a:gd name="T58" fmla="*/ 0 w 85"/>
                <a:gd name="T59" fmla="*/ 0 h 135"/>
                <a:gd name="T60" fmla="*/ 0 w 85"/>
                <a:gd name="T61" fmla="*/ 0 h 135"/>
                <a:gd name="T62" fmla="*/ 0 w 85"/>
                <a:gd name="T63" fmla="*/ 0 h 135"/>
                <a:gd name="T64" fmla="*/ 0 w 85"/>
                <a:gd name="T65" fmla="*/ 0 h 135"/>
                <a:gd name="T66" fmla="*/ 0 w 85"/>
                <a:gd name="T67" fmla="*/ 0 h 135"/>
                <a:gd name="T68" fmla="*/ 0 w 85"/>
                <a:gd name="T69" fmla="*/ 0 h 135"/>
                <a:gd name="T70" fmla="*/ 0 w 85"/>
                <a:gd name="T71" fmla="*/ 0 h 135"/>
                <a:gd name="T72" fmla="*/ 0 w 85"/>
                <a:gd name="T73" fmla="*/ 0 h 135"/>
                <a:gd name="T74" fmla="*/ 0 w 85"/>
                <a:gd name="T75" fmla="*/ 0 h 135"/>
                <a:gd name="T76" fmla="*/ 0 w 85"/>
                <a:gd name="T77" fmla="*/ 0 h 135"/>
                <a:gd name="T78" fmla="*/ 0 w 85"/>
                <a:gd name="T79" fmla="*/ 0 h 135"/>
                <a:gd name="T80" fmla="*/ 0 w 85"/>
                <a:gd name="T81" fmla="*/ 0 h 135"/>
                <a:gd name="T82" fmla="*/ 0 w 85"/>
                <a:gd name="T83" fmla="*/ 0 h 135"/>
                <a:gd name="T84" fmla="*/ 0 w 85"/>
                <a:gd name="T85" fmla="*/ 0 h 135"/>
                <a:gd name="T86" fmla="*/ 0 w 85"/>
                <a:gd name="T87" fmla="*/ 0 h 135"/>
                <a:gd name="T88" fmla="*/ 0 w 85"/>
                <a:gd name="T89" fmla="*/ 0 h 135"/>
                <a:gd name="T90" fmla="*/ 0 w 85"/>
                <a:gd name="T91" fmla="*/ 0 h 135"/>
                <a:gd name="T92" fmla="*/ 0 w 85"/>
                <a:gd name="T93" fmla="*/ 0 h 1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5"/>
                <a:gd name="T142" fmla="*/ 0 h 135"/>
                <a:gd name="T143" fmla="*/ 85 w 85"/>
                <a:gd name="T144" fmla="*/ 135 h 13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5" h="135">
                  <a:moveTo>
                    <a:pt x="53" y="22"/>
                  </a:moveTo>
                  <a:lnTo>
                    <a:pt x="57" y="28"/>
                  </a:lnTo>
                  <a:lnTo>
                    <a:pt x="66" y="42"/>
                  </a:lnTo>
                  <a:lnTo>
                    <a:pt x="73" y="56"/>
                  </a:lnTo>
                  <a:lnTo>
                    <a:pt x="82" y="86"/>
                  </a:lnTo>
                  <a:lnTo>
                    <a:pt x="85" y="101"/>
                  </a:lnTo>
                  <a:lnTo>
                    <a:pt x="84" y="105"/>
                  </a:lnTo>
                  <a:lnTo>
                    <a:pt x="82" y="109"/>
                  </a:lnTo>
                  <a:lnTo>
                    <a:pt x="80" y="114"/>
                  </a:lnTo>
                  <a:lnTo>
                    <a:pt x="73" y="121"/>
                  </a:lnTo>
                  <a:lnTo>
                    <a:pt x="65" y="127"/>
                  </a:lnTo>
                  <a:lnTo>
                    <a:pt x="54" y="135"/>
                  </a:lnTo>
                  <a:lnTo>
                    <a:pt x="54" y="133"/>
                  </a:lnTo>
                  <a:lnTo>
                    <a:pt x="55" y="129"/>
                  </a:lnTo>
                  <a:lnTo>
                    <a:pt x="56" y="121"/>
                  </a:lnTo>
                  <a:lnTo>
                    <a:pt x="58" y="113"/>
                  </a:lnTo>
                  <a:lnTo>
                    <a:pt x="59" y="109"/>
                  </a:lnTo>
                  <a:lnTo>
                    <a:pt x="61" y="109"/>
                  </a:lnTo>
                  <a:lnTo>
                    <a:pt x="65" y="107"/>
                  </a:lnTo>
                  <a:lnTo>
                    <a:pt x="70" y="104"/>
                  </a:lnTo>
                  <a:lnTo>
                    <a:pt x="73" y="99"/>
                  </a:lnTo>
                  <a:lnTo>
                    <a:pt x="74" y="91"/>
                  </a:lnTo>
                  <a:lnTo>
                    <a:pt x="74" y="86"/>
                  </a:lnTo>
                  <a:lnTo>
                    <a:pt x="72" y="81"/>
                  </a:lnTo>
                  <a:lnTo>
                    <a:pt x="69" y="69"/>
                  </a:lnTo>
                  <a:lnTo>
                    <a:pt x="60" y="45"/>
                  </a:lnTo>
                  <a:lnTo>
                    <a:pt x="53" y="35"/>
                  </a:lnTo>
                  <a:lnTo>
                    <a:pt x="44" y="29"/>
                  </a:lnTo>
                  <a:lnTo>
                    <a:pt x="39" y="28"/>
                  </a:lnTo>
                  <a:lnTo>
                    <a:pt x="33" y="28"/>
                  </a:lnTo>
                  <a:lnTo>
                    <a:pt x="25" y="28"/>
                  </a:lnTo>
                  <a:lnTo>
                    <a:pt x="18" y="30"/>
                  </a:lnTo>
                  <a:lnTo>
                    <a:pt x="12" y="33"/>
                  </a:lnTo>
                  <a:lnTo>
                    <a:pt x="9" y="35"/>
                  </a:lnTo>
                  <a:lnTo>
                    <a:pt x="8" y="37"/>
                  </a:lnTo>
                  <a:lnTo>
                    <a:pt x="7" y="33"/>
                  </a:lnTo>
                  <a:lnTo>
                    <a:pt x="6" y="27"/>
                  </a:lnTo>
                  <a:lnTo>
                    <a:pt x="3" y="15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1"/>
                  </a:lnTo>
                  <a:lnTo>
                    <a:pt x="24" y="6"/>
                  </a:lnTo>
                  <a:lnTo>
                    <a:pt x="47" y="18"/>
                  </a:lnTo>
                  <a:lnTo>
                    <a:pt x="53" y="2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8" name="Freeform 273"/>
            <p:cNvSpPr>
              <a:spLocks/>
            </p:cNvSpPr>
            <p:nvPr/>
          </p:nvSpPr>
          <p:spPr bwMode="auto">
            <a:xfrm>
              <a:off x="3763" y="2209"/>
              <a:ext cx="32" cy="121"/>
            </a:xfrm>
            <a:custGeom>
              <a:avLst/>
              <a:gdLst>
                <a:gd name="T0" fmla="*/ 0 w 78"/>
                <a:gd name="T1" fmla="*/ 0 h 276"/>
                <a:gd name="T2" fmla="*/ 0 w 78"/>
                <a:gd name="T3" fmla="*/ 0 h 276"/>
                <a:gd name="T4" fmla="*/ 0 w 78"/>
                <a:gd name="T5" fmla="*/ 0 h 276"/>
                <a:gd name="T6" fmla="*/ 0 w 78"/>
                <a:gd name="T7" fmla="*/ 0 h 276"/>
                <a:gd name="T8" fmla="*/ 0 w 78"/>
                <a:gd name="T9" fmla="*/ 0 h 276"/>
                <a:gd name="T10" fmla="*/ 0 w 78"/>
                <a:gd name="T11" fmla="*/ 0 h 276"/>
                <a:gd name="T12" fmla="*/ 0 w 78"/>
                <a:gd name="T13" fmla="*/ 0 h 276"/>
                <a:gd name="T14" fmla="*/ 0 w 78"/>
                <a:gd name="T15" fmla="*/ 0 h 276"/>
                <a:gd name="T16" fmla="*/ 0 w 78"/>
                <a:gd name="T17" fmla="*/ 0 h 276"/>
                <a:gd name="T18" fmla="*/ 0 w 78"/>
                <a:gd name="T19" fmla="*/ 0 h 276"/>
                <a:gd name="T20" fmla="*/ 0 w 78"/>
                <a:gd name="T21" fmla="*/ 0 h 276"/>
                <a:gd name="T22" fmla="*/ 0 w 78"/>
                <a:gd name="T23" fmla="*/ 0 h 276"/>
                <a:gd name="T24" fmla="*/ 0 w 78"/>
                <a:gd name="T25" fmla="*/ 0 h 276"/>
                <a:gd name="T26" fmla="*/ 0 w 78"/>
                <a:gd name="T27" fmla="*/ 0 h 276"/>
                <a:gd name="T28" fmla="*/ 0 w 78"/>
                <a:gd name="T29" fmla="*/ 0 h 276"/>
                <a:gd name="T30" fmla="*/ 0 w 78"/>
                <a:gd name="T31" fmla="*/ 0 h 276"/>
                <a:gd name="T32" fmla="*/ 0 w 78"/>
                <a:gd name="T33" fmla="*/ 0 h 276"/>
                <a:gd name="T34" fmla="*/ 0 w 78"/>
                <a:gd name="T35" fmla="*/ 0 h 276"/>
                <a:gd name="T36" fmla="*/ 0 w 78"/>
                <a:gd name="T37" fmla="*/ 0 h 276"/>
                <a:gd name="T38" fmla="*/ 0 w 78"/>
                <a:gd name="T39" fmla="*/ 0 h 276"/>
                <a:gd name="T40" fmla="*/ 0 w 78"/>
                <a:gd name="T41" fmla="*/ 0 h 276"/>
                <a:gd name="T42" fmla="*/ 0 w 78"/>
                <a:gd name="T43" fmla="*/ 0 h 276"/>
                <a:gd name="T44" fmla="*/ 0 w 78"/>
                <a:gd name="T45" fmla="*/ 0 h 276"/>
                <a:gd name="T46" fmla="*/ 0 w 78"/>
                <a:gd name="T47" fmla="*/ 0 h 276"/>
                <a:gd name="T48" fmla="*/ 0 w 78"/>
                <a:gd name="T49" fmla="*/ 0 h 276"/>
                <a:gd name="T50" fmla="*/ 0 w 78"/>
                <a:gd name="T51" fmla="*/ 0 h 276"/>
                <a:gd name="T52" fmla="*/ 0 w 78"/>
                <a:gd name="T53" fmla="*/ 0 h 276"/>
                <a:gd name="T54" fmla="*/ 0 w 78"/>
                <a:gd name="T55" fmla="*/ 0 h 276"/>
                <a:gd name="T56" fmla="*/ 0 w 78"/>
                <a:gd name="T57" fmla="*/ 0 h 276"/>
                <a:gd name="T58" fmla="*/ 0 w 78"/>
                <a:gd name="T59" fmla="*/ 0 h 276"/>
                <a:gd name="T60" fmla="*/ 0 w 78"/>
                <a:gd name="T61" fmla="*/ 0 h 276"/>
                <a:gd name="T62" fmla="*/ 0 w 78"/>
                <a:gd name="T63" fmla="*/ 0 h 276"/>
                <a:gd name="T64" fmla="*/ 0 w 78"/>
                <a:gd name="T65" fmla="*/ 0 h 276"/>
                <a:gd name="T66" fmla="*/ 0 w 78"/>
                <a:gd name="T67" fmla="*/ 0 h 276"/>
                <a:gd name="T68" fmla="*/ 0 w 78"/>
                <a:gd name="T69" fmla="*/ 0 h 276"/>
                <a:gd name="T70" fmla="*/ 0 w 78"/>
                <a:gd name="T71" fmla="*/ 0 h 276"/>
                <a:gd name="T72" fmla="*/ 0 w 78"/>
                <a:gd name="T73" fmla="*/ 0 h 276"/>
                <a:gd name="T74" fmla="*/ 0 w 78"/>
                <a:gd name="T75" fmla="*/ 0 h 276"/>
                <a:gd name="T76" fmla="*/ 0 w 78"/>
                <a:gd name="T77" fmla="*/ 0 h 276"/>
                <a:gd name="T78" fmla="*/ 0 w 78"/>
                <a:gd name="T79" fmla="*/ 0 h 276"/>
                <a:gd name="T80" fmla="*/ 0 w 78"/>
                <a:gd name="T81" fmla="*/ 0 h 276"/>
                <a:gd name="T82" fmla="*/ 0 w 78"/>
                <a:gd name="T83" fmla="*/ 0 h 276"/>
                <a:gd name="T84" fmla="*/ 0 w 78"/>
                <a:gd name="T85" fmla="*/ 0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8"/>
                <a:gd name="T130" fmla="*/ 0 h 276"/>
                <a:gd name="T131" fmla="*/ 78 w 78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8" h="276">
                  <a:moveTo>
                    <a:pt x="44" y="113"/>
                  </a:moveTo>
                  <a:lnTo>
                    <a:pt x="39" y="127"/>
                  </a:lnTo>
                  <a:lnTo>
                    <a:pt x="28" y="157"/>
                  </a:lnTo>
                  <a:lnTo>
                    <a:pt x="10" y="211"/>
                  </a:lnTo>
                  <a:lnTo>
                    <a:pt x="0" y="243"/>
                  </a:lnTo>
                  <a:lnTo>
                    <a:pt x="0" y="244"/>
                  </a:lnTo>
                  <a:lnTo>
                    <a:pt x="4" y="246"/>
                  </a:lnTo>
                  <a:lnTo>
                    <a:pt x="18" y="252"/>
                  </a:lnTo>
                  <a:lnTo>
                    <a:pt x="34" y="259"/>
                  </a:lnTo>
                  <a:lnTo>
                    <a:pt x="37" y="260"/>
                  </a:lnTo>
                  <a:lnTo>
                    <a:pt x="39" y="262"/>
                  </a:lnTo>
                  <a:lnTo>
                    <a:pt x="43" y="266"/>
                  </a:lnTo>
                  <a:lnTo>
                    <a:pt x="48" y="273"/>
                  </a:lnTo>
                  <a:lnTo>
                    <a:pt x="50" y="276"/>
                  </a:lnTo>
                  <a:lnTo>
                    <a:pt x="51" y="276"/>
                  </a:lnTo>
                  <a:lnTo>
                    <a:pt x="50" y="270"/>
                  </a:lnTo>
                  <a:lnTo>
                    <a:pt x="49" y="250"/>
                  </a:lnTo>
                  <a:lnTo>
                    <a:pt x="46" y="231"/>
                  </a:lnTo>
                  <a:lnTo>
                    <a:pt x="45" y="228"/>
                  </a:lnTo>
                  <a:lnTo>
                    <a:pt x="43" y="226"/>
                  </a:lnTo>
                  <a:lnTo>
                    <a:pt x="42" y="224"/>
                  </a:lnTo>
                  <a:lnTo>
                    <a:pt x="40" y="223"/>
                  </a:lnTo>
                  <a:lnTo>
                    <a:pt x="36" y="219"/>
                  </a:lnTo>
                  <a:lnTo>
                    <a:pt x="31" y="215"/>
                  </a:lnTo>
                  <a:lnTo>
                    <a:pt x="27" y="211"/>
                  </a:lnTo>
                  <a:lnTo>
                    <a:pt x="25" y="205"/>
                  </a:lnTo>
                  <a:lnTo>
                    <a:pt x="26" y="201"/>
                  </a:lnTo>
                  <a:lnTo>
                    <a:pt x="28" y="196"/>
                  </a:lnTo>
                  <a:lnTo>
                    <a:pt x="37" y="173"/>
                  </a:lnTo>
                  <a:lnTo>
                    <a:pt x="60" y="105"/>
                  </a:lnTo>
                  <a:lnTo>
                    <a:pt x="77" y="56"/>
                  </a:lnTo>
                  <a:lnTo>
                    <a:pt x="78" y="53"/>
                  </a:lnTo>
                  <a:lnTo>
                    <a:pt x="77" y="49"/>
                  </a:lnTo>
                  <a:lnTo>
                    <a:pt x="75" y="41"/>
                  </a:lnTo>
                  <a:lnTo>
                    <a:pt x="71" y="23"/>
                  </a:lnTo>
                  <a:lnTo>
                    <a:pt x="67" y="5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5" y="10"/>
                  </a:lnTo>
                  <a:lnTo>
                    <a:pt x="60" y="47"/>
                  </a:lnTo>
                  <a:lnTo>
                    <a:pt x="48" y="100"/>
                  </a:lnTo>
                  <a:lnTo>
                    <a:pt x="44" y="11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9" name="Freeform 274"/>
            <p:cNvSpPr>
              <a:spLocks/>
            </p:cNvSpPr>
            <p:nvPr/>
          </p:nvSpPr>
          <p:spPr bwMode="auto">
            <a:xfrm>
              <a:off x="3804" y="2211"/>
              <a:ext cx="25" cy="116"/>
            </a:xfrm>
            <a:custGeom>
              <a:avLst/>
              <a:gdLst>
                <a:gd name="T0" fmla="*/ 0 w 61"/>
                <a:gd name="T1" fmla="*/ 0 h 262"/>
                <a:gd name="T2" fmla="*/ 0 w 61"/>
                <a:gd name="T3" fmla="*/ 0 h 262"/>
                <a:gd name="T4" fmla="*/ 0 w 61"/>
                <a:gd name="T5" fmla="*/ 0 h 262"/>
                <a:gd name="T6" fmla="*/ 0 w 61"/>
                <a:gd name="T7" fmla="*/ 0 h 262"/>
                <a:gd name="T8" fmla="*/ 0 w 61"/>
                <a:gd name="T9" fmla="*/ 0 h 262"/>
                <a:gd name="T10" fmla="*/ 0 w 61"/>
                <a:gd name="T11" fmla="*/ 0 h 262"/>
                <a:gd name="T12" fmla="*/ 0 w 61"/>
                <a:gd name="T13" fmla="*/ 0 h 262"/>
                <a:gd name="T14" fmla="*/ 0 w 61"/>
                <a:gd name="T15" fmla="*/ 0 h 262"/>
                <a:gd name="T16" fmla="*/ 0 w 61"/>
                <a:gd name="T17" fmla="*/ 0 h 262"/>
                <a:gd name="T18" fmla="*/ 0 w 61"/>
                <a:gd name="T19" fmla="*/ 0 h 262"/>
                <a:gd name="T20" fmla="*/ 0 w 61"/>
                <a:gd name="T21" fmla="*/ 0 h 262"/>
                <a:gd name="T22" fmla="*/ 0 w 61"/>
                <a:gd name="T23" fmla="*/ 0 h 262"/>
                <a:gd name="T24" fmla="*/ 0 w 61"/>
                <a:gd name="T25" fmla="*/ 0 h 262"/>
                <a:gd name="T26" fmla="*/ 0 w 61"/>
                <a:gd name="T27" fmla="*/ 0 h 262"/>
                <a:gd name="T28" fmla="*/ 0 w 61"/>
                <a:gd name="T29" fmla="*/ 0 h 262"/>
                <a:gd name="T30" fmla="*/ 0 w 61"/>
                <a:gd name="T31" fmla="*/ 0 h 262"/>
                <a:gd name="T32" fmla="*/ 0 w 61"/>
                <a:gd name="T33" fmla="*/ 0 h 262"/>
                <a:gd name="T34" fmla="*/ 0 w 61"/>
                <a:gd name="T35" fmla="*/ 0 h 262"/>
                <a:gd name="T36" fmla="*/ 0 w 61"/>
                <a:gd name="T37" fmla="*/ 0 h 262"/>
                <a:gd name="T38" fmla="*/ 0 w 61"/>
                <a:gd name="T39" fmla="*/ 0 h 262"/>
                <a:gd name="T40" fmla="*/ 0 w 61"/>
                <a:gd name="T41" fmla="*/ 0 h 262"/>
                <a:gd name="T42" fmla="*/ 0 w 61"/>
                <a:gd name="T43" fmla="*/ 0 h 262"/>
                <a:gd name="T44" fmla="*/ 0 w 61"/>
                <a:gd name="T45" fmla="*/ 0 h 262"/>
                <a:gd name="T46" fmla="*/ 0 w 61"/>
                <a:gd name="T47" fmla="*/ 0 h 262"/>
                <a:gd name="T48" fmla="*/ 0 w 61"/>
                <a:gd name="T49" fmla="*/ 0 h 262"/>
                <a:gd name="T50" fmla="*/ 0 w 61"/>
                <a:gd name="T51" fmla="*/ 0 h 262"/>
                <a:gd name="T52" fmla="*/ 0 w 61"/>
                <a:gd name="T53" fmla="*/ 0 h 262"/>
                <a:gd name="T54" fmla="*/ 0 w 61"/>
                <a:gd name="T55" fmla="*/ 0 h 262"/>
                <a:gd name="T56" fmla="*/ 0 w 61"/>
                <a:gd name="T57" fmla="*/ 0 h 262"/>
                <a:gd name="T58" fmla="*/ 0 w 61"/>
                <a:gd name="T59" fmla="*/ 0 h 262"/>
                <a:gd name="T60" fmla="*/ 0 w 61"/>
                <a:gd name="T61" fmla="*/ 0 h 262"/>
                <a:gd name="T62" fmla="*/ 0 w 61"/>
                <a:gd name="T63" fmla="*/ 0 h 262"/>
                <a:gd name="T64" fmla="*/ 0 w 61"/>
                <a:gd name="T65" fmla="*/ 0 h 262"/>
                <a:gd name="T66" fmla="*/ 0 w 61"/>
                <a:gd name="T67" fmla="*/ 0 h 262"/>
                <a:gd name="T68" fmla="*/ 0 w 61"/>
                <a:gd name="T69" fmla="*/ 0 h 262"/>
                <a:gd name="T70" fmla="*/ 0 w 61"/>
                <a:gd name="T71" fmla="*/ 0 h 262"/>
                <a:gd name="T72" fmla="*/ 0 w 61"/>
                <a:gd name="T73" fmla="*/ 0 h 2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1"/>
                <a:gd name="T112" fmla="*/ 0 h 262"/>
                <a:gd name="T113" fmla="*/ 61 w 61"/>
                <a:gd name="T114" fmla="*/ 262 h 26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1" h="262">
                  <a:moveTo>
                    <a:pt x="19" y="59"/>
                  </a:moveTo>
                  <a:lnTo>
                    <a:pt x="17" y="74"/>
                  </a:lnTo>
                  <a:lnTo>
                    <a:pt x="15" y="102"/>
                  </a:lnTo>
                  <a:lnTo>
                    <a:pt x="9" y="160"/>
                  </a:lnTo>
                  <a:lnTo>
                    <a:pt x="1" y="217"/>
                  </a:lnTo>
                  <a:lnTo>
                    <a:pt x="0" y="231"/>
                  </a:lnTo>
                  <a:lnTo>
                    <a:pt x="0" y="238"/>
                  </a:lnTo>
                  <a:lnTo>
                    <a:pt x="2" y="244"/>
                  </a:lnTo>
                  <a:lnTo>
                    <a:pt x="7" y="248"/>
                  </a:lnTo>
                  <a:lnTo>
                    <a:pt x="11" y="252"/>
                  </a:lnTo>
                  <a:lnTo>
                    <a:pt x="17" y="255"/>
                  </a:lnTo>
                  <a:lnTo>
                    <a:pt x="29" y="258"/>
                  </a:lnTo>
                  <a:lnTo>
                    <a:pt x="42" y="260"/>
                  </a:lnTo>
                  <a:lnTo>
                    <a:pt x="55" y="262"/>
                  </a:lnTo>
                  <a:lnTo>
                    <a:pt x="61" y="262"/>
                  </a:lnTo>
                  <a:lnTo>
                    <a:pt x="60" y="262"/>
                  </a:lnTo>
                  <a:lnTo>
                    <a:pt x="55" y="260"/>
                  </a:lnTo>
                  <a:lnTo>
                    <a:pt x="36" y="249"/>
                  </a:lnTo>
                  <a:lnTo>
                    <a:pt x="28" y="241"/>
                  </a:lnTo>
                  <a:lnTo>
                    <a:pt x="22" y="231"/>
                  </a:lnTo>
                  <a:lnTo>
                    <a:pt x="21" y="225"/>
                  </a:lnTo>
                  <a:lnTo>
                    <a:pt x="21" y="208"/>
                  </a:lnTo>
                  <a:lnTo>
                    <a:pt x="26" y="175"/>
                  </a:lnTo>
                  <a:lnTo>
                    <a:pt x="43" y="108"/>
                  </a:lnTo>
                  <a:lnTo>
                    <a:pt x="50" y="44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4" y="21"/>
                  </a:lnTo>
                  <a:lnTo>
                    <a:pt x="39" y="12"/>
                  </a:lnTo>
                  <a:lnTo>
                    <a:pt x="35" y="3"/>
                  </a:lnTo>
                  <a:lnTo>
                    <a:pt x="34" y="0"/>
                  </a:lnTo>
                  <a:lnTo>
                    <a:pt x="32" y="5"/>
                  </a:lnTo>
                  <a:lnTo>
                    <a:pt x="30" y="14"/>
                  </a:lnTo>
                  <a:lnTo>
                    <a:pt x="25" y="34"/>
                  </a:lnTo>
                  <a:lnTo>
                    <a:pt x="20" y="54"/>
                  </a:lnTo>
                  <a:lnTo>
                    <a:pt x="19" y="5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0" name="Freeform 275"/>
            <p:cNvSpPr>
              <a:spLocks/>
            </p:cNvSpPr>
            <p:nvPr/>
          </p:nvSpPr>
          <p:spPr bwMode="auto">
            <a:xfrm>
              <a:off x="3762" y="2320"/>
              <a:ext cx="25" cy="13"/>
            </a:xfrm>
            <a:custGeom>
              <a:avLst/>
              <a:gdLst>
                <a:gd name="T0" fmla="*/ 0 w 64"/>
                <a:gd name="T1" fmla="*/ 0 h 28"/>
                <a:gd name="T2" fmla="*/ 0 w 64"/>
                <a:gd name="T3" fmla="*/ 0 h 28"/>
                <a:gd name="T4" fmla="*/ 0 w 64"/>
                <a:gd name="T5" fmla="*/ 0 h 28"/>
                <a:gd name="T6" fmla="*/ 0 w 64"/>
                <a:gd name="T7" fmla="*/ 0 h 28"/>
                <a:gd name="T8" fmla="*/ 0 w 64"/>
                <a:gd name="T9" fmla="*/ 0 h 28"/>
                <a:gd name="T10" fmla="*/ 0 w 64"/>
                <a:gd name="T11" fmla="*/ 0 h 28"/>
                <a:gd name="T12" fmla="*/ 0 w 64"/>
                <a:gd name="T13" fmla="*/ 0 h 28"/>
                <a:gd name="T14" fmla="*/ 0 w 64"/>
                <a:gd name="T15" fmla="*/ 0 h 28"/>
                <a:gd name="T16" fmla="*/ 0 w 64"/>
                <a:gd name="T17" fmla="*/ 0 h 28"/>
                <a:gd name="T18" fmla="*/ 0 w 64"/>
                <a:gd name="T19" fmla="*/ 0 h 28"/>
                <a:gd name="T20" fmla="*/ 0 w 64"/>
                <a:gd name="T21" fmla="*/ 0 h 28"/>
                <a:gd name="T22" fmla="*/ 0 w 64"/>
                <a:gd name="T23" fmla="*/ 0 h 28"/>
                <a:gd name="T24" fmla="*/ 0 w 64"/>
                <a:gd name="T25" fmla="*/ 0 h 28"/>
                <a:gd name="T26" fmla="*/ 0 w 64"/>
                <a:gd name="T27" fmla="*/ 0 h 28"/>
                <a:gd name="T28" fmla="*/ 0 w 64"/>
                <a:gd name="T29" fmla="*/ 0 h 28"/>
                <a:gd name="T30" fmla="*/ 0 w 64"/>
                <a:gd name="T31" fmla="*/ 0 h 28"/>
                <a:gd name="T32" fmla="*/ 0 w 64"/>
                <a:gd name="T33" fmla="*/ 0 h 28"/>
                <a:gd name="T34" fmla="*/ 0 w 64"/>
                <a:gd name="T35" fmla="*/ 0 h 28"/>
                <a:gd name="T36" fmla="*/ 0 w 64"/>
                <a:gd name="T37" fmla="*/ 0 h 28"/>
                <a:gd name="T38" fmla="*/ 0 w 64"/>
                <a:gd name="T39" fmla="*/ 0 h 28"/>
                <a:gd name="T40" fmla="*/ 0 w 64"/>
                <a:gd name="T41" fmla="*/ 0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4"/>
                <a:gd name="T64" fmla="*/ 0 h 28"/>
                <a:gd name="T65" fmla="*/ 64 w 64"/>
                <a:gd name="T66" fmla="*/ 28 h 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4" h="28">
                  <a:moveTo>
                    <a:pt x="0" y="19"/>
                  </a:moveTo>
                  <a:lnTo>
                    <a:pt x="3" y="21"/>
                  </a:lnTo>
                  <a:lnTo>
                    <a:pt x="17" y="26"/>
                  </a:lnTo>
                  <a:lnTo>
                    <a:pt x="37" y="28"/>
                  </a:lnTo>
                  <a:lnTo>
                    <a:pt x="42" y="27"/>
                  </a:lnTo>
                  <a:lnTo>
                    <a:pt x="46" y="27"/>
                  </a:lnTo>
                  <a:lnTo>
                    <a:pt x="53" y="25"/>
                  </a:lnTo>
                  <a:lnTo>
                    <a:pt x="61" y="22"/>
                  </a:lnTo>
                  <a:lnTo>
                    <a:pt x="63" y="20"/>
                  </a:lnTo>
                  <a:lnTo>
                    <a:pt x="64" y="19"/>
                  </a:lnTo>
                  <a:lnTo>
                    <a:pt x="59" y="18"/>
                  </a:lnTo>
                  <a:lnTo>
                    <a:pt x="50" y="15"/>
                  </a:lnTo>
                  <a:lnTo>
                    <a:pt x="32" y="8"/>
                  </a:lnTo>
                  <a:lnTo>
                    <a:pt x="15" y="2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8" y="5"/>
                  </a:lnTo>
                  <a:lnTo>
                    <a:pt x="4" y="11"/>
                  </a:lnTo>
                  <a:lnTo>
                    <a:pt x="0" y="18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1" name="Freeform 276"/>
            <p:cNvSpPr>
              <a:spLocks/>
            </p:cNvSpPr>
            <p:nvPr/>
          </p:nvSpPr>
          <p:spPr bwMode="auto">
            <a:xfrm>
              <a:off x="3761" y="2338"/>
              <a:ext cx="25" cy="71"/>
            </a:xfrm>
            <a:custGeom>
              <a:avLst/>
              <a:gdLst>
                <a:gd name="T0" fmla="*/ 0 w 64"/>
                <a:gd name="T1" fmla="*/ 0 h 160"/>
                <a:gd name="T2" fmla="*/ 0 w 64"/>
                <a:gd name="T3" fmla="*/ 0 h 160"/>
                <a:gd name="T4" fmla="*/ 0 w 64"/>
                <a:gd name="T5" fmla="*/ 0 h 160"/>
                <a:gd name="T6" fmla="*/ 0 w 64"/>
                <a:gd name="T7" fmla="*/ 0 h 160"/>
                <a:gd name="T8" fmla="*/ 0 w 64"/>
                <a:gd name="T9" fmla="*/ 0 h 160"/>
                <a:gd name="T10" fmla="*/ 0 w 64"/>
                <a:gd name="T11" fmla="*/ 0 h 160"/>
                <a:gd name="T12" fmla="*/ 0 w 64"/>
                <a:gd name="T13" fmla="*/ 0 h 160"/>
                <a:gd name="T14" fmla="*/ 0 w 64"/>
                <a:gd name="T15" fmla="*/ 0 h 160"/>
                <a:gd name="T16" fmla="*/ 0 w 64"/>
                <a:gd name="T17" fmla="*/ 0 h 160"/>
                <a:gd name="T18" fmla="*/ 0 w 64"/>
                <a:gd name="T19" fmla="*/ 0 h 160"/>
                <a:gd name="T20" fmla="*/ 0 w 64"/>
                <a:gd name="T21" fmla="*/ 0 h 160"/>
                <a:gd name="T22" fmla="*/ 0 w 64"/>
                <a:gd name="T23" fmla="*/ 0 h 160"/>
                <a:gd name="T24" fmla="*/ 0 w 64"/>
                <a:gd name="T25" fmla="*/ 0 h 160"/>
                <a:gd name="T26" fmla="*/ 0 w 64"/>
                <a:gd name="T27" fmla="*/ 0 h 160"/>
                <a:gd name="T28" fmla="*/ 0 w 64"/>
                <a:gd name="T29" fmla="*/ 0 h 160"/>
                <a:gd name="T30" fmla="*/ 0 w 64"/>
                <a:gd name="T31" fmla="*/ 0 h 160"/>
                <a:gd name="T32" fmla="*/ 0 w 64"/>
                <a:gd name="T33" fmla="*/ 0 h 160"/>
                <a:gd name="T34" fmla="*/ 0 w 64"/>
                <a:gd name="T35" fmla="*/ 0 h 160"/>
                <a:gd name="T36" fmla="*/ 0 w 64"/>
                <a:gd name="T37" fmla="*/ 0 h 160"/>
                <a:gd name="T38" fmla="*/ 0 w 64"/>
                <a:gd name="T39" fmla="*/ 0 h 160"/>
                <a:gd name="T40" fmla="*/ 0 w 64"/>
                <a:gd name="T41" fmla="*/ 0 h 160"/>
                <a:gd name="T42" fmla="*/ 0 w 64"/>
                <a:gd name="T43" fmla="*/ 0 h 160"/>
                <a:gd name="T44" fmla="*/ 0 w 64"/>
                <a:gd name="T45" fmla="*/ 0 h 160"/>
                <a:gd name="T46" fmla="*/ 0 w 64"/>
                <a:gd name="T47" fmla="*/ 0 h 160"/>
                <a:gd name="T48" fmla="*/ 0 w 64"/>
                <a:gd name="T49" fmla="*/ 0 h 160"/>
                <a:gd name="T50" fmla="*/ 0 w 64"/>
                <a:gd name="T51" fmla="*/ 0 h 160"/>
                <a:gd name="T52" fmla="*/ 0 w 64"/>
                <a:gd name="T53" fmla="*/ 0 h 160"/>
                <a:gd name="T54" fmla="*/ 0 w 64"/>
                <a:gd name="T55" fmla="*/ 0 h 160"/>
                <a:gd name="T56" fmla="*/ 0 w 64"/>
                <a:gd name="T57" fmla="*/ 0 h 160"/>
                <a:gd name="T58" fmla="*/ 0 w 64"/>
                <a:gd name="T59" fmla="*/ 0 h 160"/>
                <a:gd name="T60" fmla="*/ 0 w 64"/>
                <a:gd name="T61" fmla="*/ 0 h 160"/>
                <a:gd name="T62" fmla="*/ 0 w 64"/>
                <a:gd name="T63" fmla="*/ 0 h 160"/>
                <a:gd name="T64" fmla="*/ 0 w 64"/>
                <a:gd name="T65" fmla="*/ 0 h 160"/>
                <a:gd name="T66" fmla="*/ 0 w 64"/>
                <a:gd name="T67" fmla="*/ 0 h 160"/>
                <a:gd name="T68" fmla="*/ 0 w 64"/>
                <a:gd name="T69" fmla="*/ 0 h 160"/>
                <a:gd name="T70" fmla="*/ 0 w 64"/>
                <a:gd name="T71" fmla="*/ 0 h 160"/>
                <a:gd name="T72" fmla="*/ 0 w 64"/>
                <a:gd name="T73" fmla="*/ 0 h 160"/>
                <a:gd name="T74" fmla="*/ 0 w 64"/>
                <a:gd name="T75" fmla="*/ 0 h 160"/>
                <a:gd name="T76" fmla="*/ 0 w 64"/>
                <a:gd name="T77" fmla="*/ 0 h 160"/>
                <a:gd name="T78" fmla="*/ 0 w 64"/>
                <a:gd name="T79" fmla="*/ 0 h 160"/>
                <a:gd name="T80" fmla="*/ 0 w 64"/>
                <a:gd name="T81" fmla="*/ 0 h 160"/>
                <a:gd name="T82" fmla="*/ 0 w 64"/>
                <a:gd name="T83" fmla="*/ 0 h 1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"/>
                <a:gd name="T127" fmla="*/ 0 h 160"/>
                <a:gd name="T128" fmla="*/ 64 w 64"/>
                <a:gd name="T129" fmla="*/ 160 h 1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" h="160">
                  <a:moveTo>
                    <a:pt x="33" y="19"/>
                  </a:moveTo>
                  <a:lnTo>
                    <a:pt x="34" y="24"/>
                  </a:lnTo>
                  <a:lnTo>
                    <a:pt x="34" y="31"/>
                  </a:lnTo>
                  <a:lnTo>
                    <a:pt x="33" y="50"/>
                  </a:lnTo>
                  <a:lnTo>
                    <a:pt x="25" y="91"/>
                  </a:lnTo>
                  <a:lnTo>
                    <a:pt x="21" y="111"/>
                  </a:lnTo>
                  <a:lnTo>
                    <a:pt x="21" y="112"/>
                  </a:lnTo>
                  <a:lnTo>
                    <a:pt x="21" y="117"/>
                  </a:lnTo>
                  <a:lnTo>
                    <a:pt x="25" y="132"/>
                  </a:lnTo>
                  <a:lnTo>
                    <a:pt x="28" y="139"/>
                  </a:lnTo>
                  <a:lnTo>
                    <a:pt x="33" y="144"/>
                  </a:lnTo>
                  <a:lnTo>
                    <a:pt x="37" y="144"/>
                  </a:lnTo>
                  <a:lnTo>
                    <a:pt x="39" y="145"/>
                  </a:lnTo>
                  <a:lnTo>
                    <a:pt x="45" y="147"/>
                  </a:lnTo>
                  <a:lnTo>
                    <a:pt x="57" y="148"/>
                  </a:lnTo>
                  <a:lnTo>
                    <a:pt x="63" y="148"/>
                  </a:lnTo>
                  <a:lnTo>
                    <a:pt x="64" y="147"/>
                  </a:lnTo>
                  <a:lnTo>
                    <a:pt x="62" y="148"/>
                  </a:lnTo>
                  <a:lnTo>
                    <a:pt x="58" y="150"/>
                  </a:lnTo>
                  <a:lnTo>
                    <a:pt x="52" y="155"/>
                  </a:lnTo>
                  <a:lnTo>
                    <a:pt x="46" y="159"/>
                  </a:lnTo>
                  <a:lnTo>
                    <a:pt x="45" y="160"/>
                  </a:lnTo>
                  <a:lnTo>
                    <a:pt x="42" y="160"/>
                  </a:lnTo>
                  <a:lnTo>
                    <a:pt x="35" y="158"/>
                  </a:lnTo>
                  <a:lnTo>
                    <a:pt x="24" y="155"/>
                  </a:lnTo>
                  <a:lnTo>
                    <a:pt x="13" y="151"/>
                  </a:lnTo>
                  <a:lnTo>
                    <a:pt x="11" y="150"/>
                  </a:lnTo>
                  <a:lnTo>
                    <a:pt x="10" y="148"/>
                  </a:lnTo>
                  <a:lnTo>
                    <a:pt x="8" y="143"/>
                  </a:lnTo>
                  <a:lnTo>
                    <a:pt x="4" y="132"/>
                  </a:lnTo>
                  <a:lnTo>
                    <a:pt x="0" y="120"/>
                  </a:lnTo>
                  <a:lnTo>
                    <a:pt x="0" y="117"/>
                  </a:lnTo>
                  <a:lnTo>
                    <a:pt x="0" y="108"/>
                  </a:lnTo>
                  <a:lnTo>
                    <a:pt x="0" y="88"/>
                  </a:lnTo>
                  <a:lnTo>
                    <a:pt x="1" y="49"/>
                  </a:lnTo>
                  <a:lnTo>
                    <a:pt x="1" y="11"/>
                  </a:lnTo>
                  <a:lnTo>
                    <a:pt x="2" y="0"/>
                  </a:lnTo>
                  <a:lnTo>
                    <a:pt x="5" y="2"/>
                  </a:lnTo>
                  <a:lnTo>
                    <a:pt x="17" y="6"/>
                  </a:lnTo>
                  <a:lnTo>
                    <a:pt x="30" y="16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2" name="Freeform 277"/>
            <p:cNvSpPr>
              <a:spLocks/>
            </p:cNvSpPr>
            <p:nvPr/>
          </p:nvSpPr>
          <p:spPr bwMode="auto">
            <a:xfrm>
              <a:off x="3769" y="2412"/>
              <a:ext cx="15" cy="55"/>
            </a:xfrm>
            <a:custGeom>
              <a:avLst/>
              <a:gdLst>
                <a:gd name="T0" fmla="*/ 0 w 36"/>
                <a:gd name="T1" fmla="*/ 0 h 124"/>
                <a:gd name="T2" fmla="*/ 0 w 36"/>
                <a:gd name="T3" fmla="*/ 0 h 124"/>
                <a:gd name="T4" fmla="*/ 0 w 36"/>
                <a:gd name="T5" fmla="*/ 0 h 124"/>
                <a:gd name="T6" fmla="*/ 0 w 36"/>
                <a:gd name="T7" fmla="*/ 0 h 124"/>
                <a:gd name="T8" fmla="*/ 0 w 36"/>
                <a:gd name="T9" fmla="*/ 0 h 124"/>
                <a:gd name="T10" fmla="*/ 0 w 36"/>
                <a:gd name="T11" fmla="*/ 0 h 124"/>
                <a:gd name="T12" fmla="*/ 0 w 36"/>
                <a:gd name="T13" fmla="*/ 0 h 124"/>
                <a:gd name="T14" fmla="*/ 0 w 36"/>
                <a:gd name="T15" fmla="*/ 0 h 124"/>
                <a:gd name="T16" fmla="*/ 0 w 36"/>
                <a:gd name="T17" fmla="*/ 0 h 124"/>
                <a:gd name="T18" fmla="*/ 0 w 36"/>
                <a:gd name="T19" fmla="*/ 0 h 124"/>
                <a:gd name="T20" fmla="*/ 0 w 36"/>
                <a:gd name="T21" fmla="*/ 0 h 124"/>
                <a:gd name="T22" fmla="*/ 0 w 36"/>
                <a:gd name="T23" fmla="*/ 0 h 124"/>
                <a:gd name="T24" fmla="*/ 0 w 36"/>
                <a:gd name="T25" fmla="*/ 0 h 124"/>
                <a:gd name="T26" fmla="*/ 0 w 36"/>
                <a:gd name="T27" fmla="*/ 0 h 124"/>
                <a:gd name="T28" fmla="*/ 0 w 36"/>
                <a:gd name="T29" fmla="*/ 0 h 124"/>
                <a:gd name="T30" fmla="*/ 0 w 36"/>
                <a:gd name="T31" fmla="*/ 0 h 124"/>
                <a:gd name="T32" fmla="*/ 0 w 36"/>
                <a:gd name="T33" fmla="*/ 0 h 124"/>
                <a:gd name="T34" fmla="*/ 0 w 36"/>
                <a:gd name="T35" fmla="*/ 0 h 124"/>
                <a:gd name="T36" fmla="*/ 0 w 36"/>
                <a:gd name="T37" fmla="*/ 0 h 124"/>
                <a:gd name="T38" fmla="*/ 0 w 36"/>
                <a:gd name="T39" fmla="*/ 0 h 124"/>
                <a:gd name="T40" fmla="*/ 0 w 36"/>
                <a:gd name="T41" fmla="*/ 0 h 124"/>
                <a:gd name="T42" fmla="*/ 0 w 36"/>
                <a:gd name="T43" fmla="*/ 0 h 124"/>
                <a:gd name="T44" fmla="*/ 0 w 36"/>
                <a:gd name="T45" fmla="*/ 0 h 124"/>
                <a:gd name="T46" fmla="*/ 0 w 36"/>
                <a:gd name="T47" fmla="*/ 0 h 124"/>
                <a:gd name="T48" fmla="*/ 0 w 36"/>
                <a:gd name="T49" fmla="*/ 0 h 124"/>
                <a:gd name="T50" fmla="*/ 0 w 36"/>
                <a:gd name="T51" fmla="*/ 0 h 124"/>
                <a:gd name="T52" fmla="*/ 0 w 36"/>
                <a:gd name="T53" fmla="*/ 0 h 124"/>
                <a:gd name="T54" fmla="*/ 0 w 36"/>
                <a:gd name="T55" fmla="*/ 0 h 124"/>
                <a:gd name="T56" fmla="*/ 0 w 36"/>
                <a:gd name="T57" fmla="*/ 0 h 12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"/>
                <a:gd name="T88" fmla="*/ 0 h 124"/>
                <a:gd name="T89" fmla="*/ 36 w 36"/>
                <a:gd name="T90" fmla="*/ 124 h 12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" h="124">
                  <a:moveTo>
                    <a:pt x="10" y="23"/>
                  </a:moveTo>
                  <a:lnTo>
                    <a:pt x="10" y="30"/>
                  </a:lnTo>
                  <a:lnTo>
                    <a:pt x="13" y="43"/>
                  </a:lnTo>
                  <a:lnTo>
                    <a:pt x="18" y="55"/>
                  </a:lnTo>
                  <a:lnTo>
                    <a:pt x="23" y="83"/>
                  </a:lnTo>
                  <a:lnTo>
                    <a:pt x="14" y="106"/>
                  </a:lnTo>
                  <a:lnTo>
                    <a:pt x="11" y="110"/>
                  </a:lnTo>
                  <a:lnTo>
                    <a:pt x="5" y="115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3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9" y="124"/>
                  </a:lnTo>
                  <a:lnTo>
                    <a:pt x="17" y="124"/>
                  </a:lnTo>
                  <a:lnTo>
                    <a:pt x="21" y="124"/>
                  </a:lnTo>
                  <a:lnTo>
                    <a:pt x="22" y="114"/>
                  </a:lnTo>
                  <a:lnTo>
                    <a:pt x="26" y="94"/>
                  </a:lnTo>
                  <a:lnTo>
                    <a:pt x="32" y="52"/>
                  </a:lnTo>
                  <a:lnTo>
                    <a:pt x="35" y="1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3" y="6"/>
                  </a:lnTo>
                  <a:lnTo>
                    <a:pt x="11" y="18"/>
                  </a:lnTo>
                  <a:lnTo>
                    <a:pt x="10" y="2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3" name="Freeform 278"/>
            <p:cNvSpPr>
              <a:spLocks/>
            </p:cNvSpPr>
            <p:nvPr/>
          </p:nvSpPr>
          <p:spPr bwMode="auto">
            <a:xfrm>
              <a:off x="3761" y="2467"/>
              <a:ext cx="16" cy="45"/>
            </a:xfrm>
            <a:custGeom>
              <a:avLst/>
              <a:gdLst>
                <a:gd name="T0" fmla="*/ 0 w 42"/>
                <a:gd name="T1" fmla="*/ 0 h 105"/>
                <a:gd name="T2" fmla="*/ 0 w 42"/>
                <a:gd name="T3" fmla="*/ 0 h 105"/>
                <a:gd name="T4" fmla="*/ 0 w 42"/>
                <a:gd name="T5" fmla="*/ 0 h 105"/>
                <a:gd name="T6" fmla="*/ 0 w 42"/>
                <a:gd name="T7" fmla="*/ 0 h 105"/>
                <a:gd name="T8" fmla="*/ 0 w 42"/>
                <a:gd name="T9" fmla="*/ 0 h 105"/>
                <a:gd name="T10" fmla="*/ 0 w 42"/>
                <a:gd name="T11" fmla="*/ 0 h 105"/>
                <a:gd name="T12" fmla="*/ 0 w 42"/>
                <a:gd name="T13" fmla="*/ 0 h 105"/>
                <a:gd name="T14" fmla="*/ 0 w 42"/>
                <a:gd name="T15" fmla="*/ 0 h 105"/>
                <a:gd name="T16" fmla="*/ 0 w 42"/>
                <a:gd name="T17" fmla="*/ 0 h 105"/>
                <a:gd name="T18" fmla="*/ 0 w 42"/>
                <a:gd name="T19" fmla="*/ 0 h 105"/>
                <a:gd name="T20" fmla="*/ 0 w 42"/>
                <a:gd name="T21" fmla="*/ 0 h 105"/>
                <a:gd name="T22" fmla="*/ 0 w 42"/>
                <a:gd name="T23" fmla="*/ 0 h 105"/>
                <a:gd name="T24" fmla="*/ 0 w 42"/>
                <a:gd name="T25" fmla="*/ 0 h 105"/>
                <a:gd name="T26" fmla="*/ 0 w 42"/>
                <a:gd name="T27" fmla="*/ 0 h 105"/>
                <a:gd name="T28" fmla="*/ 0 w 42"/>
                <a:gd name="T29" fmla="*/ 0 h 105"/>
                <a:gd name="T30" fmla="*/ 0 w 42"/>
                <a:gd name="T31" fmla="*/ 0 h 105"/>
                <a:gd name="T32" fmla="*/ 0 w 42"/>
                <a:gd name="T33" fmla="*/ 0 h 105"/>
                <a:gd name="T34" fmla="*/ 0 w 42"/>
                <a:gd name="T35" fmla="*/ 0 h 105"/>
                <a:gd name="T36" fmla="*/ 0 w 42"/>
                <a:gd name="T37" fmla="*/ 0 h 105"/>
                <a:gd name="T38" fmla="*/ 0 w 42"/>
                <a:gd name="T39" fmla="*/ 0 h 105"/>
                <a:gd name="T40" fmla="*/ 0 w 42"/>
                <a:gd name="T41" fmla="*/ 0 h 105"/>
                <a:gd name="T42" fmla="*/ 0 w 42"/>
                <a:gd name="T43" fmla="*/ 0 h 105"/>
                <a:gd name="T44" fmla="*/ 0 w 42"/>
                <a:gd name="T45" fmla="*/ 0 h 105"/>
                <a:gd name="T46" fmla="*/ 0 w 42"/>
                <a:gd name="T47" fmla="*/ 0 h 105"/>
                <a:gd name="T48" fmla="*/ 0 w 42"/>
                <a:gd name="T49" fmla="*/ 0 h 105"/>
                <a:gd name="T50" fmla="*/ 0 w 42"/>
                <a:gd name="T51" fmla="*/ 0 h 10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"/>
                <a:gd name="T79" fmla="*/ 0 h 105"/>
                <a:gd name="T80" fmla="*/ 42 w 42"/>
                <a:gd name="T81" fmla="*/ 105 h 10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" h="105">
                  <a:moveTo>
                    <a:pt x="39" y="52"/>
                  </a:moveTo>
                  <a:lnTo>
                    <a:pt x="38" y="57"/>
                  </a:lnTo>
                  <a:lnTo>
                    <a:pt x="37" y="68"/>
                  </a:lnTo>
                  <a:lnTo>
                    <a:pt x="32" y="92"/>
                  </a:lnTo>
                  <a:lnTo>
                    <a:pt x="29" y="101"/>
                  </a:lnTo>
                  <a:lnTo>
                    <a:pt x="26" y="103"/>
                  </a:lnTo>
                  <a:lnTo>
                    <a:pt x="23" y="105"/>
                  </a:lnTo>
                  <a:lnTo>
                    <a:pt x="20" y="104"/>
                  </a:lnTo>
                  <a:lnTo>
                    <a:pt x="13" y="101"/>
                  </a:lnTo>
                  <a:lnTo>
                    <a:pt x="9" y="95"/>
                  </a:lnTo>
                  <a:lnTo>
                    <a:pt x="5" y="86"/>
                  </a:lnTo>
                  <a:lnTo>
                    <a:pt x="3" y="78"/>
                  </a:lnTo>
                  <a:lnTo>
                    <a:pt x="0" y="57"/>
                  </a:lnTo>
                  <a:lnTo>
                    <a:pt x="0" y="36"/>
                  </a:lnTo>
                  <a:lnTo>
                    <a:pt x="1" y="18"/>
                  </a:lnTo>
                  <a:lnTo>
                    <a:pt x="2" y="3"/>
                  </a:lnTo>
                  <a:lnTo>
                    <a:pt x="14" y="1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2" y="9"/>
                  </a:lnTo>
                  <a:lnTo>
                    <a:pt x="42" y="15"/>
                  </a:lnTo>
                  <a:lnTo>
                    <a:pt x="42" y="21"/>
                  </a:lnTo>
                  <a:lnTo>
                    <a:pt x="40" y="36"/>
                  </a:lnTo>
                  <a:lnTo>
                    <a:pt x="39" y="5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4" name="Freeform 279"/>
            <p:cNvSpPr>
              <a:spLocks/>
            </p:cNvSpPr>
            <p:nvPr/>
          </p:nvSpPr>
          <p:spPr bwMode="auto">
            <a:xfrm>
              <a:off x="3795" y="2411"/>
              <a:ext cx="22" cy="113"/>
            </a:xfrm>
            <a:custGeom>
              <a:avLst/>
              <a:gdLst>
                <a:gd name="T0" fmla="*/ 0 w 55"/>
                <a:gd name="T1" fmla="*/ 0 h 255"/>
                <a:gd name="T2" fmla="*/ 0 w 55"/>
                <a:gd name="T3" fmla="*/ 0 h 255"/>
                <a:gd name="T4" fmla="*/ 0 w 55"/>
                <a:gd name="T5" fmla="*/ 0 h 255"/>
                <a:gd name="T6" fmla="*/ 0 w 55"/>
                <a:gd name="T7" fmla="*/ 0 h 255"/>
                <a:gd name="T8" fmla="*/ 0 w 55"/>
                <a:gd name="T9" fmla="*/ 0 h 255"/>
                <a:gd name="T10" fmla="*/ 0 w 55"/>
                <a:gd name="T11" fmla="*/ 0 h 255"/>
                <a:gd name="T12" fmla="*/ 0 w 55"/>
                <a:gd name="T13" fmla="*/ 0 h 255"/>
                <a:gd name="T14" fmla="*/ 0 w 55"/>
                <a:gd name="T15" fmla="*/ 0 h 255"/>
                <a:gd name="T16" fmla="*/ 0 w 55"/>
                <a:gd name="T17" fmla="*/ 0 h 255"/>
                <a:gd name="T18" fmla="*/ 0 w 55"/>
                <a:gd name="T19" fmla="*/ 0 h 255"/>
                <a:gd name="T20" fmla="*/ 0 w 55"/>
                <a:gd name="T21" fmla="*/ 0 h 255"/>
                <a:gd name="T22" fmla="*/ 0 w 55"/>
                <a:gd name="T23" fmla="*/ 0 h 255"/>
                <a:gd name="T24" fmla="*/ 0 w 55"/>
                <a:gd name="T25" fmla="*/ 0 h 255"/>
                <a:gd name="T26" fmla="*/ 0 w 55"/>
                <a:gd name="T27" fmla="*/ 0 h 255"/>
                <a:gd name="T28" fmla="*/ 0 w 55"/>
                <a:gd name="T29" fmla="*/ 0 h 255"/>
                <a:gd name="T30" fmla="*/ 0 w 55"/>
                <a:gd name="T31" fmla="*/ 0 h 255"/>
                <a:gd name="T32" fmla="*/ 0 w 55"/>
                <a:gd name="T33" fmla="*/ 0 h 255"/>
                <a:gd name="T34" fmla="*/ 0 w 55"/>
                <a:gd name="T35" fmla="*/ 0 h 255"/>
                <a:gd name="T36" fmla="*/ 0 w 55"/>
                <a:gd name="T37" fmla="*/ 0 h 255"/>
                <a:gd name="T38" fmla="*/ 0 w 55"/>
                <a:gd name="T39" fmla="*/ 0 h 255"/>
                <a:gd name="T40" fmla="*/ 0 w 55"/>
                <a:gd name="T41" fmla="*/ 0 h 255"/>
                <a:gd name="T42" fmla="*/ 0 w 55"/>
                <a:gd name="T43" fmla="*/ 0 h 255"/>
                <a:gd name="T44" fmla="*/ 0 w 55"/>
                <a:gd name="T45" fmla="*/ 0 h 255"/>
                <a:gd name="T46" fmla="*/ 0 w 55"/>
                <a:gd name="T47" fmla="*/ 0 h 255"/>
                <a:gd name="T48" fmla="*/ 0 w 55"/>
                <a:gd name="T49" fmla="*/ 0 h 255"/>
                <a:gd name="T50" fmla="*/ 0 w 55"/>
                <a:gd name="T51" fmla="*/ 0 h 255"/>
                <a:gd name="T52" fmla="*/ 0 w 55"/>
                <a:gd name="T53" fmla="*/ 0 h 255"/>
                <a:gd name="T54" fmla="*/ 0 w 55"/>
                <a:gd name="T55" fmla="*/ 0 h 255"/>
                <a:gd name="T56" fmla="*/ 0 w 55"/>
                <a:gd name="T57" fmla="*/ 0 h 255"/>
                <a:gd name="T58" fmla="*/ 0 w 55"/>
                <a:gd name="T59" fmla="*/ 0 h 255"/>
                <a:gd name="T60" fmla="*/ 0 w 55"/>
                <a:gd name="T61" fmla="*/ 0 h 255"/>
                <a:gd name="T62" fmla="*/ 0 w 55"/>
                <a:gd name="T63" fmla="*/ 0 h 255"/>
                <a:gd name="T64" fmla="*/ 0 w 55"/>
                <a:gd name="T65" fmla="*/ 0 h 255"/>
                <a:gd name="T66" fmla="*/ 0 w 55"/>
                <a:gd name="T67" fmla="*/ 0 h 255"/>
                <a:gd name="T68" fmla="*/ 0 w 55"/>
                <a:gd name="T69" fmla="*/ 0 h 255"/>
                <a:gd name="T70" fmla="*/ 0 w 55"/>
                <a:gd name="T71" fmla="*/ 0 h 255"/>
                <a:gd name="T72" fmla="*/ 0 w 55"/>
                <a:gd name="T73" fmla="*/ 0 h 255"/>
                <a:gd name="T74" fmla="*/ 0 w 55"/>
                <a:gd name="T75" fmla="*/ 0 h 255"/>
                <a:gd name="T76" fmla="*/ 0 w 55"/>
                <a:gd name="T77" fmla="*/ 0 h 255"/>
                <a:gd name="T78" fmla="*/ 0 w 55"/>
                <a:gd name="T79" fmla="*/ 0 h 255"/>
                <a:gd name="T80" fmla="*/ 0 w 55"/>
                <a:gd name="T81" fmla="*/ 0 h 255"/>
                <a:gd name="T82" fmla="*/ 0 w 55"/>
                <a:gd name="T83" fmla="*/ 0 h 255"/>
                <a:gd name="T84" fmla="*/ 0 w 55"/>
                <a:gd name="T85" fmla="*/ 0 h 255"/>
                <a:gd name="T86" fmla="*/ 0 w 55"/>
                <a:gd name="T87" fmla="*/ 0 h 2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5"/>
                <a:gd name="T133" fmla="*/ 0 h 255"/>
                <a:gd name="T134" fmla="*/ 55 w 55"/>
                <a:gd name="T135" fmla="*/ 255 h 2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5" h="255">
                  <a:moveTo>
                    <a:pt x="3" y="19"/>
                  </a:moveTo>
                  <a:lnTo>
                    <a:pt x="2" y="36"/>
                  </a:lnTo>
                  <a:lnTo>
                    <a:pt x="1" y="70"/>
                  </a:lnTo>
                  <a:lnTo>
                    <a:pt x="2" y="139"/>
                  </a:lnTo>
                  <a:lnTo>
                    <a:pt x="3" y="206"/>
                  </a:lnTo>
                  <a:lnTo>
                    <a:pt x="4" y="223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1" y="242"/>
                  </a:lnTo>
                  <a:lnTo>
                    <a:pt x="4" y="247"/>
                  </a:lnTo>
                  <a:lnTo>
                    <a:pt x="8" y="250"/>
                  </a:lnTo>
                  <a:lnTo>
                    <a:pt x="13" y="253"/>
                  </a:lnTo>
                  <a:lnTo>
                    <a:pt x="19" y="255"/>
                  </a:lnTo>
                  <a:lnTo>
                    <a:pt x="24" y="254"/>
                  </a:lnTo>
                  <a:lnTo>
                    <a:pt x="30" y="252"/>
                  </a:lnTo>
                  <a:lnTo>
                    <a:pt x="35" y="248"/>
                  </a:lnTo>
                  <a:lnTo>
                    <a:pt x="38" y="242"/>
                  </a:lnTo>
                  <a:lnTo>
                    <a:pt x="40" y="233"/>
                  </a:lnTo>
                  <a:lnTo>
                    <a:pt x="40" y="228"/>
                  </a:lnTo>
                  <a:lnTo>
                    <a:pt x="40" y="217"/>
                  </a:lnTo>
                  <a:lnTo>
                    <a:pt x="39" y="190"/>
                  </a:lnTo>
                  <a:lnTo>
                    <a:pt x="42" y="168"/>
                  </a:lnTo>
                  <a:lnTo>
                    <a:pt x="44" y="164"/>
                  </a:lnTo>
                  <a:lnTo>
                    <a:pt x="45" y="161"/>
                  </a:lnTo>
                  <a:lnTo>
                    <a:pt x="48" y="153"/>
                  </a:lnTo>
                  <a:lnTo>
                    <a:pt x="52" y="136"/>
                  </a:lnTo>
                  <a:lnTo>
                    <a:pt x="54" y="126"/>
                  </a:lnTo>
                  <a:lnTo>
                    <a:pt x="55" y="125"/>
                  </a:lnTo>
                  <a:lnTo>
                    <a:pt x="43" y="124"/>
                  </a:lnTo>
                  <a:lnTo>
                    <a:pt x="34" y="118"/>
                  </a:lnTo>
                  <a:lnTo>
                    <a:pt x="26" y="110"/>
                  </a:lnTo>
                  <a:lnTo>
                    <a:pt x="21" y="100"/>
                  </a:lnTo>
                  <a:lnTo>
                    <a:pt x="18" y="88"/>
                  </a:lnTo>
                  <a:lnTo>
                    <a:pt x="15" y="59"/>
                  </a:lnTo>
                  <a:lnTo>
                    <a:pt x="17" y="32"/>
                  </a:lnTo>
                  <a:lnTo>
                    <a:pt x="22" y="9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2" y="5"/>
                  </a:lnTo>
                  <a:lnTo>
                    <a:pt x="7" y="9"/>
                  </a:lnTo>
                  <a:lnTo>
                    <a:pt x="3" y="16"/>
                  </a:lnTo>
                  <a:lnTo>
                    <a:pt x="3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5" name="Freeform 280"/>
            <p:cNvSpPr>
              <a:spLocks/>
            </p:cNvSpPr>
            <p:nvPr/>
          </p:nvSpPr>
          <p:spPr bwMode="auto">
            <a:xfrm>
              <a:off x="3798" y="2335"/>
              <a:ext cx="15" cy="77"/>
            </a:xfrm>
            <a:custGeom>
              <a:avLst/>
              <a:gdLst>
                <a:gd name="T0" fmla="*/ 0 w 39"/>
                <a:gd name="T1" fmla="*/ 0 h 176"/>
                <a:gd name="T2" fmla="*/ 0 w 39"/>
                <a:gd name="T3" fmla="*/ 0 h 176"/>
                <a:gd name="T4" fmla="*/ 0 w 39"/>
                <a:gd name="T5" fmla="*/ 0 h 176"/>
                <a:gd name="T6" fmla="*/ 0 w 39"/>
                <a:gd name="T7" fmla="*/ 0 h 176"/>
                <a:gd name="T8" fmla="*/ 0 w 39"/>
                <a:gd name="T9" fmla="*/ 0 h 176"/>
                <a:gd name="T10" fmla="*/ 0 w 39"/>
                <a:gd name="T11" fmla="*/ 0 h 176"/>
                <a:gd name="T12" fmla="*/ 0 w 39"/>
                <a:gd name="T13" fmla="*/ 0 h 176"/>
                <a:gd name="T14" fmla="*/ 0 w 39"/>
                <a:gd name="T15" fmla="*/ 0 h 176"/>
                <a:gd name="T16" fmla="*/ 0 w 39"/>
                <a:gd name="T17" fmla="*/ 0 h 176"/>
                <a:gd name="T18" fmla="*/ 0 w 39"/>
                <a:gd name="T19" fmla="*/ 0 h 176"/>
                <a:gd name="T20" fmla="*/ 0 w 39"/>
                <a:gd name="T21" fmla="*/ 0 h 176"/>
                <a:gd name="T22" fmla="*/ 0 w 39"/>
                <a:gd name="T23" fmla="*/ 0 h 176"/>
                <a:gd name="T24" fmla="*/ 0 w 39"/>
                <a:gd name="T25" fmla="*/ 0 h 176"/>
                <a:gd name="T26" fmla="*/ 0 w 39"/>
                <a:gd name="T27" fmla="*/ 0 h 176"/>
                <a:gd name="T28" fmla="*/ 0 w 39"/>
                <a:gd name="T29" fmla="*/ 0 h 176"/>
                <a:gd name="T30" fmla="*/ 0 w 39"/>
                <a:gd name="T31" fmla="*/ 0 h 176"/>
                <a:gd name="T32" fmla="*/ 0 w 39"/>
                <a:gd name="T33" fmla="*/ 0 h 176"/>
                <a:gd name="T34" fmla="*/ 0 w 39"/>
                <a:gd name="T35" fmla="*/ 0 h 176"/>
                <a:gd name="T36" fmla="*/ 0 w 39"/>
                <a:gd name="T37" fmla="*/ 0 h 176"/>
                <a:gd name="T38" fmla="*/ 0 w 39"/>
                <a:gd name="T39" fmla="*/ 0 h 176"/>
                <a:gd name="T40" fmla="*/ 0 w 39"/>
                <a:gd name="T41" fmla="*/ 0 h 176"/>
                <a:gd name="T42" fmla="*/ 0 w 39"/>
                <a:gd name="T43" fmla="*/ 0 h 176"/>
                <a:gd name="T44" fmla="*/ 0 w 39"/>
                <a:gd name="T45" fmla="*/ 0 h 176"/>
                <a:gd name="T46" fmla="*/ 0 w 39"/>
                <a:gd name="T47" fmla="*/ 0 h 176"/>
                <a:gd name="T48" fmla="*/ 0 w 39"/>
                <a:gd name="T49" fmla="*/ 0 h 176"/>
                <a:gd name="T50" fmla="*/ 0 w 39"/>
                <a:gd name="T51" fmla="*/ 0 h 176"/>
                <a:gd name="T52" fmla="*/ 0 w 39"/>
                <a:gd name="T53" fmla="*/ 0 h 176"/>
                <a:gd name="T54" fmla="*/ 0 w 39"/>
                <a:gd name="T55" fmla="*/ 0 h 176"/>
                <a:gd name="T56" fmla="*/ 0 w 39"/>
                <a:gd name="T57" fmla="*/ 0 h 176"/>
                <a:gd name="T58" fmla="*/ 0 w 39"/>
                <a:gd name="T59" fmla="*/ 0 h 176"/>
                <a:gd name="T60" fmla="*/ 0 w 39"/>
                <a:gd name="T61" fmla="*/ 0 h 176"/>
                <a:gd name="T62" fmla="*/ 0 w 39"/>
                <a:gd name="T63" fmla="*/ 0 h 176"/>
                <a:gd name="T64" fmla="*/ 0 w 39"/>
                <a:gd name="T65" fmla="*/ 0 h 1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"/>
                <a:gd name="T100" fmla="*/ 0 h 176"/>
                <a:gd name="T101" fmla="*/ 39 w 39"/>
                <a:gd name="T102" fmla="*/ 176 h 1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" h="176">
                  <a:moveTo>
                    <a:pt x="34" y="23"/>
                  </a:moveTo>
                  <a:lnTo>
                    <a:pt x="34" y="31"/>
                  </a:lnTo>
                  <a:lnTo>
                    <a:pt x="33" y="49"/>
                  </a:lnTo>
                  <a:lnTo>
                    <a:pt x="29" y="93"/>
                  </a:lnTo>
                  <a:lnTo>
                    <a:pt x="24" y="129"/>
                  </a:lnTo>
                  <a:lnTo>
                    <a:pt x="23" y="134"/>
                  </a:lnTo>
                  <a:lnTo>
                    <a:pt x="22" y="139"/>
                  </a:lnTo>
                  <a:lnTo>
                    <a:pt x="22" y="144"/>
                  </a:lnTo>
                  <a:lnTo>
                    <a:pt x="25" y="153"/>
                  </a:lnTo>
                  <a:lnTo>
                    <a:pt x="29" y="163"/>
                  </a:lnTo>
                  <a:lnTo>
                    <a:pt x="37" y="175"/>
                  </a:lnTo>
                  <a:lnTo>
                    <a:pt x="39" y="176"/>
                  </a:lnTo>
                  <a:lnTo>
                    <a:pt x="36" y="175"/>
                  </a:lnTo>
                  <a:lnTo>
                    <a:pt x="32" y="173"/>
                  </a:lnTo>
                  <a:lnTo>
                    <a:pt x="23" y="169"/>
                  </a:lnTo>
                  <a:lnTo>
                    <a:pt x="14" y="164"/>
                  </a:lnTo>
                  <a:lnTo>
                    <a:pt x="12" y="162"/>
                  </a:lnTo>
                  <a:lnTo>
                    <a:pt x="11" y="150"/>
                  </a:lnTo>
                  <a:lnTo>
                    <a:pt x="10" y="127"/>
                  </a:lnTo>
                  <a:lnTo>
                    <a:pt x="8" y="81"/>
                  </a:lnTo>
                  <a:lnTo>
                    <a:pt x="7" y="3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1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4" y="1"/>
                  </a:lnTo>
                  <a:lnTo>
                    <a:pt x="19" y="4"/>
                  </a:lnTo>
                  <a:lnTo>
                    <a:pt x="28" y="10"/>
                  </a:lnTo>
                  <a:lnTo>
                    <a:pt x="32" y="18"/>
                  </a:lnTo>
                  <a:lnTo>
                    <a:pt x="34" y="2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6" name="Freeform 281"/>
            <p:cNvSpPr>
              <a:spLocks/>
            </p:cNvSpPr>
            <p:nvPr/>
          </p:nvSpPr>
          <p:spPr bwMode="auto">
            <a:xfrm>
              <a:off x="3835" y="2324"/>
              <a:ext cx="23" cy="77"/>
            </a:xfrm>
            <a:custGeom>
              <a:avLst/>
              <a:gdLst>
                <a:gd name="T0" fmla="*/ 0 w 56"/>
                <a:gd name="T1" fmla="*/ 0 h 173"/>
                <a:gd name="T2" fmla="*/ 0 w 56"/>
                <a:gd name="T3" fmla="*/ 0 h 173"/>
                <a:gd name="T4" fmla="*/ 0 w 56"/>
                <a:gd name="T5" fmla="*/ 0 h 173"/>
                <a:gd name="T6" fmla="*/ 0 w 56"/>
                <a:gd name="T7" fmla="*/ 0 h 173"/>
                <a:gd name="T8" fmla="*/ 0 w 56"/>
                <a:gd name="T9" fmla="*/ 0 h 173"/>
                <a:gd name="T10" fmla="*/ 0 w 56"/>
                <a:gd name="T11" fmla="*/ 0 h 173"/>
                <a:gd name="T12" fmla="*/ 0 w 56"/>
                <a:gd name="T13" fmla="*/ 0 h 173"/>
                <a:gd name="T14" fmla="*/ 0 w 56"/>
                <a:gd name="T15" fmla="*/ 0 h 173"/>
                <a:gd name="T16" fmla="*/ 0 w 56"/>
                <a:gd name="T17" fmla="*/ 0 h 173"/>
                <a:gd name="T18" fmla="*/ 0 w 56"/>
                <a:gd name="T19" fmla="*/ 0 h 173"/>
                <a:gd name="T20" fmla="*/ 0 w 56"/>
                <a:gd name="T21" fmla="*/ 0 h 173"/>
                <a:gd name="T22" fmla="*/ 0 w 56"/>
                <a:gd name="T23" fmla="*/ 0 h 173"/>
                <a:gd name="T24" fmla="*/ 0 w 56"/>
                <a:gd name="T25" fmla="*/ 0 h 173"/>
                <a:gd name="T26" fmla="*/ 0 w 56"/>
                <a:gd name="T27" fmla="*/ 0 h 173"/>
                <a:gd name="T28" fmla="*/ 0 w 56"/>
                <a:gd name="T29" fmla="*/ 0 h 173"/>
                <a:gd name="T30" fmla="*/ 0 w 56"/>
                <a:gd name="T31" fmla="*/ 0 h 173"/>
                <a:gd name="T32" fmla="*/ 0 w 56"/>
                <a:gd name="T33" fmla="*/ 0 h 173"/>
                <a:gd name="T34" fmla="*/ 0 w 56"/>
                <a:gd name="T35" fmla="*/ 0 h 173"/>
                <a:gd name="T36" fmla="*/ 0 w 56"/>
                <a:gd name="T37" fmla="*/ 0 h 173"/>
                <a:gd name="T38" fmla="*/ 0 w 56"/>
                <a:gd name="T39" fmla="*/ 0 h 173"/>
                <a:gd name="T40" fmla="*/ 0 w 56"/>
                <a:gd name="T41" fmla="*/ 0 h 173"/>
                <a:gd name="T42" fmla="*/ 0 w 56"/>
                <a:gd name="T43" fmla="*/ 0 h 173"/>
                <a:gd name="T44" fmla="*/ 0 w 56"/>
                <a:gd name="T45" fmla="*/ 0 h 173"/>
                <a:gd name="T46" fmla="*/ 0 w 56"/>
                <a:gd name="T47" fmla="*/ 0 h 173"/>
                <a:gd name="T48" fmla="*/ 0 w 56"/>
                <a:gd name="T49" fmla="*/ 0 h 173"/>
                <a:gd name="T50" fmla="*/ 0 w 56"/>
                <a:gd name="T51" fmla="*/ 0 h 173"/>
                <a:gd name="T52" fmla="*/ 0 w 56"/>
                <a:gd name="T53" fmla="*/ 0 h 173"/>
                <a:gd name="T54" fmla="*/ 0 w 56"/>
                <a:gd name="T55" fmla="*/ 0 h 173"/>
                <a:gd name="T56" fmla="*/ 0 w 56"/>
                <a:gd name="T57" fmla="*/ 0 h 173"/>
                <a:gd name="T58" fmla="*/ 0 w 56"/>
                <a:gd name="T59" fmla="*/ 0 h 173"/>
                <a:gd name="T60" fmla="*/ 0 w 56"/>
                <a:gd name="T61" fmla="*/ 0 h 173"/>
                <a:gd name="T62" fmla="*/ 0 w 56"/>
                <a:gd name="T63" fmla="*/ 0 h 173"/>
                <a:gd name="T64" fmla="*/ 0 w 56"/>
                <a:gd name="T65" fmla="*/ 0 h 173"/>
                <a:gd name="T66" fmla="*/ 0 w 56"/>
                <a:gd name="T67" fmla="*/ 0 h 173"/>
                <a:gd name="T68" fmla="*/ 0 w 56"/>
                <a:gd name="T69" fmla="*/ 0 h 173"/>
                <a:gd name="T70" fmla="*/ 0 w 56"/>
                <a:gd name="T71" fmla="*/ 0 h 173"/>
                <a:gd name="T72" fmla="*/ 0 w 56"/>
                <a:gd name="T73" fmla="*/ 0 h 173"/>
                <a:gd name="T74" fmla="*/ 0 w 56"/>
                <a:gd name="T75" fmla="*/ 0 h 173"/>
                <a:gd name="T76" fmla="*/ 0 w 56"/>
                <a:gd name="T77" fmla="*/ 0 h 173"/>
                <a:gd name="T78" fmla="*/ 0 w 56"/>
                <a:gd name="T79" fmla="*/ 0 h 173"/>
                <a:gd name="T80" fmla="*/ 0 w 56"/>
                <a:gd name="T81" fmla="*/ 0 h 173"/>
                <a:gd name="T82" fmla="*/ 0 w 56"/>
                <a:gd name="T83" fmla="*/ 0 h 173"/>
                <a:gd name="T84" fmla="*/ 0 w 56"/>
                <a:gd name="T85" fmla="*/ 0 h 173"/>
                <a:gd name="T86" fmla="*/ 0 w 56"/>
                <a:gd name="T87" fmla="*/ 0 h 173"/>
                <a:gd name="T88" fmla="*/ 0 w 56"/>
                <a:gd name="T89" fmla="*/ 0 h 173"/>
                <a:gd name="T90" fmla="*/ 0 w 56"/>
                <a:gd name="T91" fmla="*/ 0 h 173"/>
                <a:gd name="T92" fmla="*/ 0 w 56"/>
                <a:gd name="T93" fmla="*/ 0 h 173"/>
                <a:gd name="T94" fmla="*/ 0 w 56"/>
                <a:gd name="T95" fmla="*/ 0 h 173"/>
                <a:gd name="T96" fmla="*/ 0 w 56"/>
                <a:gd name="T97" fmla="*/ 0 h 173"/>
                <a:gd name="T98" fmla="*/ 0 w 56"/>
                <a:gd name="T99" fmla="*/ 0 h 173"/>
                <a:gd name="T100" fmla="*/ 0 w 56"/>
                <a:gd name="T101" fmla="*/ 0 h 173"/>
                <a:gd name="T102" fmla="*/ 0 w 56"/>
                <a:gd name="T103" fmla="*/ 0 h 173"/>
                <a:gd name="T104" fmla="*/ 0 w 56"/>
                <a:gd name="T105" fmla="*/ 0 h 17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"/>
                <a:gd name="T160" fmla="*/ 0 h 173"/>
                <a:gd name="T161" fmla="*/ 56 w 56"/>
                <a:gd name="T162" fmla="*/ 173 h 17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" h="173">
                  <a:moveTo>
                    <a:pt x="6" y="30"/>
                  </a:moveTo>
                  <a:lnTo>
                    <a:pt x="7" y="34"/>
                  </a:lnTo>
                  <a:lnTo>
                    <a:pt x="9" y="40"/>
                  </a:lnTo>
                  <a:lnTo>
                    <a:pt x="12" y="54"/>
                  </a:lnTo>
                  <a:lnTo>
                    <a:pt x="13" y="74"/>
                  </a:lnTo>
                  <a:lnTo>
                    <a:pt x="14" y="81"/>
                  </a:lnTo>
                  <a:lnTo>
                    <a:pt x="13" y="90"/>
                  </a:lnTo>
                  <a:lnTo>
                    <a:pt x="11" y="106"/>
                  </a:lnTo>
                  <a:lnTo>
                    <a:pt x="5" y="139"/>
                  </a:lnTo>
                  <a:lnTo>
                    <a:pt x="0" y="158"/>
                  </a:lnTo>
                  <a:lnTo>
                    <a:pt x="7" y="160"/>
                  </a:lnTo>
                  <a:lnTo>
                    <a:pt x="25" y="166"/>
                  </a:lnTo>
                  <a:lnTo>
                    <a:pt x="41" y="172"/>
                  </a:lnTo>
                  <a:lnTo>
                    <a:pt x="43" y="173"/>
                  </a:lnTo>
                  <a:lnTo>
                    <a:pt x="47" y="173"/>
                  </a:lnTo>
                  <a:lnTo>
                    <a:pt x="48" y="172"/>
                  </a:lnTo>
                  <a:lnTo>
                    <a:pt x="51" y="170"/>
                  </a:lnTo>
                  <a:lnTo>
                    <a:pt x="55" y="167"/>
                  </a:lnTo>
                  <a:lnTo>
                    <a:pt x="56" y="166"/>
                  </a:lnTo>
                  <a:lnTo>
                    <a:pt x="51" y="164"/>
                  </a:lnTo>
                  <a:lnTo>
                    <a:pt x="37" y="153"/>
                  </a:lnTo>
                  <a:lnTo>
                    <a:pt x="31" y="145"/>
                  </a:lnTo>
                  <a:lnTo>
                    <a:pt x="27" y="137"/>
                  </a:lnTo>
                  <a:lnTo>
                    <a:pt x="27" y="132"/>
                  </a:lnTo>
                  <a:lnTo>
                    <a:pt x="27" y="127"/>
                  </a:lnTo>
                  <a:lnTo>
                    <a:pt x="29" y="110"/>
                  </a:lnTo>
                  <a:lnTo>
                    <a:pt x="36" y="67"/>
                  </a:lnTo>
                  <a:lnTo>
                    <a:pt x="42" y="39"/>
                  </a:lnTo>
                  <a:lnTo>
                    <a:pt x="43" y="37"/>
                  </a:lnTo>
                  <a:lnTo>
                    <a:pt x="42" y="37"/>
                  </a:lnTo>
                  <a:lnTo>
                    <a:pt x="39" y="37"/>
                  </a:lnTo>
                  <a:lnTo>
                    <a:pt x="28" y="34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7" y="21"/>
                  </a:lnTo>
                  <a:lnTo>
                    <a:pt x="16" y="16"/>
                  </a:lnTo>
                  <a:lnTo>
                    <a:pt x="15" y="6"/>
                  </a:lnTo>
                  <a:lnTo>
                    <a:pt x="15" y="1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6" y="8"/>
                  </a:lnTo>
                  <a:lnTo>
                    <a:pt x="1" y="16"/>
                  </a:lnTo>
                  <a:lnTo>
                    <a:pt x="1" y="22"/>
                  </a:lnTo>
                  <a:lnTo>
                    <a:pt x="4" y="27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7" name="Freeform 282"/>
            <p:cNvSpPr>
              <a:spLocks/>
            </p:cNvSpPr>
            <p:nvPr/>
          </p:nvSpPr>
          <p:spPr bwMode="auto">
            <a:xfrm>
              <a:off x="3834" y="2219"/>
              <a:ext cx="26" cy="107"/>
            </a:xfrm>
            <a:custGeom>
              <a:avLst/>
              <a:gdLst>
                <a:gd name="T0" fmla="*/ 0 w 65"/>
                <a:gd name="T1" fmla="*/ 0 h 243"/>
                <a:gd name="T2" fmla="*/ 0 w 65"/>
                <a:gd name="T3" fmla="*/ 0 h 243"/>
                <a:gd name="T4" fmla="*/ 0 w 65"/>
                <a:gd name="T5" fmla="*/ 0 h 243"/>
                <a:gd name="T6" fmla="*/ 0 w 65"/>
                <a:gd name="T7" fmla="*/ 0 h 243"/>
                <a:gd name="T8" fmla="*/ 0 w 65"/>
                <a:gd name="T9" fmla="*/ 0 h 243"/>
                <a:gd name="T10" fmla="*/ 0 w 65"/>
                <a:gd name="T11" fmla="*/ 0 h 243"/>
                <a:gd name="T12" fmla="*/ 0 w 65"/>
                <a:gd name="T13" fmla="*/ 0 h 243"/>
                <a:gd name="T14" fmla="*/ 0 w 65"/>
                <a:gd name="T15" fmla="*/ 0 h 243"/>
                <a:gd name="T16" fmla="*/ 0 w 65"/>
                <a:gd name="T17" fmla="*/ 0 h 243"/>
                <a:gd name="T18" fmla="*/ 0 w 65"/>
                <a:gd name="T19" fmla="*/ 0 h 243"/>
                <a:gd name="T20" fmla="*/ 0 w 65"/>
                <a:gd name="T21" fmla="*/ 0 h 243"/>
                <a:gd name="T22" fmla="*/ 0 w 65"/>
                <a:gd name="T23" fmla="*/ 0 h 243"/>
                <a:gd name="T24" fmla="*/ 0 w 65"/>
                <a:gd name="T25" fmla="*/ 0 h 243"/>
                <a:gd name="T26" fmla="*/ 0 w 65"/>
                <a:gd name="T27" fmla="*/ 0 h 243"/>
                <a:gd name="T28" fmla="*/ 0 w 65"/>
                <a:gd name="T29" fmla="*/ 0 h 243"/>
                <a:gd name="T30" fmla="*/ 0 w 65"/>
                <a:gd name="T31" fmla="*/ 0 h 243"/>
                <a:gd name="T32" fmla="*/ 0 w 65"/>
                <a:gd name="T33" fmla="*/ 0 h 243"/>
                <a:gd name="T34" fmla="*/ 0 w 65"/>
                <a:gd name="T35" fmla="*/ 0 h 243"/>
                <a:gd name="T36" fmla="*/ 0 w 65"/>
                <a:gd name="T37" fmla="*/ 0 h 243"/>
                <a:gd name="T38" fmla="*/ 0 w 65"/>
                <a:gd name="T39" fmla="*/ 0 h 243"/>
                <a:gd name="T40" fmla="*/ 0 w 65"/>
                <a:gd name="T41" fmla="*/ 0 h 243"/>
                <a:gd name="T42" fmla="*/ 0 w 65"/>
                <a:gd name="T43" fmla="*/ 0 h 243"/>
                <a:gd name="T44" fmla="*/ 0 w 65"/>
                <a:gd name="T45" fmla="*/ 0 h 243"/>
                <a:gd name="T46" fmla="*/ 0 w 65"/>
                <a:gd name="T47" fmla="*/ 0 h 243"/>
                <a:gd name="T48" fmla="*/ 0 w 65"/>
                <a:gd name="T49" fmla="*/ 0 h 243"/>
                <a:gd name="T50" fmla="*/ 0 w 65"/>
                <a:gd name="T51" fmla="*/ 0 h 243"/>
                <a:gd name="T52" fmla="*/ 0 w 65"/>
                <a:gd name="T53" fmla="*/ 0 h 243"/>
                <a:gd name="T54" fmla="*/ 0 w 65"/>
                <a:gd name="T55" fmla="*/ 0 h 243"/>
                <a:gd name="T56" fmla="*/ 0 w 65"/>
                <a:gd name="T57" fmla="*/ 0 h 243"/>
                <a:gd name="T58" fmla="*/ 0 w 65"/>
                <a:gd name="T59" fmla="*/ 0 h 243"/>
                <a:gd name="T60" fmla="*/ 0 w 65"/>
                <a:gd name="T61" fmla="*/ 0 h 2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5"/>
                <a:gd name="T94" fmla="*/ 0 h 243"/>
                <a:gd name="T95" fmla="*/ 65 w 65"/>
                <a:gd name="T96" fmla="*/ 243 h 2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5" h="243">
                  <a:moveTo>
                    <a:pt x="24" y="62"/>
                  </a:moveTo>
                  <a:lnTo>
                    <a:pt x="22" y="76"/>
                  </a:lnTo>
                  <a:lnTo>
                    <a:pt x="19" y="103"/>
                  </a:lnTo>
                  <a:lnTo>
                    <a:pt x="10" y="158"/>
                  </a:lnTo>
                  <a:lnTo>
                    <a:pt x="1" y="213"/>
                  </a:lnTo>
                  <a:lnTo>
                    <a:pt x="0" y="225"/>
                  </a:lnTo>
                  <a:lnTo>
                    <a:pt x="3" y="231"/>
                  </a:lnTo>
                  <a:lnTo>
                    <a:pt x="6" y="233"/>
                  </a:lnTo>
                  <a:lnTo>
                    <a:pt x="13" y="238"/>
                  </a:lnTo>
                  <a:lnTo>
                    <a:pt x="16" y="243"/>
                  </a:lnTo>
                  <a:lnTo>
                    <a:pt x="19" y="243"/>
                  </a:lnTo>
                  <a:lnTo>
                    <a:pt x="27" y="243"/>
                  </a:lnTo>
                  <a:lnTo>
                    <a:pt x="43" y="242"/>
                  </a:lnTo>
                  <a:lnTo>
                    <a:pt x="60" y="242"/>
                  </a:lnTo>
                  <a:lnTo>
                    <a:pt x="65" y="241"/>
                  </a:lnTo>
                  <a:lnTo>
                    <a:pt x="59" y="237"/>
                  </a:lnTo>
                  <a:lnTo>
                    <a:pt x="44" y="220"/>
                  </a:lnTo>
                  <a:lnTo>
                    <a:pt x="37" y="211"/>
                  </a:lnTo>
                  <a:lnTo>
                    <a:pt x="32" y="202"/>
                  </a:lnTo>
                  <a:lnTo>
                    <a:pt x="32" y="197"/>
                  </a:lnTo>
                  <a:lnTo>
                    <a:pt x="32" y="190"/>
                  </a:lnTo>
                  <a:lnTo>
                    <a:pt x="33" y="160"/>
                  </a:lnTo>
                  <a:lnTo>
                    <a:pt x="38" y="70"/>
                  </a:lnTo>
                  <a:lnTo>
                    <a:pt x="41" y="4"/>
                  </a:lnTo>
                  <a:lnTo>
                    <a:pt x="42" y="0"/>
                  </a:lnTo>
                  <a:lnTo>
                    <a:pt x="40" y="6"/>
                  </a:lnTo>
                  <a:lnTo>
                    <a:pt x="36" y="16"/>
                  </a:lnTo>
                  <a:lnTo>
                    <a:pt x="30" y="37"/>
                  </a:lnTo>
                  <a:lnTo>
                    <a:pt x="25" y="58"/>
                  </a:lnTo>
                  <a:lnTo>
                    <a:pt x="24" y="6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8" name="Freeform 283"/>
            <p:cNvSpPr>
              <a:spLocks/>
            </p:cNvSpPr>
            <p:nvPr/>
          </p:nvSpPr>
          <p:spPr bwMode="auto">
            <a:xfrm>
              <a:off x="3868" y="2235"/>
              <a:ext cx="27" cy="74"/>
            </a:xfrm>
            <a:custGeom>
              <a:avLst/>
              <a:gdLst>
                <a:gd name="T0" fmla="*/ 0 w 64"/>
                <a:gd name="T1" fmla="*/ 0 h 169"/>
                <a:gd name="T2" fmla="*/ 0 w 64"/>
                <a:gd name="T3" fmla="*/ 0 h 169"/>
                <a:gd name="T4" fmla="*/ 0 w 64"/>
                <a:gd name="T5" fmla="*/ 0 h 169"/>
                <a:gd name="T6" fmla="*/ 0 w 64"/>
                <a:gd name="T7" fmla="*/ 0 h 169"/>
                <a:gd name="T8" fmla="*/ 0 w 64"/>
                <a:gd name="T9" fmla="*/ 0 h 169"/>
                <a:gd name="T10" fmla="*/ 0 w 64"/>
                <a:gd name="T11" fmla="*/ 0 h 169"/>
                <a:gd name="T12" fmla="*/ 0 w 64"/>
                <a:gd name="T13" fmla="*/ 0 h 169"/>
                <a:gd name="T14" fmla="*/ 0 w 64"/>
                <a:gd name="T15" fmla="*/ 0 h 169"/>
                <a:gd name="T16" fmla="*/ 0 w 64"/>
                <a:gd name="T17" fmla="*/ 0 h 169"/>
                <a:gd name="T18" fmla="*/ 0 w 64"/>
                <a:gd name="T19" fmla="*/ 0 h 169"/>
                <a:gd name="T20" fmla="*/ 0 w 64"/>
                <a:gd name="T21" fmla="*/ 0 h 169"/>
                <a:gd name="T22" fmla="*/ 0 w 64"/>
                <a:gd name="T23" fmla="*/ 0 h 169"/>
                <a:gd name="T24" fmla="*/ 0 w 64"/>
                <a:gd name="T25" fmla="*/ 0 h 169"/>
                <a:gd name="T26" fmla="*/ 0 w 64"/>
                <a:gd name="T27" fmla="*/ 0 h 169"/>
                <a:gd name="T28" fmla="*/ 0 w 64"/>
                <a:gd name="T29" fmla="*/ 0 h 169"/>
                <a:gd name="T30" fmla="*/ 0 w 64"/>
                <a:gd name="T31" fmla="*/ 0 h 169"/>
                <a:gd name="T32" fmla="*/ 0 w 64"/>
                <a:gd name="T33" fmla="*/ 0 h 169"/>
                <a:gd name="T34" fmla="*/ 0 w 64"/>
                <a:gd name="T35" fmla="*/ 0 h 169"/>
                <a:gd name="T36" fmla="*/ 0 w 64"/>
                <a:gd name="T37" fmla="*/ 0 h 169"/>
                <a:gd name="T38" fmla="*/ 0 w 64"/>
                <a:gd name="T39" fmla="*/ 0 h 169"/>
                <a:gd name="T40" fmla="*/ 0 w 64"/>
                <a:gd name="T41" fmla="*/ 0 h 169"/>
                <a:gd name="T42" fmla="*/ 0 w 64"/>
                <a:gd name="T43" fmla="*/ 0 h 169"/>
                <a:gd name="T44" fmla="*/ 0 w 64"/>
                <a:gd name="T45" fmla="*/ 0 h 169"/>
                <a:gd name="T46" fmla="*/ 0 w 64"/>
                <a:gd name="T47" fmla="*/ 0 h 1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4"/>
                <a:gd name="T73" fmla="*/ 0 h 169"/>
                <a:gd name="T74" fmla="*/ 64 w 64"/>
                <a:gd name="T75" fmla="*/ 169 h 1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4" h="169">
                  <a:moveTo>
                    <a:pt x="1" y="140"/>
                  </a:moveTo>
                  <a:lnTo>
                    <a:pt x="2" y="141"/>
                  </a:lnTo>
                  <a:lnTo>
                    <a:pt x="5" y="143"/>
                  </a:lnTo>
                  <a:lnTo>
                    <a:pt x="16" y="148"/>
                  </a:lnTo>
                  <a:lnTo>
                    <a:pt x="45" y="162"/>
                  </a:lnTo>
                  <a:lnTo>
                    <a:pt x="64" y="169"/>
                  </a:lnTo>
                  <a:lnTo>
                    <a:pt x="61" y="162"/>
                  </a:lnTo>
                  <a:lnTo>
                    <a:pt x="57" y="149"/>
                  </a:lnTo>
                  <a:lnTo>
                    <a:pt x="52" y="140"/>
                  </a:lnTo>
                  <a:lnTo>
                    <a:pt x="46" y="134"/>
                  </a:lnTo>
                  <a:lnTo>
                    <a:pt x="38" y="131"/>
                  </a:lnTo>
                  <a:lnTo>
                    <a:pt x="26" y="130"/>
                  </a:lnTo>
                  <a:lnTo>
                    <a:pt x="19" y="129"/>
                  </a:lnTo>
                  <a:lnTo>
                    <a:pt x="18" y="119"/>
                  </a:lnTo>
                  <a:lnTo>
                    <a:pt x="17" y="98"/>
                  </a:lnTo>
                  <a:lnTo>
                    <a:pt x="15" y="54"/>
                  </a:lnTo>
                  <a:lnTo>
                    <a:pt x="13" y="12"/>
                  </a:lnTo>
                  <a:lnTo>
                    <a:pt x="13" y="0"/>
                  </a:lnTo>
                  <a:lnTo>
                    <a:pt x="12" y="3"/>
                  </a:lnTo>
                  <a:lnTo>
                    <a:pt x="10" y="21"/>
                  </a:lnTo>
                  <a:lnTo>
                    <a:pt x="4" y="80"/>
                  </a:lnTo>
                  <a:lnTo>
                    <a:pt x="0" y="134"/>
                  </a:lnTo>
                  <a:lnTo>
                    <a:pt x="1" y="14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9" name="Freeform 284"/>
            <p:cNvSpPr>
              <a:spLocks/>
            </p:cNvSpPr>
            <p:nvPr/>
          </p:nvSpPr>
          <p:spPr bwMode="auto">
            <a:xfrm>
              <a:off x="3830" y="2401"/>
              <a:ext cx="18" cy="59"/>
            </a:xfrm>
            <a:custGeom>
              <a:avLst/>
              <a:gdLst>
                <a:gd name="T0" fmla="*/ 0 w 46"/>
                <a:gd name="T1" fmla="*/ 0 h 135"/>
                <a:gd name="T2" fmla="*/ 0 w 46"/>
                <a:gd name="T3" fmla="*/ 0 h 135"/>
                <a:gd name="T4" fmla="*/ 0 w 46"/>
                <a:gd name="T5" fmla="*/ 0 h 135"/>
                <a:gd name="T6" fmla="*/ 0 w 46"/>
                <a:gd name="T7" fmla="*/ 0 h 135"/>
                <a:gd name="T8" fmla="*/ 0 w 46"/>
                <a:gd name="T9" fmla="*/ 0 h 135"/>
                <a:gd name="T10" fmla="*/ 0 w 46"/>
                <a:gd name="T11" fmla="*/ 0 h 135"/>
                <a:gd name="T12" fmla="*/ 0 w 46"/>
                <a:gd name="T13" fmla="*/ 0 h 135"/>
                <a:gd name="T14" fmla="*/ 0 w 46"/>
                <a:gd name="T15" fmla="*/ 0 h 135"/>
                <a:gd name="T16" fmla="*/ 0 w 46"/>
                <a:gd name="T17" fmla="*/ 0 h 135"/>
                <a:gd name="T18" fmla="*/ 0 w 46"/>
                <a:gd name="T19" fmla="*/ 0 h 135"/>
                <a:gd name="T20" fmla="*/ 0 w 46"/>
                <a:gd name="T21" fmla="*/ 0 h 135"/>
                <a:gd name="T22" fmla="*/ 0 w 46"/>
                <a:gd name="T23" fmla="*/ 0 h 135"/>
                <a:gd name="T24" fmla="*/ 0 w 46"/>
                <a:gd name="T25" fmla="*/ 0 h 135"/>
                <a:gd name="T26" fmla="*/ 0 w 46"/>
                <a:gd name="T27" fmla="*/ 0 h 135"/>
                <a:gd name="T28" fmla="*/ 0 w 46"/>
                <a:gd name="T29" fmla="*/ 0 h 135"/>
                <a:gd name="T30" fmla="*/ 0 w 46"/>
                <a:gd name="T31" fmla="*/ 0 h 135"/>
                <a:gd name="T32" fmla="*/ 0 w 46"/>
                <a:gd name="T33" fmla="*/ 0 h 135"/>
                <a:gd name="T34" fmla="*/ 0 w 46"/>
                <a:gd name="T35" fmla="*/ 0 h 135"/>
                <a:gd name="T36" fmla="*/ 0 w 46"/>
                <a:gd name="T37" fmla="*/ 0 h 135"/>
                <a:gd name="T38" fmla="*/ 0 w 46"/>
                <a:gd name="T39" fmla="*/ 0 h 135"/>
                <a:gd name="T40" fmla="*/ 0 w 46"/>
                <a:gd name="T41" fmla="*/ 0 h 135"/>
                <a:gd name="T42" fmla="*/ 0 w 46"/>
                <a:gd name="T43" fmla="*/ 0 h 135"/>
                <a:gd name="T44" fmla="*/ 0 w 46"/>
                <a:gd name="T45" fmla="*/ 0 h 135"/>
                <a:gd name="T46" fmla="*/ 0 w 46"/>
                <a:gd name="T47" fmla="*/ 0 h 135"/>
                <a:gd name="T48" fmla="*/ 0 w 46"/>
                <a:gd name="T49" fmla="*/ 0 h 135"/>
                <a:gd name="T50" fmla="*/ 0 w 46"/>
                <a:gd name="T51" fmla="*/ 0 h 135"/>
                <a:gd name="T52" fmla="*/ 0 w 46"/>
                <a:gd name="T53" fmla="*/ 0 h 13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6"/>
                <a:gd name="T82" fmla="*/ 0 h 135"/>
                <a:gd name="T83" fmla="*/ 46 w 46"/>
                <a:gd name="T84" fmla="*/ 135 h 13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6" h="135">
                  <a:moveTo>
                    <a:pt x="36" y="25"/>
                  </a:moveTo>
                  <a:lnTo>
                    <a:pt x="35" y="30"/>
                  </a:lnTo>
                  <a:lnTo>
                    <a:pt x="35" y="35"/>
                  </a:lnTo>
                  <a:lnTo>
                    <a:pt x="31" y="48"/>
                  </a:lnTo>
                  <a:lnTo>
                    <a:pt x="23" y="79"/>
                  </a:lnTo>
                  <a:lnTo>
                    <a:pt x="19" y="98"/>
                  </a:lnTo>
                  <a:lnTo>
                    <a:pt x="19" y="101"/>
                  </a:lnTo>
                  <a:lnTo>
                    <a:pt x="21" y="104"/>
                  </a:lnTo>
                  <a:lnTo>
                    <a:pt x="26" y="112"/>
                  </a:lnTo>
                  <a:lnTo>
                    <a:pt x="39" y="128"/>
                  </a:lnTo>
                  <a:lnTo>
                    <a:pt x="46" y="135"/>
                  </a:lnTo>
                  <a:lnTo>
                    <a:pt x="42" y="135"/>
                  </a:lnTo>
                  <a:lnTo>
                    <a:pt x="35" y="133"/>
                  </a:lnTo>
                  <a:lnTo>
                    <a:pt x="20" y="129"/>
                  </a:lnTo>
                  <a:lnTo>
                    <a:pt x="3" y="125"/>
                  </a:lnTo>
                  <a:lnTo>
                    <a:pt x="0" y="124"/>
                  </a:lnTo>
                  <a:lnTo>
                    <a:pt x="0" y="114"/>
                  </a:lnTo>
                  <a:lnTo>
                    <a:pt x="1" y="94"/>
                  </a:lnTo>
                  <a:lnTo>
                    <a:pt x="4" y="53"/>
                  </a:lnTo>
                  <a:lnTo>
                    <a:pt x="6" y="12"/>
                  </a:lnTo>
                  <a:lnTo>
                    <a:pt x="7" y="0"/>
                  </a:lnTo>
                  <a:lnTo>
                    <a:pt x="10" y="3"/>
                  </a:lnTo>
                  <a:lnTo>
                    <a:pt x="24" y="10"/>
                  </a:lnTo>
                  <a:lnTo>
                    <a:pt x="30" y="17"/>
                  </a:lnTo>
                  <a:lnTo>
                    <a:pt x="34" y="23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0" name="Freeform 285"/>
            <p:cNvSpPr>
              <a:spLocks/>
            </p:cNvSpPr>
            <p:nvPr/>
          </p:nvSpPr>
          <p:spPr bwMode="auto">
            <a:xfrm>
              <a:off x="3827" y="2461"/>
              <a:ext cx="19" cy="43"/>
            </a:xfrm>
            <a:custGeom>
              <a:avLst/>
              <a:gdLst>
                <a:gd name="T0" fmla="*/ 0 w 48"/>
                <a:gd name="T1" fmla="*/ 0 h 98"/>
                <a:gd name="T2" fmla="*/ 0 w 48"/>
                <a:gd name="T3" fmla="*/ 0 h 98"/>
                <a:gd name="T4" fmla="*/ 0 w 48"/>
                <a:gd name="T5" fmla="*/ 0 h 98"/>
                <a:gd name="T6" fmla="*/ 0 w 48"/>
                <a:gd name="T7" fmla="*/ 0 h 98"/>
                <a:gd name="T8" fmla="*/ 0 w 48"/>
                <a:gd name="T9" fmla="*/ 0 h 98"/>
                <a:gd name="T10" fmla="*/ 0 w 48"/>
                <a:gd name="T11" fmla="*/ 0 h 98"/>
                <a:gd name="T12" fmla="*/ 0 w 48"/>
                <a:gd name="T13" fmla="*/ 0 h 98"/>
                <a:gd name="T14" fmla="*/ 0 w 48"/>
                <a:gd name="T15" fmla="*/ 0 h 98"/>
                <a:gd name="T16" fmla="*/ 0 w 48"/>
                <a:gd name="T17" fmla="*/ 0 h 98"/>
                <a:gd name="T18" fmla="*/ 0 w 48"/>
                <a:gd name="T19" fmla="*/ 0 h 98"/>
                <a:gd name="T20" fmla="*/ 0 w 48"/>
                <a:gd name="T21" fmla="*/ 0 h 98"/>
                <a:gd name="T22" fmla="*/ 0 w 48"/>
                <a:gd name="T23" fmla="*/ 0 h 98"/>
                <a:gd name="T24" fmla="*/ 0 w 48"/>
                <a:gd name="T25" fmla="*/ 0 h 98"/>
                <a:gd name="T26" fmla="*/ 0 w 48"/>
                <a:gd name="T27" fmla="*/ 0 h 98"/>
                <a:gd name="T28" fmla="*/ 0 w 48"/>
                <a:gd name="T29" fmla="*/ 0 h 98"/>
                <a:gd name="T30" fmla="*/ 0 w 48"/>
                <a:gd name="T31" fmla="*/ 0 h 98"/>
                <a:gd name="T32" fmla="*/ 0 w 48"/>
                <a:gd name="T33" fmla="*/ 0 h 98"/>
                <a:gd name="T34" fmla="*/ 0 w 48"/>
                <a:gd name="T35" fmla="*/ 0 h 98"/>
                <a:gd name="T36" fmla="*/ 0 w 48"/>
                <a:gd name="T37" fmla="*/ 0 h 98"/>
                <a:gd name="T38" fmla="*/ 0 w 48"/>
                <a:gd name="T39" fmla="*/ 0 h 98"/>
                <a:gd name="T40" fmla="*/ 0 w 48"/>
                <a:gd name="T41" fmla="*/ 0 h 98"/>
                <a:gd name="T42" fmla="*/ 0 w 48"/>
                <a:gd name="T43" fmla="*/ 0 h 98"/>
                <a:gd name="T44" fmla="*/ 0 w 48"/>
                <a:gd name="T45" fmla="*/ 0 h 98"/>
                <a:gd name="T46" fmla="*/ 0 w 48"/>
                <a:gd name="T47" fmla="*/ 0 h 98"/>
                <a:gd name="T48" fmla="*/ 0 w 48"/>
                <a:gd name="T49" fmla="*/ 0 h 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8"/>
                <a:gd name="T76" fmla="*/ 0 h 98"/>
                <a:gd name="T77" fmla="*/ 48 w 48"/>
                <a:gd name="T78" fmla="*/ 98 h 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8" h="98">
                  <a:moveTo>
                    <a:pt x="45" y="43"/>
                  </a:moveTo>
                  <a:lnTo>
                    <a:pt x="44" y="46"/>
                  </a:lnTo>
                  <a:lnTo>
                    <a:pt x="42" y="50"/>
                  </a:lnTo>
                  <a:lnTo>
                    <a:pt x="37" y="65"/>
                  </a:lnTo>
                  <a:lnTo>
                    <a:pt x="20" y="98"/>
                  </a:lnTo>
                  <a:lnTo>
                    <a:pt x="7" y="97"/>
                  </a:lnTo>
                  <a:lnTo>
                    <a:pt x="4" y="92"/>
                  </a:lnTo>
                  <a:lnTo>
                    <a:pt x="3" y="84"/>
                  </a:lnTo>
                  <a:lnTo>
                    <a:pt x="1" y="65"/>
                  </a:lnTo>
                  <a:lnTo>
                    <a:pt x="0" y="24"/>
                  </a:lnTo>
                  <a:lnTo>
                    <a:pt x="1" y="3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3" y="4"/>
                  </a:lnTo>
                  <a:lnTo>
                    <a:pt x="38" y="7"/>
                  </a:lnTo>
                  <a:lnTo>
                    <a:pt x="42" y="12"/>
                  </a:lnTo>
                  <a:lnTo>
                    <a:pt x="45" y="17"/>
                  </a:lnTo>
                  <a:lnTo>
                    <a:pt x="47" y="22"/>
                  </a:lnTo>
                  <a:lnTo>
                    <a:pt x="48" y="30"/>
                  </a:lnTo>
                  <a:lnTo>
                    <a:pt x="47" y="36"/>
                  </a:lnTo>
                  <a:lnTo>
                    <a:pt x="45" y="43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" name="Freeform 286"/>
            <p:cNvSpPr>
              <a:spLocks/>
            </p:cNvSpPr>
            <p:nvPr/>
          </p:nvSpPr>
          <p:spPr bwMode="auto">
            <a:xfrm>
              <a:off x="3886" y="2314"/>
              <a:ext cx="8" cy="46"/>
            </a:xfrm>
            <a:custGeom>
              <a:avLst/>
              <a:gdLst>
                <a:gd name="T0" fmla="*/ 0 w 18"/>
                <a:gd name="T1" fmla="*/ 0 h 102"/>
                <a:gd name="T2" fmla="*/ 0 w 18"/>
                <a:gd name="T3" fmla="*/ 0 h 102"/>
                <a:gd name="T4" fmla="*/ 0 w 18"/>
                <a:gd name="T5" fmla="*/ 0 h 102"/>
                <a:gd name="T6" fmla="*/ 0 w 18"/>
                <a:gd name="T7" fmla="*/ 0 h 102"/>
                <a:gd name="T8" fmla="*/ 0 w 18"/>
                <a:gd name="T9" fmla="*/ 0 h 102"/>
                <a:gd name="T10" fmla="*/ 0 w 18"/>
                <a:gd name="T11" fmla="*/ 0 h 102"/>
                <a:gd name="T12" fmla="*/ 0 w 18"/>
                <a:gd name="T13" fmla="*/ 0 h 102"/>
                <a:gd name="T14" fmla="*/ 0 w 18"/>
                <a:gd name="T15" fmla="*/ 0 h 102"/>
                <a:gd name="T16" fmla="*/ 0 w 18"/>
                <a:gd name="T17" fmla="*/ 0 h 102"/>
                <a:gd name="T18" fmla="*/ 0 w 18"/>
                <a:gd name="T19" fmla="*/ 0 h 102"/>
                <a:gd name="T20" fmla="*/ 0 w 18"/>
                <a:gd name="T21" fmla="*/ 0 h 102"/>
                <a:gd name="T22" fmla="*/ 0 w 18"/>
                <a:gd name="T23" fmla="*/ 0 h 102"/>
                <a:gd name="T24" fmla="*/ 0 w 18"/>
                <a:gd name="T25" fmla="*/ 0 h 102"/>
                <a:gd name="T26" fmla="*/ 0 w 18"/>
                <a:gd name="T27" fmla="*/ 0 h 102"/>
                <a:gd name="T28" fmla="*/ 0 w 18"/>
                <a:gd name="T29" fmla="*/ 0 h 102"/>
                <a:gd name="T30" fmla="*/ 0 w 18"/>
                <a:gd name="T31" fmla="*/ 0 h 102"/>
                <a:gd name="T32" fmla="*/ 0 w 18"/>
                <a:gd name="T33" fmla="*/ 0 h 1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102"/>
                <a:gd name="T53" fmla="*/ 18 w 18"/>
                <a:gd name="T54" fmla="*/ 102 h 10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102">
                  <a:moveTo>
                    <a:pt x="2" y="27"/>
                  </a:moveTo>
                  <a:lnTo>
                    <a:pt x="1" y="33"/>
                  </a:lnTo>
                  <a:lnTo>
                    <a:pt x="0" y="46"/>
                  </a:lnTo>
                  <a:lnTo>
                    <a:pt x="1" y="8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3" y="94"/>
                  </a:lnTo>
                  <a:lnTo>
                    <a:pt x="6" y="77"/>
                  </a:lnTo>
                  <a:lnTo>
                    <a:pt x="11" y="42"/>
                  </a:lnTo>
                  <a:lnTo>
                    <a:pt x="16" y="9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5" y="2"/>
                  </a:lnTo>
                  <a:lnTo>
                    <a:pt x="8" y="10"/>
                  </a:lnTo>
                  <a:lnTo>
                    <a:pt x="2" y="23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" name="Freeform 287"/>
            <p:cNvSpPr>
              <a:spLocks/>
            </p:cNvSpPr>
            <p:nvPr/>
          </p:nvSpPr>
          <p:spPr bwMode="auto">
            <a:xfrm>
              <a:off x="3868" y="2318"/>
              <a:ext cx="19" cy="120"/>
            </a:xfrm>
            <a:custGeom>
              <a:avLst/>
              <a:gdLst>
                <a:gd name="T0" fmla="*/ 0 w 44"/>
                <a:gd name="T1" fmla="*/ 0 h 271"/>
                <a:gd name="T2" fmla="*/ 0 w 44"/>
                <a:gd name="T3" fmla="*/ 0 h 271"/>
                <a:gd name="T4" fmla="*/ 0 w 44"/>
                <a:gd name="T5" fmla="*/ 0 h 271"/>
                <a:gd name="T6" fmla="*/ 0 w 44"/>
                <a:gd name="T7" fmla="*/ 0 h 271"/>
                <a:gd name="T8" fmla="*/ 0 w 44"/>
                <a:gd name="T9" fmla="*/ 0 h 271"/>
                <a:gd name="T10" fmla="*/ 0 w 44"/>
                <a:gd name="T11" fmla="*/ 0 h 271"/>
                <a:gd name="T12" fmla="*/ 0 w 44"/>
                <a:gd name="T13" fmla="*/ 0 h 271"/>
                <a:gd name="T14" fmla="*/ 0 w 44"/>
                <a:gd name="T15" fmla="*/ 0 h 271"/>
                <a:gd name="T16" fmla="*/ 0 w 44"/>
                <a:gd name="T17" fmla="*/ 0 h 271"/>
                <a:gd name="T18" fmla="*/ 0 w 44"/>
                <a:gd name="T19" fmla="*/ 0 h 271"/>
                <a:gd name="T20" fmla="*/ 0 w 44"/>
                <a:gd name="T21" fmla="*/ 0 h 271"/>
                <a:gd name="T22" fmla="*/ 0 w 44"/>
                <a:gd name="T23" fmla="*/ 0 h 271"/>
                <a:gd name="T24" fmla="*/ 0 w 44"/>
                <a:gd name="T25" fmla="*/ 0 h 271"/>
                <a:gd name="T26" fmla="*/ 0 w 44"/>
                <a:gd name="T27" fmla="*/ 0 h 271"/>
                <a:gd name="T28" fmla="*/ 0 w 44"/>
                <a:gd name="T29" fmla="*/ 0 h 271"/>
                <a:gd name="T30" fmla="*/ 0 w 44"/>
                <a:gd name="T31" fmla="*/ 0 h 271"/>
                <a:gd name="T32" fmla="*/ 0 w 44"/>
                <a:gd name="T33" fmla="*/ 0 h 271"/>
                <a:gd name="T34" fmla="*/ 0 w 44"/>
                <a:gd name="T35" fmla="*/ 0 h 271"/>
                <a:gd name="T36" fmla="*/ 0 w 44"/>
                <a:gd name="T37" fmla="*/ 0 h 271"/>
                <a:gd name="T38" fmla="*/ 0 w 44"/>
                <a:gd name="T39" fmla="*/ 0 h 271"/>
                <a:gd name="T40" fmla="*/ 0 w 44"/>
                <a:gd name="T41" fmla="*/ 0 h 271"/>
                <a:gd name="T42" fmla="*/ 0 w 44"/>
                <a:gd name="T43" fmla="*/ 0 h 271"/>
                <a:gd name="T44" fmla="*/ 0 w 44"/>
                <a:gd name="T45" fmla="*/ 0 h 271"/>
                <a:gd name="T46" fmla="*/ 0 w 44"/>
                <a:gd name="T47" fmla="*/ 0 h 271"/>
                <a:gd name="T48" fmla="*/ 0 w 44"/>
                <a:gd name="T49" fmla="*/ 0 h 271"/>
                <a:gd name="T50" fmla="*/ 0 w 44"/>
                <a:gd name="T51" fmla="*/ 0 h 271"/>
                <a:gd name="T52" fmla="*/ 0 w 44"/>
                <a:gd name="T53" fmla="*/ 0 h 271"/>
                <a:gd name="T54" fmla="*/ 0 w 44"/>
                <a:gd name="T55" fmla="*/ 0 h 271"/>
                <a:gd name="T56" fmla="*/ 0 w 44"/>
                <a:gd name="T57" fmla="*/ 0 h 27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4"/>
                <a:gd name="T88" fmla="*/ 0 h 271"/>
                <a:gd name="T89" fmla="*/ 44 w 44"/>
                <a:gd name="T90" fmla="*/ 271 h 27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4" h="271">
                  <a:moveTo>
                    <a:pt x="24" y="91"/>
                  </a:moveTo>
                  <a:lnTo>
                    <a:pt x="28" y="95"/>
                  </a:lnTo>
                  <a:lnTo>
                    <a:pt x="34" y="100"/>
                  </a:lnTo>
                  <a:lnTo>
                    <a:pt x="40" y="104"/>
                  </a:lnTo>
                  <a:lnTo>
                    <a:pt x="42" y="105"/>
                  </a:lnTo>
                  <a:lnTo>
                    <a:pt x="43" y="113"/>
                  </a:lnTo>
                  <a:lnTo>
                    <a:pt x="44" y="126"/>
                  </a:lnTo>
                  <a:lnTo>
                    <a:pt x="44" y="158"/>
                  </a:lnTo>
                  <a:lnTo>
                    <a:pt x="35" y="233"/>
                  </a:lnTo>
                  <a:lnTo>
                    <a:pt x="13" y="271"/>
                  </a:lnTo>
                  <a:lnTo>
                    <a:pt x="11" y="271"/>
                  </a:lnTo>
                  <a:lnTo>
                    <a:pt x="9" y="269"/>
                  </a:lnTo>
                  <a:lnTo>
                    <a:pt x="8" y="265"/>
                  </a:lnTo>
                  <a:lnTo>
                    <a:pt x="7" y="261"/>
                  </a:lnTo>
                  <a:lnTo>
                    <a:pt x="5" y="248"/>
                  </a:lnTo>
                  <a:lnTo>
                    <a:pt x="2" y="214"/>
                  </a:lnTo>
                  <a:lnTo>
                    <a:pt x="0" y="139"/>
                  </a:lnTo>
                  <a:lnTo>
                    <a:pt x="1" y="109"/>
                  </a:lnTo>
                  <a:lnTo>
                    <a:pt x="2" y="100"/>
                  </a:lnTo>
                  <a:lnTo>
                    <a:pt x="4" y="82"/>
                  </a:lnTo>
                  <a:lnTo>
                    <a:pt x="9" y="45"/>
                  </a:lnTo>
                  <a:lnTo>
                    <a:pt x="14" y="9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18" y="23"/>
                  </a:lnTo>
                  <a:lnTo>
                    <a:pt x="21" y="54"/>
                  </a:lnTo>
                  <a:lnTo>
                    <a:pt x="23" y="84"/>
                  </a:lnTo>
                  <a:lnTo>
                    <a:pt x="24" y="9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" name="Freeform 288"/>
            <p:cNvSpPr>
              <a:spLocks/>
            </p:cNvSpPr>
            <p:nvPr/>
          </p:nvSpPr>
          <p:spPr bwMode="auto">
            <a:xfrm>
              <a:off x="3767" y="2197"/>
              <a:ext cx="41" cy="110"/>
            </a:xfrm>
            <a:custGeom>
              <a:avLst/>
              <a:gdLst>
                <a:gd name="T0" fmla="*/ 0 w 102"/>
                <a:gd name="T1" fmla="*/ 0 h 253"/>
                <a:gd name="T2" fmla="*/ 0 w 102"/>
                <a:gd name="T3" fmla="*/ 0 h 253"/>
                <a:gd name="T4" fmla="*/ 0 w 102"/>
                <a:gd name="T5" fmla="*/ 0 h 253"/>
                <a:gd name="T6" fmla="*/ 0 w 102"/>
                <a:gd name="T7" fmla="*/ 0 h 253"/>
                <a:gd name="T8" fmla="*/ 0 w 102"/>
                <a:gd name="T9" fmla="*/ 0 h 253"/>
                <a:gd name="T10" fmla="*/ 0 w 102"/>
                <a:gd name="T11" fmla="*/ 0 h 253"/>
                <a:gd name="T12" fmla="*/ 0 w 102"/>
                <a:gd name="T13" fmla="*/ 0 h 253"/>
                <a:gd name="T14" fmla="*/ 0 w 102"/>
                <a:gd name="T15" fmla="*/ 0 h 253"/>
                <a:gd name="T16" fmla="*/ 0 w 102"/>
                <a:gd name="T17" fmla="*/ 0 h 253"/>
                <a:gd name="T18" fmla="*/ 0 w 102"/>
                <a:gd name="T19" fmla="*/ 0 h 253"/>
                <a:gd name="T20" fmla="*/ 0 w 102"/>
                <a:gd name="T21" fmla="*/ 0 h 253"/>
                <a:gd name="T22" fmla="*/ 0 w 102"/>
                <a:gd name="T23" fmla="*/ 0 h 253"/>
                <a:gd name="T24" fmla="*/ 0 w 102"/>
                <a:gd name="T25" fmla="*/ 0 h 253"/>
                <a:gd name="T26" fmla="*/ 0 w 102"/>
                <a:gd name="T27" fmla="*/ 0 h 253"/>
                <a:gd name="T28" fmla="*/ 0 w 102"/>
                <a:gd name="T29" fmla="*/ 0 h 253"/>
                <a:gd name="T30" fmla="*/ 0 w 102"/>
                <a:gd name="T31" fmla="*/ 0 h 253"/>
                <a:gd name="T32" fmla="*/ 0 w 102"/>
                <a:gd name="T33" fmla="*/ 0 h 253"/>
                <a:gd name="T34" fmla="*/ 0 w 102"/>
                <a:gd name="T35" fmla="*/ 0 h 253"/>
                <a:gd name="T36" fmla="*/ 0 w 102"/>
                <a:gd name="T37" fmla="*/ 0 h 253"/>
                <a:gd name="T38" fmla="*/ 0 w 102"/>
                <a:gd name="T39" fmla="*/ 0 h 253"/>
                <a:gd name="T40" fmla="*/ 0 w 102"/>
                <a:gd name="T41" fmla="*/ 0 h 253"/>
                <a:gd name="T42" fmla="*/ 0 w 102"/>
                <a:gd name="T43" fmla="*/ 0 h 253"/>
                <a:gd name="T44" fmla="*/ 0 w 102"/>
                <a:gd name="T45" fmla="*/ 0 h 253"/>
                <a:gd name="T46" fmla="*/ 0 w 102"/>
                <a:gd name="T47" fmla="*/ 0 h 253"/>
                <a:gd name="T48" fmla="*/ 0 w 102"/>
                <a:gd name="T49" fmla="*/ 0 h 253"/>
                <a:gd name="T50" fmla="*/ 0 w 102"/>
                <a:gd name="T51" fmla="*/ 0 h 253"/>
                <a:gd name="T52" fmla="*/ 0 w 102"/>
                <a:gd name="T53" fmla="*/ 0 h 253"/>
                <a:gd name="T54" fmla="*/ 0 w 102"/>
                <a:gd name="T55" fmla="*/ 0 h 253"/>
                <a:gd name="T56" fmla="*/ 0 w 102"/>
                <a:gd name="T57" fmla="*/ 0 h 253"/>
                <a:gd name="T58" fmla="*/ 0 w 102"/>
                <a:gd name="T59" fmla="*/ 0 h 253"/>
                <a:gd name="T60" fmla="*/ 0 w 102"/>
                <a:gd name="T61" fmla="*/ 0 h 253"/>
                <a:gd name="T62" fmla="*/ 0 w 102"/>
                <a:gd name="T63" fmla="*/ 0 h 2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2"/>
                <a:gd name="T97" fmla="*/ 0 h 253"/>
                <a:gd name="T98" fmla="*/ 102 w 102"/>
                <a:gd name="T99" fmla="*/ 253 h 25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2" h="253">
                  <a:moveTo>
                    <a:pt x="46" y="93"/>
                  </a:moveTo>
                  <a:lnTo>
                    <a:pt x="43" y="102"/>
                  </a:lnTo>
                  <a:lnTo>
                    <a:pt x="34" y="127"/>
                  </a:lnTo>
                  <a:lnTo>
                    <a:pt x="13" y="199"/>
                  </a:lnTo>
                  <a:lnTo>
                    <a:pt x="0" y="251"/>
                  </a:lnTo>
                  <a:lnTo>
                    <a:pt x="0" y="253"/>
                  </a:lnTo>
                  <a:lnTo>
                    <a:pt x="6" y="237"/>
                  </a:lnTo>
                  <a:lnTo>
                    <a:pt x="20" y="207"/>
                  </a:lnTo>
                  <a:lnTo>
                    <a:pt x="48" y="146"/>
                  </a:lnTo>
                  <a:lnTo>
                    <a:pt x="76" y="85"/>
                  </a:lnTo>
                  <a:lnTo>
                    <a:pt x="83" y="70"/>
                  </a:lnTo>
                  <a:lnTo>
                    <a:pt x="82" y="67"/>
                  </a:lnTo>
                  <a:lnTo>
                    <a:pt x="80" y="61"/>
                  </a:lnTo>
                  <a:lnTo>
                    <a:pt x="77" y="48"/>
                  </a:lnTo>
                  <a:lnTo>
                    <a:pt x="73" y="36"/>
                  </a:lnTo>
                  <a:lnTo>
                    <a:pt x="73" y="32"/>
                  </a:lnTo>
                  <a:lnTo>
                    <a:pt x="75" y="31"/>
                  </a:lnTo>
                  <a:lnTo>
                    <a:pt x="79" y="29"/>
                  </a:lnTo>
                  <a:lnTo>
                    <a:pt x="88" y="24"/>
                  </a:lnTo>
                  <a:lnTo>
                    <a:pt x="99" y="17"/>
                  </a:lnTo>
                  <a:lnTo>
                    <a:pt x="102" y="15"/>
                  </a:lnTo>
                  <a:lnTo>
                    <a:pt x="97" y="15"/>
                  </a:lnTo>
                  <a:lnTo>
                    <a:pt x="86" y="13"/>
                  </a:lnTo>
                  <a:lnTo>
                    <a:pt x="65" y="8"/>
                  </a:lnTo>
                  <a:lnTo>
                    <a:pt x="45" y="2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12"/>
                  </a:lnTo>
                  <a:lnTo>
                    <a:pt x="48" y="49"/>
                  </a:lnTo>
                  <a:lnTo>
                    <a:pt x="48" y="87"/>
                  </a:lnTo>
                  <a:lnTo>
                    <a:pt x="4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" name="Freeform 289"/>
            <p:cNvSpPr>
              <a:spLocks/>
            </p:cNvSpPr>
            <p:nvPr/>
          </p:nvSpPr>
          <p:spPr bwMode="auto">
            <a:xfrm>
              <a:off x="3806" y="2226"/>
              <a:ext cx="11" cy="76"/>
            </a:xfrm>
            <a:custGeom>
              <a:avLst/>
              <a:gdLst>
                <a:gd name="T0" fmla="*/ 0 w 30"/>
                <a:gd name="T1" fmla="*/ 0 h 173"/>
                <a:gd name="T2" fmla="*/ 0 w 30"/>
                <a:gd name="T3" fmla="*/ 0 h 173"/>
                <a:gd name="T4" fmla="*/ 0 w 30"/>
                <a:gd name="T5" fmla="*/ 0 h 173"/>
                <a:gd name="T6" fmla="*/ 0 w 30"/>
                <a:gd name="T7" fmla="*/ 0 h 173"/>
                <a:gd name="T8" fmla="*/ 0 w 30"/>
                <a:gd name="T9" fmla="*/ 0 h 173"/>
                <a:gd name="T10" fmla="*/ 0 w 30"/>
                <a:gd name="T11" fmla="*/ 0 h 173"/>
                <a:gd name="T12" fmla="*/ 0 w 30"/>
                <a:gd name="T13" fmla="*/ 0 h 173"/>
                <a:gd name="T14" fmla="*/ 0 w 30"/>
                <a:gd name="T15" fmla="*/ 0 h 173"/>
                <a:gd name="T16" fmla="*/ 0 w 30"/>
                <a:gd name="T17" fmla="*/ 0 h 173"/>
                <a:gd name="T18" fmla="*/ 0 w 30"/>
                <a:gd name="T19" fmla="*/ 0 h 173"/>
                <a:gd name="T20" fmla="*/ 0 w 30"/>
                <a:gd name="T21" fmla="*/ 0 h 173"/>
                <a:gd name="T22" fmla="*/ 0 w 30"/>
                <a:gd name="T23" fmla="*/ 0 h 173"/>
                <a:gd name="T24" fmla="*/ 0 w 30"/>
                <a:gd name="T25" fmla="*/ 0 h 173"/>
                <a:gd name="T26" fmla="*/ 0 w 30"/>
                <a:gd name="T27" fmla="*/ 0 h 173"/>
                <a:gd name="T28" fmla="*/ 0 w 30"/>
                <a:gd name="T29" fmla="*/ 0 h 173"/>
                <a:gd name="T30" fmla="*/ 0 w 30"/>
                <a:gd name="T31" fmla="*/ 0 h 173"/>
                <a:gd name="T32" fmla="*/ 0 w 30"/>
                <a:gd name="T33" fmla="*/ 0 h 173"/>
                <a:gd name="T34" fmla="*/ 0 w 30"/>
                <a:gd name="T35" fmla="*/ 0 h 173"/>
                <a:gd name="T36" fmla="*/ 0 w 30"/>
                <a:gd name="T37" fmla="*/ 0 h 173"/>
                <a:gd name="T38" fmla="*/ 0 w 30"/>
                <a:gd name="T39" fmla="*/ 0 h 173"/>
                <a:gd name="T40" fmla="*/ 0 w 30"/>
                <a:gd name="T41" fmla="*/ 0 h 173"/>
                <a:gd name="T42" fmla="*/ 0 w 30"/>
                <a:gd name="T43" fmla="*/ 0 h 17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0"/>
                <a:gd name="T67" fmla="*/ 0 h 173"/>
                <a:gd name="T68" fmla="*/ 30 w 30"/>
                <a:gd name="T69" fmla="*/ 173 h 17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0" h="173">
                  <a:moveTo>
                    <a:pt x="0" y="35"/>
                  </a:moveTo>
                  <a:lnTo>
                    <a:pt x="0" y="47"/>
                  </a:lnTo>
                  <a:lnTo>
                    <a:pt x="0" y="69"/>
                  </a:lnTo>
                  <a:lnTo>
                    <a:pt x="0" y="117"/>
                  </a:lnTo>
                  <a:lnTo>
                    <a:pt x="0" y="163"/>
                  </a:lnTo>
                  <a:lnTo>
                    <a:pt x="0" y="173"/>
                  </a:lnTo>
                  <a:lnTo>
                    <a:pt x="3" y="163"/>
                  </a:lnTo>
                  <a:lnTo>
                    <a:pt x="8" y="140"/>
                  </a:lnTo>
                  <a:lnTo>
                    <a:pt x="17" y="94"/>
                  </a:lnTo>
                  <a:lnTo>
                    <a:pt x="27" y="49"/>
                  </a:lnTo>
                  <a:lnTo>
                    <a:pt x="30" y="38"/>
                  </a:lnTo>
                  <a:lnTo>
                    <a:pt x="29" y="35"/>
                  </a:lnTo>
                  <a:lnTo>
                    <a:pt x="28" y="29"/>
                  </a:lnTo>
                  <a:lnTo>
                    <a:pt x="26" y="16"/>
                  </a:lnTo>
                  <a:lnTo>
                    <a:pt x="24" y="4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17" y="9"/>
                  </a:lnTo>
                  <a:lnTo>
                    <a:pt x="10" y="20"/>
                  </a:lnTo>
                  <a:lnTo>
                    <a:pt x="2" y="33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" name="Freeform 290"/>
            <p:cNvSpPr>
              <a:spLocks/>
            </p:cNvSpPr>
            <p:nvPr/>
          </p:nvSpPr>
          <p:spPr bwMode="auto">
            <a:xfrm>
              <a:off x="3758" y="2333"/>
              <a:ext cx="20" cy="76"/>
            </a:xfrm>
            <a:custGeom>
              <a:avLst/>
              <a:gdLst>
                <a:gd name="T0" fmla="*/ 0 w 49"/>
                <a:gd name="T1" fmla="*/ 0 h 173"/>
                <a:gd name="T2" fmla="*/ 0 w 49"/>
                <a:gd name="T3" fmla="*/ 0 h 173"/>
                <a:gd name="T4" fmla="*/ 0 w 49"/>
                <a:gd name="T5" fmla="*/ 0 h 173"/>
                <a:gd name="T6" fmla="*/ 0 w 49"/>
                <a:gd name="T7" fmla="*/ 0 h 173"/>
                <a:gd name="T8" fmla="*/ 0 w 49"/>
                <a:gd name="T9" fmla="*/ 0 h 173"/>
                <a:gd name="T10" fmla="*/ 0 w 49"/>
                <a:gd name="T11" fmla="*/ 0 h 173"/>
                <a:gd name="T12" fmla="*/ 0 w 49"/>
                <a:gd name="T13" fmla="*/ 0 h 173"/>
                <a:gd name="T14" fmla="*/ 0 w 49"/>
                <a:gd name="T15" fmla="*/ 0 h 173"/>
                <a:gd name="T16" fmla="*/ 0 w 49"/>
                <a:gd name="T17" fmla="*/ 0 h 173"/>
                <a:gd name="T18" fmla="*/ 0 w 49"/>
                <a:gd name="T19" fmla="*/ 0 h 173"/>
                <a:gd name="T20" fmla="*/ 0 w 49"/>
                <a:gd name="T21" fmla="*/ 0 h 173"/>
                <a:gd name="T22" fmla="*/ 0 w 49"/>
                <a:gd name="T23" fmla="*/ 0 h 173"/>
                <a:gd name="T24" fmla="*/ 0 w 49"/>
                <a:gd name="T25" fmla="*/ 0 h 173"/>
                <a:gd name="T26" fmla="*/ 0 w 49"/>
                <a:gd name="T27" fmla="*/ 0 h 173"/>
                <a:gd name="T28" fmla="*/ 0 w 49"/>
                <a:gd name="T29" fmla="*/ 0 h 173"/>
                <a:gd name="T30" fmla="*/ 0 w 49"/>
                <a:gd name="T31" fmla="*/ 0 h 173"/>
                <a:gd name="T32" fmla="*/ 0 w 49"/>
                <a:gd name="T33" fmla="*/ 0 h 173"/>
                <a:gd name="T34" fmla="*/ 0 w 49"/>
                <a:gd name="T35" fmla="*/ 0 h 173"/>
                <a:gd name="T36" fmla="*/ 0 w 49"/>
                <a:gd name="T37" fmla="*/ 0 h 173"/>
                <a:gd name="T38" fmla="*/ 0 w 49"/>
                <a:gd name="T39" fmla="*/ 0 h 173"/>
                <a:gd name="T40" fmla="*/ 0 w 49"/>
                <a:gd name="T41" fmla="*/ 0 h 173"/>
                <a:gd name="T42" fmla="*/ 0 w 49"/>
                <a:gd name="T43" fmla="*/ 0 h 173"/>
                <a:gd name="T44" fmla="*/ 0 w 49"/>
                <a:gd name="T45" fmla="*/ 0 h 173"/>
                <a:gd name="T46" fmla="*/ 0 w 49"/>
                <a:gd name="T47" fmla="*/ 0 h 173"/>
                <a:gd name="T48" fmla="*/ 0 w 49"/>
                <a:gd name="T49" fmla="*/ 0 h 173"/>
                <a:gd name="T50" fmla="*/ 0 w 49"/>
                <a:gd name="T51" fmla="*/ 0 h 173"/>
                <a:gd name="T52" fmla="*/ 0 w 49"/>
                <a:gd name="T53" fmla="*/ 0 h 173"/>
                <a:gd name="T54" fmla="*/ 0 w 49"/>
                <a:gd name="T55" fmla="*/ 0 h 173"/>
                <a:gd name="T56" fmla="*/ 0 w 49"/>
                <a:gd name="T57" fmla="*/ 0 h 173"/>
                <a:gd name="T58" fmla="*/ 0 w 49"/>
                <a:gd name="T59" fmla="*/ 0 h 173"/>
                <a:gd name="T60" fmla="*/ 0 w 49"/>
                <a:gd name="T61" fmla="*/ 0 h 17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9"/>
                <a:gd name="T94" fmla="*/ 0 h 173"/>
                <a:gd name="T95" fmla="*/ 49 w 49"/>
                <a:gd name="T96" fmla="*/ 173 h 17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9" h="173">
                  <a:moveTo>
                    <a:pt x="0" y="153"/>
                  </a:moveTo>
                  <a:lnTo>
                    <a:pt x="5" y="158"/>
                  </a:lnTo>
                  <a:lnTo>
                    <a:pt x="11" y="164"/>
                  </a:lnTo>
                  <a:lnTo>
                    <a:pt x="18" y="172"/>
                  </a:lnTo>
                  <a:lnTo>
                    <a:pt x="20" y="173"/>
                  </a:lnTo>
                  <a:lnTo>
                    <a:pt x="22" y="173"/>
                  </a:lnTo>
                  <a:lnTo>
                    <a:pt x="27" y="172"/>
                  </a:lnTo>
                  <a:lnTo>
                    <a:pt x="36" y="171"/>
                  </a:lnTo>
                  <a:lnTo>
                    <a:pt x="46" y="169"/>
                  </a:lnTo>
                  <a:lnTo>
                    <a:pt x="49" y="168"/>
                  </a:lnTo>
                  <a:lnTo>
                    <a:pt x="46" y="167"/>
                  </a:lnTo>
                  <a:lnTo>
                    <a:pt x="40" y="162"/>
                  </a:lnTo>
                  <a:lnTo>
                    <a:pt x="29" y="155"/>
                  </a:lnTo>
                  <a:lnTo>
                    <a:pt x="18" y="148"/>
                  </a:lnTo>
                  <a:lnTo>
                    <a:pt x="16" y="146"/>
                  </a:lnTo>
                  <a:lnTo>
                    <a:pt x="17" y="137"/>
                  </a:lnTo>
                  <a:lnTo>
                    <a:pt x="20" y="118"/>
                  </a:lnTo>
                  <a:lnTo>
                    <a:pt x="25" y="79"/>
                  </a:lnTo>
                  <a:lnTo>
                    <a:pt x="30" y="41"/>
                  </a:lnTo>
                  <a:lnTo>
                    <a:pt x="32" y="31"/>
                  </a:lnTo>
                  <a:lnTo>
                    <a:pt x="29" y="29"/>
                  </a:lnTo>
                  <a:lnTo>
                    <a:pt x="25" y="23"/>
                  </a:lnTo>
                  <a:lnTo>
                    <a:pt x="16" y="12"/>
                  </a:lnTo>
                  <a:lnTo>
                    <a:pt x="8" y="3"/>
                  </a:lnTo>
                  <a:lnTo>
                    <a:pt x="6" y="0"/>
                  </a:lnTo>
                  <a:lnTo>
                    <a:pt x="5" y="14"/>
                  </a:lnTo>
                  <a:lnTo>
                    <a:pt x="4" y="38"/>
                  </a:lnTo>
                  <a:lnTo>
                    <a:pt x="2" y="88"/>
                  </a:lnTo>
                  <a:lnTo>
                    <a:pt x="0" y="141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" name="Freeform 291"/>
            <p:cNvSpPr>
              <a:spLocks/>
            </p:cNvSpPr>
            <p:nvPr/>
          </p:nvSpPr>
          <p:spPr bwMode="auto">
            <a:xfrm>
              <a:off x="3795" y="2337"/>
              <a:ext cx="23" cy="80"/>
            </a:xfrm>
            <a:custGeom>
              <a:avLst/>
              <a:gdLst>
                <a:gd name="T0" fmla="*/ 0 w 57"/>
                <a:gd name="T1" fmla="*/ 0 h 183"/>
                <a:gd name="T2" fmla="*/ 0 w 57"/>
                <a:gd name="T3" fmla="*/ 0 h 183"/>
                <a:gd name="T4" fmla="*/ 0 w 57"/>
                <a:gd name="T5" fmla="*/ 0 h 183"/>
                <a:gd name="T6" fmla="*/ 0 w 57"/>
                <a:gd name="T7" fmla="*/ 0 h 183"/>
                <a:gd name="T8" fmla="*/ 0 w 57"/>
                <a:gd name="T9" fmla="*/ 0 h 183"/>
                <a:gd name="T10" fmla="*/ 0 w 57"/>
                <a:gd name="T11" fmla="*/ 0 h 183"/>
                <a:gd name="T12" fmla="*/ 0 w 57"/>
                <a:gd name="T13" fmla="*/ 0 h 183"/>
                <a:gd name="T14" fmla="*/ 0 w 57"/>
                <a:gd name="T15" fmla="*/ 0 h 183"/>
                <a:gd name="T16" fmla="*/ 0 w 57"/>
                <a:gd name="T17" fmla="*/ 0 h 183"/>
                <a:gd name="T18" fmla="*/ 0 w 57"/>
                <a:gd name="T19" fmla="*/ 0 h 183"/>
                <a:gd name="T20" fmla="*/ 0 w 57"/>
                <a:gd name="T21" fmla="*/ 0 h 183"/>
                <a:gd name="T22" fmla="*/ 0 w 57"/>
                <a:gd name="T23" fmla="*/ 0 h 183"/>
                <a:gd name="T24" fmla="*/ 0 w 57"/>
                <a:gd name="T25" fmla="*/ 0 h 183"/>
                <a:gd name="T26" fmla="*/ 0 w 57"/>
                <a:gd name="T27" fmla="*/ 0 h 183"/>
                <a:gd name="T28" fmla="*/ 0 w 57"/>
                <a:gd name="T29" fmla="*/ 0 h 183"/>
                <a:gd name="T30" fmla="*/ 0 w 57"/>
                <a:gd name="T31" fmla="*/ 0 h 183"/>
                <a:gd name="T32" fmla="*/ 0 w 57"/>
                <a:gd name="T33" fmla="*/ 0 h 183"/>
                <a:gd name="T34" fmla="*/ 0 w 57"/>
                <a:gd name="T35" fmla="*/ 0 h 183"/>
                <a:gd name="T36" fmla="*/ 0 w 57"/>
                <a:gd name="T37" fmla="*/ 0 h 183"/>
                <a:gd name="T38" fmla="*/ 0 w 57"/>
                <a:gd name="T39" fmla="*/ 0 h 183"/>
                <a:gd name="T40" fmla="*/ 0 w 57"/>
                <a:gd name="T41" fmla="*/ 0 h 183"/>
                <a:gd name="T42" fmla="*/ 0 w 57"/>
                <a:gd name="T43" fmla="*/ 0 h 183"/>
                <a:gd name="T44" fmla="*/ 0 w 57"/>
                <a:gd name="T45" fmla="*/ 0 h 183"/>
                <a:gd name="T46" fmla="*/ 0 w 57"/>
                <a:gd name="T47" fmla="*/ 0 h 183"/>
                <a:gd name="T48" fmla="*/ 0 w 57"/>
                <a:gd name="T49" fmla="*/ 0 h 183"/>
                <a:gd name="T50" fmla="*/ 0 w 57"/>
                <a:gd name="T51" fmla="*/ 0 h 183"/>
                <a:gd name="T52" fmla="*/ 0 w 57"/>
                <a:gd name="T53" fmla="*/ 0 h 183"/>
                <a:gd name="T54" fmla="*/ 0 w 57"/>
                <a:gd name="T55" fmla="*/ 0 h 183"/>
                <a:gd name="T56" fmla="*/ 0 w 57"/>
                <a:gd name="T57" fmla="*/ 0 h 183"/>
                <a:gd name="T58" fmla="*/ 0 w 57"/>
                <a:gd name="T59" fmla="*/ 0 h 183"/>
                <a:gd name="T60" fmla="*/ 0 w 57"/>
                <a:gd name="T61" fmla="*/ 0 h 183"/>
                <a:gd name="T62" fmla="*/ 0 w 57"/>
                <a:gd name="T63" fmla="*/ 0 h 183"/>
                <a:gd name="T64" fmla="*/ 0 w 57"/>
                <a:gd name="T65" fmla="*/ 0 h 1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183"/>
                <a:gd name="T101" fmla="*/ 57 w 57"/>
                <a:gd name="T102" fmla="*/ 183 h 1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183">
                  <a:moveTo>
                    <a:pt x="56" y="173"/>
                  </a:moveTo>
                  <a:lnTo>
                    <a:pt x="57" y="172"/>
                  </a:lnTo>
                  <a:lnTo>
                    <a:pt x="57" y="170"/>
                  </a:lnTo>
                  <a:lnTo>
                    <a:pt x="55" y="168"/>
                  </a:lnTo>
                  <a:lnTo>
                    <a:pt x="52" y="166"/>
                  </a:lnTo>
                  <a:lnTo>
                    <a:pt x="48" y="165"/>
                  </a:lnTo>
                  <a:lnTo>
                    <a:pt x="38" y="161"/>
                  </a:lnTo>
                  <a:lnTo>
                    <a:pt x="29" y="156"/>
                  </a:lnTo>
                  <a:lnTo>
                    <a:pt x="24" y="153"/>
                  </a:lnTo>
                  <a:lnTo>
                    <a:pt x="21" y="150"/>
                  </a:lnTo>
                  <a:lnTo>
                    <a:pt x="20" y="146"/>
                  </a:lnTo>
                  <a:lnTo>
                    <a:pt x="18" y="136"/>
                  </a:lnTo>
                  <a:lnTo>
                    <a:pt x="18" y="116"/>
                  </a:lnTo>
                  <a:lnTo>
                    <a:pt x="21" y="74"/>
                  </a:lnTo>
                  <a:lnTo>
                    <a:pt x="24" y="34"/>
                  </a:lnTo>
                  <a:lnTo>
                    <a:pt x="24" y="23"/>
                  </a:lnTo>
                  <a:lnTo>
                    <a:pt x="23" y="21"/>
                  </a:lnTo>
                  <a:lnTo>
                    <a:pt x="21" y="18"/>
                  </a:lnTo>
                  <a:lnTo>
                    <a:pt x="17" y="11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12"/>
                  </a:lnTo>
                  <a:lnTo>
                    <a:pt x="0" y="47"/>
                  </a:lnTo>
                  <a:lnTo>
                    <a:pt x="0" y="140"/>
                  </a:lnTo>
                  <a:lnTo>
                    <a:pt x="5" y="160"/>
                  </a:lnTo>
                  <a:lnTo>
                    <a:pt x="12" y="174"/>
                  </a:lnTo>
                  <a:lnTo>
                    <a:pt x="17" y="179"/>
                  </a:lnTo>
                  <a:lnTo>
                    <a:pt x="22" y="182"/>
                  </a:lnTo>
                  <a:lnTo>
                    <a:pt x="30" y="183"/>
                  </a:lnTo>
                  <a:lnTo>
                    <a:pt x="37" y="182"/>
                  </a:lnTo>
                  <a:lnTo>
                    <a:pt x="46" y="179"/>
                  </a:lnTo>
                  <a:lnTo>
                    <a:pt x="56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" name="Freeform 292"/>
            <p:cNvSpPr>
              <a:spLocks/>
            </p:cNvSpPr>
            <p:nvPr/>
          </p:nvSpPr>
          <p:spPr bwMode="auto">
            <a:xfrm>
              <a:off x="3802" y="2299"/>
              <a:ext cx="25" cy="29"/>
            </a:xfrm>
            <a:custGeom>
              <a:avLst/>
              <a:gdLst>
                <a:gd name="T0" fmla="*/ 0 w 63"/>
                <a:gd name="T1" fmla="*/ 0 h 66"/>
                <a:gd name="T2" fmla="*/ 0 w 63"/>
                <a:gd name="T3" fmla="*/ 0 h 66"/>
                <a:gd name="T4" fmla="*/ 0 w 63"/>
                <a:gd name="T5" fmla="*/ 0 h 66"/>
                <a:gd name="T6" fmla="*/ 0 w 63"/>
                <a:gd name="T7" fmla="*/ 0 h 66"/>
                <a:gd name="T8" fmla="*/ 0 w 63"/>
                <a:gd name="T9" fmla="*/ 0 h 66"/>
                <a:gd name="T10" fmla="*/ 0 w 63"/>
                <a:gd name="T11" fmla="*/ 0 h 66"/>
                <a:gd name="T12" fmla="*/ 0 w 63"/>
                <a:gd name="T13" fmla="*/ 0 h 66"/>
                <a:gd name="T14" fmla="*/ 0 w 63"/>
                <a:gd name="T15" fmla="*/ 0 h 66"/>
                <a:gd name="T16" fmla="*/ 0 w 63"/>
                <a:gd name="T17" fmla="*/ 0 h 66"/>
                <a:gd name="T18" fmla="*/ 0 w 63"/>
                <a:gd name="T19" fmla="*/ 0 h 66"/>
                <a:gd name="T20" fmla="*/ 0 w 63"/>
                <a:gd name="T21" fmla="*/ 0 h 66"/>
                <a:gd name="T22" fmla="*/ 0 w 63"/>
                <a:gd name="T23" fmla="*/ 0 h 66"/>
                <a:gd name="T24" fmla="*/ 0 w 63"/>
                <a:gd name="T25" fmla="*/ 0 h 66"/>
                <a:gd name="T26" fmla="*/ 0 w 63"/>
                <a:gd name="T27" fmla="*/ 0 h 66"/>
                <a:gd name="T28" fmla="*/ 0 w 63"/>
                <a:gd name="T29" fmla="*/ 0 h 66"/>
                <a:gd name="T30" fmla="*/ 0 w 63"/>
                <a:gd name="T31" fmla="*/ 0 h 66"/>
                <a:gd name="T32" fmla="*/ 0 w 63"/>
                <a:gd name="T33" fmla="*/ 0 h 66"/>
                <a:gd name="T34" fmla="*/ 0 w 63"/>
                <a:gd name="T35" fmla="*/ 0 h 66"/>
                <a:gd name="T36" fmla="*/ 0 w 63"/>
                <a:gd name="T37" fmla="*/ 0 h 66"/>
                <a:gd name="T38" fmla="*/ 0 w 63"/>
                <a:gd name="T39" fmla="*/ 0 h 66"/>
                <a:gd name="T40" fmla="*/ 0 w 63"/>
                <a:gd name="T41" fmla="*/ 0 h 66"/>
                <a:gd name="T42" fmla="*/ 0 w 63"/>
                <a:gd name="T43" fmla="*/ 0 h 66"/>
                <a:gd name="T44" fmla="*/ 0 w 63"/>
                <a:gd name="T45" fmla="*/ 0 h 66"/>
                <a:gd name="T46" fmla="*/ 0 w 63"/>
                <a:gd name="T47" fmla="*/ 0 h 66"/>
                <a:gd name="T48" fmla="*/ 0 w 63"/>
                <a:gd name="T49" fmla="*/ 0 h 66"/>
                <a:gd name="T50" fmla="*/ 0 w 63"/>
                <a:gd name="T51" fmla="*/ 0 h 66"/>
                <a:gd name="T52" fmla="*/ 0 w 63"/>
                <a:gd name="T53" fmla="*/ 0 h 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3"/>
                <a:gd name="T82" fmla="*/ 0 h 66"/>
                <a:gd name="T83" fmla="*/ 63 w 63"/>
                <a:gd name="T84" fmla="*/ 66 h 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3" h="66">
                  <a:moveTo>
                    <a:pt x="0" y="55"/>
                  </a:moveTo>
                  <a:lnTo>
                    <a:pt x="1" y="56"/>
                  </a:lnTo>
                  <a:lnTo>
                    <a:pt x="3" y="58"/>
                  </a:lnTo>
                  <a:lnTo>
                    <a:pt x="8" y="62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9" y="66"/>
                  </a:lnTo>
                  <a:lnTo>
                    <a:pt x="27" y="66"/>
                  </a:lnTo>
                  <a:lnTo>
                    <a:pt x="42" y="66"/>
                  </a:lnTo>
                  <a:lnTo>
                    <a:pt x="58" y="66"/>
                  </a:lnTo>
                  <a:lnTo>
                    <a:pt x="63" y="66"/>
                  </a:lnTo>
                  <a:lnTo>
                    <a:pt x="59" y="65"/>
                  </a:lnTo>
                  <a:lnTo>
                    <a:pt x="51" y="61"/>
                  </a:lnTo>
                  <a:lnTo>
                    <a:pt x="37" y="54"/>
                  </a:lnTo>
                  <a:lnTo>
                    <a:pt x="22" y="46"/>
                  </a:lnTo>
                  <a:lnTo>
                    <a:pt x="19" y="44"/>
                  </a:lnTo>
                  <a:lnTo>
                    <a:pt x="18" y="41"/>
                  </a:lnTo>
                  <a:lnTo>
                    <a:pt x="16" y="34"/>
                  </a:lnTo>
                  <a:lnTo>
                    <a:pt x="12" y="19"/>
                  </a:lnTo>
                  <a:lnTo>
                    <a:pt x="7" y="4"/>
                  </a:lnTo>
                  <a:lnTo>
                    <a:pt x="6" y="0"/>
                  </a:lnTo>
                  <a:lnTo>
                    <a:pt x="5" y="5"/>
                  </a:lnTo>
                  <a:lnTo>
                    <a:pt x="4" y="15"/>
                  </a:lnTo>
                  <a:lnTo>
                    <a:pt x="2" y="33"/>
                  </a:lnTo>
                  <a:lnTo>
                    <a:pt x="0" y="5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" name="Freeform 293"/>
            <p:cNvSpPr>
              <a:spLocks/>
            </p:cNvSpPr>
            <p:nvPr/>
          </p:nvSpPr>
          <p:spPr bwMode="auto">
            <a:xfrm>
              <a:off x="3761" y="2314"/>
              <a:ext cx="23" cy="20"/>
            </a:xfrm>
            <a:custGeom>
              <a:avLst/>
              <a:gdLst>
                <a:gd name="T0" fmla="*/ 0 w 56"/>
                <a:gd name="T1" fmla="*/ 0 h 45"/>
                <a:gd name="T2" fmla="*/ 0 w 56"/>
                <a:gd name="T3" fmla="*/ 0 h 45"/>
                <a:gd name="T4" fmla="*/ 0 w 56"/>
                <a:gd name="T5" fmla="*/ 0 h 45"/>
                <a:gd name="T6" fmla="*/ 0 w 56"/>
                <a:gd name="T7" fmla="*/ 0 h 45"/>
                <a:gd name="T8" fmla="*/ 0 w 56"/>
                <a:gd name="T9" fmla="*/ 0 h 45"/>
                <a:gd name="T10" fmla="*/ 0 w 56"/>
                <a:gd name="T11" fmla="*/ 0 h 45"/>
                <a:gd name="T12" fmla="*/ 0 w 56"/>
                <a:gd name="T13" fmla="*/ 0 h 45"/>
                <a:gd name="T14" fmla="*/ 0 w 56"/>
                <a:gd name="T15" fmla="*/ 0 h 45"/>
                <a:gd name="T16" fmla="*/ 0 w 56"/>
                <a:gd name="T17" fmla="*/ 0 h 45"/>
                <a:gd name="T18" fmla="*/ 0 w 56"/>
                <a:gd name="T19" fmla="*/ 0 h 45"/>
                <a:gd name="T20" fmla="*/ 0 w 56"/>
                <a:gd name="T21" fmla="*/ 0 h 45"/>
                <a:gd name="T22" fmla="*/ 0 w 56"/>
                <a:gd name="T23" fmla="*/ 0 h 45"/>
                <a:gd name="T24" fmla="*/ 0 w 56"/>
                <a:gd name="T25" fmla="*/ 0 h 45"/>
                <a:gd name="T26" fmla="*/ 0 w 56"/>
                <a:gd name="T27" fmla="*/ 0 h 45"/>
                <a:gd name="T28" fmla="*/ 0 w 56"/>
                <a:gd name="T29" fmla="*/ 0 h 45"/>
                <a:gd name="T30" fmla="*/ 0 w 56"/>
                <a:gd name="T31" fmla="*/ 0 h 45"/>
                <a:gd name="T32" fmla="*/ 0 w 56"/>
                <a:gd name="T33" fmla="*/ 0 h 45"/>
                <a:gd name="T34" fmla="*/ 0 w 56"/>
                <a:gd name="T35" fmla="*/ 0 h 45"/>
                <a:gd name="T36" fmla="*/ 0 w 56"/>
                <a:gd name="T37" fmla="*/ 0 h 45"/>
                <a:gd name="T38" fmla="*/ 0 w 56"/>
                <a:gd name="T39" fmla="*/ 0 h 45"/>
                <a:gd name="T40" fmla="*/ 0 w 56"/>
                <a:gd name="T41" fmla="*/ 0 h 45"/>
                <a:gd name="T42" fmla="*/ 0 w 56"/>
                <a:gd name="T43" fmla="*/ 0 h 45"/>
                <a:gd name="T44" fmla="*/ 0 w 56"/>
                <a:gd name="T45" fmla="*/ 0 h 45"/>
                <a:gd name="T46" fmla="*/ 0 w 56"/>
                <a:gd name="T47" fmla="*/ 0 h 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45"/>
                <a:gd name="T74" fmla="*/ 56 w 56"/>
                <a:gd name="T75" fmla="*/ 45 h 4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45">
                  <a:moveTo>
                    <a:pt x="56" y="38"/>
                  </a:moveTo>
                  <a:lnTo>
                    <a:pt x="52" y="31"/>
                  </a:lnTo>
                  <a:lnTo>
                    <a:pt x="47" y="19"/>
                  </a:lnTo>
                  <a:lnTo>
                    <a:pt x="43" y="11"/>
                  </a:lnTo>
                  <a:lnTo>
                    <a:pt x="39" y="6"/>
                  </a:lnTo>
                  <a:lnTo>
                    <a:pt x="31" y="3"/>
                  </a:lnTo>
                  <a:lnTo>
                    <a:pt x="20" y="1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9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5" y="24"/>
                  </a:lnTo>
                  <a:lnTo>
                    <a:pt x="15" y="32"/>
                  </a:lnTo>
                  <a:lnTo>
                    <a:pt x="37" y="44"/>
                  </a:lnTo>
                  <a:lnTo>
                    <a:pt x="46" y="45"/>
                  </a:lnTo>
                  <a:lnTo>
                    <a:pt x="50" y="44"/>
                  </a:lnTo>
                  <a:lnTo>
                    <a:pt x="53" y="42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9" name="Freeform 294"/>
            <p:cNvSpPr>
              <a:spLocks/>
            </p:cNvSpPr>
            <p:nvPr/>
          </p:nvSpPr>
          <p:spPr bwMode="auto">
            <a:xfrm>
              <a:off x="3836" y="2222"/>
              <a:ext cx="11" cy="90"/>
            </a:xfrm>
            <a:custGeom>
              <a:avLst/>
              <a:gdLst>
                <a:gd name="T0" fmla="*/ 0 w 28"/>
                <a:gd name="T1" fmla="*/ 0 h 205"/>
                <a:gd name="T2" fmla="*/ 0 w 28"/>
                <a:gd name="T3" fmla="*/ 0 h 205"/>
                <a:gd name="T4" fmla="*/ 0 w 28"/>
                <a:gd name="T5" fmla="*/ 0 h 205"/>
                <a:gd name="T6" fmla="*/ 0 w 28"/>
                <a:gd name="T7" fmla="*/ 0 h 205"/>
                <a:gd name="T8" fmla="*/ 0 w 28"/>
                <a:gd name="T9" fmla="*/ 0 h 205"/>
                <a:gd name="T10" fmla="*/ 0 w 28"/>
                <a:gd name="T11" fmla="*/ 0 h 205"/>
                <a:gd name="T12" fmla="*/ 0 w 28"/>
                <a:gd name="T13" fmla="*/ 0 h 205"/>
                <a:gd name="T14" fmla="*/ 0 w 28"/>
                <a:gd name="T15" fmla="*/ 0 h 205"/>
                <a:gd name="T16" fmla="*/ 0 w 28"/>
                <a:gd name="T17" fmla="*/ 0 h 205"/>
                <a:gd name="T18" fmla="*/ 0 w 28"/>
                <a:gd name="T19" fmla="*/ 0 h 205"/>
                <a:gd name="T20" fmla="*/ 0 w 28"/>
                <a:gd name="T21" fmla="*/ 0 h 205"/>
                <a:gd name="T22" fmla="*/ 0 w 28"/>
                <a:gd name="T23" fmla="*/ 0 h 205"/>
                <a:gd name="T24" fmla="*/ 0 w 28"/>
                <a:gd name="T25" fmla="*/ 0 h 205"/>
                <a:gd name="T26" fmla="*/ 0 w 28"/>
                <a:gd name="T27" fmla="*/ 0 h 205"/>
                <a:gd name="T28" fmla="*/ 0 w 28"/>
                <a:gd name="T29" fmla="*/ 0 h 205"/>
                <a:gd name="T30" fmla="*/ 0 w 28"/>
                <a:gd name="T31" fmla="*/ 0 h 205"/>
                <a:gd name="T32" fmla="*/ 0 w 28"/>
                <a:gd name="T33" fmla="*/ 0 h 205"/>
                <a:gd name="T34" fmla="*/ 0 w 28"/>
                <a:gd name="T35" fmla="*/ 0 h 205"/>
                <a:gd name="T36" fmla="*/ 0 w 28"/>
                <a:gd name="T37" fmla="*/ 0 h 205"/>
                <a:gd name="T38" fmla="*/ 0 w 28"/>
                <a:gd name="T39" fmla="*/ 0 h 205"/>
                <a:gd name="T40" fmla="*/ 0 w 28"/>
                <a:gd name="T41" fmla="*/ 0 h 20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8"/>
                <a:gd name="T64" fmla="*/ 0 h 205"/>
                <a:gd name="T65" fmla="*/ 28 w 28"/>
                <a:gd name="T66" fmla="*/ 205 h 20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8" h="205">
                  <a:moveTo>
                    <a:pt x="2" y="7"/>
                  </a:moveTo>
                  <a:lnTo>
                    <a:pt x="0" y="20"/>
                  </a:lnTo>
                  <a:lnTo>
                    <a:pt x="2" y="52"/>
                  </a:lnTo>
                  <a:lnTo>
                    <a:pt x="4" y="124"/>
                  </a:lnTo>
                  <a:lnTo>
                    <a:pt x="5" y="192"/>
                  </a:lnTo>
                  <a:lnTo>
                    <a:pt x="6" y="205"/>
                  </a:lnTo>
                  <a:lnTo>
                    <a:pt x="7" y="193"/>
                  </a:lnTo>
                  <a:lnTo>
                    <a:pt x="11" y="166"/>
                  </a:lnTo>
                  <a:lnTo>
                    <a:pt x="18" y="116"/>
                  </a:lnTo>
                  <a:lnTo>
                    <a:pt x="26" y="63"/>
                  </a:lnTo>
                  <a:lnTo>
                    <a:pt x="28" y="50"/>
                  </a:lnTo>
                  <a:lnTo>
                    <a:pt x="28" y="47"/>
                  </a:lnTo>
                  <a:lnTo>
                    <a:pt x="28" y="39"/>
                  </a:lnTo>
                  <a:lnTo>
                    <a:pt x="26" y="22"/>
                  </a:lnTo>
                  <a:lnTo>
                    <a:pt x="25" y="5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1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0" name="Freeform 295"/>
            <p:cNvSpPr>
              <a:spLocks/>
            </p:cNvSpPr>
            <p:nvPr/>
          </p:nvSpPr>
          <p:spPr bwMode="auto">
            <a:xfrm>
              <a:off x="3837" y="2315"/>
              <a:ext cx="21" cy="9"/>
            </a:xfrm>
            <a:custGeom>
              <a:avLst/>
              <a:gdLst>
                <a:gd name="T0" fmla="*/ 0 w 50"/>
                <a:gd name="T1" fmla="*/ 0 h 20"/>
                <a:gd name="T2" fmla="*/ 0 w 50"/>
                <a:gd name="T3" fmla="*/ 0 h 20"/>
                <a:gd name="T4" fmla="*/ 0 w 50"/>
                <a:gd name="T5" fmla="*/ 0 h 20"/>
                <a:gd name="T6" fmla="*/ 0 w 50"/>
                <a:gd name="T7" fmla="*/ 0 h 20"/>
                <a:gd name="T8" fmla="*/ 0 w 50"/>
                <a:gd name="T9" fmla="*/ 0 h 20"/>
                <a:gd name="T10" fmla="*/ 0 w 50"/>
                <a:gd name="T11" fmla="*/ 0 h 20"/>
                <a:gd name="T12" fmla="*/ 0 w 50"/>
                <a:gd name="T13" fmla="*/ 0 h 20"/>
                <a:gd name="T14" fmla="*/ 0 w 50"/>
                <a:gd name="T15" fmla="*/ 0 h 20"/>
                <a:gd name="T16" fmla="*/ 0 w 50"/>
                <a:gd name="T17" fmla="*/ 0 h 20"/>
                <a:gd name="T18" fmla="*/ 0 w 50"/>
                <a:gd name="T19" fmla="*/ 0 h 20"/>
                <a:gd name="T20" fmla="*/ 0 w 50"/>
                <a:gd name="T21" fmla="*/ 0 h 20"/>
                <a:gd name="T22" fmla="*/ 0 w 50"/>
                <a:gd name="T23" fmla="*/ 0 h 20"/>
                <a:gd name="T24" fmla="*/ 0 w 50"/>
                <a:gd name="T25" fmla="*/ 0 h 20"/>
                <a:gd name="T26" fmla="*/ 0 w 50"/>
                <a:gd name="T27" fmla="*/ 0 h 20"/>
                <a:gd name="T28" fmla="*/ 0 w 50"/>
                <a:gd name="T29" fmla="*/ 0 h 20"/>
                <a:gd name="T30" fmla="*/ 0 w 50"/>
                <a:gd name="T31" fmla="*/ 0 h 20"/>
                <a:gd name="T32" fmla="*/ 0 w 50"/>
                <a:gd name="T33" fmla="*/ 0 h 2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"/>
                <a:gd name="T52" fmla="*/ 0 h 20"/>
                <a:gd name="T53" fmla="*/ 50 w 50"/>
                <a:gd name="T54" fmla="*/ 20 h 2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" h="20">
                  <a:moveTo>
                    <a:pt x="34" y="0"/>
                  </a:moveTo>
                  <a:lnTo>
                    <a:pt x="35" y="2"/>
                  </a:lnTo>
                  <a:lnTo>
                    <a:pt x="38" y="6"/>
                  </a:lnTo>
                  <a:lnTo>
                    <a:pt x="43" y="12"/>
                  </a:lnTo>
                  <a:lnTo>
                    <a:pt x="48" y="19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37" y="20"/>
                  </a:lnTo>
                  <a:lnTo>
                    <a:pt x="20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2" y="16"/>
                  </a:lnTo>
                  <a:lnTo>
                    <a:pt x="8" y="13"/>
                  </a:lnTo>
                  <a:lnTo>
                    <a:pt x="19" y="8"/>
                  </a:lnTo>
                  <a:lnTo>
                    <a:pt x="3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1" name="Freeform 296"/>
            <p:cNvSpPr>
              <a:spLocks/>
            </p:cNvSpPr>
            <p:nvPr/>
          </p:nvSpPr>
          <p:spPr bwMode="auto">
            <a:xfrm>
              <a:off x="3835" y="2336"/>
              <a:ext cx="10" cy="55"/>
            </a:xfrm>
            <a:custGeom>
              <a:avLst/>
              <a:gdLst>
                <a:gd name="T0" fmla="*/ 0 w 25"/>
                <a:gd name="T1" fmla="*/ 0 h 124"/>
                <a:gd name="T2" fmla="*/ 0 w 25"/>
                <a:gd name="T3" fmla="*/ 0 h 124"/>
                <a:gd name="T4" fmla="*/ 0 w 25"/>
                <a:gd name="T5" fmla="*/ 0 h 124"/>
                <a:gd name="T6" fmla="*/ 0 w 25"/>
                <a:gd name="T7" fmla="*/ 0 h 124"/>
                <a:gd name="T8" fmla="*/ 0 w 25"/>
                <a:gd name="T9" fmla="*/ 0 h 124"/>
                <a:gd name="T10" fmla="*/ 0 w 25"/>
                <a:gd name="T11" fmla="*/ 0 h 124"/>
                <a:gd name="T12" fmla="*/ 0 w 25"/>
                <a:gd name="T13" fmla="*/ 0 h 124"/>
                <a:gd name="T14" fmla="*/ 0 w 25"/>
                <a:gd name="T15" fmla="*/ 0 h 124"/>
                <a:gd name="T16" fmla="*/ 0 w 25"/>
                <a:gd name="T17" fmla="*/ 0 h 124"/>
                <a:gd name="T18" fmla="*/ 0 w 25"/>
                <a:gd name="T19" fmla="*/ 0 h 124"/>
                <a:gd name="T20" fmla="*/ 0 w 25"/>
                <a:gd name="T21" fmla="*/ 0 h 124"/>
                <a:gd name="T22" fmla="*/ 0 w 25"/>
                <a:gd name="T23" fmla="*/ 0 h 124"/>
                <a:gd name="T24" fmla="*/ 0 w 25"/>
                <a:gd name="T25" fmla="*/ 0 h 124"/>
                <a:gd name="T26" fmla="*/ 0 w 25"/>
                <a:gd name="T27" fmla="*/ 0 h 124"/>
                <a:gd name="T28" fmla="*/ 0 w 25"/>
                <a:gd name="T29" fmla="*/ 0 h 124"/>
                <a:gd name="T30" fmla="*/ 0 w 25"/>
                <a:gd name="T31" fmla="*/ 0 h 124"/>
                <a:gd name="T32" fmla="*/ 0 w 25"/>
                <a:gd name="T33" fmla="*/ 0 h 124"/>
                <a:gd name="T34" fmla="*/ 0 w 25"/>
                <a:gd name="T35" fmla="*/ 0 h 124"/>
                <a:gd name="T36" fmla="*/ 0 w 25"/>
                <a:gd name="T37" fmla="*/ 0 h 124"/>
                <a:gd name="T38" fmla="*/ 0 w 25"/>
                <a:gd name="T39" fmla="*/ 0 h 124"/>
                <a:gd name="T40" fmla="*/ 0 w 25"/>
                <a:gd name="T41" fmla="*/ 0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"/>
                <a:gd name="T64" fmla="*/ 0 h 124"/>
                <a:gd name="T65" fmla="*/ 25 w 25"/>
                <a:gd name="T66" fmla="*/ 124 h 1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" h="124">
                  <a:moveTo>
                    <a:pt x="14" y="47"/>
                  </a:moveTo>
                  <a:lnTo>
                    <a:pt x="13" y="54"/>
                  </a:lnTo>
                  <a:lnTo>
                    <a:pt x="11" y="66"/>
                  </a:lnTo>
                  <a:lnTo>
                    <a:pt x="7" y="93"/>
                  </a:lnTo>
                  <a:lnTo>
                    <a:pt x="1" y="118"/>
                  </a:lnTo>
                  <a:lnTo>
                    <a:pt x="0" y="124"/>
                  </a:lnTo>
                  <a:lnTo>
                    <a:pt x="4" y="114"/>
                  </a:lnTo>
                  <a:lnTo>
                    <a:pt x="12" y="96"/>
                  </a:lnTo>
                  <a:lnTo>
                    <a:pt x="22" y="61"/>
                  </a:lnTo>
                  <a:lnTo>
                    <a:pt x="25" y="24"/>
                  </a:lnTo>
                  <a:lnTo>
                    <a:pt x="25" y="12"/>
                  </a:lnTo>
                  <a:lnTo>
                    <a:pt x="20" y="10"/>
                  </a:lnTo>
                  <a:lnTo>
                    <a:pt x="13" y="6"/>
                  </a:lnTo>
                  <a:lnTo>
                    <a:pt x="6" y="1"/>
                  </a:lnTo>
                  <a:lnTo>
                    <a:pt x="5" y="0"/>
                  </a:lnTo>
                  <a:lnTo>
                    <a:pt x="5" y="4"/>
                  </a:lnTo>
                  <a:lnTo>
                    <a:pt x="7" y="12"/>
                  </a:lnTo>
                  <a:lnTo>
                    <a:pt x="10" y="28"/>
                  </a:lnTo>
                  <a:lnTo>
                    <a:pt x="13" y="44"/>
                  </a:lnTo>
                  <a:lnTo>
                    <a:pt x="14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2" name="Freeform 297"/>
            <p:cNvSpPr>
              <a:spLocks/>
            </p:cNvSpPr>
            <p:nvPr/>
          </p:nvSpPr>
          <p:spPr bwMode="auto">
            <a:xfrm>
              <a:off x="3869" y="2218"/>
              <a:ext cx="12" cy="64"/>
            </a:xfrm>
            <a:custGeom>
              <a:avLst/>
              <a:gdLst>
                <a:gd name="T0" fmla="*/ 0 w 30"/>
                <a:gd name="T1" fmla="*/ 0 h 146"/>
                <a:gd name="T2" fmla="*/ 0 w 30"/>
                <a:gd name="T3" fmla="*/ 0 h 146"/>
                <a:gd name="T4" fmla="*/ 0 w 30"/>
                <a:gd name="T5" fmla="*/ 0 h 146"/>
                <a:gd name="T6" fmla="*/ 0 w 30"/>
                <a:gd name="T7" fmla="*/ 0 h 146"/>
                <a:gd name="T8" fmla="*/ 0 w 30"/>
                <a:gd name="T9" fmla="*/ 0 h 146"/>
                <a:gd name="T10" fmla="*/ 0 w 30"/>
                <a:gd name="T11" fmla="*/ 0 h 146"/>
                <a:gd name="T12" fmla="*/ 0 w 30"/>
                <a:gd name="T13" fmla="*/ 0 h 146"/>
                <a:gd name="T14" fmla="*/ 0 w 30"/>
                <a:gd name="T15" fmla="*/ 0 h 146"/>
                <a:gd name="T16" fmla="*/ 0 w 30"/>
                <a:gd name="T17" fmla="*/ 0 h 146"/>
                <a:gd name="T18" fmla="*/ 0 w 30"/>
                <a:gd name="T19" fmla="*/ 0 h 146"/>
                <a:gd name="T20" fmla="*/ 0 w 30"/>
                <a:gd name="T21" fmla="*/ 0 h 146"/>
                <a:gd name="T22" fmla="*/ 0 w 30"/>
                <a:gd name="T23" fmla="*/ 0 h 146"/>
                <a:gd name="T24" fmla="*/ 0 w 30"/>
                <a:gd name="T25" fmla="*/ 0 h 146"/>
                <a:gd name="T26" fmla="*/ 0 w 30"/>
                <a:gd name="T27" fmla="*/ 0 h 146"/>
                <a:gd name="T28" fmla="*/ 0 w 30"/>
                <a:gd name="T29" fmla="*/ 0 h 146"/>
                <a:gd name="T30" fmla="*/ 0 w 30"/>
                <a:gd name="T31" fmla="*/ 0 h 146"/>
                <a:gd name="T32" fmla="*/ 0 w 30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146"/>
                <a:gd name="T53" fmla="*/ 30 w 30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146">
                  <a:moveTo>
                    <a:pt x="0" y="28"/>
                  </a:moveTo>
                  <a:lnTo>
                    <a:pt x="1" y="39"/>
                  </a:lnTo>
                  <a:lnTo>
                    <a:pt x="2" y="59"/>
                  </a:lnTo>
                  <a:lnTo>
                    <a:pt x="3" y="97"/>
                  </a:lnTo>
                  <a:lnTo>
                    <a:pt x="4" y="136"/>
                  </a:lnTo>
                  <a:lnTo>
                    <a:pt x="6" y="146"/>
                  </a:lnTo>
                  <a:lnTo>
                    <a:pt x="9" y="135"/>
                  </a:lnTo>
                  <a:lnTo>
                    <a:pt x="16" y="110"/>
                  </a:lnTo>
                  <a:lnTo>
                    <a:pt x="24" y="62"/>
                  </a:lnTo>
                  <a:lnTo>
                    <a:pt x="29" y="13"/>
                  </a:lnTo>
                  <a:lnTo>
                    <a:pt x="30" y="0"/>
                  </a:lnTo>
                  <a:lnTo>
                    <a:pt x="27" y="4"/>
                  </a:lnTo>
                  <a:lnTo>
                    <a:pt x="21" y="9"/>
                  </a:lnTo>
                  <a:lnTo>
                    <a:pt x="12" y="16"/>
                  </a:lnTo>
                  <a:lnTo>
                    <a:pt x="2" y="2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3" name="Freeform 298"/>
            <p:cNvSpPr>
              <a:spLocks/>
            </p:cNvSpPr>
            <p:nvPr/>
          </p:nvSpPr>
          <p:spPr bwMode="auto">
            <a:xfrm>
              <a:off x="3760" y="2410"/>
              <a:ext cx="16" cy="92"/>
            </a:xfrm>
            <a:custGeom>
              <a:avLst/>
              <a:gdLst>
                <a:gd name="T0" fmla="*/ 0 w 41"/>
                <a:gd name="T1" fmla="*/ 0 h 207"/>
                <a:gd name="T2" fmla="*/ 0 w 41"/>
                <a:gd name="T3" fmla="*/ 0 h 207"/>
                <a:gd name="T4" fmla="*/ 0 w 41"/>
                <a:gd name="T5" fmla="*/ 0 h 207"/>
                <a:gd name="T6" fmla="*/ 0 w 41"/>
                <a:gd name="T7" fmla="*/ 0 h 207"/>
                <a:gd name="T8" fmla="*/ 0 w 41"/>
                <a:gd name="T9" fmla="*/ 0 h 207"/>
                <a:gd name="T10" fmla="*/ 0 w 41"/>
                <a:gd name="T11" fmla="*/ 0 h 207"/>
                <a:gd name="T12" fmla="*/ 0 w 41"/>
                <a:gd name="T13" fmla="*/ 0 h 207"/>
                <a:gd name="T14" fmla="*/ 0 w 41"/>
                <a:gd name="T15" fmla="*/ 0 h 207"/>
                <a:gd name="T16" fmla="*/ 0 w 41"/>
                <a:gd name="T17" fmla="*/ 0 h 207"/>
                <a:gd name="T18" fmla="*/ 0 w 41"/>
                <a:gd name="T19" fmla="*/ 0 h 207"/>
                <a:gd name="T20" fmla="*/ 0 w 41"/>
                <a:gd name="T21" fmla="*/ 0 h 207"/>
                <a:gd name="T22" fmla="*/ 0 w 41"/>
                <a:gd name="T23" fmla="*/ 0 h 207"/>
                <a:gd name="T24" fmla="*/ 0 w 41"/>
                <a:gd name="T25" fmla="*/ 0 h 207"/>
                <a:gd name="T26" fmla="*/ 0 w 41"/>
                <a:gd name="T27" fmla="*/ 0 h 207"/>
                <a:gd name="T28" fmla="*/ 0 w 41"/>
                <a:gd name="T29" fmla="*/ 0 h 207"/>
                <a:gd name="T30" fmla="*/ 0 w 41"/>
                <a:gd name="T31" fmla="*/ 0 h 207"/>
                <a:gd name="T32" fmla="*/ 0 w 41"/>
                <a:gd name="T33" fmla="*/ 0 h 207"/>
                <a:gd name="T34" fmla="*/ 0 w 41"/>
                <a:gd name="T35" fmla="*/ 0 h 207"/>
                <a:gd name="T36" fmla="*/ 0 w 41"/>
                <a:gd name="T37" fmla="*/ 0 h 207"/>
                <a:gd name="T38" fmla="*/ 0 w 41"/>
                <a:gd name="T39" fmla="*/ 0 h 207"/>
                <a:gd name="T40" fmla="*/ 0 w 41"/>
                <a:gd name="T41" fmla="*/ 0 h 207"/>
                <a:gd name="T42" fmla="*/ 0 w 41"/>
                <a:gd name="T43" fmla="*/ 0 h 207"/>
                <a:gd name="T44" fmla="*/ 0 w 41"/>
                <a:gd name="T45" fmla="*/ 0 h 207"/>
                <a:gd name="T46" fmla="*/ 0 w 41"/>
                <a:gd name="T47" fmla="*/ 0 h 207"/>
                <a:gd name="T48" fmla="*/ 0 w 41"/>
                <a:gd name="T49" fmla="*/ 0 h 207"/>
                <a:gd name="T50" fmla="*/ 0 w 41"/>
                <a:gd name="T51" fmla="*/ 0 h 207"/>
                <a:gd name="T52" fmla="*/ 0 w 41"/>
                <a:gd name="T53" fmla="*/ 0 h 207"/>
                <a:gd name="T54" fmla="*/ 0 w 41"/>
                <a:gd name="T55" fmla="*/ 0 h 207"/>
                <a:gd name="T56" fmla="*/ 0 w 41"/>
                <a:gd name="T57" fmla="*/ 0 h 207"/>
                <a:gd name="T58" fmla="*/ 0 w 41"/>
                <a:gd name="T59" fmla="*/ 0 h 207"/>
                <a:gd name="T60" fmla="*/ 0 w 41"/>
                <a:gd name="T61" fmla="*/ 0 h 207"/>
                <a:gd name="T62" fmla="*/ 0 w 41"/>
                <a:gd name="T63" fmla="*/ 0 h 2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"/>
                <a:gd name="T97" fmla="*/ 0 h 207"/>
                <a:gd name="T98" fmla="*/ 41 w 41"/>
                <a:gd name="T99" fmla="*/ 207 h 2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" h="207">
                  <a:moveTo>
                    <a:pt x="2" y="207"/>
                  </a:moveTo>
                  <a:lnTo>
                    <a:pt x="3" y="202"/>
                  </a:lnTo>
                  <a:lnTo>
                    <a:pt x="5" y="190"/>
                  </a:lnTo>
                  <a:lnTo>
                    <a:pt x="10" y="167"/>
                  </a:lnTo>
                  <a:lnTo>
                    <a:pt x="14" y="143"/>
                  </a:lnTo>
                  <a:lnTo>
                    <a:pt x="16" y="136"/>
                  </a:lnTo>
                  <a:lnTo>
                    <a:pt x="18" y="136"/>
                  </a:lnTo>
                  <a:lnTo>
                    <a:pt x="22" y="135"/>
                  </a:lnTo>
                  <a:lnTo>
                    <a:pt x="30" y="132"/>
                  </a:lnTo>
                  <a:lnTo>
                    <a:pt x="39" y="129"/>
                  </a:lnTo>
                  <a:lnTo>
                    <a:pt x="41" y="128"/>
                  </a:lnTo>
                  <a:lnTo>
                    <a:pt x="39" y="127"/>
                  </a:lnTo>
                  <a:lnTo>
                    <a:pt x="34" y="123"/>
                  </a:lnTo>
                  <a:lnTo>
                    <a:pt x="26" y="116"/>
                  </a:lnTo>
                  <a:lnTo>
                    <a:pt x="18" y="108"/>
                  </a:lnTo>
                  <a:lnTo>
                    <a:pt x="16" y="106"/>
                  </a:lnTo>
                  <a:lnTo>
                    <a:pt x="16" y="100"/>
                  </a:lnTo>
                  <a:lnTo>
                    <a:pt x="17" y="88"/>
                  </a:lnTo>
                  <a:lnTo>
                    <a:pt x="19" y="63"/>
                  </a:lnTo>
                  <a:lnTo>
                    <a:pt x="21" y="39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17" y="24"/>
                  </a:lnTo>
                  <a:lnTo>
                    <a:pt x="10" y="13"/>
                  </a:lnTo>
                  <a:lnTo>
                    <a:pt x="3" y="3"/>
                  </a:lnTo>
                  <a:lnTo>
                    <a:pt x="2" y="0"/>
                  </a:lnTo>
                  <a:lnTo>
                    <a:pt x="1" y="18"/>
                  </a:lnTo>
                  <a:lnTo>
                    <a:pt x="1" y="52"/>
                  </a:lnTo>
                  <a:lnTo>
                    <a:pt x="0" y="122"/>
                  </a:lnTo>
                  <a:lnTo>
                    <a:pt x="1" y="191"/>
                  </a:lnTo>
                  <a:lnTo>
                    <a:pt x="2" y="2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4" name="Freeform 299"/>
            <p:cNvSpPr>
              <a:spLocks/>
            </p:cNvSpPr>
            <p:nvPr/>
          </p:nvSpPr>
          <p:spPr bwMode="auto">
            <a:xfrm>
              <a:off x="3794" y="2419"/>
              <a:ext cx="16" cy="103"/>
            </a:xfrm>
            <a:custGeom>
              <a:avLst/>
              <a:gdLst>
                <a:gd name="T0" fmla="*/ 0 w 40"/>
                <a:gd name="T1" fmla="*/ 0 h 234"/>
                <a:gd name="T2" fmla="*/ 0 w 40"/>
                <a:gd name="T3" fmla="*/ 0 h 234"/>
                <a:gd name="T4" fmla="*/ 0 w 40"/>
                <a:gd name="T5" fmla="*/ 0 h 234"/>
                <a:gd name="T6" fmla="*/ 0 w 40"/>
                <a:gd name="T7" fmla="*/ 0 h 234"/>
                <a:gd name="T8" fmla="*/ 0 w 40"/>
                <a:gd name="T9" fmla="*/ 0 h 234"/>
                <a:gd name="T10" fmla="*/ 0 w 40"/>
                <a:gd name="T11" fmla="*/ 0 h 234"/>
                <a:gd name="T12" fmla="*/ 0 w 40"/>
                <a:gd name="T13" fmla="*/ 0 h 234"/>
                <a:gd name="T14" fmla="*/ 0 w 40"/>
                <a:gd name="T15" fmla="*/ 0 h 234"/>
                <a:gd name="T16" fmla="*/ 0 w 40"/>
                <a:gd name="T17" fmla="*/ 0 h 234"/>
                <a:gd name="T18" fmla="*/ 0 w 40"/>
                <a:gd name="T19" fmla="*/ 0 h 234"/>
                <a:gd name="T20" fmla="*/ 0 w 40"/>
                <a:gd name="T21" fmla="*/ 0 h 234"/>
                <a:gd name="T22" fmla="*/ 0 w 40"/>
                <a:gd name="T23" fmla="*/ 0 h 234"/>
                <a:gd name="T24" fmla="*/ 0 w 40"/>
                <a:gd name="T25" fmla="*/ 0 h 234"/>
                <a:gd name="T26" fmla="*/ 0 w 40"/>
                <a:gd name="T27" fmla="*/ 0 h 234"/>
                <a:gd name="T28" fmla="*/ 0 w 40"/>
                <a:gd name="T29" fmla="*/ 0 h 234"/>
                <a:gd name="T30" fmla="*/ 0 w 40"/>
                <a:gd name="T31" fmla="*/ 0 h 234"/>
                <a:gd name="T32" fmla="*/ 0 w 40"/>
                <a:gd name="T33" fmla="*/ 0 h 234"/>
                <a:gd name="T34" fmla="*/ 0 w 40"/>
                <a:gd name="T35" fmla="*/ 0 h 234"/>
                <a:gd name="T36" fmla="*/ 0 w 40"/>
                <a:gd name="T37" fmla="*/ 0 h 234"/>
                <a:gd name="T38" fmla="*/ 0 w 40"/>
                <a:gd name="T39" fmla="*/ 0 h 234"/>
                <a:gd name="T40" fmla="*/ 0 w 40"/>
                <a:gd name="T41" fmla="*/ 0 h 234"/>
                <a:gd name="T42" fmla="*/ 0 w 40"/>
                <a:gd name="T43" fmla="*/ 0 h 234"/>
                <a:gd name="T44" fmla="*/ 0 w 40"/>
                <a:gd name="T45" fmla="*/ 0 h 234"/>
                <a:gd name="T46" fmla="*/ 0 w 40"/>
                <a:gd name="T47" fmla="*/ 0 h 234"/>
                <a:gd name="T48" fmla="*/ 0 w 40"/>
                <a:gd name="T49" fmla="*/ 0 h 234"/>
                <a:gd name="T50" fmla="*/ 0 w 40"/>
                <a:gd name="T51" fmla="*/ 0 h 234"/>
                <a:gd name="T52" fmla="*/ 0 w 40"/>
                <a:gd name="T53" fmla="*/ 0 h 2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234"/>
                <a:gd name="T83" fmla="*/ 40 w 40"/>
                <a:gd name="T84" fmla="*/ 234 h 2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234">
                  <a:moveTo>
                    <a:pt x="3" y="234"/>
                  </a:moveTo>
                  <a:lnTo>
                    <a:pt x="7" y="223"/>
                  </a:lnTo>
                  <a:lnTo>
                    <a:pt x="14" y="205"/>
                  </a:lnTo>
                  <a:lnTo>
                    <a:pt x="19" y="173"/>
                  </a:lnTo>
                  <a:lnTo>
                    <a:pt x="19" y="136"/>
                  </a:lnTo>
                  <a:lnTo>
                    <a:pt x="19" y="123"/>
                  </a:lnTo>
                  <a:lnTo>
                    <a:pt x="20" y="122"/>
                  </a:lnTo>
                  <a:lnTo>
                    <a:pt x="23" y="118"/>
                  </a:lnTo>
                  <a:lnTo>
                    <a:pt x="31" y="113"/>
                  </a:lnTo>
                  <a:lnTo>
                    <a:pt x="38" y="108"/>
                  </a:lnTo>
                  <a:lnTo>
                    <a:pt x="40" y="106"/>
                  </a:lnTo>
                  <a:lnTo>
                    <a:pt x="38" y="105"/>
                  </a:lnTo>
                  <a:lnTo>
                    <a:pt x="34" y="103"/>
                  </a:lnTo>
                  <a:lnTo>
                    <a:pt x="25" y="99"/>
                  </a:lnTo>
                  <a:lnTo>
                    <a:pt x="17" y="95"/>
                  </a:lnTo>
                  <a:lnTo>
                    <a:pt x="15" y="93"/>
                  </a:lnTo>
                  <a:lnTo>
                    <a:pt x="14" y="86"/>
                  </a:lnTo>
                  <a:lnTo>
                    <a:pt x="12" y="71"/>
                  </a:lnTo>
                  <a:lnTo>
                    <a:pt x="8" y="39"/>
                  </a:lnTo>
                  <a:lnTo>
                    <a:pt x="4" y="8"/>
                  </a:lnTo>
                  <a:lnTo>
                    <a:pt x="3" y="0"/>
                  </a:lnTo>
                  <a:lnTo>
                    <a:pt x="2" y="20"/>
                  </a:lnTo>
                  <a:lnTo>
                    <a:pt x="2" y="59"/>
                  </a:lnTo>
                  <a:lnTo>
                    <a:pt x="0" y="138"/>
                  </a:lnTo>
                  <a:lnTo>
                    <a:pt x="1" y="215"/>
                  </a:lnTo>
                  <a:lnTo>
                    <a:pt x="3" y="2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5" name="Freeform 300"/>
            <p:cNvSpPr>
              <a:spLocks/>
            </p:cNvSpPr>
            <p:nvPr/>
          </p:nvSpPr>
          <p:spPr bwMode="auto">
            <a:xfrm>
              <a:off x="3834" y="2391"/>
              <a:ext cx="24" cy="12"/>
            </a:xfrm>
            <a:custGeom>
              <a:avLst/>
              <a:gdLst>
                <a:gd name="T0" fmla="*/ 0 w 60"/>
                <a:gd name="T1" fmla="*/ 0 h 28"/>
                <a:gd name="T2" fmla="*/ 0 w 60"/>
                <a:gd name="T3" fmla="*/ 0 h 28"/>
                <a:gd name="T4" fmla="*/ 0 w 60"/>
                <a:gd name="T5" fmla="*/ 0 h 28"/>
                <a:gd name="T6" fmla="*/ 0 w 60"/>
                <a:gd name="T7" fmla="*/ 0 h 28"/>
                <a:gd name="T8" fmla="*/ 0 w 60"/>
                <a:gd name="T9" fmla="*/ 0 h 28"/>
                <a:gd name="T10" fmla="*/ 0 w 60"/>
                <a:gd name="T11" fmla="*/ 0 h 28"/>
                <a:gd name="T12" fmla="*/ 0 w 60"/>
                <a:gd name="T13" fmla="*/ 0 h 28"/>
                <a:gd name="T14" fmla="*/ 0 w 60"/>
                <a:gd name="T15" fmla="*/ 0 h 28"/>
                <a:gd name="T16" fmla="*/ 0 w 60"/>
                <a:gd name="T17" fmla="*/ 0 h 28"/>
                <a:gd name="T18" fmla="*/ 0 w 60"/>
                <a:gd name="T19" fmla="*/ 0 h 28"/>
                <a:gd name="T20" fmla="*/ 0 w 60"/>
                <a:gd name="T21" fmla="*/ 0 h 28"/>
                <a:gd name="T22" fmla="*/ 0 w 60"/>
                <a:gd name="T23" fmla="*/ 0 h 28"/>
                <a:gd name="T24" fmla="*/ 0 w 60"/>
                <a:gd name="T25" fmla="*/ 0 h 28"/>
                <a:gd name="T26" fmla="*/ 0 w 60"/>
                <a:gd name="T27" fmla="*/ 0 h 28"/>
                <a:gd name="T28" fmla="*/ 0 w 60"/>
                <a:gd name="T29" fmla="*/ 0 h 28"/>
                <a:gd name="T30" fmla="*/ 0 w 60"/>
                <a:gd name="T31" fmla="*/ 0 h 28"/>
                <a:gd name="T32" fmla="*/ 0 w 60"/>
                <a:gd name="T33" fmla="*/ 0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28"/>
                <a:gd name="T53" fmla="*/ 60 w 60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28">
                  <a:moveTo>
                    <a:pt x="36" y="0"/>
                  </a:moveTo>
                  <a:lnTo>
                    <a:pt x="38" y="3"/>
                  </a:lnTo>
                  <a:lnTo>
                    <a:pt x="42" y="8"/>
                  </a:lnTo>
                  <a:lnTo>
                    <a:pt x="50" y="18"/>
                  </a:lnTo>
                  <a:lnTo>
                    <a:pt x="58" y="26"/>
                  </a:lnTo>
                  <a:lnTo>
                    <a:pt x="60" y="28"/>
                  </a:lnTo>
                  <a:lnTo>
                    <a:pt x="55" y="27"/>
                  </a:lnTo>
                  <a:lnTo>
                    <a:pt x="45" y="24"/>
                  </a:lnTo>
                  <a:lnTo>
                    <a:pt x="26" y="18"/>
                  </a:lnTo>
                  <a:lnTo>
                    <a:pt x="5" y="1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9" y="8"/>
                  </a:lnTo>
                  <a:lnTo>
                    <a:pt x="21" y="5"/>
                  </a:lnTo>
                  <a:lnTo>
                    <a:pt x="33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6" name="Freeform 301"/>
            <p:cNvSpPr>
              <a:spLocks/>
            </p:cNvSpPr>
            <p:nvPr/>
          </p:nvSpPr>
          <p:spPr bwMode="auto">
            <a:xfrm>
              <a:off x="3828" y="2404"/>
              <a:ext cx="17" cy="56"/>
            </a:xfrm>
            <a:custGeom>
              <a:avLst/>
              <a:gdLst>
                <a:gd name="T0" fmla="*/ 0 w 44"/>
                <a:gd name="T1" fmla="*/ 0 h 126"/>
                <a:gd name="T2" fmla="*/ 0 w 44"/>
                <a:gd name="T3" fmla="*/ 0 h 126"/>
                <a:gd name="T4" fmla="*/ 0 w 44"/>
                <a:gd name="T5" fmla="*/ 0 h 126"/>
                <a:gd name="T6" fmla="*/ 0 w 44"/>
                <a:gd name="T7" fmla="*/ 0 h 126"/>
                <a:gd name="T8" fmla="*/ 0 w 44"/>
                <a:gd name="T9" fmla="*/ 0 h 126"/>
                <a:gd name="T10" fmla="*/ 0 w 44"/>
                <a:gd name="T11" fmla="*/ 0 h 126"/>
                <a:gd name="T12" fmla="*/ 0 w 44"/>
                <a:gd name="T13" fmla="*/ 0 h 126"/>
                <a:gd name="T14" fmla="*/ 0 w 44"/>
                <a:gd name="T15" fmla="*/ 0 h 126"/>
                <a:gd name="T16" fmla="*/ 0 w 44"/>
                <a:gd name="T17" fmla="*/ 0 h 126"/>
                <a:gd name="T18" fmla="*/ 0 w 44"/>
                <a:gd name="T19" fmla="*/ 0 h 126"/>
                <a:gd name="T20" fmla="*/ 0 w 44"/>
                <a:gd name="T21" fmla="*/ 0 h 126"/>
                <a:gd name="T22" fmla="*/ 0 w 44"/>
                <a:gd name="T23" fmla="*/ 0 h 126"/>
                <a:gd name="T24" fmla="*/ 0 w 44"/>
                <a:gd name="T25" fmla="*/ 0 h 126"/>
                <a:gd name="T26" fmla="*/ 0 w 44"/>
                <a:gd name="T27" fmla="*/ 0 h 126"/>
                <a:gd name="T28" fmla="*/ 0 w 44"/>
                <a:gd name="T29" fmla="*/ 0 h 126"/>
                <a:gd name="T30" fmla="*/ 0 w 44"/>
                <a:gd name="T31" fmla="*/ 0 h 126"/>
                <a:gd name="T32" fmla="*/ 0 w 44"/>
                <a:gd name="T33" fmla="*/ 0 h 126"/>
                <a:gd name="T34" fmla="*/ 0 w 44"/>
                <a:gd name="T35" fmla="*/ 0 h 126"/>
                <a:gd name="T36" fmla="*/ 0 w 44"/>
                <a:gd name="T37" fmla="*/ 0 h 126"/>
                <a:gd name="T38" fmla="*/ 0 w 44"/>
                <a:gd name="T39" fmla="*/ 0 h 126"/>
                <a:gd name="T40" fmla="*/ 0 w 44"/>
                <a:gd name="T41" fmla="*/ 0 h 126"/>
                <a:gd name="T42" fmla="*/ 0 w 44"/>
                <a:gd name="T43" fmla="*/ 0 h 126"/>
                <a:gd name="T44" fmla="*/ 0 w 44"/>
                <a:gd name="T45" fmla="*/ 0 h 126"/>
                <a:gd name="T46" fmla="*/ 0 w 44"/>
                <a:gd name="T47" fmla="*/ 0 h 126"/>
                <a:gd name="T48" fmla="*/ 0 w 44"/>
                <a:gd name="T49" fmla="*/ 0 h 126"/>
                <a:gd name="T50" fmla="*/ 0 w 44"/>
                <a:gd name="T51" fmla="*/ 0 h 1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4"/>
                <a:gd name="T79" fmla="*/ 0 h 126"/>
                <a:gd name="T80" fmla="*/ 44 w 44"/>
                <a:gd name="T81" fmla="*/ 126 h 1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4" h="126">
                  <a:moveTo>
                    <a:pt x="0" y="124"/>
                  </a:moveTo>
                  <a:lnTo>
                    <a:pt x="3" y="125"/>
                  </a:lnTo>
                  <a:lnTo>
                    <a:pt x="10" y="125"/>
                  </a:lnTo>
                  <a:lnTo>
                    <a:pt x="26" y="125"/>
                  </a:lnTo>
                  <a:lnTo>
                    <a:pt x="40" y="126"/>
                  </a:lnTo>
                  <a:lnTo>
                    <a:pt x="44" y="126"/>
                  </a:lnTo>
                  <a:lnTo>
                    <a:pt x="41" y="125"/>
                  </a:lnTo>
                  <a:lnTo>
                    <a:pt x="36" y="121"/>
                  </a:lnTo>
                  <a:lnTo>
                    <a:pt x="27" y="115"/>
                  </a:lnTo>
                  <a:lnTo>
                    <a:pt x="16" y="108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7" y="86"/>
                  </a:lnTo>
                  <a:lnTo>
                    <a:pt x="22" y="59"/>
                  </a:lnTo>
                  <a:lnTo>
                    <a:pt x="26" y="32"/>
                  </a:lnTo>
                  <a:lnTo>
                    <a:pt x="28" y="25"/>
                  </a:lnTo>
                  <a:lnTo>
                    <a:pt x="23" y="20"/>
                  </a:lnTo>
                  <a:lnTo>
                    <a:pt x="16" y="12"/>
                  </a:lnTo>
                  <a:lnTo>
                    <a:pt x="12" y="4"/>
                  </a:lnTo>
                  <a:lnTo>
                    <a:pt x="11" y="0"/>
                  </a:lnTo>
                  <a:lnTo>
                    <a:pt x="10" y="12"/>
                  </a:lnTo>
                  <a:lnTo>
                    <a:pt x="8" y="32"/>
                  </a:lnTo>
                  <a:lnTo>
                    <a:pt x="4" y="73"/>
                  </a:lnTo>
                  <a:lnTo>
                    <a:pt x="0" y="11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7" name="Freeform 302"/>
            <p:cNvSpPr>
              <a:spLocks/>
            </p:cNvSpPr>
            <p:nvPr/>
          </p:nvSpPr>
          <p:spPr bwMode="auto">
            <a:xfrm>
              <a:off x="3826" y="2463"/>
              <a:ext cx="8" cy="39"/>
            </a:xfrm>
            <a:custGeom>
              <a:avLst/>
              <a:gdLst>
                <a:gd name="T0" fmla="*/ 0 w 18"/>
                <a:gd name="T1" fmla="*/ 0 h 87"/>
                <a:gd name="T2" fmla="*/ 0 w 18"/>
                <a:gd name="T3" fmla="*/ 0 h 87"/>
                <a:gd name="T4" fmla="*/ 0 w 18"/>
                <a:gd name="T5" fmla="*/ 0 h 87"/>
                <a:gd name="T6" fmla="*/ 0 w 18"/>
                <a:gd name="T7" fmla="*/ 0 h 87"/>
                <a:gd name="T8" fmla="*/ 0 w 18"/>
                <a:gd name="T9" fmla="*/ 0 h 87"/>
                <a:gd name="T10" fmla="*/ 0 w 18"/>
                <a:gd name="T11" fmla="*/ 0 h 87"/>
                <a:gd name="T12" fmla="*/ 0 w 18"/>
                <a:gd name="T13" fmla="*/ 0 h 87"/>
                <a:gd name="T14" fmla="*/ 0 w 18"/>
                <a:gd name="T15" fmla="*/ 0 h 87"/>
                <a:gd name="T16" fmla="*/ 0 w 18"/>
                <a:gd name="T17" fmla="*/ 0 h 87"/>
                <a:gd name="T18" fmla="*/ 0 w 18"/>
                <a:gd name="T19" fmla="*/ 0 h 87"/>
                <a:gd name="T20" fmla="*/ 0 w 18"/>
                <a:gd name="T21" fmla="*/ 0 h 87"/>
                <a:gd name="T22" fmla="*/ 0 w 18"/>
                <a:gd name="T23" fmla="*/ 0 h 87"/>
                <a:gd name="T24" fmla="*/ 0 w 18"/>
                <a:gd name="T25" fmla="*/ 0 h 87"/>
                <a:gd name="T26" fmla="*/ 0 w 18"/>
                <a:gd name="T27" fmla="*/ 0 h 87"/>
                <a:gd name="T28" fmla="*/ 0 w 18"/>
                <a:gd name="T29" fmla="*/ 0 h 87"/>
                <a:gd name="T30" fmla="*/ 0 w 18"/>
                <a:gd name="T31" fmla="*/ 0 h 87"/>
                <a:gd name="T32" fmla="*/ 0 w 18"/>
                <a:gd name="T33" fmla="*/ 0 h 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87"/>
                <a:gd name="T53" fmla="*/ 18 w 18"/>
                <a:gd name="T54" fmla="*/ 87 h 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87">
                  <a:moveTo>
                    <a:pt x="0" y="87"/>
                  </a:moveTo>
                  <a:lnTo>
                    <a:pt x="1" y="83"/>
                  </a:lnTo>
                  <a:lnTo>
                    <a:pt x="4" y="74"/>
                  </a:lnTo>
                  <a:lnTo>
                    <a:pt x="10" y="55"/>
                  </a:lnTo>
                  <a:lnTo>
                    <a:pt x="16" y="36"/>
                  </a:lnTo>
                  <a:lnTo>
                    <a:pt x="18" y="31"/>
                  </a:lnTo>
                  <a:lnTo>
                    <a:pt x="16" y="29"/>
                  </a:lnTo>
                  <a:lnTo>
                    <a:pt x="14" y="24"/>
                  </a:lnTo>
                  <a:lnTo>
                    <a:pt x="8" y="13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8"/>
                  </a:lnTo>
                  <a:lnTo>
                    <a:pt x="0" y="23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8" name="Freeform 303"/>
            <p:cNvSpPr>
              <a:spLocks/>
            </p:cNvSpPr>
            <p:nvPr/>
          </p:nvSpPr>
          <p:spPr bwMode="auto">
            <a:xfrm>
              <a:off x="3875" y="2299"/>
              <a:ext cx="16" cy="10"/>
            </a:xfrm>
            <a:custGeom>
              <a:avLst/>
              <a:gdLst>
                <a:gd name="T0" fmla="*/ 0 w 39"/>
                <a:gd name="T1" fmla="*/ 0 h 23"/>
                <a:gd name="T2" fmla="*/ 0 w 39"/>
                <a:gd name="T3" fmla="*/ 0 h 23"/>
                <a:gd name="T4" fmla="*/ 0 w 39"/>
                <a:gd name="T5" fmla="*/ 0 h 23"/>
                <a:gd name="T6" fmla="*/ 0 w 39"/>
                <a:gd name="T7" fmla="*/ 0 h 23"/>
                <a:gd name="T8" fmla="*/ 0 w 39"/>
                <a:gd name="T9" fmla="*/ 0 h 23"/>
                <a:gd name="T10" fmla="*/ 0 w 39"/>
                <a:gd name="T11" fmla="*/ 0 h 23"/>
                <a:gd name="T12" fmla="*/ 0 w 39"/>
                <a:gd name="T13" fmla="*/ 0 h 23"/>
                <a:gd name="T14" fmla="*/ 0 w 39"/>
                <a:gd name="T15" fmla="*/ 0 h 23"/>
                <a:gd name="T16" fmla="*/ 0 w 39"/>
                <a:gd name="T17" fmla="*/ 0 h 23"/>
                <a:gd name="T18" fmla="*/ 0 w 39"/>
                <a:gd name="T19" fmla="*/ 0 h 23"/>
                <a:gd name="T20" fmla="*/ 0 w 39"/>
                <a:gd name="T21" fmla="*/ 0 h 23"/>
                <a:gd name="T22" fmla="*/ 0 w 39"/>
                <a:gd name="T23" fmla="*/ 0 h 23"/>
                <a:gd name="T24" fmla="*/ 0 w 39"/>
                <a:gd name="T25" fmla="*/ 0 h 23"/>
                <a:gd name="T26" fmla="*/ 0 w 39"/>
                <a:gd name="T27" fmla="*/ 0 h 23"/>
                <a:gd name="T28" fmla="*/ 0 w 39"/>
                <a:gd name="T29" fmla="*/ 0 h 23"/>
                <a:gd name="T30" fmla="*/ 0 w 39"/>
                <a:gd name="T31" fmla="*/ 0 h 2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23"/>
                <a:gd name="T50" fmla="*/ 39 w 39"/>
                <a:gd name="T51" fmla="*/ 23 h 2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23">
                  <a:moveTo>
                    <a:pt x="31" y="0"/>
                  </a:moveTo>
                  <a:lnTo>
                    <a:pt x="33" y="6"/>
                  </a:lnTo>
                  <a:lnTo>
                    <a:pt x="36" y="14"/>
                  </a:lnTo>
                  <a:lnTo>
                    <a:pt x="38" y="22"/>
                  </a:lnTo>
                  <a:lnTo>
                    <a:pt x="39" y="23"/>
                  </a:lnTo>
                  <a:lnTo>
                    <a:pt x="35" y="22"/>
                  </a:lnTo>
                  <a:lnTo>
                    <a:pt x="29" y="18"/>
                  </a:lnTo>
                  <a:lnTo>
                    <a:pt x="16" y="10"/>
                  </a:lnTo>
                  <a:lnTo>
                    <a:pt x="3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8" y="2"/>
                  </a:lnTo>
                  <a:lnTo>
                    <a:pt x="18" y="1"/>
                  </a:lnTo>
                  <a:lnTo>
                    <a:pt x="28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9" name="Freeform 304"/>
            <p:cNvSpPr>
              <a:spLocks/>
            </p:cNvSpPr>
            <p:nvPr/>
          </p:nvSpPr>
          <p:spPr bwMode="auto">
            <a:xfrm>
              <a:off x="3868" y="2307"/>
              <a:ext cx="14" cy="121"/>
            </a:xfrm>
            <a:custGeom>
              <a:avLst/>
              <a:gdLst>
                <a:gd name="T0" fmla="*/ 0 w 33"/>
                <a:gd name="T1" fmla="*/ 0 h 273"/>
                <a:gd name="T2" fmla="*/ 0 w 33"/>
                <a:gd name="T3" fmla="*/ 0 h 273"/>
                <a:gd name="T4" fmla="*/ 0 w 33"/>
                <a:gd name="T5" fmla="*/ 0 h 273"/>
                <a:gd name="T6" fmla="*/ 0 w 33"/>
                <a:gd name="T7" fmla="*/ 0 h 273"/>
                <a:gd name="T8" fmla="*/ 0 w 33"/>
                <a:gd name="T9" fmla="*/ 0 h 273"/>
                <a:gd name="T10" fmla="*/ 0 w 33"/>
                <a:gd name="T11" fmla="*/ 0 h 273"/>
                <a:gd name="T12" fmla="*/ 0 w 33"/>
                <a:gd name="T13" fmla="*/ 0 h 273"/>
                <a:gd name="T14" fmla="*/ 0 w 33"/>
                <a:gd name="T15" fmla="*/ 0 h 273"/>
                <a:gd name="T16" fmla="*/ 0 w 33"/>
                <a:gd name="T17" fmla="*/ 0 h 273"/>
                <a:gd name="T18" fmla="*/ 0 w 33"/>
                <a:gd name="T19" fmla="*/ 0 h 273"/>
                <a:gd name="T20" fmla="*/ 0 w 33"/>
                <a:gd name="T21" fmla="*/ 0 h 273"/>
                <a:gd name="T22" fmla="*/ 0 w 33"/>
                <a:gd name="T23" fmla="*/ 0 h 273"/>
                <a:gd name="T24" fmla="*/ 0 w 33"/>
                <a:gd name="T25" fmla="*/ 0 h 273"/>
                <a:gd name="T26" fmla="*/ 0 w 33"/>
                <a:gd name="T27" fmla="*/ 0 h 273"/>
                <a:gd name="T28" fmla="*/ 0 w 33"/>
                <a:gd name="T29" fmla="*/ 0 h 273"/>
                <a:gd name="T30" fmla="*/ 0 w 33"/>
                <a:gd name="T31" fmla="*/ 0 h 273"/>
                <a:gd name="T32" fmla="*/ 0 w 33"/>
                <a:gd name="T33" fmla="*/ 0 h 273"/>
                <a:gd name="T34" fmla="*/ 0 w 33"/>
                <a:gd name="T35" fmla="*/ 0 h 273"/>
                <a:gd name="T36" fmla="*/ 0 w 33"/>
                <a:gd name="T37" fmla="*/ 0 h 273"/>
                <a:gd name="T38" fmla="*/ 0 w 33"/>
                <a:gd name="T39" fmla="*/ 0 h 273"/>
                <a:gd name="T40" fmla="*/ 0 w 33"/>
                <a:gd name="T41" fmla="*/ 0 h 273"/>
                <a:gd name="T42" fmla="*/ 0 w 33"/>
                <a:gd name="T43" fmla="*/ 0 h 273"/>
                <a:gd name="T44" fmla="*/ 0 w 33"/>
                <a:gd name="T45" fmla="*/ 0 h 273"/>
                <a:gd name="T46" fmla="*/ 0 w 33"/>
                <a:gd name="T47" fmla="*/ 0 h 273"/>
                <a:gd name="T48" fmla="*/ 0 w 33"/>
                <a:gd name="T49" fmla="*/ 0 h 273"/>
                <a:gd name="T50" fmla="*/ 0 w 33"/>
                <a:gd name="T51" fmla="*/ 0 h 273"/>
                <a:gd name="T52" fmla="*/ 0 w 33"/>
                <a:gd name="T53" fmla="*/ 0 h 273"/>
                <a:gd name="T54" fmla="*/ 0 w 33"/>
                <a:gd name="T55" fmla="*/ 0 h 273"/>
                <a:gd name="T56" fmla="*/ 0 w 33"/>
                <a:gd name="T57" fmla="*/ 0 h 273"/>
                <a:gd name="T58" fmla="*/ 0 w 33"/>
                <a:gd name="T59" fmla="*/ 0 h 273"/>
                <a:gd name="T60" fmla="*/ 0 w 33"/>
                <a:gd name="T61" fmla="*/ 0 h 273"/>
                <a:gd name="T62" fmla="*/ 0 w 33"/>
                <a:gd name="T63" fmla="*/ 0 h 273"/>
                <a:gd name="T64" fmla="*/ 0 w 33"/>
                <a:gd name="T65" fmla="*/ 0 h 273"/>
                <a:gd name="T66" fmla="*/ 0 w 33"/>
                <a:gd name="T67" fmla="*/ 0 h 273"/>
                <a:gd name="T68" fmla="*/ 0 w 33"/>
                <a:gd name="T69" fmla="*/ 0 h 273"/>
                <a:gd name="T70" fmla="*/ 0 w 33"/>
                <a:gd name="T71" fmla="*/ 0 h 273"/>
                <a:gd name="T72" fmla="*/ 0 w 33"/>
                <a:gd name="T73" fmla="*/ 0 h 273"/>
                <a:gd name="T74" fmla="*/ 0 w 33"/>
                <a:gd name="T75" fmla="*/ 0 h 273"/>
                <a:gd name="T76" fmla="*/ 0 w 33"/>
                <a:gd name="T77" fmla="*/ 0 h 273"/>
                <a:gd name="T78" fmla="*/ 0 w 33"/>
                <a:gd name="T79" fmla="*/ 0 h 273"/>
                <a:gd name="T80" fmla="*/ 0 w 33"/>
                <a:gd name="T81" fmla="*/ 0 h 2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"/>
                <a:gd name="T124" fmla="*/ 0 h 273"/>
                <a:gd name="T125" fmla="*/ 33 w 33"/>
                <a:gd name="T126" fmla="*/ 273 h 2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" h="273">
                  <a:moveTo>
                    <a:pt x="12" y="72"/>
                  </a:moveTo>
                  <a:lnTo>
                    <a:pt x="8" y="90"/>
                  </a:lnTo>
                  <a:lnTo>
                    <a:pt x="4" y="123"/>
                  </a:lnTo>
                  <a:lnTo>
                    <a:pt x="0" y="188"/>
                  </a:lnTo>
                  <a:lnTo>
                    <a:pt x="0" y="256"/>
                  </a:lnTo>
                  <a:lnTo>
                    <a:pt x="1" y="273"/>
                  </a:lnTo>
                  <a:lnTo>
                    <a:pt x="3" y="270"/>
                  </a:lnTo>
                  <a:lnTo>
                    <a:pt x="8" y="262"/>
                  </a:lnTo>
                  <a:lnTo>
                    <a:pt x="16" y="247"/>
                  </a:lnTo>
                  <a:lnTo>
                    <a:pt x="24" y="233"/>
                  </a:lnTo>
                  <a:lnTo>
                    <a:pt x="27" y="229"/>
                  </a:lnTo>
                  <a:lnTo>
                    <a:pt x="23" y="227"/>
                  </a:lnTo>
                  <a:lnTo>
                    <a:pt x="18" y="223"/>
                  </a:lnTo>
                  <a:lnTo>
                    <a:pt x="13" y="218"/>
                  </a:lnTo>
                  <a:lnTo>
                    <a:pt x="12" y="217"/>
                  </a:lnTo>
                  <a:lnTo>
                    <a:pt x="12" y="210"/>
                  </a:lnTo>
                  <a:lnTo>
                    <a:pt x="14" y="194"/>
                  </a:lnTo>
                  <a:lnTo>
                    <a:pt x="18" y="166"/>
                  </a:lnTo>
                  <a:lnTo>
                    <a:pt x="29" y="136"/>
                  </a:lnTo>
                  <a:lnTo>
                    <a:pt x="33" y="128"/>
                  </a:lnTo>
                  <a:lnTo>
                    <a:pt x="31" y="128"/>
                  </a:lnTo>
                  <a:lnTo>
                    <a:pt x="28" y="128"/>
                  </a:lnTo>
                  <a:lnTo>
                    <a:pt x="21" y="128"/>
                  </a:lnTo>
                  <a:lnTo>
                    <a:pt x="13" y="127"/>
                  </a:lnTo>
                  <a:lnTo>
                    <a:pt x="12" y="126"/>
                  </a:lnTo>
                  <a:lnTo>
                    <a:pt x="12" y="118"/>
                  </a:lnTo>
                  <a:lnTo>
                    <a:pt x="14" y="101"/>
                  </a:lnTo>
                  <a:lnTo>
                    <a:pt x="18" y="67"/>
                  </a:lnTo>
                  <a:lnTo>
                    <a:pt x="22" y="33"/>
                  </a:lnTo>
                  <a:lnTo>
                    <a:pt x="24" y="24"/>
                  </a:lnTo>
                  <a:lnTo>
                    <a:pt x="22" y="22"/>
                  </a:lnTo>
                  <a:lnTo>
                    <a:pt x="19" y="18"/>
                  </a:lnTo>
                  <a:lnTo>
                    <a:pt x="13" y="10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6"/>
                  </a:lnTo>
                  <a:lnTo>
                    <a:pt x="8" y="18"/>
                  </a:lnTo>
                  <a:lnTo>
                    <a:pt x="10" y="42"/>
                  </a:lnTo>
                  <a:lnTo>
                    <a:pt x="11" y="66"/>
                  </a:lnTo>
                  <a:lnTo>
                    <a:pt x="12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0" name="Freeform 305"/>
            <p:cNvSpPr>
              <a:spLocks/>
            </p:cNvSpPr>
            <p:nvPr/>
          </p:nvSpPr>
          <p:spPr bwMode="auto">
            <a:xfrm>
              <a:off x="4894" y="2129"/>
              <a:ext cx="200" cy="148"/>
            </a:xfrm>
            <a:custGeom>
              <a:avLst/>
              <a:gdLst>
                <a:gd name="T0" fmla="*/ 0 w 489"/>
                <a:gd name="T1" fmla="*/ 0 h 339"/>
                <a:gd name="T2" fmla="*/ 0 w 489"/>
                <a:gd name="T3" fmla="*/ 0 h 339"/>
                <a:gd name="T4" fmla="*/ 0 w 489"/>
                <a:gd name="T5" fmla="*/ 0 h 339"/>
                <a:gd name="T6" fmla="*/ 0 w 489"/>
                <a:gd name="T7" fmla="*/ 0 h 339"/>
                <a:gd name="T8" fmla="*/ 0 w 489"/>
                <a:gd name="T9" fmla="*/ 0 h 339"/>
                <a:gd name="T10" fmla="*/ 0 w 489"/>
                <a:gd name="T11" fmla="*/ 0 h 339"/>
                <a:gd name="T12" fmla="*/ 0 w 489"/>
                <a:gd name="T13" fmla="*/ 0 h 339"/>
                <a:gd name="T14" fmla="*/ 0 w 489"/>
                <a:gd name="T15" fmla="*/ 0 h 339"/>
                <a:gd name="T16" fmla="*/ 0 w 489"/>
                <a:gd name="T17" fmla="*/ 0 h 339"/>
                <a:gd name="T18" fmla="*/ 0 w 489"/>
                <a:gd name="T19" fmla="*/ 0 h 339"/>
                <a:gd name="T20" fmla="*/ 0 w 489"/>
                <a:gd name="T21" fmla="*/ 0 h 339"/>
                <a:gd name="T22" fmla="*/ 0 w 489"/>
                <a:gd name="T23" fmla="*/ 0 h 339"/>
                <a:gd name="T24" fmla="*/ 0 w 489"/>
                <a:gd name="T25" fmla="*/ 0 h 339"/>
                <a:gd name="T26" fmla="*/ 0 w 489"/>
                <a:gd name="T27" fmla="*/ 0 h 339"/>
                <a:gd name="T28" fmla="*/ 0 w 489"/>
                <a:gd name="T29" fmla="*/ 0 h 339"/>
                <a:gd name="T30" fmla="*/ 0 w 489"/>
                <a:gd name="T31" fmla="*/ 0 h 339"/>
                <a:gd name="T32" fmla="*/ 0 w 489"/>
                <a:gd name="T33" fmla="*/ 0 h 339"/>
                <a:gd name="T34" fmla="*/ 0 w 489"/>
                <a:gd name="T35" fmla="*/ 0 h 339"/>
                <a:gd name="T36" fmla="*/ 0 w 489"/>
                <a:gd name="T37" fmla="*/ 0 h 339"/>
                <a:gd name="T38" fmla="*/ 0 w 489"/>
                <a:gd name="T39" fmla="*/ 0 h 339"/>
                <a:gd name="T40" fmla="*/ 0 w 489"/>
                <a:gd name="T41" fmla="*/ 0 h 339"/>
                <a:gd name="T42" fmla="*/ 0 w 489"/>
                <a:gd name="T43" fmla="*/ 0 h 339"/>
                <a:gd name="T44" fmla="*/ 0 w 489"/>
                <a:gd name="T45" fmla="*/ 0 h 339"/>
                <a:gd name="T46" fmla="*/ 0 w 489"/>
                <a:gd name="T47" fmla="*/ 0 h 339"/>
                <a:gd name="T48" fmla="*/ 0 w 489"/>
                <a:gd name="T49" fmla="*/ 0 h 339"/>
                <a:gd name="T50" fmla="*/ 0 w 489"/>
                <a:gd name="T51" fmla="*/ 0 h 339"/>
                <a:gd name="T52" fmla="*/ 0 w 489"/>
                <a:gd name="T53" fmla="*/ 0 h 339"/>
                <a:gd name="T54" fmla="*/ 0 w 489"/>
                <a:gd name="T55" fmla="*/ 0 h 339"/>
                <a:gd name="T56" fmla="*/ 0 w 489"/>
                <a:gd name="T57" fmla="*/ 0 h 339"/>
                <a:gd name="T58" fmla="*/ 0 w 489"/>
                <a:gd name="T59" fmla="*/ 0 h 339"/>
                <a:gd name="T60" fmla="*/ 0 w 489"/>
                <a:gd name="T61" fmla="*/ 0 h 339"/>
                <a:gd name="T62" fmla="*/ 0 w 489"/>
                <a:gd name="T63" fmla="*/ 0 h 339"/>
                <a:gd name="T64" fmla="*/ 0 w 489"/>
                <a:gd name="T65" fmla="*/ 0 h 339"/>
                <a:gd name="T66" fmla="*/ 0 w 489"/>
                <a:gd name="T67" fmla="*/ 0 h 339"/>
                <a:gd name="T68" fmla="*/ 0 w 489"/>
                <a:gd name="T69" fmla="*/ 0 h 339"/>
                <a:gd name="T70" fmla="*/ 0 w 489"/>
                <a:gd name="T71" fmla="*/ 0 h 339"/>
                <a:gd name="T72" fmla="*/ 0 w 489"/>
                <a:gd name="T73" fmla="*/ 0 h 339"/>
                <a:gd name="T74" fmla="*/ 0 w 489"/>
                <a:gd name="T75" fmla="*/ 0 h 339"/>
                <a:gd name="T76" fmla="*/ 0 w 489"/>
                <a:gd name="T77" fmla="*/ 0 h 339"/>
                <a:gd name="T78" fmla="*/ 0 w 489"/>
                <a:gd name="T79" fmla="*/ 0 h 339"/>
                <a:gd name="T80" fmla="*/ 0 w 489"/>
                <a:gd name="T81" fmla="*/ 0 h 339"/>
                <a:gd name="T82" fmla="*/ 0 w 489"/>
                <a:gd name="T83" fmla="*/ 0 h 339"/>
                <a:gd name="T84" fmla="*/ 0 w 489"/>
                <a:gd name="T85" fmla="*/ 0 h 339"/>
                <a:gd name="T86" fmla="*/ 0 w 489"/>
                <a:gd name="T87" fmla="*/ 0 h 339"/>
                <a:gd name="T88" fmla="*/ 0 w 489"/>
                <a:gd name="T89" fmla="*/ 0 h 339"/>
                <a:gd name="T90" fmla="*/ 0 w 489"/>
                <a:gd name="T91" fmla="*/ 0 h 339"/>
                <a:gd name="T92" fmla="*/ 0 w 489"/>
                <a:gd name="T93" fmla="*/ 0 h 339"/>
                <a:gd name="T94" fmla="*/ 0 w 489"/>
                <a:gd name="T95" fmla="*/ 0 h 339"/>
                <a:gd name="T96" fmla="*/ 0 w 489"/>
                <a:gd name="T97" fmla="*/ 0 h 339"/>
                <a:gd name="T98" fmla="*/ 0 w 489"/>
                <a:gd name="T99" fmla="*/ 0 h 339"/>
                <a:gd name="T100" fmla="*/ 0 w 489"/>
                <a:gd name="T101" fmla="*/ 0 h 339"/>
                <a:gd name="T102" fmla="*/ 0 w 489"/>
                <a:gd name="T103" fmla="*/ 0 h 339"/>
                <a:gd name="T104" fmla="*/ 0 w 489"/>
                <a:gd name="T105" fmla="*/ 0 h 339"/>
                <a:gd name="T106" fmla="*/ 0 w 489"/>
                <a:gd name="T107" fmla="*/ 0 h 339"/>
                <a:gd name="T108" fmla="*/ 0 w 489"/>
                <a:gd name="T109" fmla="*/ 0 h 339"/>
                <a:gd name="T110" fmla="*/ 0 w 489"/>
                <a:gd name="T111" fmla="*/ 0 h 339"/>
                <a:gd name="T112" fmla="*/ 0 w 489"/>
                <a:gd name="T113" fmla="*/ 0 h 339"/>
                <a:gd name="T114" fmla="*/ 0 w 489"/>
                <a:gd name="T115" fmla="*/ 0 h 3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89"/>
                <a:gd name="T175" fmla="*/ 0 h 339"/>
                <a:gd name="T176" fmla="*/ 489 w 489"/>
                <a:gd name="T177" fmla="*/ 339 h 3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89" h="339">
                  <a:moveTo>
                    <a:pt x="465" y="266"/>
                  </a:moveTo>
                  <a:lnTo>
                    <a:pt x="452" y="254"/>
                  </a:lnTo>
                  <a:lnTo>
                    <a:pt x="430" y="228"/>
                  </a:lnTo>
                  <a:lnTo>
                    <a:pt x="384" y="178"/>
                  </a:lnTo>
                  <a:lnTo>
                    <a:pt x="336" y="127"/>
                  </a:lnTo>
                  <a:lnTo>
                    <a:pt x="325" y="114"/>
                  </a:lnTo>
                  <a:lnTo>
                    <a:pt x="323" y="104"/>
                  </a:lnTo>
                  <a:lnTo>
                    <a:pt x="318" y="87"/>
                  </a:lnTo>
                  <a:lnTo>
                    <a:pt x="310" y="77"/>
                  </a:lnTo>
                  <a:lnTo>
                    <a:pt x="298" y="69"/>
                  </a:lnTo>
                  <a:lnTo>
                    <a:pt x="285" y="64"/>
                  </a:lnTo>
                  <a:lnTo>
                    <a:pt x="268" y="60"/>
                  </a:lnTo>
                  <a:lnTo>
                    <a:pt x="259" y="58"/>
                  </a:lnTo>
                  <a:lnTo>
                    <a:pt x="247" y="44"/>
                  </a:lnTo>
                  <a:lnTo>
                    <a:pt x="222" y="22"/>
                  </a:lnTo>
                  <a:lnTo>
                    <a:pt x="195" y="7"/>
                  </a:lnTo>
                  <a:lnTo>
                    <a:pt x="166" y="0"/>
                  </a:lnTo>
                  <a:lnTo>
                    <a:pt x="134" y="1"/>
                  </a:lnTo>
                  <a:lnTo>
                    <a:pt x="100" y="9"/>
                  </a:lnTo>
                  <a:lnTo>
                    <a:pt x="82" y="14"/>
                  </a:lnTo>
                  <a:lnTo>
                    <a:pt x="65" y="22"/>
                  </a:lnTo>
                  <a:lnTo>
                    <a:pt x="40" y="37"/>
                  </a:lnTo>
                  <a:lnTo>
                    <a:pt x="22" y="54"/>
                  </a:lnTo>
                  <a:lnTo>
                    <a:pt x="10" y="75"/>
                  </a:lnTo>
                  <a:lnTo>
                    <a:pt x="4" y="101"/>
                  </a:lnTo>
                  <a:lnTo>
                    <a:pt x="0" y="129"/>
                  </a:lnTo>
                  <a:lnTo>
                    <a:pt x="0" y="144"/>
                  </a:lnTo>
                  <a:lnTo>
                    <a:pt x="4" y="147"/>
                  </a:lnTo>
                  <a:lnTo>
                    <a:pt x="15" y="151"/>
                  </a:lnTo>
                  <a:lnTo>
                    <a:pt x="35" y="159"/>
                  </a:lnTo>
                  <a:lnTo>
                    <a:pt x="55" y="167"/>
                  </a:lnTo>
                  <a:lnTo>
                    <a:pt x="61" y="169"/>
                  </a:lnTo>
                  <a:lnTo>
                    <a:pt x="72" y="165"/>
                  </a:lnTo>
                  <a:lnTo>
                    <a:pt x="97" y="154"/>
                  </a:lnTo>
                  <a:lnTo>
                    <a:pt x="146" y="133"/>
                  </a:lnTo>
                  <a:lnTo>
                    <a:pt x="197" y="112"/>
                  </a:lnTo>
                  <a:lnTo>
                    <a:pt x="209" y="107"/>
                  </a:lnTo>
                  <a:lnTo>
                    <a:pt x="215" y="111"/>
                  </a:lnTo>
                  <a:lnTo>
                    <a:pt x="227" y="117"/>
                  </a:lnTo>
                  <a:lnTo>
                    <a:pt x="254" y="129"/>
                  </a:lnTo>
                  <a:lnTo>
                    <a:pt x="281" y="141"/>
                  </a:lnTo>
                  <a:lnTo>
                    <a:pt x="288" y="143"/>
                  </a:lnTo>
                  <a:lnTo>
                    <a:pt x="302" y="159"/>
                  </a:lnTo>
                  <a:lnTo>
                    <a:pt x="331" y="192"/>
                  </a:lnTo>
                  <a:lnTo>
                    <a:pt x="388" y="256"/>
                  </a:lnTo>
                  <a:lnTo>
                    <a:pt x="444" y="318"/>
                  </a:lnTo>
                  <a:lnTo>
                    <a:pt x="460" y="333"/>
                  </a:lnTo>
                  <a:lnTo>
                    <a:pt x="462" y="334"/>
                  </a:lnTo>
                  <a:lnTo>
                    <a:pt x="467" y="335"/>
                  </a:lnTo>
                  <a:lnTo>
                    <a:pt x="477" y="337"/>
                  </a:lnTo>
                  <a:lnTo>
                    <a:pt x="486" y="339"/>
                  </a:lnTo>
                  <a:lnTo>
                    <a:pt x="489" y="339"/>
                  </a:lnTo>
                  <a:lnTo>
                    <a:pt x="487" y="333"/>
                  </a:lnTo>
                  <a:lnTo>
                    <a:pt x="483" y="320"/>
                  </a:lnTo>
                  <a:lnTo>
                    <a:pt x="475" y="296"/>
                  </a:lnTo>
                  <a:lnTo>
                    <a:pt x="467" y="272"/>
                  </a:lnTo>
                  <a:lnTo>
                    <a:pt x="465" y="266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1" name="Freeform 306"/>
            <p:cNvSpPr>
              <a:spLocks/>
            </p:cNvSpPr>
            <p:nvPr/>
          </p:nvSpPr>
          <p:spPr bwMode="auto">
            <a:xfrm>
              <a:off x="4966" y="2174"/>
              <a:ext cx="58" cy="296"/>
            </a:xfrm>
            <a:custGeom>
              <a:avLst/>
              <a:gdLst>
                <a:gd name="T0" fmla="*/ 0 w 139"/>
                <a:gd name="T1" fmla="*/ 0 h 672"/>
                <a:gd name="T2" fmla="*/ 0 w 139"/>
                <a:gd name="T3" fmla="*/ 0 h 672"/>
                <a:gd name="T4" fmla="*/ 0 w 139"/>
                <a:gd name="T5" fmla="*/ 0 h 672"/>
                <a:gd name="T6" fmla="*/ 0 w 139"/>
                <a:gd name="T7" fmla="*/ 0 h 672"/>
                <a:gd name="T8" fmla="*/ 0 w 139"/>
                <a:gd name="T9" fmla="*/ 0 h 672"/>
                <a:gd name="T10" fmla="*/ 0 w 139"/>
                <a:gd name="T11" fmla="*/ 0 h 672"/>
                <a:gd name="T12" fmla="*/ 0 w 139"/>
                <a:gd name="T13" fmla="*/ 0 h 672"/>
                <a:gd name="T14" fmla="*/ 0 w 139"/>
                <a:gd name="T15" fmla="*/ 0 h 672"/>
                <a:gd name="T16" fmla="*/ 0 w 139"/>
                <a:gd name="T17" fmla="*/ 0 h 672"/>
                <a:gd name="T18" fmla="*/ 0 w 139"/>
                <a:gd name="T19" fmla="*/ 0 h 672"/>
                <a:gd name="T20" fmla="*/ 0 w 139"/>
                <a:gd name="T21" fmla="*/ 0 h 672"/>
                <a:gd name="T22" fmla="*/ 0 w 139"/>
                <a:gd name="T23" fmla="*/ 0 h 672"/>
                <a:gd name="T24" fmla="*/ 0 w 139"/>
                <a:gd name="T25" fmla="*/ 0 h 672"/>
                <a:gd name="T26" fmla="*/ 0 w 139"/>
                <a:gd name="T27" fmla="*/ 0 h 672"/>
                <a:gd name="T28" fmla="*/ 0 w 139"/>
                <a:gd name="T29" fmla="*/ 0 h 672"/>
                <a:gd name="T30" fmla="*/ 0 w 139"/>
                <a:gd name="T31" fmla="*/ 0 h 672"/>
                <a:gd name="T32" fmla="*/ 0 w 139"/>
                <a:gd name="T33" fmla="*/ 0 h 672"/>
                <a:gd name="T34" fmla="*/ 0 w 139"/>
                <a:gd name="T35" fmla="*/ 0 h 672"/>
                <a:gd name="T36" fmla="*/ 0 w 139"/>
                <a:gd name="T37" fmla="*/ 0 h 672"/>
                <a:gd name="T38" fmla="*/ 0 w 139"/>
                <a:gd name="T39" fmla="*/ 0 h 672"/>
                <a:gd name="T40" fmla="*/ 0 w 139"/>
                <a:gd name="T41" fmla="*/ 0 h 672"/>
                <a:gd name="T42" fmla="*/ 0 w 139"/>
                <a:gd name="T43" fmla="*/ 0 h 672"/>
                <a:gd name="T44" fmla="*/ 0 w 139"/>
                <a:gd name="T45" fmla="*/ 0 h 672"/>
                <a:gd name="T46" fmla="*/ 0 w 139"/>
                <a:gd name="T47" fmla="*/ 0 h 672"/>
                <a:gd name="T48" fmla="*/ 0 w 139"/>
                <a:gd name="T49" fmla="*/ 0 h 672"/>
                <a:gd name="T50" fmla="*/ 0 w 139"/>
                <a:gd name="T51" fmla="*/ 0 h 672"/>
                <a:gd name="T52" fmla="*/ 0 w 139"/>
                <a:gd name="T53" fmla="*/ 0 h 672"/>
                <a:gd name="T54" fmla="*/ 0 w 139"/>
                <a:gd name="T55" fmla="*/ 0 h 672"/>
                <a:gd name="T56" fmla="*/ 0 w 139"/>
                <a:gd name="T57" fmla="*/ 0 h 672"/>
                <a:gd name="T58" fmla="*/ 0 w 139"/>
                <a:gd name="T59" fmla="*/ 0 h 672"/>
                <a:gd name="T60" fmla="*/ 0 w 139"/>
                <a:gd name="T61" fmla="*/ 0 h 672"/>
                <a:gd name="T62" fmla="*/ 0 w 139"/>
                <a:gd name="T63" fmla="*/ 0 h 672"/>
                <a:gd name="T64" fmla="*/ 0 w 139"/>
                <a:gd name="T65" fmla="*/ 0 h 672"/>
                <a:gd name="T66" fmla="*/ 0 w 139"/>
                <a:gd name="T67" fmla="*/ 0 h 672"/>
                <a:gd name="T68" fmla="*/ 0 w 139"/>
                <a:gd name="T69" fmla="*/ 0 h 672"/>
                <a:gd name="T70" fmla="*/ 0 w 139"/>
                <a:gd name="T71" fmla="*/ 0 h 672"/>
                <a:gd name="T72" fmla="*/ 0 w 139"/>
                <a:gd name="T73" fmla="*/ 0 h 672"/>
                <a:gd name="T74" fmla="*/ 0 w 139"/>
                <a:gd name="T75" fmla="*/ 0 h 672"/>
                <a:gd name="T76" fmla="*/ 0 w 139"/>
                <a:gd name="T77" fmla="*/ 0 h 672"/>
                <a:gd name="T78" fmla="*/ 0 w 139"/>
                <a:gd name="T79" fmla="*/ 0 h 672"/>
                <a:gd name="T80" fmla="*/ 0 w 139"/>
                <a:gd name="T81" fmla="*/ 0 h 672"/>
                <a:gd name="T82" fmla="*/ 0 w 139"/>
                <a:gd name="T83" fmla="*/ 0 h 672"/>
                <a:gd name="T84" fmla="*/ 0 w 139"/>
                <a:gd name="T85" fmla="*/ 0 h 672"/>
                <a:gd name="T86" fmla="*/ 0 w 139"/>
                <a:gd name="T87" fmla="*/ 0 h 672"/>
                <a:gd name="T88" fmla="*/ 0 w 139"/>
                <a:gd name="T89" fmla="*/ 0 h 672"/>
                <a:gd name="T90" fmla="*/ 0 w 139"/>
                <a:gd name="T91" fmla="*/ 0 h 672"/>
                <a:gd name="T92" fmla="*/ 0 w 139"/>
                <a:gd name="T93" fmla="*/ 0 h 672"/>
                <a:gd name="T94" fmla="*/ 0 w 139"/>
                <a:gd name="T95" fmla="*/ 0 h 672"/>
                <a:gd name="T96" fmla="*/ 0 w 139"/>
                <a:gd name="T97" fmla="*/ 0 h 672"/>
                <a:gd name="T98" fmla="*/ 0 w 139"/>
                <a:gd name="T99" fmla="*/ 0 h 67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9"/>
                <a:gd name="T151" fmla="*/ 0 h 672"/>
                <a:gd name="T152" fmla="*/ 139 w 139"/>
                <a:gd name="T153" fmla="*/ 672 h 67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9" h="672">
                  <a:moveTo>
                    <a:pt x="63" y="194"/>
                  </a:moveTo>
                  <a:lnTo>
                    <a:pt x="64" y="203"/>
                  </a:lnTo>
                  <a:lnTo>
                    <a:pt x="65" y="219"/>
                  </a:lnTo>
                  <a:lnTo>
                    <a:pt x="65" y="249"/>
                  </a:lnTo>
                  <a:lnTo>
                    <a:pt x="73" y="278"/>
                  </a:lnTo>
                  <a:lnTo>
                    <a:pt x="78" y="285"/>
                  </a:lnTo>
                  <a:lnTo>
                    <a:pt x="73" y="292"/>
                  </a:lnTo>
                  <a:lnTo>
                    <a:pt x="70" y="302"/>
                  </a:lnTo>
                  <a:lnTo>
                    <a:pt x="70" y="313"/>
                  </a:lnTo>
                  <a:lnTo>
                    <a:pt x="71" y="325"/>
                  </a:lnTo>
                  <a:lnTo>
                    <a:pt x="75" y="352"/>
                  </a:lnTo>
                  <a:lnTo>
                    <a:pt x="87" y="405"/>
                  </a:lnTo>
                  <a:lnTo>
                    <a:pt x="88" y="424"/>
                  </a:lnTo>
                  <a:lnTo>
                    <a:pt x="87" y="431"/>
                  </a:lnTo>
                  <a:lnTo>
                    <a:pt x="87" y="442"/>
                  </a:lnTo>
                  <a:lnTo>
                    <a:pt x="91" y="461"/>
                  </a:lnTo>
                  <a:lnTo>
                    <a:pt x="95" y="469"/>
                  </a:lnTo>
                  <a:lnTo>
                    <a:pt x="96" y="469"/>
                  </a:lnTo>
                  <a:lnTo>
                    <a:pt x="91" y="481"/>
                  </a:lnTo>
                  <a:lnTo>
                    <a:pt x="88" y="495"/>
                  </a:lnTo>
                  <a:lnTo>
                    <a:pt x="88" y="512"/>
                  </a:lnTo>
                  <a:lnTo>
                    <a:pt x="92" y="550"/>
                  </a:lnTo>
                  <a:lnTo>
                    <a:pt x="109" y="628"/>
                  </a:lnTo>
                  <a:lnTo>
                    <a:pt x="121" y="672"/>
                  </a:lnTo>
                  <a:lnTo>
                    <a:pt x="122" y="672"/>
                  </a:lnTo>
                  <a:lnTo>
                    <a:pt x="124" y="672"/>
                  </a:lnTo>
                  <a:lnTo>
                    <a:pt x="130" y="672"/>
                  </a:lnTo>
                  <a:lnTo>
                    <a:pt x="137" y="672"/>
                  </a:lnTo>
                  <a:lnTo>
                    <a:pt x="139" y="671"/>
                  </a:lnTo>
                  <a:lnTo>
                    <a:pt x="139" y="637"/>
                  </a:lnTo>
                  <a:lnTo>
                    <a:pt x="138" y="567"/>
                  </a:lnTo>
                  <a:lnTo>
                    <a:pt x="134" y="429"/>
                  </a:lnTo>
                  <a:lnTo>
                    <a:pt x="124" y="291"/>
                  </a:lnTo>
                  <a:lnTo>
                    <a:pt x="122" y="256"/>
                  </a:lnTo>
                  <a:lnTo>
                    <a:pt x="115" y="235"/>
                  </a:lnTo>
                  <a:lnTo>
                    <a:pt x="102" y="192"/>
                  </a:lnTo>
                  <a:lnTo>
                    <a:pt x="77" y="107"/>
                  </a:lnTo>
                  <a:lnTo>
                    <a:pt x="51" y="22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1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8" y="51"/>
                  </a:lnTo>
                  <a:lnTo>
                    <a:pt x="33" y="114"/>
                  </a:lnTo>
                  <a:lnTo>
                    <a:pt x="59" y="178"/>
                  </a:lnTo>
                  <a:lnTo>
                    <a:pt x="63" y="194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2" name="Freeform 307"/>
            <p:cNvSpPr>
              <a:spLocks/>
            </p:cNvSpPr>
            <p:nvPr/>
          </p:nvSpPr>
          <p:spPr bwMode="auto">
            <a:xfrm>
              <a:off x="4887" y="2187"/>
              <a:ext cx="33" cy="195"/>
            </a:xfrm>
            <a:custGeom>
              <a:avLst/>
              <a:gdLst>
                <a:gd name="T0" fmla="*/ 0 w 79"/>
                <a:gd name="T1" fmla="*/ 0 h 444"/>
                <a:gd name="T2" fmla="*/ 0 w 79"/>
                <a:gd name="T3" fmla="*/ 0 h 444"/>
                <a:gd name="T4" fmla="*/ 0 w 79"/>
                <a:gd name="T5" fmla="*/ 0 h 444"/>
                <a:gd name="T6" fmla="*/ 0 w 79"/>
                <a:gd name="T7" fmla="*/ 0 h 444"/>
                <a:gd name="T8" fmla="*/ 0 w 79"/>
                <a:gd name="T9" fmla="*/ 0 h 444"/>
                <a:gd name="T10" fmla="*/ 0 w 79"/>
                <a:gd name="T11" fmla="*/ 0 h 444"/>
                <a:gd name="T12" fmla="*/ 0 w 79"/>
                <a:gd name="T13" fmla="*/ 0 h 444"/>
                <a:gd name="T14" fmla="*/ 0 w 79"/>
                <a:gd name="T15" fmla="*/ 0 h 444"/>
                <a:gd name="T16" fmla="*/ 0 w 79"/>
                <a:gd name="T17" fmla="*/ 0 h 444"/>
                <a:gd name="T18" fmla="*/ 0 w 79"/>
                <a:gd name="T19" fmla="*/ 0 h 444"/>
                <a:gd name="T20" fmla="*/ 0 w 79"/>
                <a:gd name="T21" fmla="*/ 0 h 444"/>
                <a:gd name="T22" fmla="*/ 0 w 79"/>
                <a:gd name="T23" fmla="*/ 0 h 444"/>
                <a:gd name="T24" fmla="*/ 0 w 79"/>
                <a:gd name="T25" fmla="*/ 0 h 444"/>
                <a:gd name="T26" fmla="*/ 0 w 79"/>
                <a:gd name="T27" fmla="*/ 0 h 444"/>
                <a:gd name="T28" fmla="*/ 0 w 79"/>
                <a:gd name="T29" fmla="*/ 0 h 444"/>
                <a:gd name="T30" fmla="*/ 0 w 79"/>
                <a:gd name="T31" fmla="*/ 0 h 444"/>
                <a:gd name="T32" fmla="*/ 0 w 79"/>
                <a:gd name="T33" fmla="*/ 0 h 444"/>
                <a:gd name="T34" fmla="*/ 0 w 79"/>
                <a:gd name="T35" fmla="*/ 0 h 444"/>
                <a:gd name="T36" fmla="*/ 0 w 79"/>
                <a:gd name="T37" fmla="*/ 0 h 444"/>
                <a:gd name="T38" fmla="*/ 0 w 79"/>
                <a:gd name="T39" fmla="*/ 0 h 444"/>
                <a:gd name="T40" fmla="*/ 0 w 79"/>
                <a:gd name="T41" fmla="*/ 0 h 444"/>
                <a:gd name="T42" fmla="*/ 0 w 79"/>
                <a:gd name="T43" fmla="*/ 0 h 444"/>
                <a:gd name="T44" fmla="*/ 0 w 79"/>
                <a:gd name="T45" fmla="*/ 0 h 444"/>
                <a:gd name="T46" fmla="*/ 0 w 79"/>
                <a:gd name="T47" fmla="*/ 0 h 444"/>
                <a:gd name="T48" fmla="*/ 0 w 79"/>
                <a:gd name="T49" fmla="*/ 0 h 444"/>
                <a:gd name="T50" fmla="*/ 0 w 79"/>
                <a:gd name="T51" fmla="*/ 0 h 444"/>
                <a:gd name="T52" fmla="*/ 0 w 79"/>
                <a:gd name="T53" fmla="*/ 0 h 444"/>
                <a:gd name="T54" fmla="*/ 0 w 79"/>
                <a:gd name="T55" fmla="*/ 0 h 444"/>
                <a:gd name="T56" fmla="*/ 0 w 79"/>
                <a:gd name="T57" fmla="*/ 0 h 444"/>
                <a:gd name="T58" fmla="*/ 0 w 79"/>
                <a:gd name="T59" fmla="*/ 0 h 444"/>
                <a:gd name="T60" fmla="*/ 0 w 79"/>
                <a:gd name="T61" fmla="*/ 0 h 444"/>
                <a:gd name="T62" fmla="*/ 0 w 79"/>
                <a:gd name="T63" fmla="*/ 0 h 444"/>
                <a:gd name="T64" fmla="*/ 0 w 79"/>
                <a:gd name="T65" fmla="*/ 0 h 444"/>
                <a:gd name="T66" fmla="*/ 0 w 79"/>
                <a:gd name="T67" fmla="*/ 0 h 444"/>
                <a:gd name="T68" fmla="*/ 0 w 79"/>
                <a:gd name="T69" fmla="*/ 0 h 444"/>
                <a:gd name="T70" fmla="*/ 0 w 79"/>
                <a:gd name="T71" fmla="*/ 0 h 444"/>
                <a:gd name="T72" fmla="*/ 0 w 79"/>
                <a:gd name="T73" fmla="*/ 0 h 444"/>
                <a:gd name="T74" fmla="*/ 0 w 79"/>
                <a:gd name="T75" fmla="*/ 0 h 444"/>
                <a:gd name="T76" fmla="*/ 0 w 79"/>
                <a:gd name="T77" fmla="*/ 0 h 444"/>
                <a:gd name="T78" fmla="*/ 0 w 79"/>
                <a:gd name="T79" fmla="*/ 0 h 444"/>
                <a:gd name="T80" fmla="*/ 0 w 79"/>
                <a:gd name="T81" fmla="*/ 0 h 444"/>
                <a:gd name="T82" fmla="*/ 0 w 79"/>
                <a:gd name="T83" fmla="*/ 0 h 444"/>
                <a:gd name="T84" fmla="*/ 0 w 79"/>
                <a:gd name="T85" fmla="*/ 0 h 444"/>
                <a:gd name="T86" fmla="*/ 0 w 79"/>
                <a:gd name="T87" fmla="*/ 0 h 444"/>
                <a:gd name="T88" fmla="*/ 0 w 79"/>
                <a:gd name="T89" fmla="*/ 0 h 4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9"/>
                <a:gd name="T136" fmla="*/ 0 h 444"/>
                <a:gd name="T137" fmla="*/ 79 w 79"/>
                <a:gd name="T138" fmla="*/ 444 h 4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9" h="444">
                  <a:moveTo>
                    <a:pt x="7" y="172"/>
                  </a:moveTo>
                  <a:lnTo>
                    <a:pt x="4" y="178"/>
                  </a:lnTo>
                  <a:lnTo>
                    <a:pt x="0" y="187"/>
                  </a:lnTo>
                  <a:lnTo>
                    <a:pt x="0" y="196"/>
                  </a:lnTo>
                  <a:lnTo>
                    <a:pt x="1" y="203"/>
                  </a:lnTo>
                  <a:lnTo>
                    <a:pt x="6" y="209"/>
                  </a:lnTo>
                  <a:lnTo>
                    <a:pt x="12" y="215"/>
                  </a:lnTo>
                  <a:lnTo>
                    <a:pt x="17" y="218"/>
                  </a:lnTo>
                  <a:lnTo>
                    <a:pt x="13" y="234"/>
                  </a:lnTo>
                  <a:lnTo>
                    <a:pt x="11" y="250"/>
                  </a:lnTo>
                  <a:lnTo>
                    <a:pt x="14" y="289"/>
                  </a:lnTo>
                  <a:lnTo>
                    <a:pt x="23" y="330"/>
                  </a:lnTo>
                  <a:lnTo>
                    <a:pt x="47" y="411"/>
                  </a:lnTo>
                  <a:lnTo>
                    <a:pt x="57" y="444"/>
                  </a:lnTo>
                  <a:lnTo>
                    <a:pt x="57" y="436"/>
                  </a:lnTo>
                  <a:lnTo>
                    <a:pt x="59" y="419"/>
                  </a:lnTo>
                  <a:lnTo>
                    <a:pt x="62" y="385"/>
                  </a:lnTo>
                  <a:lnTo>
                    <a:pt x="66" y="351"/>
                  </a:lnTo>
                  <a:lnTo>
                    <a:pt x="67" y="341"/>
                  </a:lnTo>
                  <a:lnTo>
                    <a:pt x="65" y="333"/>
                  </a:lnTo>
                  <a:lnTo>
                    <a:pt x="62" y="317"/>
                  </a:lnTo>
                  <a:lnTo>
                    <a:pt x="55" y="283"/>
                  </a:lnTo>
                  <a:lnTo>
                    <a:pt x="49" y="250"/>
                  </a:lnTo>
                  <a:lnTo>
                    <a:pt x="48" y="241"/>
                  </a:lnTo>
                  <a:lnTo>
                    <a:pt x="48" y="236"/>
                  </a:lnTo>
                  <a:lnTo>
                    <a:pt x="49" y="225"/>
                  </a:lnTo>
                  <a:lnTo>
                    <a:pt x="51" y="205"/>
                  </a:lnTo>
                  <a:lnTo>
                    <a:pt x="53" y="183"/>
                  </a:lnTo>
                  <a:lnTo>
                    <a:pt x="54" y="177"/>
                  </a:lnTo>
                  <a:lnTo>
                    <a:pt x="52" y="164"/>
                  </a:lnTo>
                  <a:lnTo>
                    <a:pt x="49" y="139"/>
                  </a:lnTo>
                  <a:lnTo>
                    <a:pt x="53" y="89"/>
                  </a:lnTo>
                  <a:lnTo>
                    <a:pt x="71" y="42"/>
                  </a:lnTo>
                  <a:lnTo>
                    <a:pt x="79" y="29"/>
                  </a:lnTo>
                  <a:lnTo>
                    <a:pt x="74" y="27"/>
                  </a:lnTo>
                  <a:lnTo>
                    <a:pt x="65" y="22"/>
                  </a:lnTo>
                  <a:lnTo>
                    <a:pt x="48" y="13"/>
                  </a:lnTo>
                  <a:lnTo>
                    <a:pt x="30" y="3"/>
                  </a:lnTo>
                  <a:lnTo>
                    <a:pt x="25" y="0"/>
                  </a:lnTo>
                  <a:lnTo>
                    <a:pt x="19" y="13"/>
                  </a:lnTo>
                  <a:lnTo>
                    <a:pt x="12" y="39"/>
                  </a:lnTo>
                  <a:lnTo>
                    <a:pt x="9" y="70"/>
                  </a:lnTo>
                  <a:lnTo>
                    <a:pt x="8" y="131"/>
                  </a:lnTo>
                  <a:lnTo>
                    <a:pt x="7" y="172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3" name="Freeform 308"/>
            <p:cNvSpPr>
              <a:spLocks/>
            </p:cNvSpPr>
            <p:nvPr/>
          </p:nvSpPr>
          <p:spPr bwMode="auto">
            <a:xfrm>
              <a:off x="4940" y="2170"/>
              <a:ext cx="49" cy="318"/>
            </a:xfrm>
            <a:custGeom>
              <a:avLst/>
              <a:gdLst>
                <a:gd name="T0" fmla="*/ 0 w 118"/>
                <a:gd name="T1" fmla="*/ 0 h 722"/>
                <a:gd name="T2" fmla="*/ 0 w 118"/>
                <a:gd name="T3" fmla="*/ 0 h 722"/>
                <a:gd name="T4" fmla="*/ 0 w 118"/>
                <a:gd name="T5" fmla="*/ 0 h 722"/>
                <a:gd name="T6" fmla="*/ 0 w 118"/>
                <a:gd name="T7" fmla="*/ 0 h 722"/>
                <a:gd name="T8" fmla="*/ 0 w 118"/>
                <a:gd name="T9" fmla="*/ 0 h 722"/>
                <a:gd name="T10" fmla="*/ 0 w 118"/>
                <a:gd name="T11" fmla="*/ 0 h 722"/>
                <a:gd name="T12" fmla="*/ 0 w 118"/>
                <a:gd name="T13" fmla="*/ 0 h 722"/>
                <a:gd name="T14" fmla="*/ 0 w 118"/>
                <a:gd name="T15" fmla="*/ 0 h 722"/>
                <a:gd name="T16" fmla="*/ 0 w 118"/>
                <a:gd name="T17" fmla="*/ 0 h 722"/>
                <a:gd name="T18" fmla="*/ 0 w 118"/>
                <a:gd name="T19" fmla="*/ 0 h 722"/>
                <a:gd name="T20" fmla="*/ 0 w 118"/>
                <a:gd name="T21" fmla="*/ 0 h 722"/>
                <a:gd name="T22" fmla="*/ 0 w 118"/>
                <a:gd name="T23" fmla="*/ 0 h 722"/>
                <a:gd name="T24" fmla="*/ 0 w 118"/>
                <a:gd name="T25" fmla="*/ 0 h 722"/>
                <a:gd name="T26" fmla="*/ 0 w 118"/>
                <a:gd name="T27" fmla="*/ 0 h 722"/>
                <a:gd name="T28" fmla="*/ 0 w 118"/>
                <a:gd name="T29" fmla="*/ 0 h 722"/>
                <a:gd name="T30" fmla="*/ 0 w 118"/>
                <a:gd name="T31" fmla="*/ 0 h 722"/>
                <a:gd name="T32" fmla="*/ 0 w 118"/>
                <a:gd name="T33" fmla="*/ 0 h 722"/>
                <a:gd name="T34" fmla="*/ 0 w 118"/>
                <a:gd name="T35" fmla="*/ 0 h 722"/>
                <a:gd name="T36" fmla="*/ 0 w 118"/>
                <a:gd name="T37" fmla="*/ 0 h 722"/>
                <a:gd name="T38" fmla="*/ 0 w 118"/>
                <a:gd name="T39" fmla="*/ 0 h 722"/>
                <a:gd name="T40" fmla="*/ 0 w 118"/>
                <a:gd name="T41" fmla="*/ 0 h 722"/>
                <a:gd name="T42" fmla="*/ 0 w 118"/>
                <a:gd name="T43" fmla="*/ 0 h 722"/>
                <a:gd name="T44" fmla="*/ 0 w 118"/>
                <a:gd name="T45" fmla="*/ 0 h 722"/>
                <a:gd name="T46" fmla="*/ 0 w 118"/>
                <a:gd name="T47" fmla="*/ 0 h 722"/>
                <a:gd name="T48" fmla="*/ 0 w 118"/>
                <a:gd name="T49" fmla="*/ 0 h 722"/>
                <a:gd name="T50" fmla="*/ 0 w 118"/>
                <a:gd name="T51" fmla="*/ 0 h 722"/>
                <a:gd name="T52" fmla="*/ 0 w 118"/>
                <a:gd name="T53" fmla="*/ 0 h 722"/>
                <a:gd name="T54" fmla="*/ 0 w 118"/>
                <a:gd name="T55" fmla="*/ 0 h 722"/>
                <a:gd name="T56" fmla="*/ 0 w 118"/>
                <a:gd name="T57" fmla="*/ 0 h 722"/>
                <a:gd name="T58" fmla="*/ 0 w 118"/>
                <a:gd name="T59" fmla="*/ 0 h 722"/>
                <a:gd name="T60" fmla="*/ 0 w 118"/>
                <a:gd name="T61" fmla="*/ 0 h 722"/>
                <a:gd name="T62" fmla="*/ 0 w 118"/>
                <a:gd name="T63" fmla="*/ 0 h 722"/>
                <a:gd name="T64" fmla="*/ 0 w 118"/>
                <a:gd name="T65" fmla="*/ 0 h 722"/>
                <a:gd name="T66" fmla="*/ 0 w 118"/>
                <a:gd name="T67" fmla="*/ 0 h 7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8"/>
                <a:gd name="T103" fmla="*/ 0 h 722"/>
                <a:gd name="T104" fmla="*/ 118 w 118"/>
                <a:gd name="T105" fmla="*/ 722 h 7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8" h="722">
                  <a:moveTo>
                    <a:pt x="24" y="141"/>
                  </a:moveTo>
                  <a:lnTo>
                    <a:pt x="25" y="153"/>
                  </a:lnTo>
                  <a:lnTo>
                    <a:pt x="27" y="178"/>
                  </a:lnTo>
                  <a:lnTo>
                    <a:pt x="26" y="229"/>
                  </a:lnTo>
                  <a:lnTo>
                    <a:pt x="27" y="265"/>
                  </a:lnTo>
                  <a:lnTo>
                    <a:pt x="29" y="269"/>
                  </a:lnTo>
                  <a:lnTo>
                    <a:pt x="33" y="276"/>
                  </a:lnTo>
                  <a:lnTo>
                    <a:pt x="38" y="287"/>
                  </a:lnTo>
                  <a:lnTo>
                    <a:pt x="40" y="296"/>
                  </a:lnTo>
                  <a:lnTo>
                    <a:pt x="40" y="303"/>
                  </a:lnTo>
                  <a:lnTo>
                    <a:pt x="37" y="313"/>
                  </a:lnTo>
                  <a:lnTo>
                    <a:pt x="32" y="323"/>
                  </a:lnTo>
                  <a:lnTo>
                    <a:pt x="30" y="329"/>
                  </a:lnTo>
                  <a:lnTo>
                    <a:pt x="34" y="342"/>
                  </a:lnTo>
                  <a:lnTo>
                    <a:pt x="43" y="366"/>
                  </a:lnTo>
                  <a:lnTo>
                    <a:pt x="57" y="416"/>
                  </a:lnTo>
                  <a:lnTo>
                    <a:pt x="59" y="468"/>
                  </a:lnTo>
                  <a:lnTo>
                    <a:pt x="58" y="481"/>
                  </a:lnTo>
                  <a:lnTo>
                    <a:pt x="58" y="486"/>
                  </a:lnTo>
                  <a:lnTo>
                    <a:pt x="58" y="494"/>
                  </a:lnTo>
                  <a:lnTo>
                    <a:pt x="59" y="510"/>
                  </a:lnTo>
                  <a:lnTo>
                    <a:pt x="60" y="526"/>
                  </a:lnTo>
                  <a:lnTo>
                    <a:pt x="61" y="530"/>
                  </a:lnTo>
                  <a:lnTo>
                    <a:pt x="66" y="540"/>
                  </a:lnTo>
                  <a:lnTo>
                    <a:pt x="74" y="556"/>
                  </a:lnTo>
                  <a:lnTo>
                    <a:pt x="78" y="572"/>
                  </a:lnTo>
                  <a:lnTo>
                    <a:pt x="81" y="606"/>
                  </a:lnTo>
                  <a:lnTo>
                    <a:pt x="81" y="633"/>
                  </a:lnTo>
                  <a:lnTo>
                    <a:pt x="82" y="641"/>
                  </a:lnTo>
                  <a:lnTo>
                    <a:pt x="86" y="655"/>
                  </a:lnTo>
                  <a:lnTo>
                    <a:pt x="93" y="684"/>
                  </a:lnTo>
                  <a:lnTo>
                    <a:pt x="100" y="713"/>
                  </a:lnTo>
                  <a:lnTo>
                    <a:pt x="102" y="720"/>
                  </a:lnTo>
                  <a:lnTo>
                    <a:pt x="104" y="721"/>
                  </a:lnTo>
                  <a:lnTo>
                    <a:pt x="108" y="722"/>
                  </a:lnTo>
                  <a:lnTo>
                    <a:pt x="111" y="721"/>
                  </a:lnTo>
                  <a:lnTo>
                    <a:pt x="113" y="720"/>
                  </a:lnTo>
                  <a:lnTo>
                    <a:pt x="115" y="718"/>
                  </a:lnTo>
                  <a:lnTo>
                    <a:pt x="116" y="715"/>
                  </a:lnTo>
                  <a:lnTo>
                    <a:pt x="117" y="712"/>
                  </a:lnTo>
                  <a:lnTo>
                    <a:pt x="118" y="707"/>
                  </a:lnTo>
                  <a:lnTo>
                    <a:pt x="117" y="667"/>
                  </a:lnTo>
                  <a:lnTo>
                    <a:pt x="114" y="588"/>
                  </a:lnTo>
                  <a:lnTo>
                    <a:pt x="103" y="431"/>
                  </a:lnTo>
                  <a:lnTo>
                    <a:pt x="91" y="273"/>
                  </a:lnTo>
                  <a:lnTo>
                    <a:pt x="89" y="234"/>
                  </a:lnTo>
                  <a:lnTo>
                    <a:pt x="88" y="232"/>
                  </a:lnTo>
                  <a:lnTo>
                    <a:pt x="82" y="217"/>
                  </a:lnTo>
                  <a:lnTo>
                    <a:pt x="64" y="168"/>
                  </a:lnTo>
                  <a:lnTo>
                    <a:pt x="51" y="126"/>
                  </a:lnTo>
                  <a:lnTo>
                    <a:pt x="51" y="122"/>
                  </a:lnTo>
                  <a:lnTo>
                    <a:pt x="51" y="119"/>
                  </a:lnTo>
                  <a:lnTo>
                    <a:pt x="52" y="111"/>
                  </a:lnTo>
                  <a:lnTo>
                    <a:pt x="55" y="88"/>
                  </a:lnTo>
                  <a:lnTo>
                    <a:pt x="60" y="31"/>
                  </a:lnTo>
                  <a:lnTo>
                    <a:pt x="63" y="0"/>
                  </a:lnTo>
                  <a:lnTo>
                    <a:pt x="57" y="3"/>
                  </a:lnTo>
                  <a:lnTo>
                    <a:pt x="47" y="6"/>
                  </a:lnTo>
                  <a:lnTo>
                    <a:pt x="25" y="11"/>
                  </a:lnTo>
                  <a:lnTo>
                    <a:pt x="5" y="17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32"/>
                  </a:lnTo>
                  <a:lnTo>
                    <a:pt x="11" y="76"/>
                  </a:lnTo>
                  <a:lnTo>
                    <a:pt x="22" y="130"/>
                  </a:lnTo>
                  <a:lnTo>
                    <a:pt x="24" y="141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4" name="Freeform 309"/>
            <p:cNvSpPr>
              <a:spLocks/>
            </p:cNvSpPr>
            <p:nvPr/>
          </p:nvSpPr>
          <p:spPr bwMode="auto">
            <a:xfrm>
              <a:off x="4911" y="2190"/>
              <a:ext cx="41" cy="256"/>
            </a:xfrm>
            <a:custGeom>
              <a:avLst/>
              <a:gdLst>
                <a:gd name="T0" fmla="*/ 0 w 98"/>
                <a:gd name="T1" fmla="*/ 0 h 583"/>
                <a:gd name="T2" fmla="*/ 0 w 98"/>
                <a:gd name="T3" fmla="*/ 0 h 583"/>
                <a:gd name="T4" fmla="*/ 0 w 98"/>
                <a:gd name="T5" fmla="*/ 0 h 583"/>
                <a:gd name="T6" fmla="*/ 0 w 98"/>
                <a:gd name="T7" fmla="*/ 0 h 583"/>
                <a:gd name="T8" fmla="*/ 0 w 98"/>
                <a:gd name="T9" fmla="*/ 0 h 583"/>
                <a:gd name="T10" fmla="*/ 0 w 98"/>
                <a:gd name="T11" fmla="*/ 0 h 583"/>
                <a:gd name="T12" fmla="*/ 0 w 98"/>
                <a:gd name="T13" fmla="*/ 0 h 583"/>
                <a:gd name="T14" fmla="*/ 0 w 98"/>
                <a:gd name="T15" fmla="*/ 0 h 583"/>
                <a:gd name="T16" fmla="*/ 0 w 98"/>
                <a:gd name="T17" fmla="*/ 0 h 583"/>
                <a:gd name="T18" fmla="*/ 0 w 98"/>
                <a:gd name="T19" fmla="*/ 0 h 583"/>
                <a:gd name="T20" fmla="*/ 0 w 98"/>
                <a:gd name="T21" fmla="*/ 0 h 583"/>
                <a:gd name="T22" fmla="*/ 0 w 98"/>
                <a:gd name="T23" fmla="*/ 0 h 583"/>
                <a:gd name="T24" fmla="*/ 0 w 98"/>
                <a:gd name="T25" fmla="*/ 0 h 583"/>
                <a:gd name="T26" fmla="*/ 0 w 98"/>
                <a:gd name="T27" fmla="*/ 0 h 583"/>
                <a:gd name="T28" fmla="*/ 0 w 98"/>
                <a:gd name="T29" fmla="*/ 0 h 583"/>
                <a:gd name="T30" fmla="*/ 0 w 98"/>
                <a:gd name="T31" fmla="*/ 0 h 583"/>
                <a:gd name="T32" fmla="*/ 0 w 98"/>
                <a:gd name="T33" fmla="*/ 0 h 583"/>
                <a:gd name="T34" fmla="*/ 0 w 98"/>
                <a:gd name="T35" fmla="*/ 0 h 583"/>
                <a:gd name="T36" fmla="*/ 0 w 98"/>
                <a:gd name="T37" fmla="*/ 0 h 583"/>
                <a:gd name="T38" fmla="*/ 0 w 98"/>
                <a:gd name="T39" fmla="*/ 0 h 583"/>
                <a:gd name="T40" fmla="*/ 0 w 98"/>
                <a:gd name="T41" fmla="*/ 0 h 583"/>
                <a:gd name="T42" fmla="*/ 0 w 98"/>
                <a:gd name="T43" fmla="*/ 0 h 583"/>
                <a:gd name="T44" fmla="*/ 0 w 98"/>
                <a:gd name="T45" fmla="*/ 0 h 583"/>
                <a:gd name="T46" fmla="*/ 0 w 98"/>
                <a:gd name="T47" fmla="*/ 0 h 583"/>
                <a:gd name="T48" fmla="*/ 0 w 98"/>
                <a:gd name="T49" fmla="*/ 0 h 583"/>
                <a:gd name="T50" fmla="*/ 0 w 98"/>
                <a:gd name="T51" fmla="*/ 0 h 583"/>
                <a:gd name="T52" fmla="*/ 0 w 98"/>
                <a:gd name="T53" fmla="*/ 0 h 583"/>
                <a:gd name="T54" fmla="*/ 0 w 98"/>
                <a:gd name="T55" fmla="*/ 0 h 583"/>
                <a:gd name="T56" fmla="*/ 0 w 98"/>
                <a:gd name="T57" fmla="*/ 0 h 583"/>
                <a:gd name="T58" fmla="*/ 0 w 98"/>
                <a:gd name="T59" fmla="*/ 0 h 583"/>
                <a:gd name="T60" fmla="*/ 0 w 98"/>
                <a:gd name="T61" fmla="*/ 0 h 583"/>
                <a:gd name="T62" fmla="*/ 0 w 98"/>
                <a:gd name="T63" fmla="*/ 0 h 583"/>
                <a:gd name="T64" fmla="*/ 0 w 98"/>
                <a:gd name="T65" fmla="*/ 0 h 583"/>
                <a:gd name="T66" fmla="*/ 0 w 98"/>
                <a:gd name="T67" fmla="*/ 0 h 583"/>
                <a:gd name="T68" fmla="*/ 0 w 98"/>
                <a:gd name="T69" fmla="*/ 0 h 583"/>
                <a:gd name="T70" fmla="*/ 0 w 98"/>
                <a:gd name="T71" fmla="*/ 0 h 583"/>
                <a:gd name="T72" fmla="*/ 0 w 98"/>
                <a:gd name="T73" fmla="*/ 0 h 583"/>
                <a:gd name="T74" fmla="*/ 0 w 98"/>
                <a:gd name="T75" fmla="*/ 0 h 583"/>
                <a:gd name="T76" fmla="*/ 0 w 98"/>
                <a:gd name="T77" fmla="*/ 0 h 583"/>
                <a:gd name="T78" fmla="*/ 0 w 98"/>
                <a:gd name="T79" fmla="*/ 0 h 583"/>
                <a:gd name="T80" fmla="*/ 0 w 98"/>
                <a:gd name="T81" fmla="*/ 0 h 583"/>
                <a:gd name="T82" fmla="*/ 0 w 98"/>
                <a:gd name="T83" fmla="*/ 0 h 58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8"/>
                <a:gd name="T127" fmla="*/ 0 h 583"/>
                <a:gd name="T128" fmla="*/ 98 w 98"/>
                <a:gd name="T129" fmla="*/ 583 h 58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8" h="583">
                  <a:moveTo>
                    <a:pt x="25" y="140"/>
                  </a:moveTo>
                  <a:lnTo>
                    <a:pt x="24" y="149"/>
                  </a:lnTo>
                  <a:lnTo>
                    <a:pt x="22" y="166"/>
                  </a:lnTo>
                  <a:lnTo>
                    <a:pt x="16" y="203"/>
                  </a:lnTo>
                  <a:lnTo>
                    <a:pt x="16" y="231"/>
                  </a:lnTo>
                  <a:lnTo>
                    <a:pt x="18" y="235"/>
                  </a:lnTo>
                  <a:lnTo>
                    <a:pt x="19" y="240"/>
                  </a:lnTo>
                  <a:lnTo>
                    <a:pt x="22" y="247"/>
                  </a:lnTo>
                  <a:lnTo>
                    <a:pt x="25" y="256"/>
                  </a:lnTo>
                  <a:lnTo>
                    <a:pt x="26" y="260"/>
                  </a:lnTo>
                  <a:lnTo>
                    <a:pt x="27" y="260"/>
                  </a:lnTo>
                  <a:lnTo>
                    <a:pt x="23" y="284"/>
                  </a:lnTo>
                  <a:lnTo>
                    <a:pt x="24" y="337"/>
                  </a:lnTo>
                  <a:lnTo>
                    <a:pt x="32" y="395"/>
                  </a:lnTo>
                  <a:lnTo>
                    <a:pt x="66" y="512"/>
                  </a:lnTo>
                  <a:lnTo>
                    <a:pt x="98" y="583"/>
                  </a:lnTo>
                  <a:lnTo>
                    <a:pt x="96" y="568"/>
                  </a:lnTo>
                  <a:lnTo>
                    <a:pt x="93" y="537"/>
                  </a:lnTo>
                  <a:lnTo>
                    <a:pt x="88" y="475"/>
                  </a:lnTo>
                  <a:lnTo>
                    <a:pt x="84" y="415"/>
                  </a:lnTo>
                  <a:lnTo>
                    <a:pt x="84" y="398"/>
                  </a:lnTo>
                  <a:lnTo>
                    <a:pt x="82" y="393"/>
                  </a:lnTo>
                  <a:lnTo>
                    <a:pt x="78" y="383"/>
                  </a:lnTo>
                  <a:lnTo>
                    <a:pt x="70" y="362"/>
                  </a:lnTo>
                  <a:lnTo>
                    <a:pt x="62" y="341"/>
                  </a:lnTo>
                  <a:lnTo>
                    <a:pt x="60" y="334"/>
                  </a:lnTo>
                  <a:lnTo>
                    <a:pt x="60" y="307"/>
                  </a:lnTo>
                  <a:lnTo>
                    <a:pt x="60" y="251"/>
                  </a:lnTo>
                  <a:lnTo>
                    <a:pt x="59" y="140"/>
                  </a:lnTo>
                  <a:lnTo>
                    <a:pt x="56" y="28"/>
                  </a:lnTo>
                  <a:lnTo>
                    <a:pt x="56" y="0"/>
                  </a:lnTo>
                  <a:lnTo>
                    <a:pt x="51" y="2"/>
                  </a:lnTo>
                  <a:lnTo>
                    <a:pt x="40" y="4"/>
                  </a:lnTo>
                  <a:lnTo>
                    <a:pt x="22" y="8"/>
                  </a:lnTo>
                  <a:lnTo>
                    <a:pt x="4" y="12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3" y="29"/>
                  </a:lnTo>
                  <a:lnTo>
                    <a:pt x="15" y="79"/>
                  </a:lnTo>
                  <a:lnTo>
                    <a:pt x="24" y="132"/>
                  </a:lnTo>
                  <a:lnTo>
                    <a:pt x="25" y="140"/>
                  </a:lnTo>
                  <a:close/>
                </a:path>
              </a:pathLst>
            </a:custGeom>
            <a:solidFill>
              <a:srgbClr val="E3D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5" name="Freeform 310"/>
            <p:cNvSpPr>
              <a:spLocks/>
            </p:cNvSpPr>
            <p:nvPr/>
          </p:nvSpPr>
          <p:spPr bwMode="auto">
            <a:xfrm>
              <a:off x="4900" y="2145"/>
              <a:ext cx="57" cy="58"/>
            </a:xfrm>
            <a:custGeom>
              <a:avLst/>
              <a:gdLst>
                <a:gd name="T0" fmla="*/ 0 w 139"/>
                <a:gd name="T1" fmla="*/ 0 h 132"/>
                <a:gd name="T2" fmla="*/ 0 w 139"/>
                <a:gd name="T3" fmla="*/ 0 h 132"/>
                <a:gd name="T4" fmla="*/ 0 w 139"/>
                <a:gd name="T5" fmla="*/ 0 h 132"/>
                <a:gd name="T6" fmla="*/ 0 w 139"/>
                <a:gd name="T7" fmla="*/ 0 h 132"/>
                <a:gd name="T8" fmla="*/ 0 w 139"/>
                <a:gd name="T9" fmla="*/ 0 h 132"/>
                <a:gd name="T10" fmla="*/ 0 w 139"/>
                <a:gd name="T11" fmla="*/ 0 h 132"/>
                <a:gd name="T12" fmla="*/ 0 w 139"/>
                <a:gd name="T13" fmla="*/ 0 h 132"/>
                <a:gd name="T14" fmla="*/ 0 w 139"/>
                <a:gd name="T15" fmla="*/ 0 h 132"/>
                <a:gd name="T16" fmla="*/ 0 w 139"/>
                <a:gd name="T17" fmla="*/ 0 h 132"/>
                <a:gd name="T18" fmla="*/ 0 w 139"/>
                <a:gd name="T19" fmla="*/ 0 h 132"/>
                <a:gd name="T20" fmla="*/ 0 w 139"/>
                <a:gd name="T21" fmla="*/ 0 h 132"/>
                <a:gd name="T22" fmla="*/ 0 w 139"/>
                <a:gd name="T23" fmla="*/ 0 h 132"/>
                <a:gd name="T24" fmla="*/ 0 w 139"/>
                <a:gd name="T25" fmla="*/ 0 h 132"/>
                <a:gd name="T26" fmla="*/ 0 w 139"/>
                <a:gd name="T27" fmla="*/ 0 h 132"/>
                <a:gd name="T28" fmla="*/ 0 w 139"/>
                <a:gd name="T29" fmla="*/ 0 h 132"/>
                <a:gd name="T30" fmla="*/ 0 w 139"/>
                <a:gd name="T31" fmla="*/ 0 h 132"/>
                <a:gd name="T32" fmla="*/ 0 w 139"/>
                <a:gd name="T33" fmla="*/ 0 h 132"/>
                <a:gd name="T34" fmla="*/ 0 w 139"/>
                <a:gd name="T35" fmla="*/ 0 h 132"/>
                <a:gd name="T36" fmla="*/ 0 w 139"/>
                <a:gd name="T37" fmla="*/ 0 h 132"/>
                <a:gd name="T38" fmla="*/ 0 w 139"/>
                <a:gd name="T39" fmla="*/ 0 h 132"/>
                <a:gd name="T40" fmla="*/ 0 w 139"/>
                <a:gd name="T41" fmla="*/ 0 h 132"/>
                <a:gd name="T42" fmla="*/ 0 w 139"/>
                <a:gd name="T43" fmla="*/ 0 h 132"/>
                <a:gd name="T44" fmla="*/ 0 w 139"/>
                <a:gd name="T45" fmla="*/ 0 h 132"/>
                <a:gd name="T46" fmla="*/ 0 w 139"/>
                <a:gd name="T47" fmla="*/ 0 h 132"/>
                <a:gd name="T48" fmla="*/ 0 w 139"/>
                <a:gd name="T49" fmla="*/ 0 h 132"/>
                <a:gd name="T50" fmla="*/ 0 w 139"/>
                <a:gd name="T51" fmla="*/ 0 h 132"/>
                <a:gd name="T52" fmla="*/ 0 w 139"/>
                <a:gd name="T53" fmla="*/ 0 h 132"/>
                <a:gd name="T54" fmla="*/ 0 w 139"/>
                <a:gd name="T55" fmla="*/ 0 h 132"/>
                <a:gd name="T56" fmla="*/ 0 w 139"/>
                <a:gd name="T57" fmla="*/ 0 h 132"/>
                <a:gd name="T58" fmla="*/ 0 w 139"/>
                <a:gd name="T59" fmla="*/ 0 h 132"/>
                <a:gd name="T60" fmla="*/ 0 w 139"/>
                <a:gd name="T61" fmla="*/ 0 h 132"/>
                <a:gd name="T62" fmla="*/ 0 w 139"/>
                <a:gd name="T63" fmla="*/ 0 h 132"/>
                <a:gd name="T64" fmla="*/ 0 w 139"/>
                <a:gd name="T65" fmla="*/ 0 h 132"/>
                <a:gd name="T66" fmla="*/ 0 w 139"/>
                <a:gd name="T67" fmla="*/ 0 h 132"/>
                <a:gd name="T68" fmla="*/ 0 w 139"/>
                <a:gd name="T69" fmla="*/ 0 h 132"/>
                <a:gd name="T70" fmla="*/ 0 w 139"/>
                <a:gd name="T71" fmla="*/ 0 h 132"/>
                <a:gd name="T72" fmla="*/ 0 w 139"/>
                <a:gd name="T73" fmla="*/ 0 h 132"/>
                <a:gd name="T74" fmla="*/ 0 w 139"/>
                <a:gd name="T75" fmla="*/ 0 h 132"/>
                <a:gd name="T76" fmla="*/ 0 w 139"/>
                <a:gd name="T77" fmla="*/ 0 h 132"/>
                <a:gd name="T78" fmla="*/ 0 w 139"/>
                <a:gd name="T79" fmla="*/ 0 h 132"/>
                <a:gd name="T80" fmla="*/ 0 w 139"/>
                <a:gd name="T81" fmla="*/ 0 h 132"/>
                <a:gd name="T82" fmla="*/ 0 w 139"/>
                <a:gd name="T83" fmla="*/ 0 h 132"/>
                <a:gd name="T84" fmla="*/ 0 w 139"/>
                <a:gd name="T85" fmla="*/ 0 h 132"/>
                <a:gd name="T86" fmla="*/ 0 w 139"/>
                <a:gd name="T87" fmla="*/ 0 h 132"/>
                <a:gd name="T88" fmla="*/ 0 w 139"/>
                <a:gd name="T89" fmla="*/ 0 h 132"/>
                <a:gd name="T90" fmla="*/ 0 w 139"/>
                <a:gd name="T91" fmla="*/ 0 h 132"/>
                <a:gd name="T92" fmla="*/ 0 w 139"/>
                <a:gd name="T93" fmla="*/ 0 h 132"/>
                <a:gd name="T94" fmla="*/ 0 w 139"/>
                <a:gd name="T95" fmla="*/ 0 h 132"/>
                <a:gd name="T96" fmla="*/ 0 w 139"/>
                <a:gd name="T97" fmla="*/ 0 h 132"/>
                <a:gd name="T98" fmla="*/ 0 w 139"/>
                <a:gd name="T99" fmla="*/ 0 h 132"/>
                <a:gd name="T100" fmla="*/ 0 w 139"/>
                <a:gd name="T101" fmla="*/ 0 h 132"/>
                <a:gd name="T102" fmla="*/ 0 w 139"/>
                <a:gd name="T103" fmla="*/ 0 h 132"/>
                <a:gd name="T104" fmla="*/ 0 w 139"/>
                <a:gd name="T105" fmla="*/ 0 h 132"/>
                <a:gd name="T106" fmla="*/ 0 w 139"/>
                <a:gd name="T107" fmla="*/ 0 h 132"/>
                <a:gd name="T108" fmla="*/ 0 w 139"/>
                <a:gd name="T109" fmla="*/ 0 h 132"/>
                <a:gd name="T110" fmla="*/ 0 w 139"/>
                <a:gd name="T111" fmla="*/ 0 h 132"/>
                <a:gd name="T112" fmla="*/ 0 w 139"/>
                <a:gd name="T113" fmla="*/ 0 h 1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9"/>
                <a:gd name="T172" fmla="*/ 0 h 132"/>
                <a:gd name="T173" fmla="*/ 139 w 139"/>
                <a:gd name="T174" fmla="*/ 132 h 1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9" h="132">
                  <a:moveTo>
                    <a:pt x="61" y="51"/>
                  </a:moveTo>
                  <a:lnTo>
                    <a:pt x="55" y="53"/>
                  </a:lnTo>
                  <a:lnTo>
                    <a:pt x="45" y="55"/>
                  </a:lnTo>
                  <a:lnTo>
                    <a:pt x="25" y="61"/>
                  </a:lnTo>
                  <a:lnTo>
                    <a:pt x="5" y="66"/>
                  </a:lnTo>
                  <a:lnTo>
                    <a:pt x="0" y="67"/>
                  </a:lnTo>
                  <a:lnTo>
                    <a:pt x="4" y="67"/>
                  </a:lnTo>
                  <a:lnTo>
                    <a:pt x="13" y="67"/>
                  </a:lnTo>
                  <a:lnTo>
                    <a:pt x="32" y="67"/>
                  </a:lnTo>
                  <a:lnTo>
                    <a:pt x="51" y="67"/>
                  </a:lnTo>
                  <a:lnTo>
                    <a:pt x="56" y="67"/>
                  </a:lnTo>
                  <a:lnTo>
                    <a:pt x="62" y="78"/>
                  </a:lnTo>
                  <a:lnTo>
                    <a:pt x="66" y="87"/>
                  </a:lnTo>
                  <a:lnTo>
                    <a:pt x="66" y="94"/>
                  </a:lnTo>
                  <a:lnTo>
                    <a:pt x="64" y="100"/>
                  </a:lnTo>
                  <a:lnTo>
                    <a:pt x="60" y="103"/>
                  </a:lnTo>
                  <a:lnTo>
                    <a:pt x="54" y="106"/>
                  </a:lnTo>
                  <a:lnTo>
                    <a:pt x="46" y="107"/>
                  </a:lnTo>
                  <a:lnTo>
                    <a:pt x="38" y="107"/>
                  </a:lnTo>
                  <a:lnTo>
                    <a:pt x="20" y="105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8"/>
                  </a:lnTo>
                  <a:lnTo>
                    <a:pt x="22" y="119"/>
                  </a:lnTo>
                  <a:lnTo>
                    <a:pt x="34" y="130"/>
                  </a:lnTo>
                  <a:lnTo>
                    <a:pt x="37" y="132"/>
                  </a:lnTo>
                  <a:lnTo>
                    <a:pt x="47" y="131"/>
                  </a:lnTo>
                  <a:lnTo>
                    <a:pt x="66" y="128"/>
                  </a:lnTo>
                  <a:lnTo>
                    <a:pt x="97" y="118"/>
                  </a:lnTo>
                  <a:lnTo>
                    <a:pt x="129" y="102"/>
                  </a:lnTo>
                  <a:lnTo>
                    <a:pt x="139" y="96"/>
                  </a:lnTo>
                  <a:lnTo>
                    <a:pt x="134" y="97"/>
                  </a:lnTo>
                  <a:lnTo>
                    <a:pt x="126" y="98"/>
                  </a:lnTo>
                  <a:lnTo>
                    <a:pt x="109" y="101"/>
                  </a:lnTo>
                  <a:lnTo>
                    <a:pt x="91" y="103"/>
                  </a:lnTo>
                  <a:lnTo>
                    <a:pt x="87" y="103"/>
                  </a:lnTo>
                  <a:lnTo>
                    <a:pt x="86" y="100"/>
                  </a:lnTo>
                  <a:lnTo>
                    <a:pt x="84" y="94"/>
                  </a:lnTo>
                  <a:lnTo>
                    <a:pt x="81" y="8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5"/>
                  </a:lnTo>
                  <a:lnTo>
                    <a:pt x="80" y="59"/>
                  </a:lnTo>
                  <a:lnTo>
                    <a:pt x="84" y="49"/>
                  </a:lnTo>
                  <a:lnTo>
                    <a:pt x="88" y="39"/>
                  </a:lnTo>
                  <a:lnTo>
                    <a:pt x="89" y="36"/>
                  </a:lnTo>
                  <a:lnTo>
                    <a:pt x="84" y="33"/>
                  </a:lnTo>
                  <a:lnTo>
                    <a:pt x="74" y="27"/>
                  </a:lnTo>
                  <a:lnTo>
                    <a:pt x="53" y="15"/>
                  </a:lnTo>
                  <a:lnTo>
                    <a:pt x="33" y="3"/>
                  </a:lnTo>
                  <a:lnTo>
                    <a:pt x="29" y="0"/>
                  </a:lnTo>
                  <a:lnTo>
                    <a:pt x="31" y="5"/>
                  </a:lnTo>
                  <a:lnTo>
                    <a:pt x="37" y="14"/>
                  </a:lnTo>
                  <a:lnTo>
                    <a:pt x="47" y="31"/>
                  </a:lnTo>
                  <a:lnTo>
                    <a:pt x="58" y="47"/>
                  </a:lnTo>
                  <a:lnTo>
                    <a:pt x="61" y="5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6" name="Freeform 311"/>
            <p:cNvSpPr>
              <a:spLocks/>
            </p:cNvSpPr>
            <p:nvPr/>
          </p:nvSpPr>
          <p:spPr bwMode="auto">
            <a:xfrm>
              <a:off x="4937" y="2130"/>
              <a:ext cx="42" cy="58"/>
            </a:xfrm>
            <a:custGeom>
              <a:avLst/>
              <a:gdLst>
                <a:gd name="T0" fmla="*/ 0 w 103"/>
                <a:gd name="T1" fmla="*/ 0 h 132"/>
                <a:gd name="T2" fmla="*/ 0 w 103"/>
                <a:gd name="T3" fmla="*/ 0 h 132"/>
                <a:gd name="T4" fmla="*/ 0 w 103"/>
                <a:gd name="T5" fmla="*/ 0 h 132"/>
                <a:gd name="T6" fmla="*/ 0 w 103"/>
                <a:gd name="T7" fmla="*/ 0 h 132"/>
                <a:gd name="T8" fmla="*/ 0 w 103"/>
                <a:gd name="T9" fmla="*/ 0 h 132"/>
                <a:gd name="T10" fmla="*/ 0 w 103"/>
                <a:gd name="T11" fmla="*/ 0 h 132"/>
                <a:gd name="T12" fmla="*/ 0 w 103"/>
                <a:gd name="T13" fmla="*/ 0 h 132"/>
                <a:gd name="T14" fmla="*/ 0 w 103"/>
                <a:gd name="T15" fmla="*/ 0 h 132"/>
                <a:gd name="T16" fmla="*/ 0 w 103"/>
                <a:gd name="T17" fmla="*/ 0 h 132"/>
                <a:gd name="T18" fmla="*/ 0 w 103"/>
                <a:gd name="T19" fmla="*/ 0 h 132"/>
                <a:gd name="T20" fmla="*/ 0 w 103"/>
                <a:gd name="T21" fmla="*/ 0 h 132"/>
                <a:gd name="T22" fmla="*/ 0 w 103"/>
                <a:gd name="T23" fmla="*/ 0 h 132"/>
                <a:gd name="T24" fmla="*/ 0 w 103"/>
                <a:gd name="T25" fmla="*/ 0 h 132"/>
                <a:gd name="T26" fmla="*/ 0 w 103"/>
                <a:gd name="T27" fmla="*/ 0 h 132"/>
                <a:gd name="T28" fmla="*/ 0 w 103"/>
                <a:gd name="T29" fmla="*/ 0 h 132"/>
                <a:gd name="T30" fmla="*/ 0 w 103"/>
                <a:gd name="T31" fmla="*/ 0 h 132"/>
                <a:gd name="T32" fmla="*/ 0 w 103"/>
                <a:gd name="T33" fmla="*/ 0 h 132"/>
                <a:gd name="T34" fmla="*/ 0 w 103"/>
                <a:gd name="T35" fmla="*/ 0 h 132"/>
                <a:gd name="T36" fmla="*/ 0 w 103"/>
                <a:gd name="T37" fmla="*/ 0 h 132"/>
                <a:gd name="T38" fmla="*/ 0 w 103"/>
                <a:gd name="T39" fmla="*/ 0 h 132"/>
                <a:gd name="T40" fmla="*/ 0 w 103"/>
                <a:gd name="T41" fmla="*/ 0 h 132"/>
                <a:gd name="T42" fmla="*/ 0 w 103"/>
                <a:gd name="T43" fmla="*/ 0 h 132"/>
                <a:gd name="T44" fmla="*/ 0 w 103"/>
                <a:gd name="T45" fmla="*/ 0 h 132"/>
                <a:gd name="T46" fmla="*/ 0 w 103"/>
                <a:gd name="T47" fmla="*/ 0 h 132"/>
                <a:gd name="T48" fmla="*/ 0 w 103"/>
                <a:gd name="T49" fmla="*/ 0 h 132"/>
                <a:gd name="T50" fmla="*/ 0 w 103"/>
                <a:gd name="T51" fmla="*/ 0 h 132"/>
                <a:gd name="T52" fmla="*/ 0 w 103"/>
                <a:gd name="T53" fmla="*/ 0 h 132"/>
                <a:gd name="T54" fmla="*/ 0 w 103"/>
                <a:gd name="T55" fmla="*/ 0 h 132"/>
                <a:gd name="T56" fmla="*/ 0 w 103"/>
                <a:gd name="T57" fmla="*/ 0 h 132"/>
                <a:gd name="T58" fmla="*/ 0 w 103"/>
                <a:gd name="T59" fmla="*/ 0 h 132"/>
                <a:gd name="T60" fmla="*/ 0 w 103"/>
                <a:gd name="T61" fmla="*/ 0 h 132"/>
                <a:gd name="T62" fmla="*/ 0 w 103"/>
                <a:gd name="T63" fmla="*/ 0 h 132"/>
                <a:gd name="T64" fmla="*/ 0 w 103"/>
                <a:gd name="T65" fmla="*/ 0 h 132"/>
                <a:gd name="T66" fmla="*/ 0 w 103"/>
                <a:gd name="T67" fmla="*/ 0 h 132"/>
                <a:gd name="T68" fmla="*/ 0 w 103"/>
                <a:gd name="T69" fmla="*/ 0 h 132"/>
                <a:gd name="T70" fmla="*/ 0 w 103"/>
                <a:gd name="T71" fmla="*/ 0 h 132"/>
                <a:gd name="T72" fmla="*/ 0 w 103"/>
                <a:gd name="T73" fmla="*/ 0 h 132"/>
                <a:gd name="T74" fmla="*/ 0 w 103"/>
                <a:gd name="T75" fmla="*/ 0 h 132"/>
                <a:gd name="T76" fmla="*/ 0 w 103"/>
                <a:gd name="T77" fmla="*/ 0 h 132"/>
                <a:gd name="T78" fmla="*/ 0 w 103"/>
                <a:gd name="T79" fmla="*/ 0 h 132"/>
                <a:gd name="T80" fmla="*/ 0 w 103"/>
                <a:gd name="T81" fmla="*/ 0 h 132"/>
                <a:gd name="T82" fmla="*/ 0 w 103"/>
                <a:gd name="T83" fmla="*/ 0 h 132"/>
                <a:gd name="T84" fmla="*/ 0 w 103"/>
                <a:gd name="T85" fmla="*/ 0 h 132"/>
                <a:gd name="T86" fmla="*/ 0 w 103"/>
                <a:gd name="T87" fmla="*/ 0 h 132"/>
                <a:gd name="T88" fmla="*/ 0 w 103"/>
                <a:gd name="T89" fmla="*/ 0 h 132"/>
                <a:gd name="T90" fmla="*/ 0 w 103"/>
                <a:gd name="T91" fmla="*/ 0 h 132"/>
                <a:gd name="T92" fmla="*/ 0 w 103"/>
                <a:gd name="T93" fmla="*/ 0 h 132"/>
                <a:gd name="T94" fmla="*/ 0 w 103"/>
                <a:gd name="T95" fmla="*/ 0 h 132"/>
                <a:gd name="T96" fmla="*/ 0 w 103"/>
                <a:gd name="T97" fmla="*/ 0 h 132"/>
                <a:gd name="T98" fmla="*/ 0 w 103"/>
                <a:gd name="T99" fmla="*/ 0 h 132"/>
                <a:gd name="T100" fmla="*/ 0 w 103"/>
                <a:gd name="T101" fmla="*/ 0 h 132"/>
                <a:gd name="T102" fmla="*/ 0 w 103"/>
                <a:gd name="T103" fmla="*/ 0 h 132"/>
                <a:gd name="T104" fmla="*/ 0 w 103"/>
                <a:gd name="T105" fmla="*/ 0 h 132"/>
                <a:gd name="T106" fmla="*/ 0 w 103"/>
                <a:gd name="T107" fmla="*/ 0 h 132"/>
                <a:gd name="T108" fmla="*/ 0 w 103"/>
                <a:gd name="T109" fmla="*/ 0 h 132"/>
                <a:gd name="T110" fmla="*/ 0 w 103"/>
                <a:gd name="T111" fmla="*/ 0 h 132"/>
                <a:gd name="T112" fmla="*/ 0 w 103"/>
                <a:gd name="T113" fmla="*/ 0 h 1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3"/>
                <a:gd name="T172" fmla="*/ 0 h 132"/>
                <a:gd name="T173" fmla="*/ 103 w 103"/>
                <a:gd name="T174" fmla="*/ 132 h 1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3" h="132">
                  <a:moveTo>
                    <a:pt x="43" y="52"/>
                  </a:moveTo>
                  <a:lnTo>
                    <a:pt x="42" y="59"/>
                  </a:lnTo>
                  <a:lnTo>
                    <a:pt x="42" y="73"/>
                  </a:lnTo>
                  <a:lnTo>
                    <a:pt x="42" y="100"/>
                  </a:lnTo>
                  <a:lnTo>
                    <a:pt x="42" y="126"/>
                  </a:lnTo>
                  <a:lnTo>
                    <a:pt x="42" y="132"/>
                  </a:lnTo>
                  <a:lnTo>
                    <a:pt x="50" y="132"/>
                  </a:lnTo>
                  <a:lnTo>
                    <a:pt x="63" y="131"/>
                  </a:lnTo>
                  <a:lnTo>
                    <a:pt x="80" y="124"/>
                  </a:lnTo>
                  <a:lnTo>
                    <a:pt x="97" y="107"/>
                  </a:lnTo>
                  <a:lnTo>
                    <a:pt x="103" y="100"/>
                  </a:lnTo>
                  <a:lnTo>
                    <a:pt x="100" y="101"/>
                  </a:lnTo>
                  <a:lnTo>
                    <a:pt x="94" y="102"/>
                  </a:lnTo>
                  <a:lnTo>
                    <a:pt x="8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3"/>
                  </a:lnTo>
                  <a:lnTo>
                    <a:pt x="65" y="96"/>
                  </a:lnTo>
                  <a:lnTo>
                    <a:pt x="63" y="81"/>
                  </a:lnTo>
                  <a:lnTo>
                    <a:pt x="62" y="67"/>
                  </a:lnTo>
                  <a:lnTo>
                    <a:pt x="62" y="63"/>
                  </a:lnTo>
                  <a:lnTo>
                    <a:pt x="64" y="62"/>
                  </a:lnTo>
                  <a:lnTo>
                    <a:pt x="69" y="59"/>
                  </a:lnTo>
                  <a:lnTo>
                    <a:pt x="78" y="53"/>
                  </a:lnTo>
                  <a:lnTo>
                    <a:pt x="87" y="47"/>
                  </a:lnTo>
                  <a:lnTo>
                    <a:pt x="90" y="45"/>
                  </a:lnTo>
                  <a:lnTo>
                    <a:pt x="86" y="45"/>
                  </a:lnTo>
                  <a:lnTo>
                    <a:pt x="79" y="45"/>
                  </a:lnTo>
                  <a:lnTo>
                    <a:pt x="67" y="45"/>
                  </a:lnTo>
                  <a:lnTo>
                    <a:pt x="56" y="45"/>
                  </a:lnTo>
                  <a:lnTo>
                    <a:pt x="53" y="45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8" y="36"/>
                  </a:lnTo>
                  <a:lnTo>
                    <a:pt x="45" y="30"/>
                  </a:lnTo>
                  <a:lnTo>
                    <a:pt x="45" y="28"/>
                  </a:lnTo>
                  <a:lnTo>
                    <a:pt x="47" y="27"/>
                  </a:lnTo>
                  <a:lnTo>
                    <a:pt x="51" y="23"/>
                  </a:lnTo>
                  <a:lnTo>
                    <a:pt x="60" y="14"/>
                  </a:lnTo>
                  <a:lnTo>
                    <a:pt x="68" y="6"/>
                  </a:lnTo>
                  <a:lnTo>
                    <a:pt x="70" y="3"/>
                  </a:lnTo>
                  <a:lnTo>
                    <a:pt x="66" y="5"/>
                  </a:lnTo>
                  <a:lnTo>
                    <a:pt x="60" y="9"/>
                  </a:lnTo>
                  <a:lnTo>
                    <a:pt x="46" y="15"/>
                  </a:lnTo>
                  <a:lnTo>
                    <a:pt x="33" y="24"/>
                  </a:lnTo>
                  <a:lnTo>
                    <a:pt x="30" y="25"/>
                  </a:lnTo>
                  <a:lnTo>
                    <a:pt x="27" y="23"/>
                  </a:lnTo>
                  <a:lnTo>
                    <a:pt x="22" y="19"/>
                  </a:lnTo>
                  <a:lnTo>
                    <a:pt x="12" y="10"/>
                  </a:lnTo>
                  <a:lnTo>
                    <a:pt x="2" y="2"/>
                  </a:lnTo>
                  <a:lnTo>
                    <a:pt x="0" y="0"/>
                  </a:lnTo>
                  <a:lnTo>
                    <a:pt x="3" y="7"/>
                  </a:lnTo>
                  <a:lnTo>
                    <a:pt x="9" y="17"/>
                  </a:lnTo>
                  <a:lnTo>
                    <a:pt x="21" y="34"/>
                  </a:lnTo>
                  <a:lnTo>
                    <a:pt x="37" y="48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7" name="Freeform 312"/>
            <p:cNvSpPr>
              <a:spLocks/>
            </p:cNvSpPr>
            <p:nvPr/>
          </p:nvSpPr>
          <p:spPr bwMode="auto">
            <a:xfrm>
              <a:off x="4975" y="2138"/>
              <a:ext cx="29" cy="39"/>
            </a:xfrm>
            <a:custGeom>
              <a:avLst/>
              <a:gdLst>
                <a:gd name="T0" fmla="*/ 0 w 71"/>
                <a:gd name="T1" fmla="*/ 0 h 88"/>
                <a:gd name="T2" fmla="*/ 0 w 71"/>
                <a:gd name="T3" fmla="*/ 0 h 88"/>
                <a:gd name="T4" fmla="*/ 0 w 71"/>
                <a:gd name="T5" fmla="*/ 0 h 88"/>
                <a:gd name="T6" fmla="*/ 0 w 71"/>
                <a:gd name="T7" fmla="*/ 0 h 88"/>
                <a:gd name="T8" fmla="*/ 0 w 71"/>
                <a:gd name="T9" fmla="*/ 0 h 88"/>
                <a:gd name="T10" fmla="*/ 0 w 71"/>
                <a:gd name="T11" fmla="*/ 0 h 88"/>
                <a:gd name="T12" fmla="*/ 0 w 71"/>
                <a:gd name="T13" fmla="*/ 0 h 88"/>
                <a:gd name="T14" fmla="*/ 0 w 71"/>
                <a:gd name="T15" fmla="*/ 0 h 88"/>
                <a:gd name="T16" fmla="*/ 0 w 71"/>
                <a:gd name="T17" fmla="*/ 0 h 88"/>
                <a:gd name="T18" fmla="*/ 0 w 71"/>
                <a:gd name="T19" fmla="*/ 0 h 88"/>
                <a:gd name="T20" fmla="*/ 0 w 71"/>
                <a:gd name="T21" fmla="*/ 0 h 88"/>
                <a:gd name="T22" fmla="*/ 0 w 71"/>
                <a:gd name="T23" fmla="*/ 0 h 88"/>
                <a:gd name="T24" fmla="*/ 0 w 71"/>
                <a:gd name="T25" fmla="*/ 0 h 88"/>
                <a:gd name="T26" fmla="*/ 0 w 71"/>
                <a:gd name="T27" fmla="*/ 0 h 88"/>
                <a:gd name="T28" fmla="*/ 0 w 71"/>
                <a:gd name="T29" fmla="*/ 0 h 88"/>
                <a:gd name="T30" fmla="*/ 0 w 71"/>
                <a:gd name="T31" fmla="*/ 0 h 88"/>
                <a:gd name="T32" fmla="*/ 0 w 71"/>
                <a:gd name="T33" fmla="*/ 0 h 88"/>
                <a:gd name="T34" fmla="*/ 0 w 71"/>
                <a:gd name="T35" fmla="*/ 0 h 88"/>
                <a:gd name="T36" fmla="*/ 0 w 71"/>
                <a:gd name="T37" fmla="*/ 0 h 88"/>
                <a:gd name="T38" fmla="*/ 0 w 71"/>
                <a:gd name="T39" fmla="*/ 0 h 88"/>
                <a:gd name="T40" fmla="*/ 0 w 71"/>
                <a:gd name="T41" fmla="*/ 0 h 88"/>
                <a:gd name="T42" fmla="*/ 0 w 71"/>
                <a:gd name="T43" fmla="*/ 0 h 88"/>
                <a:gd name="T44" fmla="*/ 0 w 71"/>
                <a:gd name="T45" fmla="*/ 0 h 88"/>
                <a:gd name="T46" fmla="*/ 0 w 71"/>
                <a:gd name="T47" fmla="*/ 0 h 88"/>
                <a:gd name="T48" fmla="*/ 0 w 71"/>
                <a:gd name="T49" fmla="*/ 0 h 88"/>
                <a:gd name="T50" fmla="*/ 0 w 71"/>
                <a:gd name="T51" fmla="*/ 0 h 88"/>
                <a:gd name="T52" fmla="*/ 0 w 71"/>
                <a:gd name="T53" fmla="*/ 0 h 88"/>
                <a:gd name="T54" fmla="*/ 0 w 71"/>
                <a:gd name="T55" fmla="*/ 0 h 88"/>
                <a:gd name="T56" fmla="*/ 0 w 71"/>
                <a:gd name="T57" fmla="*/ 0 h 88"/>
                <a:gd name="T58" fmla="*/ 0 w 71"/>
                <a:gd name="T59" fmla="*/ 0 h 88"/>
                <a:gd name="T60" fmla="*/ 0 w 71"/>
                <a:gd name="T61" fmla="*/ 0 h 88"/>
                <a:gd name="T62" fmla="*/ 0 w 71"/>
                <a:gd name="T63" fmla="*/ 0 h 88"/>
                <a:gd name="T64" fmla="*/ 0 w 71"/>
                <a:gd name="T65" fmla="*/ 0 h 88"/>
                <a:gd name="T66" fmla="*/ 0 w 71"/>
                <a:gd name="T67" fmla="*/ 0 h 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"/>
                <a:gd name="T103" fmla="*/ 0 h 88"/>
                <a:gd name="T104" fmla="*/ 71 w 71"/>
                <a:gd name="T105" fmla="*/ 88 h 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" h="88">
                  <a:moveTo>
                    <a:pt x="0" y="47"/>
                  </a:moveTo>
                  <a:lnTo>
                    <a:pt x="2" y="54"/>
                  </a:lnTo>
                  <a:lnTo>
                    <a:pt x="11" y="66"/>
                  </a:lnTo>
                  <a:lnTo>
                    <a:pt x="22" y="77"/>
                  </a:lnTo>
                  <a:lnTo>
                    <a:pt x="34" y="85"/>
                  </a:lnTo>
                  <a:lnTo>
                    <a:pt x="49" y="88"/>
                  </a:lnTo>
                  <a:lnTo>
                    <a:pt x="63" y="84"/>
                  </a:lnTo>
                  <a:lnTo>
                    <a:pt x="71" y="79"/>
                  </a:lnTo>
                  <a:lnTo>
                    <a:pt x="70" y="75"/>
                  </a:lnTo>
                  <a:lnTo>
                    <a:pt x="69" y="66"/>
                  </a:lnTo>
                  <a:lnTo>
                    <a:pt x="67" y="49"/>
                  </a:lnTo>
                  <a:lnTo>
                    <a:pt x="65" y="33"/>
                  </a:lnTo>
                  <a:lnTo>
                    <a:pt x="65" y="28"/>
                  </a:lnTo>
                  <a:lnTo>
                    <a:pt x="61" y="41"/>
                  </a:lnTo>
                  <a:lnTo>
                    <a:pt x="54" y="58"/>
                  </a:lnTo>
                  <a:lnTo>
                    <a:pt x="50" y="63"/>
                  </a:lnTo>
                  <a:lnTo>
                    <a:pt x="47" y="66"/>
                  </a:lnTo>
                  <a:lnTo>
                    <a:pt x="43" y="67"/>
                  </a:lnTo>
                  <a:lnTo>
                    <a:pt x="39" y="66"/>
                  </a:lnTo>
                  <a:lnTo>
                    <a:pt x="34" y="64"/>
                  </a:lnTo>
                  <a:lnTo>
                    <a:pt x="29" y="60"/>
                  </a:lnTo>
                  <a:lnTo>
                    <a:pt x="18" y="49"/>
                  </a:lnTo>
                  <a:lnTo>
                    <a:pt x="11" y="42"/>
                  </a:lnTo>
                  <a:lnTo>
                    <a:pt x="12" y="39"/>
                  </a:lnTo>
                  <a:lnTo>
                    <a:pt x="15" y="32"/>
                  </a:lnTo>
                  <a:lnTo>
                    <a:pt x="21" y="18"/>
                  </a:lnTo>
                  <a:lnTo>
                    <a:pt x="26" y="4"/>
                  </a:lnTo>
                  <a:lnTo>
                    <a:pt x="28" y="0"/>
                  </a:lnTo>
                  <a:lnTo>
                    <a:pt x="25" y="4"/>
                  </a:lnTo>
                  <a:lnTo>
                    <a:pt x="20" y="12"/>
                  </a:lnTo>
                  <a:lnTo>
                    <a:pt x="11" y="28"/>
                  </a:lnTo>
                  <a:lnTo>
                    <a:pt x="2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8" name="Freeform 313"/>
            <p:cNvSpPr>
              <a:spLocks/>
            </p:cNvSpPr>
            <p:nvPr/>
          </p:nvSpPr>
          <p:spPr bwMode="auto">
            <a:xfrm>
              <a:off x="4954" y="2189"/>
              <a:ext cx="24" cy="88"/>
            </a:xfrm>
            <a:custGeom>
              <a:avLst/>
              <a:gdLst>
                <a:gd name="T0" fmla="*/ 0 w 58"/>
                <a:gd name="T1" fmla="*/ 0 h 201"/>
                <a:gd name="T2" fmla="*/ 0 w 58"/>
                <a:gd name="T3" fmla="*/ 0 h 201"/>
                <a:gd name="T4" fmla="*/ 0 w 58"/>
                <a:gd name="T5" fmla="*/ 0 h 201"/>
                <a:gd name="T6" fmla="*/ 0 w 58"/>
                <a:gd name="T7" fmla="*/ 0 h 201"/>
                <a:gd name="T8" fmla="*/ 0 w 58"/>
                <a:gd name="T9" fmla="*/ 0 h 201"/>
                <a:gd name="T10" fmla="*/ 0 w 58"/>
                <a:gd name="T11" fmla="*/ 0 h 201"/>
                <a:gd name="T12" fmla="*/ 0 w 58"/>
                <a:gd name="T13" fmla="*/ 0 h 201"/>
                <a:gd name="T14" fmla="*/ 0 w 58"/>
                <a:gd name="T15" fmla="*/ 0 h 201"/>
                <a:gd name="T16" fmla="*/ 0 w 58"/>
                <a:gd name="T17" fmla="*/ 0 h 201"/>
                <a:gd name="T18" fmla="*/ 0 w 58"/>
                <a:gd name="T19" fmla="*/ 0 h 201"/>
                <a:gd name="T20" fmla="*/ 0 w 58"/>
                <a:gd name="T21" fmla="*/ 0 h 201"/>
                <a:gd name="T22" fmla="*/ 0 w 58"/>
                <a:gd name="T23" fmla="*/ 0 h 201"/>
                <a:gd name="T24" fmla="*/ 0 w 58"/>
                <a:gd name="T25" fmla="*/ 0 h 201"/>
                <a:gd name="T26" fmla="*/ 0 w 58"/>
                <a:gd name="T27" fmla="*/ 0 h 201"/>
                <a:gd name="T28" fmla="*/ 0 w 58"/>
                <a:gd name="T29" fmla="*/ 0 h 201"/>
                <a:gd name="T30" fmla="*/ 0 w 58"/>
                <a:gd name="T31" fmla="*/ 0 h 201"/>
                <a:gd name="T32" fmla="*/ 0 w 58"/>
                <a:gd name="T33" fmla="*/ 0 h 201"/>
                <a:gd name="T34" fmla="*/ 0 w 58"/>
                <a:gd name="T35" fmla="*/ 0 h 201"/>
                <a:gd name="T36" fmla="*/ 0 w 58"/>
                <a:gd name="T37" fmla="*/ 0 h 201"/>
                <a:gd name="T38" fmla="*/ 0 w 58"/>
                <a:gd name="T39" fmla="*/ 0 h 201"/>
                <a:gd name="T40" fmla="*/ 0 w 58"/>
                <a:gd name="T41" fmla="*/ 0 h 201"/>
                <a:gd name="T42" fmla="*/ 0 w 58"/>
                <a:gd name="T43" fmla="*/ 0 h 201"/>
                <a:gd name="T44" fmla="*/ 0 w 58"/>
                <a:gd name="T45" fmla="*/ 0 h 201"/>
                <a:gd name="T46" fmla="*/ 0 w 58"/>
                <a:gd name="T47" fmla="*/ 0 h 201"/>
                <a:gd name="T48" fmla="*/ 0 w 58"/>
                <a:gd name="T49" fmla="*/ 0 h 201"/>
                <a:gd name="T50" fmla="*/ 0 w 58"/>
                <a:gd name="T51" fmla="*/ 0 h 201"/>
                <a:gd name="T52" fmla="*/ 0 w 58"/>
                <a:gd name="T53" fmla="*/ 0 h 20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201"/>
                <a:gd name="T83" fmla="*/ 58 w 58"/>
                <a:gd name="T84" fmla="*/ 201 h 20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201">
                  <a:moveTo>
                    <a:pt x="0" y="45"/>
                  </a:moveTo>
                  <a:lnTo>
                    <a:pt x="0" y="52"/>
                  </a:lnTo>
                  <a:lnTo>
                    <a:pt x="3" y="72"/>
                  </a:lnTo>
                  <a:lnTo>
                    <a:pt x="16" y="123"/>
                  </a:lnTo>
                  <a:lnTo>
                    <a:pt x="25" y="157"/>
                  </a:lnTo>
                  <a:lnTo>
                    <a:pt x="26" y="158"/>
                  </a:lnTo>
                  <a:lnTo>
                    <a:pt x="25" y="162"/>
                  </a:lnTo>
                  <a:lnTo>
                    <a:pt x="24" y="169"/>
                  </a:lnTo>
                  <a:lnTo>
                    <a:pt x="21" y="183"/>
                  </a:lnTo>
                  <a:lnTo>
                    <a:pt x="18" y="198"/>
                  </a:lnTo>
                  <a:lnTo>
                    <a:pt x="18" y="201"/>
                  </a:lnTo>
                  <a:lnTo>
                    <a:pt x="21" y="201"/>
                  </a:lnTo>
                  <a:lnTo>
                    <a:pt x="28" y="199"/>
                  </a:lnTo>
                  <a:lnTo>
                    <a:pt x="41" y="197"/>
                  </a:lnTo>
                  <a:lnTo>
                    <a:pt x="54" y="193"/>
                  </a:lnTo>
                  <a:lnTo>
                    <a:pt x="58" y="192"/>
                  </a:lnTo>
                  <a:lnTo>
                    <a:pt x="55" y="176"/>
                  </a:lnTo>
                  <a:lnTo>
                    <a:pt x="50" y="144"/>
                  </a:lnTo>
                  <a:lnTo>
                    <a:pt x="39" y="80"/>
                  </a:lnTo>
                  <a:lnTo>
                    <a:pt x="28" y="16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2" y="5"/>
                  </a:lnTo>
                  <a:lnTo>
                    <a:pt x="9" y="19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9" name="Freeform 314"/>
            <p:cNvSpPr>
              <a:spLocks/>
            </p:cNvSpPr>
            <p:nvPr/>
          </p:nvSpPr>
          <p:spPr bwMode="auto">
            <a:xfrm>
              <a:off x="4981" y="2178"/>
              <a:ext cx="33" cy="109"/>
            </a:xfrm>
            <a:custGeom>
              <a:avLst/>
              <a:gdLst>
                <a:gd name="T0" fmla="*/ 0 w 79"/>
                <a:gd name="T1" fmla="*/ 0 h 248"/>
                <a:gd name="T2" fmla="*/ 0 w 79"/>
                <a:gd name="T3" fmla="*/ 0 h 248"/>
                <a:gd name="T4" fmla="*/ 0 w 79"/>
                <a:gd name="T5" fmla="*/ 0 h 248"/>
                <a:gd name="T6" fmla="*/ 0 w 79"/>
                <a:gd name="T7" fmla="*/ 0 h 248"/>
                <a:gd name="T8" fmla="*/ 0 w 79"/>
                <a:gd name="T9" fmla="*/ 0 h 248"/>
                <a:gd name="T10" fmla="*/ 0 w 79"/>
                <a:gd name="T11" fmla="*/ 0 h 248"/>
                <a:gd name="T12" fmla="*/ 0 w 79"/>
                <a:gd name="T13" fmla="*/ 0 h 248"/>
                <a:gd name="T14" fmla="*/ 0 w 79"/>
                <a:gd name="T15" fmla="*/ 0 h 248"/>
                <a:gd name="T16" fmla="*/ 0 w 79"/>
                <a:gd name="T17" fmla="*/ 0 h 248"/>
                <a:gd name="T18" fmla="*/ 0 w 79"/>
                <a:gd name="T19" fmla="*/ 0 h 248"/>
                <a:gd name="T20" fmla="*/ 0 w 79"/>
                <a:gd name="T21" fmla="*/ 0 h 248"/>
                <a:gd name="T22" fmla="*/ 0 w 79"/>
                <a:gd name="T23" fmla="*/ 0 h 248"/>
                <a:gd name="T24" fmla="*/ 0 w 79"/>
                <a:gd name="T25" fmla="*/ 0 h 248"/>
                <a:gd name="T26" fmla="*/ 0 w 79"/>
                <a:gd name="T27" fmla="*/ 0 h 248"/>
                <a:gd name="T28" fmla="*/ 0 w 79"/>
                <a:gd name="T29" fmla="*/ 0 h 248"/>
                <a:gd name="T30" fmla="*/ 0 w 79"/>
                <a:gd name="T31" fmla="*/ 0 h 248"/>
                <a:gd name="T32" fmla="*/ 0 w 79"/>
                <a:gd name="T33" fmla="*/ 0 h 248"/>
                <a:gd name="T34" fmla="*/ 0 w 79"/>
                <a:gd name="T35" fmla="*/ 0 h 248"/>
                <a:gd name="T36" fmla="*/ 0 w 79"/>
                <a:gd name="T37" fmla="*/ 0 h 248"/>
                <a:gd name="T38" fmla="*/ 0 w 79"/>
                <a:gd name="T39" fmla="*/ 0 h 248"/>
                <a:gd name="T40" fmla="*/ 0 w 79"/>
                <a:gd name="T41" fmla="*/ 0 h 248"/>
                <a:gd name="T42" fmla="*/ 0 w 79"/>
                <a:gd name="T43" fmla="*/ 0 h 248"/>
                <a:gd name="T44" fmla="*/ 0 w 79"/>
                <a:gd name="T45" fmla="*/ 0 h 248"/>
                <a:gd name="T46" fmla="*/ 0 w 79"/>
                <a:gd name="T47" fmla="*/ 0 h 248"/>
                <a:gd name="T48" fmla="*/ 0 w 79"/>
                <a:gd name="T49" fmla="*/ 0 h 248"/>
                <a:gd name="T50" fmla="*/ 0 w 79"/>
                <a:gd name="T51" fmla="*/ 0 h 248"/>
                <a:gd name="T52" fmla="*/ 0 w 79"/>
                <a:gd name="T53" fmla="*/ 0 h 248"/>
                <a:gd name="T54" fmla="*/ 0 w 79"/>
                <a:gd name="T55" fmla="*/ 0 h 248"/>
                <a:gd name="T56" fmla="*/ 0 w 79"/>
                <a:gd name="T57" fmla="*/ 0 h 248"/>
                <a:gd name="T58" fmla="*/ 0 w 79"/>
                <a:gd name="T59" fmla="*/ 0 h 248"/>
                <a:gd name="T60" fmla="*/ 0 w 79"/>
                <a:gd name="T61" fmla="*/ 0 h 248"/>
                <a:gd name="T62" fmla="*/ 0 w 79"/>
                <a:gd name="T63" fmla="*/ 0 h 2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9"/>
                <a:gd name="T97" fmla="*/ 0 h 248"/>
                <a:gd name="T98" fmla="*/ 79 w 79"/>
                <a:gd name="T99" fmla="*/ 248 h 2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9" h="248">
                  <a:moveTo>
                    <a:pt x="0" y="31"/>
                  </a:moveTo>
                  <a:lnTo>
                    <a:pt x="4" y="43"/>
                  </a:lnTo>
                  <a:lnTo>
                    <a:pt x="12" y="67"/>
                  </a:lnTo>
                  <a:lnTo>
                    <a:pt x="29" y="112"/>
                  </a:lnTo>
                  <a:lnTo>
                    <a:pt x="45" y="158"/>
                  </a:lnTo>
                  <a:lnTo>
                    <a:pt x="50" y="169"/>
                  </a:lnTo>
                  <a:lnTo>
                    <a:pt x="49" y="172"/>
                  </a:lnTo>
                  <a:lnTo>
                    <a:pt x="48" y="177"/>
                  </a:lnTo>
                  <a:lnTo>
                    <a:pt x="46" y="188"/>
                  </a:lnTo>
                  <a:lnTo>
                    <a:pt x="44" y="199"/>
                  </a:lnTo>
                  <a:lnTo>
                    <a:pt x="44" y="201"/>
                  </a:lnTo>
                  <a:lnTo>
                    <a:pt x="46" y="205"/>
                  </a:lnTo>
                  <a:lnTo>
                    <a:pt x="50" y="214"/>
                  </a:lnTo>
                  <a:lnTo>
                    <a:pt x="58" y="229"/>
                  </a:lnTo>
                  <a:lnTo>
                    <a:pt x="66" y="245"/>
                  </a:lnTo>
                  <a:lnTo>
                    <a:pt x="69" y="248"/>
                  </a:lnTo>
                  <a:lnTo>
                    <a:pt x="69" y="244"/>
                  </a:lnTo>
                  <a:lnTo>
                    <a:pt x="70" y="234"/>
                  </a:lnTo>
                  <a:lnTo>
                    <a:pt x="74" y="215"/>
                  </a:lnTo>
                  <a:lnTo>
                    <a:pt x="78" y="195"/>
                  </a:lnTo>
                  <a:lnTo>
                    <a:pt x="79" y="190"/>
                  </a:lnTo>
                  <a:lnTo>
                    <a:pt x="73" y="175"/>
                  </a:lnTo>
                  <a:lnTo>
                    <a:pt x="61" y="144"/>
                  </a:lnTo>
                  <a:lnTo>
                    <a:pt x="38" y="80"/>
                  </a:lnTo>
                  <a:lnTo>
                    <a:pt x="15" y="16"/>
                  </a:lnTo>
                  <a:lnTo>
                    <a:pt x="10" y="0"/>
                  </a:lnTo>
                  <a:lnTo>
                    <a:pt x="9" y="3"/>
                  </a:lnTo>
                  <a:lnTo>
                    <a:pt x="7" y="8"/>
                  </a:lnTo>
                  <a:lnTo>
                    <a:pt x="4" y="18"/>
                  </a:lnTo>
                  <a:lnTo>
                    <a:pt x="0" y="2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0" name="Freeform 315"/>
            <p:cNvSpPr>
              <a:spLocks/>
            </p:cNvSpPr>
            <p:nvPr/>
          </p:nvSpPr>
          <p:spPr bwMode="auto">
            <a:xfrm>
              <a:off x="4929" y="2197"/>
              <a:ext cx="10" cy="100"/>
            </a:xfrm>
            <a:custGeom>
              <a:avLst/>
              <a:gdLst>
                <a:gd name="T0" fmla="*/ 0 w 27"/>
                <a:gd name="T1" fmla="*/ 0 h 226"/>
                <a:gd name="T2" fmla="*/ 0 w 27"/>
                <a:gd name="T3" fmla="*/ 0 h 226"/>
                <a:gd name="T4" fmla="*/ 0 w 27"/>
                <a:gd name="T5" fmla="*/ 0 h 226"/>
                <a:gd name="T6" fmla="*/ 0 w 27"/>
                <a:gd name="T7" fmla="*/ 0 h 226"/>
                <a:gd name="T8" fmla="*/ 0 w 27"/>
                <a:gd name="T9" fmla="*/ 0 h 226"/>
                <a:gd name="T10" fmla="*/ 0 w 27"/>
                <a:gd name="T11" fmla="*/ 0 h 226"/>
                <a:gd name="T12" fmla="*/ 0 w 27"/>
                <a:gd name="T13" fmla="*/ 0 h 226"/>
                <a:gd name="T14" fmla="*/ 0 w 27"/>
                <a:gd name="T15" fmla="*/ 0 h 226"/>
                <a:gd name="T16" fmla="*/ 0 w 27"/>
                <a:gd name="T17" fmla="*/ 0 h 226"/>
                <a:gd name="T18" fmla="*/ 0 w 27"/>
                <a:gd name="T19" fmla="*/ 0 h 226"/>
                <a:gd name="T20" fmla="*/ 0 w 27"/>
                <a:gd name="T21" fmla="*/ 0 h 226"/>
                <a:gd name="T22" fmla="*/ 0 w 27"/>
                <a:gd name="T23" fmla="*/ 0 h 226"/>
                <a:gd name="T24" fmla="*/ 0 w 27"/>
                <a:gd name="T25" fmla="*/ 0 h 226"/>
                <a:gd name="T26" fmla="*/ 0 w 27"/>
                <a:gd name="T27" fmla="*/ 0 h 226"/>
                <a:gd name="T28" fmla="*/ 0 w 27"/>
                <a:gd name="T29" fmla="*/ 0 h 226"/>
                <a:gd name="T30" fmla="*/ 0 w 27"/>
                <a:gd name="T31" fmla="*/ 0 h 226"/>
                <a:gd name="T32" fmla="*/ 0 w 27"/>
                <a:gd name="T33" fmla="*/ 0 h 226"/>
                <a:gd name="T34" fmla="*/ 0 w 27"/>
                <a:gd name="T35" fmla="*/ 0 h 226"/>
                <a:gd name="T36" fmla="*/ 0 w 27"/>
                <a:gd name="T37" fmla="*/ 0 h 226"/>
                <a:gd name="T38" fmla="*/ 0 w 27"/>
                <a:gd name="T39" fmla="*/ 0 h 226"/>
                <a:gd name="T40" fmla="*/ 0 w 27"/>
                <a:gd name="T41" fmla="*/ 0 h 226"/>
                <a:gd name="T42" fmla="*/ 0 w 27"/>
                <a:gd name="T43" fmla="*/ 0 h 226"/>
                <a:gd name="T44" fmla="*/ 0 w 27"/>
                <a:gd name="T45" fmla="*/ 0 h 226"/>
                <a:gd name="T46" fmla="*/ 0 w 27"/>
                <a:gd name="T47" fmla="*/ 0 h 226"/>
                <a:gd name="T48" fmla="*/ 0 w 27"/>
                <a:gd name="T49" fmla="*/ 0 h 226"/>
                <a:gd name="T50" fmla="*/ 0 w 27"/>
                <a:gd name="T51" fmla="*/ 0 h 226"/>
                <a:gd name="T52" fmla="*/ 0 w 27"/>
                <a:gd name="T53" fmla="*/ 0 h 226"/>
                <a:gd name="T54" fmla="*/ 0 w 27"/>
                <a:gd name="T55" fmla="*/ 0 h 226"/>
                <a:gd name="T56" fmla="*/ 0 w 27"/>
                <a:gd name="T57" fmla="*/ 0 h 226"/>
                <a:gd name="T58" fmla="*/ 0 w 27"/>
                <a:gd name="T59" fmla="*/ 0 h 226"/>
                <a:gd name="T60" fmla="*/ 0 w 27"/>
                <a:gd name="T61" fmla="*/ 0 h 22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"/>
                <a:gd name="T94" fmla="*/ 0 h 226"/>
                <a:gd name="T95" fmla="*/ 27 w 27"/>
                <a:gd name="T96" fmla="*/ 226 h 22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" h="226">
                  <a:moveTo>
                    <a:pt x="0" y="167"/>
                  </a:moveTo>
                  <a:lnTo>
                    <a:pt x="0" y="173"/>
                  </a:lnTo>
                  <a:lnTo>
                    <a:pt x="0" y="183"/>
                  </a:lnTo>
                  <a:lnTo>
                    <a:pt x="0" y="203"/>
                  </a:lnTo>
                  <a:lnTo>
                    <a:pt x="0" y="222"/>
                  </a:lnTo>
                  <a:lnTo>
                    <a:pt x="2" y="226"/>
                  </a:lnTo>
                  <a:lnTo>
                    <a:pt x="4" y="223"/>
                  </a:lnTo>
                  <a:lnTo>
                    <a:pt x="8" y="217"/>
                  </a:lnTo>
                  <a:lnTo>
                    <a:pt x="16" y="205"/>
                  </a:lnTo>
                  <a:lnTo>
                    <a:pt x="24" y="193"/>
                  </a:lnTo>
                  <a:lnTo>
                    <a:pt x="27" y="189"/>
                  </a:lnTo>
                  <a:lnTo>
                    <a:pt x="25" y="179"/>
                  </a:lnTo>
                  <a:lnTo>
                    <a:pt x="23" y="158"/>
                  </a:lnTo>
                  <a:lnTo>
                    <a:pt x="19" y="117"/>
                  </a:lnTo>
                  <a:lnTo>
                    <a:pt x="15" y="75"/>
                  </a:lnTo>
                  <a:lnTo>
                    <a:pt x="14" y="64"/>
                  </a:lnTo>
                  <a:lnTo>
                    <a:pt x="14" y="60"/>
                  </a:lnTo>
                  <a:lnTo>
                    <a:pt x="14" y="51"/>
                  </a:lnTo>
                  <a:lnTo>
                    <a:pt x="14" y="32"/>
                  </a:lnTo>
                  <a:lnTo>
                    <a:pt x="14" y="13"/>
                  </a:lnTo>
                  <a:lnTo>
                    <a:pt x="14" y="8"/>
                  </a:lnTo>
                  <a:lnTo>
                    <a:pt x="10" y="7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43"/>
                  </a:lnTo>
                  <a:lnTo>
                    <a:pt x="0" y="99"/>
                  </a:lnTo>
                  <a:lnTo>
                    <a:pt x="0" y="154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1" name="Freeform 316"/>
            <p:cNvSpPr>
              <a:spLocks/>
            </p:cNvSpPr>
            <p:nvPr/>
          </p:nvSpPr>
          <p:spPr bwMode="auto">
            <a:xfrm>
              <a:off x="4892" y="2187"/>
              <a:ext cx="19" cy="91"/>
            </a:xfrm>
            <a:custGeom>
              <a:avLst/>
              <a:gdLst>
                <a:gd name="T0" fmla="*/ 0 w 50"/>
                <a:gd name="T1" fmla="*/ 0 h 209"/>
                <a:gd name="T2" fmla="*/ 0 w 50"/>
                <a:gd name="T3" fmla="*/ 0 h 209"/>
                <a:gd name="T4" fmla="*/ 0 w 50"/>
                <a:gd name="T5" fmla="*/ 0 h 209"/>
                <a:gd name="T6" fmla="*/ 0 w 50"/>
                <a:gd name="T7" fmla="*/ 0 h 209"/>
                <a:gd name="T8" fmla="*/ 0 w 50"/>
                <a:gd name="T9" fmla="*/ 0 h 209"/>
                <a:gd name="T10" fmla="*/ 0 w 50"/>
                <a:gd name="T11" fmla="*/ 0 h 209"/>
                <a:gd name="T12" fmla="*/ 0 w 50"/>
                <a:gd name="T13" fmla="*/ 0 h 209"/>
                <a:gd name="T14" fmla="*/ 0 w 50"/>
                <a:gd name="T15" fmla="*/ 0 h 209"/>
                <a:gd name="T16" fmla="*/ 0 w 50"/>
                <a:gd name="T17" fmla="*/ 0 h 209"/>
                <a:gd name="T18" fmla="*/ 0 w 50"/>
                <a:gd name="T19" fmla="*/ 0 h 209"/>
                <a:gd name="T20" fmla="*/ 0 w 50"/>
                <a:gd name="T21" fmla="*/ 0 h 209"/>
                <a:gd name="T22" fmla="*/ 0 w 50"/>
                <a:gd name="T23" fmla="*/ 0 h 209"/>
                <a:gd name="T24" fmla="*/ 0 w 50"/>
                <a:gd name="T25" fmla="*/ 0 h 209"/>
                <a:gd name="T26" fmla="*/ 0 w 50"/>
                <a:gd name="T27" fmla="*/ 0 h 209"/>
                <a:gd name="T28" fmla="*/ 0 w 50"/>
                <a:gd name="T29" fmla="*/ 0 h 209"/>
                <a:gd name="T30" fmla="*/ 0 w 50"/>
                <a:gd name="T31" fmla="*/ 0 h 209"/>
                <a:gd name="T32" fmla="*/ 0 w 50"/>
                <a:gd name="T33" fmla="*/ 0 h 209"/>
                <a:gd name="T34" fmla="*/ 0 w 50"/>
                <a:gd name="T35" fmla="*/ 0 h 209"/>
                <a:gd name="T36" fmla="*/ 0 w 50"/>
                <a:gd name="T37" fmla="*/ 0 h 209"/>
                <a:gd name="T38" fmla="*/ 0 w 50"/>
                <a:gd name="T39" fmla="*/ 0 h 209"/>
                <a:gd name="T40" fmla="*/ 0 w 50"/>
                <a:gd name="T41" fmla="*/ 0 h 209"/>
                <a:gd name="T42" fmla="*/ 0 w 50"/>
                <a:gd name="T43" fmla="*/ 0 h 209"/>
                <a:gd name="T44" fmla="*/ 0 w 50"/>
                <a:gd name="T45" fmla="*/ 0 h 209"/>
                <a:gd name="T46" fmla="*/ 0 w 50"/>
                <a:gd name="T47" fmla="*/ 0 h 209"/>
                <a:gd name="T48" fmla="*/ 0 w 50"/>
                <a:gd name="T49" fmla="*/ 0 h 209"/>
                <a:gd name="T50" fmla="*/ 0 w 50"/>
                <a:gd name="T51" fmla="*/ 0 h 209"/>
                <a:gd name="T52" fmla="*/ 0 w 50"/>
                <a:gd name="T53" fmla="*/ 0 h 209"/>
                <a:gd name="T54" fmla="*/ 0 w 50"/>
                <a:gd name="T55" fmla="*/ 0 h 209"/>
                <a:gd name="T56" fmla="*/ 0 w 50"/>
                <a:gd name="T57" fmla="*/ 0 h 209"/>
                <a:gd name="T58" fmla="*/ 0 w 50"/>
                <a:gd name="T59" fmla="*/ 0 h 209"/>
                <a:gd name="T60" fmla="*/ 0 w 50"/>
                <a:gd name="T61" fmla="*/ 0 h 209"/>
                <a:gd name="T62" fmla="*/ 0 w 50"/>
                <a:gd name="T63" fmla="*/ 0 h 20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0"/>
                <a:gd name="T97" fmla="*/ 0 h 209"/>
                <a:gd name="T98" fmla="*/ 50 w 50"/>
                <a:gd name="T99" fmla="*/ 209 h 20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0" h="209">
                  <a:moveTo>
                    <a:pt x="25" y="50"/>
                  </a:moveTo>
                  <a:lnTo>
                    <a:pt x="24" y="62"/>
                  </a:lnTo>
                  <a:lnTo>
                    <a:pt x="23" y="84"/>
                  </a:lnTo>
                  <a:lnTo>
                    <a:pt x="22" y="128"/>
                  </a:lnTo>
                  <a:lnTo>
                    <a:pt x="21" y="172"/>
                  </a:lnTo>
                  <a:lnTo>
                    <a:pt x="21" y="182"/>
                  </a:lnTo>
                  <a:lnTo>
                    <a:pt x="19" y="185"/>
                  </a:lnTo>
                  <a:lnTo>
                    <a:pt x="15" y="190"/>
                  </a:lnTo>
                  <a:lnTo>
                    <a:pt x="8" y="199"/>
                  </a:lnTo>
                  <a:lnTo>
                    <a:pt x="1" y="207"/>
                  </a:lnTo>
                  <a:lnTo>
                    <a:pt x="0" y="209"/>
                  </a:lnTo>
                  <a:lnTo>
                    <a:pt x="2" y="209"/>
                  </a:lnTo>
                  <a:lnTo>
                    <a:pt x="8" y="209"/>
                  </a:lnTo>
                  <a:lnTo>
                    <a:pt x="20" y="209"/>
                  </a:lnTo>
                  <a:lnTo>
                    <a:pt x="31" y="209"/>
                  </a:lnTo>
                  <a:lnTo>
                    <a:pt x="34" y="209"/>
                  </a:lnTo>
                  <a:lnTo>
                    <a:pt x="35" y="196"/>
                  </a:lnTo>
                  <a:lnTo>
                    <a:pt x="37" y="167"/>
                  </a:lnTo>
                  <a:lnTo>
                    <a:pt x="43" y="110"/>
                  </a:lnTo>
                  <a:lnTo>
                    <a:pt x="48" y="55"/>
                  </a:lnTo>
                  <a:lnTo>
                    <a:pt x="50" y="41"/>
                  </a:lnTo>
                  <a:lnTo>
                    <a:pt x="47" y="37"/>
                  </a:lnTo>
                  <a:lnTo>
                    <a:pt x="41" y="30"/>
                  </a:lnTo>
                  <a:lnTo>
                    <a:pt x="29" y="17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6" y="13"/>
                  </a:lnTo>
                  <a:lnTo>
                    <a:pt x="21" y="30"/>
                  </a:lnTo>
                  <a:lnTo>
                    <a:pt x="24" y="47"/>
                  </a:lnTo>
                  <a:lnTo>
                    <a:pt x="25" y="5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2" name="Freeform 317"/>
            <p:cNvSpPr>
              <a:spLocks/>
            </p:cNvSpPr>
            <p:nvPr/>
          </p:nvSpPr>
          <p:spPr bwMode="auto">
            <a:xfrm>
              <a:off x="4992" y="2182"/>
              <a:ext cx="84" cy="88"/>
            </a:xfrm>
            <a:custGeom>
              <a:avLst/>
              <a:gdLst>
                <a:gd name="T0" fmla="*/ 0 w 205"/>
                <a:gd name="T1" fmla="*/ 0 h 199"/>
                <a:gd name="T2" fmla="*/ 0 w 205"/>
                <a:gd name="T3" fmla="*/ 0 h 199"/>
                <a:gd name="T4" fmla="*/ 0 w 205"/>
                <a:gd name="T5" fmla="*/ 0 h 199"/>
                <a:gd name="T6" fmla="*/ 0 w 205"/>
                <a:gd name="T7" fmla="*/ 0 h 199"/>
                <a:gd name="T8" fmla="*/ 0 w 205"/>
                <a:gd name="T9" fmla="*/ 0 h 199"/>
                <a:gd name="T10" fmla="*/ 0 w 205"/>
                <a:gd name="T11" fmla="*/ 0 h 199"/>
                <a:gd name="T12" fmla="*/ 0 w 205"/>
                <a:gd name="T13" fmla="*/ 0 h 199"/>
                <a:gd name="T14" fmla="*/ 0 w 205"/>
                <a:gd name="T15" fmla="*/ 0 h 199"/>
                <a:gd name="T16" fmla="*/ 0 w 205"/>
                <a:gd name="T17" fmla="*/ 0 h 199"/>
                <a:gd name="T18" fmla="*/ 0 w 205"/>
                <a:gd name="T19" fmla="*/ 0 h 199"/>
                <a:gd name="T20" fmla="*/ 0 w 205"/>
                <a:gd name="T21" fmla="*/ 0 h 199"/>
                <a:gd name="T22" fmla="*/ 0 w 205"/>
                <a:gd name="T23" fmla="*/ 0 h 199"/>
                <a:gd name="T24" fmla="*/ 0 w 205"/>
                <a:gd name="T25" fmla="*/ 0 h 199"/>
                <a:gd name="T26" fmla="*/ 0 w 205"/>
                <a:gd name="T27" fmla="*/ 0 h 199"/>
                <a:gd name="T28" fmla="*/ 0 w 205"/>
                <a:gd name="T29" fmla="*/ 0 h 199"/>
                <a:gd name="T30" fmla="*/ 0 w 205"/>
                <a:gd name="T31" fmla="*/ 0 h 199"/>
                <a:gd name="T32" fmla="*/ 0 w 205"/>
                <a:gd name="T33" fmla="*/ 0 h 199"/>
                <a:gd name="T34" fmla="*/ 0 w 205"/>
                <a:gd name="T35" fmla="*/ 0 h 199"/>
                <a:gd name="T36" fmla="*/ 0 w 205"/>
                <a:gd name="T37" fmla="*/ 0 h 199"/>
                <a:gd name="T38" fmla="*/ 0 w 205"/>
                <a:gd name="T39" fmla="*/ 0 h 199"/>
                <a:gd name="T40" fmla="*/ 0 w 205"/>
                <a:gd name="T41" fmla="*/ 0 h 199"/>
                <a:gd name="T42" fmla="*/ 0 w 205"/>
                <a:gd name="T43" fmla="*/ 0 h 199"/>
                <a:gd name="T44" fmla="*/ 0 w 205"/>
                <a:gd name="T45" fmla="*/ 0 h 199"/>
                <a:gd name="T46" fmla="*/ 0 w 205"/>
                <a:gd name="T47" fmla="*/ 0 h 199"/>
                <a:gd name="T48" fmla="*/ 0 w 205"/>
                <a:gd name="T49" fmla="*/ 0 h 199"/>
                <a:gd name="T50" fmla="*/ 0 w 205"/>
                <a:gd name="T51" fmla="*/ 0 h 199"/>
                <a:gd name="T52" fmla="*/ 0 w 205"/>
                <a:gd name="T53" fmla="*/ 0 h 199"/>
                <a:gd name="T54" fmla="*/ 0 w 205"/>
                <a:gd name="T55" fmla="*/ 0 h 199"/>
                <a:gd name="T56" fmla="*/ 0 w 205"/>
                <a:gd name="T57" fmla="*/ 0 h 199"/>
                <a:gd name="T58" fmla="*/ 0 w 205"/>
                <a:gd name="T59" fmla="*/ 0 h 199"/>
                <a:gd name="T60" fmla="*/ 0 w 205"/>
                <a:gd name="T61" fmla="*/ 0 h 199"/>
                <a:gd name="T62" fmla="*/ 0 w 205"/>
                <a:gd name="T63" fmla="*/ 0 h 199"/>
                <a:gd name="T64" fmla="*/ 0 w 205"/>
                <a:gd name="T65" fmla="*/ 0 h 199"/>
                <a:gd name="T66" fmla="*/ 0 w 205"/>
                <a:gd name="T67" fmla="*/ 0 h 199"/>
                <a:gd name="T68" fmla="*/ 0 w 205"/>
                <a:gd name="T69" fmla="*/ 0 h 199"/>
                <a:gd name="T70" fmla="*/ 0 w 205"/>
                <a:gd name="T71" fmla="*/ 0 h 199"/>
                <a:gd name="T72" fmla="*/ 0 w 205"/>
                <a:gd name="T73" fmla="*/ 0 h 199"/>
                <a:gd name="T74" fmla="*/ 0 w 205"/>
                <a:gd name="T75" fmla="*/ 0 h 199"/>
                <a:gd name="T76" fmla="*/ 0 w 205"/>
                <a:gd name="T77" fmla="*/ 0 h 199"/>
                <a:gd name="T78" fmla="*/ 0 w 205"/>
                <a:gd name="T79" fmla="*/ 0 h 199"/>
                <a:gd name="T80" fmla="*/ 0 w 205"/>
                <a:gd name="T81" fmla="*/ 0 h 199"/>
                <a:gd name="T82" fmla="*/ 0 w 205"/>
                <a:gd name="T83" fmla="*/ 0 h 199"/>
                <a:gd name="T84" fmla="*/ 0 w 205"/>
                <a:gd name="T85" fmla="*/ 0 h 199"/>
                <a:gd name="T86" fmla="*/ 0 w 205"/>
                <a:gd name="T87" fmla="*/ 0 h 199"/>
                <a:gd name="T88" fmla="*/ 0 w 205"/>
                <a:gd name="T89" fmla="*/ 0 h 199"/>
                <a:gd name="T90" fmla="*/ 0 w 205"/>
                <a:gd name="T91" fmla="*/ 0 h 199"/>
                <a:gd name="T92" fmla="*/ 0 w 205"/>
                <a:gd name="T93" fmla="*/ 0 h 199"/>
                <a:gd name="T94" fmla="*/ 0 w 205"/>
                <a:gd name="T95" fmla="*/ 0 h 1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05"/>
                <a:gd name="T145" fmla="*/ 0 h 199"/>
                <a:gd name="T146" fmla="*/ 205 w 205"/>
                <a:gd name="T147" fmla="*/ 199 h 1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05" h="199">
                  <a:moveTo>
                    <a:pt x="117" y="101"/>
                  </a:moveTo>
                  <a:lnTo>
                    <a:pt x="119" y="100"/>
                  </a:lnTo>
                  <a:lnTo>
                    <a:pt x="123" y="97"/>
                  </a:lnTo>
                  <a:lnTo>
                    <a:pt x="132" y="92"/>
                  </a:lnTo>
                  <a:lnTo>
                    <a:pt x="142" y="87"/>
                  </a:lnTo>
                  <a:lnTo>
                    <a:pt x="146" y="85"/>
                  </a:lnTo>
                  <a:lnTo>
                    <a:pt x="145" y="89"/>
                  </a:lnTo>
                  <a:lnTo>
                    <a:pt x="145" y="95"/>
                  </a:lnTo>
                  <a:lnTo>
                    <a:pt x="145" y="107"/>
                  </a:lnTo>
                  <a:lnTo>
                    <a:pt x="145" y="119"/>
                  </a:lnTo>
                  <a:lnTo>
                    <a:pt x="145" y="122"/>
                  </a:lnTo>
                  <a:lnTo>
                    <a:pt x="157" y="123"/>
                  </a:lnTo>
                  <a:lnTo>
                    <a:pt x="175" y="129"/>
                  </a:lnTo>
                  <a:lnTo>
                    <a:pt x="187" y="139"/>
                  </a:lnTo>
                  <a:lnTo>
                    <a:pt x="195" y="154"/>
                  </a:lnTo>
                  <a:lnTo>
                    <a:pt x="199" y="171"/>
                  </a:lnTo>
                  <a:lnTo>
                    <a:pt x="202" y="190"/>
                  </a:lnTo>
                  <a:lnTo>
                    <a:pt x="205" y="199"/>
                  </a:lnTo>
                  <a:lnTo>
                    <a:pt x="201" y="195"/>
                  </a:lnTo>
                  <a:lnTo>
                    <a:pt x="193" y="187"/>
                  </a:lnTo>
                  <a:lnTo>
                    <a:pt x="179" y="169"/>
                  </a:lnTo>
                  <a:lnTo>
                    <a:pt x="166" y="152"/>
                  </a:lnTo>
                  <a:lnTo>
                    <a:pt x="163" y="147"/>
                  </a:lnTo>
                  <a:lnTo>
                    <a:pt x="153" y="144"/>
                  </a:lnTo>
                  <a:lnTo>
                    <a:pt x="138" y="138"/>
                  </a:lnTo>
                  <a:lnTo>
                    <a:pt x="121" y="125"/>
                  </a:lnTo>
                  <a:lnTo>
                    <a:pt x="103" y="107"/>
                  </a:lnTo>
                  <a:lnTo>
                    <a:pt x="97" y="101"/>
                  </a:lnTo>
                  <a:lnTo>
                    <a:pt x="95" y="98"/>
                  </a:lnTo>
                  <a:lnTo>
                    <a:pt x="93" y="90"/>
                  </a:lnTo>
                  <a:lnTo>
                    <a:pt x="89" y="74"/>
                  </a:lnTo>
                  <a:lnTo>
                    <a:pt x="85" y="58"/>
                  </a:lnTo>
                  <a:lnTo>
                    <a:pt x="84" y="54"/>
                  </a:lnTo>
                  <a:lnTo>
                    <a:pt x="76" y="50"/>
                  </a:lnTo>
                  <a:lnTo>
                    <a:pt x="61" y="44"/>
                  </a:lnTo>
                  <a:lnTo>
                    <a:pt x="33" y="31"/>
                  </a:lnTo>
                  <a:lnTo>
                    <a:pt x="6" y="18"/>
                  </a:lnTo>
                  <a:lnTo>
                    <a:pt x="0" y="14"/>
                  </a:lnTo>
                  <a:lnTo>
                    <a:pt x="13" y="5"/>
                  </a:lnTo>
                  <a:lnTo>
                    <a:pt x="26" y="0"/>
                  </a:lnTo>
                  <a:lnTo>
                    <a:pt x="39" y="1"/>
                  </a:lnTo>
                  <a:lnTo>
                    <a:pt x="50" y="5"/>
                  </a:lnTo>
                  <a:lnTo>
                    <a:pt x="61" y="13"/>
                  </a:lnTo>
                  <a:lnTo>
                    <a:pt x="72" y="23"/>
                  </a:lnTo>
                  <a:lnTo>
                    <a:pt x="90" y="49"/>
                  </a:lnTo>
                  <a:lnTo>
                    <a:pt x="105" y="78"/>
                  </a:lnTo>
                  <a:lnTo>
                    <a:pt x="117" y="10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3" name="Freeform 318"/>
            <p:cNvSpPr>
              <a:spLocks/>
            </p:cNvSpPr>
            <p:nvPr/>
          </p:nvSpPr>
          <p:spPr bwMode="auto">
            <a:xfrm>
              <a:off x="5080" y="2262"/>
              <a:ext cx="31" cy="37"/>
            </a:xfrm>
            <a:custGeom>
              <a:avLst/>
              <a:gdLst>
                <a:gd name="T0" fmla="*/ 0 w 78"/>
                <a:gd name="T1" fmla="*/ 0 h 82"/>
                <a:gd name="T2" fmla="*/ 0 w 78"/>
                <a:gd name="T3" fmla="*/ 0 h 82"/>
                <a:gd name="T4" fmla="*/ 0 w 78"/>
                <a:gd name="T5" fmla="*/ 0 h 82"/>
                <a:gd name="T6" fmla="*/ 0 w 78"/>
                <a:gd name="T7" fmla="*/ 0 h 82"/>
                <a:gd name="T8" fmla="*/ 0 w 78"/>
                <a:gd name="T9" fmla="*/ 0 h 82"/>
                <a:gd name="T10" fmla="*/ 0 w 78"/>
                <a:gd name="T11" fmla="*/ 0 h 82"/>
                <a:gd name="T12" fmla="*/ 0 w 78"/>
                <a:gd name="T13" fmla="*/ 0 h 82"/>
                <a:gd name="T14" fmla="*/ 0 w 78"/>
                <a:gd name="T15" fmla="*/ 0 h 82"/>
                <a:gd name="T16" fmla="*/ 0 w 78"/>
                <a:gd name="T17" fmla="*/ 0 h 82"/>
                <a:gd name="T18" fmla="*/ 0 w 78"/>
                <a:gd name="T19" fmla="*/ 0 h 82"/>
                <a:gd name="T20" fmla="*/ 0 w 78"/>
                <a:gd name="T21" fmla="*/ 0 h 82"/>
                <a:gd name="T22" fmla="*/ 0 w 78"/>
                <a:gd name="T23" fmla="*/ 0 h 82"/>
                <a:gd name="T24" fmla="*/ 0 w 78"/>
                <a:gd name="T25" fmla="*/ 0 h 82"/>
                <a:gd name="T26" fmla="*/ 0 w 78"/>
                <a:gd name="T27" fmla="*/ 0 h 82"/>
                <a:gd name="T28" fmla="*/ 0 w 78"/>
                <a:gd name="T29" fmla="*/ 0 h 82"/>
                <a:gd name="T30" fmla="*/ 0 w 78"/>
                <a:gd name="T31" fmla="*/ 0 h 82"/>
                <a:gd name="T32" fmla="*/ 0 w 78"/>
                <a:gd name="T33" fmla="*/ 0 h 82"/>
                <a:gd name="T34" fmla="*/ 0 w 78"/>
                <a:gd name="T35" fmla="*/ 0 h 82"/>
                <a:gd name="T36" fmla="*/ 0 w 78"/>
                <a:gd name="T37" fmla="*/ 0 h 82"/>
                <a:gd name="T38" fmla="*/ 0 w 78"/>
                <a:gd name="T39" fmla="*/ 0 h 82"/>
                <a:gd name="T40" fmla="*/ 0 w 78"/>
                <a:gd name="T41" fmla="*/ 0 h 82"/>
                <a:gd name="T42" fmla="*/ 0 w 78"/>
                <a:gd name="T43" fmla="*/ 0 h 82"/>
                <a:gd name="T44" fmla="*/ 0 w 78"/>
                <a:gd name="T45" fmla="*/ 0 h 82"/>
                <a:gd name="T46" fmla="*/ 0 w 78"/>
                <a:gd name="T47" fmla="*/ 0 h 82"/>
                <a:gd name="T48" fmla="*/ 0 w 78"/>
                <a:gd name="T49" fmla="*/ 0 h 82"/>
                <a:gd name="T50" fmla="*/ 0 w 78"/>
                <a:gd name="T51" fmla="*/ 0 h 82"/>
                <a:gd name="T52" fmla="*/ 0 w 78"/>
                <a:gd name="T53" fmla="*/ 0 h 82"/>
                <a:gd name="T54" fmla="*/ 0 w 78"/>
                <a:gd name="T55" fmla="*/ 0 h 82"/>
                <a:gd name="T56" fmla="*/ 0 w 78"/>
                <a:gd name="T57" fmla="*/ 0 h 82"/>
                <a:gd name="T58" fmla="*/ 0 w 78"/>
                <a:gd name="T59" fmla="*/ 0 h 82"/>
                <a:gd name="T60" fmla="*/ 0 w 78"/>
                <a:gd name="T61" fmla="*/ 0 h 82"/>
                <a:gd name="T62" fmla="*/ 0 w 78"/>
                <a:gd name="T63" fmla="*/ 0 h 8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8"/>
                <a:gd name="T97" fmla="*/ 0 h 82"/>
                <a:gd name="T98" fmla="*/ 78 w 78"/>
                <a:gd name="T99" fmla="*/ 82 h 8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8" h="82">
                  <a:moveTo>
                    <a:pt x="43" y="0"/>
                  </a:moveTo>
                  <a:lnTo>
                    <a:pt x="43" y="3"/>
                  </a:lnTo>
                  <a:lnTo>
                    <a:pt x="44" y="9"/>
                  </a:lnTo>
                  <a:lnTo>
                    <a:pt x="46" y="20"/>
                  </a:lnTo>
                  <a:lnTo>
                    <a:pt x="47" y="32"/>
                  </a:lnTo>
                  <a:lnTo>
                    <a:pt x="48" y="34"/>
                  </a:lnTo>
                  <a:lnTo>
                    <a:pt x="50" y="38"/>
                  </a:lnTo>
                  <a:lnTo>
                    <a:pt x="55" y="45"/>
                  </a:lnTo>
                  <a:lnTo>
                    <a:pt x="64" y="59"/>
                  </a:lnTo>
                  <a:lnTo>
                    <a:pt x="74" y="73"/>
                  </a:lnTo>
                  <a:lnTo>
                    <a:pt x="78" y="76"/>
                  </a:lnTo>
                  <a:lnTo>
                    <a:pt x="76" y="77"/>
                  </a:lnTo>
                  <a:lnTo>
                    <a:pt x="74" y="78"/>
                  </a:lnTo>
                  <a:lnTo>
                    <a:pt x="64" y="82"/>
                  </a:lnTo>
                  <a:lnTo>
                    <a:pt x="57" y="81"/>
                  </a:lnTo>
                  <a:lnTo>
                    <a:pt x="49" y="77"/>
                  </a:lnTo>
                  <a:lnTo>
                    <a:pt x="46" y="73"/>
                  </a:lnTo>
                  <a:lnTo>
                    <a:pt x="41" y="69"/>
                  </a:lnTo>
                  <a:lnTo>
                    <a:pt x="32" y="59"/>
                  </a:lnTo>
                  <a:lnTo>
                    <a:pt x="13" y="38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2" y="5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30" y="3"/>
                  </a:lnTo>
                  <a:lnTo>
                    <a:pt x="40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4" name="Freeform 319"/>
            <p:cNvSpPr>
              <a:spLocks/>
            </p:cNvSpPr>
            <p:nvPr/>
          </p:nvSpPr>
          <p:spPr bwMode="auto">
            <a:xfrm>
              <a:off x="4930" y="2301"/>
              <a:ext cx="16" cy="67"/>
            </a:xfrm>
            <a:custGeom>
              <a:avLst/>
              <a:gdLst>
                <a:gd name="T0" fmla="*/ 0 w 37"/>
                <a:gd name="T1" fmla="*/ 0 h 152"/>
                <a:gd name="T2" fmla="*/ 0 w 37"/>
                <a:gd name="T3" fmla="*/ 0 h 152"/>
                <a:gd name="T4" fmla="*/ 0 w 37"/>
                <a:gd name="T5" fmla="*/ 0 h 152"/>
                <a:gd name="T6" fmla="*/ 0 w 37"/>
                <a:gd name="T7" fmla="*/ 0 h 152"/>
                <a:gd name="T8" fmla="*/ 0 w 37"/>
                <a:gd name="T9" fmla="*/ 0 h 152"/>
                <a:gd name="T10" fmla="*/ 0 w 37"/>
                <a:gd name="T11" fmla="*/ 0 h 152"/>
                <a:gd name="T12" fmla="*/ 0 w 37"/>
                <a:gd name="T13" fmla="*/ 0 h 152"/>
                <a:gd name="T14" fmla="*/ 0 w 37"/>
                <a:gd name="T15" fmla="*/ 0 h 152"/>
                <a:gd name="T16" fmla="*/ 0 w 37"/>
                <a:gd name="T17" fmla="*/ 0 h 152"/>
                <a:gd name="T18" fmla="*/ 0 w 37"/>
                <a:gd name="T19" fmla="*/ 0 h 152"/>
                <a:gd name="T20" fmla="*/ 0 w 37"/>
                <a:gd name="T21" fmla="*/ 0 h 152"/>
                <a:gd name="T22" fmla="*/ 0 w 37"/>
                <a:gd name="T23" fmla="*/ 0 h 152"/>
                <a:gd name="T24" fmla="*/ 0 w 37"/>
                <a:gd name="T25" fmla="*/ 0 h 152"/>
                <a:gd name="T26" fmla="*/ 0 w 37"/>
                <a:gd name="T27" fmla="*/ 0 h 152"/>
                <a:gd name="T28" fmla="*/ 0 w 37"/>
                <a:gd name="T29" fmla="*/ 0 h 152"/>
                <a:gd name="T30" fmla="*/ 0 w 37"/>
                <a:gd name="T31" fmla="*/ 0 h 152"/>
                <a:gd name="T32" fmla="*/ 0 w 37"/>
                <a:gd name="T33" fmla="*/ 0 h 152"/>
                <a:gd name="T34" fmla="*/ 0 w 37"/>
                <a:gd name="T35" fmla="*/ 0 h 152"/>
                <a:gd name="T36" fmla="*/ 0 w 37"/>
                <a:gd name="T37" fmla="*/ 0 h 152"/>
                <a:gd name="T38" fmla="*/ 0 w 37"/>
                <a:gd name="T39" fmla="*/ 0 h 152"/>
                <a:gd name="T40" fmla="*/ 0 w 37"/>
                <a:gd name="T41" fmla="*/ 0 h 152"/>
                <a:gd name="T42" fmla="*/ 0 w 37"/>
                <a:gd name="T43" fmla="*/ 0 h 152"/>
                <a:gd name="T44" fmla="*/ 0 w 37"/>
                <a:gd name="T45" fmla="*/ 0 h 152"/>
                <a:gd name="T46" fmla="*/ 0 w 37"/>
                <a:gd name="T47" fmla="*/ 0 h 152"/>
                <a:gd name="T48" fmla="*/ 0 w 37"/>
                <a:gd name="T49" fmla="*/ 0 h 152"/>
                <a:gd name="T50" fmla="*/ 0 w 37"/>
                <a:gd name="T51" fmla="*/ 0 h 152"/>
                <a:gd name="T52" fmla="*/ 0 w 37"/>
                <a:gd name="T53" fmla="*/ 0 h 152"/>
                <a:gd name="T54" fmla="*/ 0 w 37"/>
                <a:gd name="T55" fmla="*/ 0 h 152"/>
                <a:gd name="T56" fmla="*/ 0 w 37"/>
                <a:gd name="T57" fmla="*/ 0 h 152"/>
                <a:gd name="T58" fmla="*/ 0 w 37"/>
                <a:gd name="T59" fmla="*/ 0 h 152"/>
                <a:gd name="T60" fmla="*/ 0 w 37"/>
                <a:gd name="T61" fmla="*/ 0 h 152"/>
                <a:gd name="T62" fmla="*/ 0 w 37"/>
                <a:gd name="T63" fmla="*/ 0 h 152"/>
                <a:gd name="T64" fmla="*/ 0 w 37"/>
                <a:gd name="T65" fmla="*/ 0 h 152"/>
                <a:gd name="T66" fmla="*/ 0 w 37"/>
                <a:gd name="T67" fmla="*/ 0 h 152"/>
                <a:gd name="T68" fmla="*/ 0 w 37"/>
                <a:gd name="T69" fmla="*/ 0 h 152"/>
                <a:gd name="T70" fmla="*/ 0 w 37"/>
                <a:gd name="T71" fmla="*/ 0 h 152"/>
                <a:gd name="T72" fmla="*/ 0 w 37"/>
                <a:gd name="T73" fmla="*/ 0 h 152"/>
                <a:gd name="T74" fmla="*/ 0 w 37"/>
                <a:gd name="T75" fmla="*/ 0 h 152"/>
                <a:gd name="T76" fmla="*/ 0 w 37"/>
                <a:gd name="T77" fmla="*/ 0 h 15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152"/>
                <a:gd name="T119" fmla="*/ 37 w 37"/>
                <a:gd name="T120" fmla="*/ 152 h 15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152">
                  <a:moveTo>
                    <a:pt x="10" y="25"/>
                  </a:moveTo>
                  <a:lnTo>
                    <a:pt x="8" y="30"/>
                  </a:lnTo>
                  <a:lnTo>
                    <a:pt x="6" y="35"/>
                  </a:lnTo>
                  <a:lnTo>
                    <a:pt x="6" y="46"/>
                  </a:lnTo>
                  <a:lnTo>
                    <a:pt x="6" y="59"/>
                  </a:lnTo>
                  <a:lnTo>
                    <a:pt x="9" y="81"/>
                  </a:lnTo>
                  <a:lnTo>
                    <a:pt x="10" y="89"/>
                  </a:lnTo>
                  <a:lnTo>
                    <a:pt x="10" y="92"/>
                  </a:lnTo>
                  <a:lnTo>
                    <a:pt x="11" y="97"/>
                  </a:lnTo>
                  <a:lnTo>
                    <a:pt x="15" y="109"/>
                  </a:lnTo>
                  <a:lnTo>
                    <a:pt x="17" y="122"/>
                  </a:lnTo>
                  <a:lnTo>
                    <a:pt x="17" y="124"/>
                  </a:lnTo>
                  <a:lnTo>
                    <a:pt x="16" y="127"/>
                  </a:lnTo>
                  <a:lnTo>
                    <a:pt x="15" y="130"/>
                  </a:lnTo>
                  <a:lnTo>
                    <a:pt x="13" y="132"/>
                  </a:lnTo>
                  <a:lnTo>
                    <a:pt x="10" y="136"/>
                  </a:lnTo>
                  <a:lnTo>
                    <a:pt x="6" y="139"/>
                  </a:lnTo>
                  <a:lnTo>
                    <a:pt x="0" y="141"/>
                  </a:lnTo>
                  <a:lnTo>
                    <a:pt x="1" y="142"/>
                  </a:lnTo>
                  <a:lnTo>
                    <a:pt x="3" y="144"/>
                  </a:lnTo>
                  <a:lnTo>
                    <a:pt x="8" y="148"/>
                  </a:lnTo>
                  <a:lnTo>
                    <a:pt x="12" y="152"/>
                  </a:lnTo>
                  <a:lnTo>
                    <a:pt x="13" y="152"/>
                  </a:lnTo>
                  <a:lnTo>
                    <a:pt x="15" y="152"/>
                  </a:lnTo>
                  <a:lnTo>
                    <a:pt x="19" y="152"/>
                  </a:lnTo>
                  <a:lnTo>
                    <a:pt x="27" y="152"/>
                  </a:lnTo>
                  <a:lnTo>
                    <a:pt x="35" y="152"/>
                  </a:lnTo>
                  <a:lnTo>
                    <a:pt x="37" y="152"/>
                  </a:lnTo>
                  <a:lnTo>
                    <a:pt x="35" y="140"/>
                  </a:lnTo>
                  <a:lnTo>
                    <a:pt x="31" y="114"/>
                  </a:lnTo>
                  <a:lnTo>
                    <a:pt x="24" y="63"/>
                  </a:lnTo>
                  <a:lnTo>
                    <a:pt x="16" y="14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0"/>
                  </a:lnTo>
                  <a:lnTo>
                    <a:pt x="11" y="22"/>
                  </a:lnTo>
                  <a:lnTo>
                    <a:pt x="10" y="25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5" name="Freeform 320"/>
            <p:cNvSpPr>
              <a:spLocks/>
            </p:cNvSpPr>
            <p:nvPr/>
          </p:nvSpPr>
          <p:spPr bwMode="auto">
            <a:xfrm>
              <a:off x="4966" y="2306"/>
              <a:ext cx="21" cy="76"/>
            </a:xfrm>
            <a:custGeom>
              <a:avLst/>
              <a:gdLst>
                <a:gd name="T0" fmla="*/ 0 w 49"/>
                <a:gd name="T1" fmla="*/ 0 h 174"/>
                <a:gd name="T2" fmla="*/ 0 w 49"/>
                <a:gd name="T3" fmla="*/ 0 h 174"/>
                <a:gd name="T4" fmla="*/ 0 w 49"/>
                <a:gd name="T5" fmla="*/ 0 h 174"/>
                <a:gd name="T6" fmla="*/ 0 w 49"/>
                <a:gd name="T7" fmla="*/ 0 h 174"/>
                <a:gd name="T8" fmla="*/ 0 w 49"/>
                <a:gd name="T9" fmla="*/ 0 h 174"/>
                <a:gd name="T10" fmla="*/ 0 w 49"/>
                <a:gd name="T11" fmla="*/ 0 h 174"/>
                <a:gd name="T12" fmla="*/ 0 w 49"/>
                <a:gd name="T13" fmla="*/ 0 h 174"/>
                <a:gd name="T14" fmla="*/ 0 w 49"/>
                <a:gd name="T15" fmla="*/ 0 h 174"/>
                <a:gd name="T16" fmla="*/ 0 w 49"/>
                <a:gd name="T17" fmla="*/ 0 h 174"/>
                <a:gd name="T18" fmla="*/ 0 w 49"/>
                <a:gd name="T19" fmla="*/ 0 h 174"/>
                <a:gd name="T20" fmla="*/ 0 w 49"/>
                <a:gd name="T21" fmla="*/ 0 h 174"/>
                <a:gd name="T22" fmla="*/ 0 w 49"/>
                <a:gd name="T23" fmla="*/ 0 h 174"/>
                <a:gd name="T24" fmla="*/ 0 w 49"/>
                <a:gd name="T25" fmla="*/ 0 h 174"/>
                <a:gd name="T26" fmla="*/ 0 w 49"/>
                <a:gd name="T27" fmla="*/ 0 h 174"/>
                <a:gd name="T28" fmla="*/ 0 w 49"/>
                <a:gd name="T29" fmla="*/ 0 h 174"/>
                <a:gd name="T30" fmla="*/ 0 w 49"/>
                <a:gd name="T31" fmla="*/ 0 h 174"/>
                <a:gd name="T32" fmla="*/ 0 w 49"/>
                <a:gd name="T33" fmla="*/ 0 h 174"/>
                <a:gd name="T34" fmla="*/ 0 w 49"/>
                <a:gd name="T35" fmla="*/ 0 h 174"/>
                <a:gd name="T36" fmla="*/ 0 w 49"/>
                <a:gd name="T37" fmla="*/ 0 h 174"/>
                <a:gd name="T38" fmla="*/ 0 w 49"/>
                <a:gd name="T39" fmla="*/ 0 h 174"/>
                <a:gd name="T40" fmla="*/ 0 w 49"/>
                <a:gd name="T41" fmla="*/ 0 h 174"/>
                <a:gd name="T42" fmla="*/ 0 w 49"/>
                <a:gd name="T43" fmla="*/ 0 h 174"/>
                <a:gd name="T44" fmla="*/ 0 w 49"/>
                <a:gd name="T45" fmla="*/ 0 h 174"/>
                <a:gd name="T46" fmla="*/ 0 w 49"/>
                <a:gd name="T47" fmla="*/ 0 h 174"/>
                <a:gd name="T48" fmla="*/ 0 w 49"/>
                <a:gd name="T49" fmla="*/ 0 h 174"/>
                <a:gd name="T50" fmla="*/ 0 w 49"/>
                <a:gd name="T51" fmla="*/ 0 h 174"/>
                <a:gd name="T52" fmla="*/ 0 w 49"/>
                <a:gd name="T53" fmla="*/ 0 h 174"/>
                <a:gd name="T54" fmla="*/ 0 w 49"/>
                <a:gd name="T55" fmla="*/ 0 h 174"/>
                <a:gd name="T56" fmla="*/ 0 w 49"/>
                <a:gd name="T57" fmla="*/ 0 h 174"/>
                <a:gd name="T58" fmla="*/ 0 w 49"/>
                <a:gd name="T59" fmla="*/ 0 h 174"/>
                <a:gd name="T60" fmla="*/ 0 w 49"/>
                <a:gd name="T61" fmla="*/ 0 h 174"/>
                <a:gd name="T62" fmla="*/ 0 w 49"/>
                <a:gd name="T63" fmla="*/ 0 h 174"/>
                <a:gd name="T64" fmla="*/ 0 w 49"/>
                <a:gd name="T65" fmla="*/ 0 h 174"/>
                <a:gd name="T66" fmla="*/ 0 w 49"/>
                <a:gd name="T67" fmla="*/ 0 h 174"/>
                <a:gd name="T68" fmla="*/ 0 w 49"/>
                <a:gd name="T69" fmla="*/ 0 h 174"/>
                <a:gd name="T70" fmla="*/ 0 w 49"/>
                <a:gd name="T71" fmla="*/ 0 h 174"/>
                <a:gd name="T72" fmla="*/ 0 w 49"/>
                <a:gd name="T73" fmla="*/ 0 h 1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9"/>
                <a:gd name="T112" fmla="*/ 0 h 174"/>
                <a:gd name="T113" fmla="*/ 49 w 49"/>
                <a:gd name="T114" fmla="*/ 174 h 1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9" h="174">
                  <a:moveTo>
                    <a:pt x="9" y="44"/>
                  </a:moveTo>
                  <a:lnTo>
                    <a:pt x="9" y="48"/>
                  </a:lnTo>
                  <a:lnTo>
                    <a:pt x="11" y="59"/>
                  </a:lnTo>
                  <a:lnTo>
                    <a:pt x="17" y="87"/>
                  </a:lnTo>
                  <a:lnTo>
                    <a:pt x="21" y="110"/>
                  </a:lnTo>
                  <a:lnTo>
                    <a:pt x="22" y="113"/>
                  </a:lnTo>
                  <a:lnTo>
                    <a:pt x="22" y="117"/>
                  </a:lnTo>
                  <a:lnTo>
                    <a:pt x="22" y="124"/>
                  </a:lnTo>
                  <a:lnTo>
                    <a:pt x="22" y="138"/>
                  </a:lnTo>
                  <a:lnTo>
                    <a:pt x="19" y="150"/>
                  </a:lnTo>
                  <a:lnTo>
                    <a:pt x="18" y="152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4" y="169"/>
                  </a:lnTo>
                  <a:lnTo>
                    <a:pt x="0" y="174"/>
                  </a:lnTo>
                  <a:lnTo>
                    <a:pt x="4" y="174"/>
                  </a:lnTo>
                  <a:lnTo>
                    <a:pt x="12" y="174"/>
                  </a:lnTo>
                  <a:lnTo>
                    <a:pt x="28" y="173"/>
                  </a:lnTo>
                  <a:lnTo>
                    <a:pt x="44" y="171"/>
                  </a:lnTo>
                  <a:lnTo>
                    <a:pt x="49" y="170"/>
                  </a:lnTo>
                  <a:lnTo>
                    <a:pt x="47" y="163"/>
                  </a:lnTo>
                  <a:lnTo>
                    <a:pt x="45" y="146"/>
                  </a:lnTo>
                  <a:lnTo>
                    <a:pt x="40" y="114"/>
                  </a:lnTo>
                  <a:lnTo>
                    <a:pt x="34" y="82"/>
                  </a:lnTo>
                  <a:lnTo>
                    <a:pt x="33" y="72"/>
                  </a:lnTo>
                  <a:lnTo>
                    <a:pt x="32" y="66"/>
                  </a:lnTo>
                  <a:lnTo>
                    <a:pt x="32" y="54"/>
                  </a:lnTo>
                  <a:lnTo>
                    <a:pt x="31" y="30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29" y="1"/>
                  </a:lnTo>
                  <a:lnTo>
                    <a:pt x="26" y="5"/>
                  </a:lnTo>
                  <a:lnTo>
                    <a:pt x="16" y="22"/>
                  </a:lnTo>
                  <a:lnTo>
                    <a:pt x="9" y="41"/>
                  </a:lnTo>
                  <a:lnTo>
                    <a:pt x="9" y="44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6" name="Freeform 321"/>
            <p:cNvSpPr>
              <a:spLocks/>
            </p:cNvSpPr>
            <p:nvPr/>
          </p:nvSpPr>
          <p:spPr bwMode="auto">
            <a:xfrm>
              <a:off x="5002" y="2299"/>
              <a:ext cx="22" cy="78"/>
            </a:xfrm>
            <a:custGeom>
              <a:avLst/>
              <a:gdLst>
                <a:gd name="T0" fmla="*/ 0 w 52"/>
                <a:gd name="T1" fmla="*/ 0 h 178"/>
                <a:gd name="T2" fmla="*/ 0 w 52"/>
                <a:gd name="T3" fmla="*/ 0 h 178"/>
                <a:gd name="T4" fmla="*/ 0 w 52"/>
                <a:gd name="T5" fmla="*/ 0 h 178"/>
                <a:gd name="T6" fmla="*/ 0 w 52"/>
                <a:gd name="T7" fmla="*/ 0 h 178"/>
                <a:gd name="T8" fmla="*/ 0 w 52"/>
                <a:gd name="T9" fmla="*/ 0 h 178"/>
                <a:gd name="T10" fmla="*/ 0 w 52"/>
                <a:gd name="T11" fmla="*/ 0 h 178"/>
                <a:gd name="T12" fmla="*/ 0 w 52"/>
                <a:gd name="T13" fmla="*/ 0 h 178"/>
                <a:gd name="T14" fmla="*/ 0 w 52"/>
                <a:gd name="T15" fmla="*/ 0 h 178"/>
                <a:gd name="T16" fmla="*/ 0 w 52"/>
                <a:gd name="T17" fmla="*/ 0 h 178"/>
                <a:gd name="T18" fmla="*/ 0 w 52"/>
                <a:gd name="T19" fmla="*/ 0 h 178"/>
                <a:gd name="T20" fmla="*/ 0 w 52"/>
                <a:gd name="T21" fmla="*/ 0 h 178"/>
                <a:gd name="T22" fmla="*/ 0 w 52"/>
                <a:gd name="T23" fmla="*/ 0 h 178"/>
                <a:gd name="T24" fmla="*/ 0 w 52"/>
                <a:gd name="T25" fmla="*/ 0 h 178"/>
                <a:gd name="T26" fmla="*/ 0 w 52"/>
                <a:gd name="T27" fmla="*/ 0 h 178"/>
                <a:gd name="T28" fmla="*/ 0 w 52"/>
                <a:gd name="T29" fmla="*/ 0 h 178"/>
                <a:gd name="T30" fmla="*/ 0 w 52"/>
                <a:gd name="T31" fmla="*/ 0 h 178"/>
                <a:gd name="T32" fmla="*/ 0 w 52"/>
                <a:gd name="T33" fmla="*/ 0 h 178"/>
                <a:gd name="T34" fmla="*/ 0 w 52"/>
                <a:gd name="T35" fmla="*/ 0 h 178"/>
                <a:gd name="T36" fmla="*/ 0 w 52"/>
                <a:gd name="T37" fmla="*/ 0 h 178"/>
                <a:gd name="T38" fmla="*/ 0 w 52"/>
                <a:gd name="T39" fmla="*/ 0 h 178"/>
                <a:gd name="T40" fmla="*/ 0 w 52"/>
                <a:gd name="T41" fmla="*/ 0 h 178"/>
                <a:gd name="T42" fmla="*/ 0 w 52"/>
                <a:gd name="T43" fmla="*/ 0 h 178"/>
                <a:gd name="T44" fmla="*/ 0 w 52"/>
                <a:gd name="T45" fmla="*/ 0 h 178"/>
                <a:gd name="T46" fmla="*/ 0 w 52"/>
                <a:gd name="T47" fmla="*/ 0 h 178"/>
                <a:gd name="T48" fmla="*/ 0 w 52"/>
                <a:gd name="T49" fmla="*/ 0 h 178"/>
                <a:gd name="T50" fmla="*/ 0 w 52"/>
                <a:gd name="T51" fmla="*/ 0 h 178"/>
                <a:gd name="T52" fmla="*/ 0 w 52"/>
                <a:gd name="T53" fmla="*/ 0 h 178"/>
                <a:gd name="T54" fmla="*/ 0 w 52"/>
                <a:gd name="T55" fmla="*/ 0 h 17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78"/>
                <a:gd name="T86" fmla="*/ 52 w 52"/>
                <a:gd name="T87" fmla="*/ 178 h 17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78">
                  <a:moveTo>
                    <a:pt x="15" y="42"/>
                  </a:moveTo>
                  <a:lnTo>
                    <a:pt x="15" y="48"/>
                  </a:lnTo>
                  <a:lnTo>
                    <a:pt x="18" y="61"/>
                  </a:lnTo>
                  <a:lnTo>
                    <a:pt x="23" y="94"/>
                  </a:lnTo>
                  <a:lnTo>
                    <a:pt x="27" y="123"/>
                  </a:lnTo>
                  <a:lnTo>
                    <a:pt x="27" y="127"/>
                  </a:lnTo>
                  <a:lnTo>
                    <a:pt x="26" y="132"/>
                  </a:lnTo>
                  <a:lnTo>
                    <a:pt x="24" y="137"/>
                  </a:lnTo>
                  <a:lnTo>
                    <a:pt x="19" y="148"/>
                  </a:lnTo>
                  <a:lnTo>
                    <a:pt x="6" y="170"/>
                  </a:lnTo>
                  <a:lnTo>
                    <a:pt x="0" y="178"/>
                  </a:lnTo>
                  <a:lnTo>
                    <a:pt x="4" y="178"/>
                  </a:lnTo>
                  <a:lnTo>
                    <a:pt x="13" y="178"/>
                  </a:lnTo>
                  <a:lnTo>
                    <a:pt x="30" y="177"/>
                  </a:lnTo>
                  <a:lnTo>
                    <a:pt x="47" y="176"/>
                  </a:lnTo>
                  <a:lnTo>
                    <a:pt x="52" y="175"/>
                  </a:lnTo>
                  <a:lnTo>
                    <a:pt x="50" y="160"/>
                  </a:lnTo>
                  <a:lnTo>
                    <a:pt x="48" y="131"/>
                  </a:lnTo>
                  <a:lnTo>
                    <a:pt x="42" y="73"/>
                  </a:lnTo>
                  <a:lnTo>
                    <a:pt x="37" y="16"/>
                  </a:lnTo>
                  <a:lnTo>
                    <a:pt x="36" y="0"/>
                  </a:lnTo>
                  <a:lnTo>
                    <a:pt x="35" y="1"/>
                  </a:lnTo>
                  <a:lnTo>
                    <a:pt x="32" y="4"/>
                  </a:lnTo>
                  <a:lnTo>
                    <a:pt x="21" y="19"/>
                  </a:lnTo>
                  <a:lnTo>
                    <a:pt x="17" y="28"/>
                  </a:lnTo>
                  <a:lnTo>
                    <a:pt x="14" y="38"/>
                  </a:lnTo>
                  <a:lnTo>
                    <a:pt x="15" y="42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7" name="Freeform 322"/>
            <p:cNvSpPr>
              <a:spLocks/>
            </p:cNvSpPr>
            <p:nvPr/>
          </p:nvSpPr>
          <p:spPr bwMode="auto">
            <a:xfrm>
              <a:off x="4902" y="2281"/>
              <a:ext cx="14" cy="62"/>
            </a:xfrm>
            <a:custGeom>
              <a:avLst/>
              <a:gdLst>
                <a:gd name="T0" fmla="*/ 0 w 34"/>
                <a:gd name="T1" fmla="*/ 0 h 140"/>
                <a:gd name="T2" fmla="*/ 0 w 34"/>
                <a:gd name="T3" fmla="*/ 0 h 140"/>
                <a:gd name="T4" fmla="*/ 0 w 34"/>
                <a:gd name="T5" fmla="*/ 0 h 140"/>
                <a:gd name="T6" fmla="*/ 0 w 34"/>
                <a:gd name="T7" fmla="*/ 0 h 140"/>
                <a:gd name="T8" fmla="*/ 0 w 34"/>
                <a:gd name="T9" fmla="*/ 0 h 140"/>
                <a:gd name="T10" fmla="*/ 0 w 34"/>
                <a:gd name="T11" fmla="*/ 0 h 140"/>
                <a:gd name="T12" fmla="*/ 0 w 34"/>
                <a:gd name="T13" fmla="*/ 0 h 140"/>
                <a:gd name="T14" fmla="*/ 0 w 34"/>
                <a:gd name="T15" fmla="*/ 0 h 140"/>
                <a:gd name="T16" fmla="*/ 0 w 34"/>
                <a:gd name="T17" fmla="*/ 0 h 140"/>
                <a:gd name="T18" fmla="*/ 0 w 34"/>
                <a:gd name="T19" fmla="*/ 0 h 140"/>
                <a:gd name="T20" fmla="*/ 0 w 34"/>
                <a:gd name="T21" fmla="*/ 0 h 140"/>
                <a:gd name="T22" fmla="*/ 0 w 34"/>
                <a:gd name="T23" fmla="*/ 0 h 140"/>
                <a:gd name="T24" fmla="*/ 0 w 34"/>
                <a:gd name="T25" fmla="*/ 0 h 140"/>
                <a:gd name="T26" fmla="*/ 0 w 34"/>
                <a:gd name="T27" fmla="*/ 0 h 140"/>
                <a:gd name="T28" fmla="*/ 0 w 34"/>
                <a:gd name="T29" fmla="*/ 0 h 140"/>
                <a:gd name="T30" fmla="*/ 0 w 34"/>
                <a:gd name="T31" fmla="*/ 0 h 140"/>
                <a:gd name="T32" fmla="*/ 0 w 34"/>
                <a:gd name="T33" fmla="*/ 0 h 140"/>
                <a:gd name="T34" fmla="*/ 0 w 34"/>
                <a:gd name="T35" fmla="*/ 0 h 140"/>
                <a:gd name="T36" fmla="*/ 0 w 34"/>
                <a:gd name="T37" fmla="*/ 0 h 140"/>
                <a:gd name="T38" fmla="*/ 0 w 34"/>
                <a:gd name="T39" fmla="*/ 0 h 140"/>
                <a:gd name="T40" fmla="*/ 0 w 34"/>
                <a:gd name="T41" fmla="*/ 0 h 140"/>
                <a:gd name="T42" fmla="*/ 0 w 34"/>
                <a:gd name="T43" fmla="*/ 0 h 140"/>
                <a:gd name="T44" fmla="*/ 0 w 34"/>
                <a:gd name="T45" fmla="*/ 0 h 140"/>
                <a:gd name="T46" fmla="*/ 0 w 34"/>
                <a:gd name="T47" fmla="*/ 0 h 140"/>
                <a:gd name="T48" fmla="*/ 0 w 34"/>
                <a:gd name="T49" fmla="*/ 0 h 140"/>
                <a:gd name="T50" fmla="*/ 0 w 34"/>
                <a:gd name="T51" fmla="*/ 0 h 140"/>
                <a:gd name="T52" fmla="*/ 0 w 34"/>
                <a:gd name="T53" fmla="*/ 0 h 140"/>
                <a:gd name="T54" fmla="*/ 0 w 34"/>
                <a:gd name="T55" fmla="*/ 0 h 140"/>
                <a:gd name="T56" fmla="*/ 0 w 34"/>
                <a:gd name="T57" fmla="*/ 0 h 140"/>
                <a:gd name="T58" fmla="*/ 0 w 34"/>
                <a:gd name="T59" fmla="*/ 0 h 140"/>
                <a:gd name="T60" fmla="*/ 0 w 34"/>
                <a:gd name="T61" fmla="*/ 0 h 140"/>
                <a:gd name="T62" fmla="*/ 0 w 34"/>
                <a:gd name="T63" fmla="*/ 0 h 140"/>
                <a:gd name="T64" fmla="*/ 0 w 34"/>
                <a:gd name="T65" fmla="*/ 0 h 140"/>
                <a:gd name="T66" fmla="*/ 0 w 34"/>
                <a:gd name="T67" fmla="*/ 0 h 140"/>
                <a:gd name="T68" fmla="*/ 0 w 34"/>
                <a:gd name="T69" fmla="*/ 0 h 140"/>
                <a:gd name="T70" fmla="*/ 0 w 34"/>
                <a:gd name="T71" fmla="*/ 0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"/>
                <a:gd name="T109" fmla="*/ 0 h 140"/>
                <a:gd name="T110" fmla="*/ 34 w 3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" h="140">
                  <a:moveTo>
                    <a:pt x="1" y="21"/>
                  </a:moveTo>
                  <a:lnTo>
                    <a:pt x="0" y="26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4" y="77"/>
                  </a:lnTo>
                  <a:lnTo>
                    <a:pt x="7" y="91"/>
                  </a:lnTo>
                  <a:lnTo>
                    <a:pt x="9" y="95"/>
                  </a:lnTo>
                  <a:lnTo>
                    <a:pt x="16" y="107"/>
                  </a:lnTo>
                  <a:lnTo>
                    <a:pt x="19" y="113"/>
                  </a:lnTo>
                  <a:lnTo>
                    <a:pt x="20" y="118"/>
                  </a:lnTo>
                  <a:lnTo>
                    <a:pt x="20" y="120"/>
                  </a:lnTo>
                  <a:lnTo>
                    <a:pt x="18" y="123"/>
                  </a:lnTo>
                  <a:lnTo>
                    <a:pt x="15" y="127"/>
                  </a:lnTo>
                  <a:lnTo>
                    <a:pt x="6" y="136"/>
                  </a:lnTo>
                  <a:lnTo>
                    <a:pt x="1" y="140"/>
                  </a:lnTo>
                  <a:lnTo>
                    <a:pt x="3" y="140"/>
                  </a:lnTo>
                  <a:lnTo>
                    <a:pt x="9" y="140"/>
                  </a:lnTo>
                  <a:lnTo>
                    <a:pt x="20" y="139"/>
                  </a:lnTo>
                  <a:lnTo>
                    <a:pt x="31" y="139"/>
                  </a:lnTo>
                  <a:lnTo>
                    <a:pt x="34" y="138"/>
                  </a:lnTo>
                  <a:lnTo>
                    <a:pt x="31" y="127"/>
                  </a:lnTo>
                  <a:lnTo>
                    <a:pt x="23" y="91"/>
                  </a:lnTo>
                  <a:lnTo>
                    <a:pt x="17" y="48"/>
                  </a:lnTo>
                  <a:lnTo>
                    <a:pt x="18" y="39"/>
                  </a:lnTo>
                  <a:lnTo>
                    <a:pt x="18" y="32"/>
                  </a:lnTo>
                  <a:lnTo>
                    <a:pt x="19" y="19"/>
                  </a:lnTo>
                  <a:lnTo>
                    <a:pt x="20" y="5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18" y="2"/>
                  </a:lnTo>
                  <a:lnTo>
                    <a:pt x="9" y="7"/>
                  </a:lnTo>
                  <a:lnTo>
                    <a:pt x="4" y="11"/>
                  </a:lnTo>
                  <a:lnTo>
                    <a:pt x="1" y="18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8" name="Freeform 323"/>
            <p:cNvSpPr>
              <a:spLocks/>
            </p:cNvSpPr>
            <p:nvPr/>
          </p:nvSpPr>
          <p:spPr bwMode="auto">
            <a:xfrm>
              <a:off x="4902" y="2349"/>
              <a:ext cx="18" cy="64"/>
            </a:xfrm>
            <a:custGeom>
              <a:avLst/>
              <a:gdLst>
                <a:gd name="T0" fmla="*/ 0 w 43"/>
                <a:gd name="T1" fmla="*/ 0 h 145"/>
                <a:gd name="T2" fmla="*/ 0 w 43"/>
                <a:gd name="T3" fmla="*/ 0 h 145"/>
                <a:gd name="T4" fmla="*/ 0 w 43"/>
                <a:gd name="T5" fmla="*/ 0 h 145"/>
                <a:gd name="T6" fmla="*/ 0 w 43"/>
                <a:gd name="T7" fmla="*/ 0 h 145"/>
                <a:gd name="T8" fmla="*/ 0 w 43"/>
                <a:gd name="T9" fmla="*/ 0 h 145"/>
                <a:gd name="T10" fmla="*/ 0 w 43"/>
                <a:gd name="T11" fmla="*/ 0 h 145"/>
                <a:gd name="T12" fmla="*/ 0 w 43"/>
                <a:gd name="T13" fmla="*/ 0 h 145"/>
                <a:gd name="T14" fmla="*/ 0 w 43"/>
                <a:gd name="T15" fmla="*/ 0 h 145"/>
                <a:gd name="T16" fmla="*/ 0 w 43"/>
                <a:gd name="T17" fmla="*/ 0 h 145"/>
                <a:gd name="T18" fmla="*/ 0 w 43"/>
                <a:gd name="T19" fmla="*/ 0 h 145"/>
                <a:gd name="T20" fmla="*/ 0 w 43"/>
                <a:gd name="T21" fmla="*/ 0 h 145"/>
                <a:gd name="T22" fmla="*/ 0 w 43"/>
                <a:gd name="T23" fmla="*/ 0 h 145"/>
                <a:gd name="T24" fmla="*/ 0 w 43"/>
                <a:gd name="T25" fmla="*/ 0 h 145"/>
                <a:gd name="T26" fmla="*/ 0 w 43"/>
                <a:gd name="T27" fmla="*/ 0 h 145"/>
                <a:gd name="T28" fmla="*/ 0 w 43"/>
                <a:gd name="T29" fmla="*/ 0 h 145"/>
                <a:gd name="T30" fmla="*/ 0 w 43"/>
                <a:gd name="T31" fmla="*/ 0 h 145"/>
                <a:gd name="T32" fmla="*/ 0 w 43"/>
                <a:gd name="T33" fmla="*/ 0 h 145"/>
                <a:gd name="T34" fmla="*/ 0 w 43"/>
                <a:gd name="T35" fmla="*/ 0 h 145"/>
                <a:gd name="T36" fmla="*/ 0 w 43"/>
                <a:gd name="T37" fmla="*/ 0 h 145"/>
                <a:gd name="T38" fmla="*/ 0 w 43"/>
                <a:gd name="T39" fmla="*/ 0 h 145"/>
                <a:gd name="T40" fmla="*/ 0 w 43"/>
                <a:gd name="T41" fmla="*/ 0 h 145"/>
                <a:gd name="T42" fmla="*/ 0 w 43"/>
                <a:gd name="T43" fmla="*/ 0 h 145"/>
                <a:gd name="T44" fmla="*/ 0 w 43"/>
                <a:gd name="T45" fmla="*/ 0 h 145"/>
                <a:gd name="T46" fmla="*/ 0 w 43"/>
                <a:gd name="T47" fmla="*/ 0 h 145"/>
                <a:gd name="T48" fmla="*/ 0 w 43"/>
                <a:gd name="T49" fmla="*/ 0 h 145"/>
                <a:gd name="T50" fmla="*/ 0 w 43"/>
                <a:gd name="T51" fmla="*/ 0 h 145"/>
                <a:gd name="T52" fmla="*/ 0 w 43"/>
                <a:gd name="T53" fmla="*/ 0 h 145"/>
                <a:gd name="T54" fmla="*/ 0 w 43"/>
                <a:gd name="T55" fmla="*/ 0 h 145"/>
                <a:gd name="T56" fmla="*/ 0 w 43"/>
                <a:gd name="T57" fmla="*/ 0 h 145"/>
                <a:gd name="T58" fmla="*/ 0 w 43"/>
                <a:gd name="T59" fmla="*/ 0 h 145"/>
                <a:gd name="T60" fmla="*/ 0 w 43"/>
                <a:gd name="T61" fmla="*/ 0 h 145"/>
                <a:gd name="T62" fmla="*/ 0 w 43"/>
                <a:gd name="T63" fmla="*/ 0 h 145"/>
                <a:gd name="T64" fmla="*/ 0 w 43"/>
                <a:gd name="T65" fmla="*/ 0 h 145"/>
                <a:gd name="T66" fmla="*/ 0 w 43"/>
                <a:gd name="T67" fmla="*/ 0 h 145"/>
                <a:gd name="T68" fmla="*/ 0 w 43"/>
                <a:gd name="T69" fmla="*/ 0 h 145"/>
                <a:gd name="T70" fmla="*/ 0 w 43"/>
                <a:gd name="T71" fmla="*/ 0 h 145"/>
                <a:gd name="T72" fmla="*/ 0 w 43"/>
                <a:gd name="T73" fmla="*/ 0 h 145"/>
                <a:gd name="T74" fmla="*/ 0 w 43"/>
                <a:gd name="T75" fmla="*/ 0 h 145"/>
                <a:gd name="T76" fmla="*/ 0 w 43"/>
                <a:gd name="T77" fmla="*/ 0 h 145"/>
                <a:gd name="T78" fmla="*/ 0 w 43"/>
                <a:gd name="T79" fmla="*/ 0 h 145"/>
                <a:gd name="T80" fmla="*/ 0 w 43"/>
                <a:gd name="T81" fmla="*/ 0 h 145"/>
                <a:gd name="T82" fmla="*/ 0 w 43"/>
                <a:gd name="T83" fmla="*/ 0 h 145"/>
                <a:gd name="T84" fmla="*/ 0 w 43"/>
                <a:gd name="T85" fmla="*/ 0 h 145"/>
                <a:gd name="T86" fmla="*/ 0 w 43"/>
                <a:gd name="T87" fmla="*/ 0 h 145"/>
                <a:gd name="T88" fmla="*/ 0 w 43"/>
                <a:gd name="T89" fmla="*/ 0 h 145"/>
                <a:gd name="T90" fmla="*/ 0 w 43"/>
                <a:gd name="T91" fmla="*/ 0 h 145"/>
                <a:gd name="T92" fmla="*/ 0 w 43"/>
                <a:gd name="T93" fmla="*/ 0 h 145"/>
                <a:gd name="T94" fmla="*/ 0 w 43"/>
                <a:gd name="T95" fmla="*/ 0 h 145"/>
                <a:gd name="T96" fmla="*/ 0 w 43"/>
                <a:gd name="T97" fmla="*/ 0 h 145"/>
                <a:gd name="T98" fmla="*/ 0 w 43"/>
                <a:gd name="T99" fmla="*/ 0 h 145"/>
                <a:gd name="T100" fmla="*/ 0 w 43"/>
                <a:gd name="T101" fmla="*/ 0 h 145"/>
                <a:gd name="T102" fmla="*/ 0 w 43"/>
                <a:gd name="T103" fmla="*/ 0 h 145"/>
                <a:gd name="T104" fmla="*/ 0 w 43"/>
                <a:gd name="T105" fmla="*/ 0 h 145"/>
                <a:gd name="T106" fmla="*/ 0 w 43"/>
                <a:gd name="T107" fmla="*/ 0 h 145"/>
                <a:gd name="T108" fmla="*/ 0 w 43"/>
                <a:gd name="T109" fmla="*/ 0 h 145"/>
                <a:gd name="T110" fmla="*/ 0 w 43"/>
                <a:gd name="T111" fmla="*/ 0 h 145"/>
                <a:gd name="T112" fmla="*/ 0 w 43"/>
                <a:gd name="T113" fmla="*/ 0 h 1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3"/>
                <a:gd name="T172" fmla="*/ 0 h 145"/>
                <a:gd name="T173" fmla="*/ 43 w 43"/>
                <a:gd name="T174" fmla="*/ 145 h 14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3" h="145">
                  <a:moveTo>
                    <a:pt x="29" y="0"/>
                  </a:moveTo>
                  <a:lnTo>
                    <a:pt x="29" y="5"/>
                  </a:lnTo>
                  <a:lnTo>
                    <a:pt x="29" y="13"/>
                  </a:lnTo>
                  <a:lnTo>
                    <a:pt x="31" y="30"/>
                  </a:lnTo>
                  <a:lnTo>
                    <a:pt x="33" y="47"/>
                  </a:lnTo>
                  <a:lnTo>
                    <a:pt x="34" y="51"/>
                  </a:lnTo>
                  <a:lnTo>
                    <a:pt x="34" y="54"/>
                  </a:lnTo>
                  <a:lnTo>
                    <a:pt x="35" y="57"/>
                  </a:lnTo>
                  <a:lnTo>
                    <a:pt x="37" y="63"/>
                  </a:lnTo>
                  <a:lnTo>
                    <a:pt x="39" y="69"/>
                  </a:lnTo>
                  <a:lnTo>
                    <a:pt x="40" y="70"/>
                  </a:lnTo>
                  <a:lnTo>
                    <a:pt x="39" y="71"/>
                  </a:lnTo>
                  <a:lnTo>
                    <a:pt x="38" y="72"/>
                  </a:lnTo>
                  <a:lnTo>
                    <a:pt x="35" y="78"/>
                  </a:lnTo>
                  <a:lnTo>
                    <a:pt x="33" y="86"/>
                  </a:lnTo>
                  <a:lnTo>
                    <a:pt x="33" y="88"/>
                  </a:lnTo>
                  <a:lnTo>
                    <a:pt x="33" y="91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43" y="115"/>
                  </a:lnTo>
                  <a:lnTo>
                    <a:pt x="43" y="129"/>
                  </a:lnTo>
                  <a:lnTo>
                    <a:pt x="41" y="133"/>
                  </a:lnTo>
                  <a:lnTo>
                    <a:pt x="36" y="139"/>
                  </a:lnTo>
                  <a:lnTo>
                    <a:pt x="32" y="143"/>
                  </a:lnTo>
                  <a:lnTo>
                    <a:pt x="29" y="144"/>
                  </a:lnTo>
                  <a:lnTo>
                    <a:pt x="27" y="145"/>
                  </a:lnTo>
                  <a:lnTo>
                    <a:pt x="25" y="145"/>
                  </a:lnTo>
                  <a:lnTo>
                    <a:pt x="23" y="144"/>
                  </a:lnTo>
                  <a:lnTo>
                    <a:pt x="21" y="142"/>
                  </a:lnTo>
                  <a:lnTo>
                    <a:pt x="19" y="139"/>
                  </a:lnTo>
                  <a:lnTo>
                    <a:pt x="18" y="134"/>
                  </a:lnTo>
                  <a:lnTo>
                    <a:pt x="16" y="129"/>
                  </a:lnTo>
                  <a:lnTo>
                    <a:pt x="14" y="117"/>
                  </a:lnTo>
                  <a:lnTo>
                    <a:pt x="12" y="95"/>
                  </a:lnTo>
                  <a:lnTo>
                    <a:pt x="12" y="82"/>
                  </a:lnTo>
                  <a:lnTo>
                    <a:pt x="12" y="81"/>
                  </a:lnTo>
                  <a:lnTo>
                    <a:pt x="11" y="80"/>
                  </a:lnTo>
                  <a:lnTo>
                    <a:pt x="9" y="76"/>
                  </a:lnTo>
                  <a:lnTo>
                    <a:pt x="6" y="69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5" y="46"/>
                  </a:lnTo>
                  <a:lnTo>
                    <a:pt x="5" y="32"/>
                  </a:lnTo>
                  <a:lnTo>
                    <a:pt x="5" y="28"/>
                  </a:lnTo>
                  <a:lnTo>
                    <a:pt x="4" y="25"/>
                  </a:lnTo>
                  <a:lnTo>
                    <a:pt x="3" y="19"/>
                  </a:lnTo>
                  <a:lnTo>
                    <a:pt x="1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7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9" name="Freeform 324"/>
            <p:cNvSpPr>
              <a:spLocks/>
            </p:cNvSpPr>
            <p:nvPr/>
          </p:nvSpPr>
          <p:spPr bwMode="auto">
            <a:xfrm>
              <a:off x="4941" y="2375"/>
              <a:ext cx="16" cy="78"/>
            </a:xfrm>
            <a:custGeom>
              <a:avLst/>
              <a:gdLst>
                <a:gd name="T0" fmla="*/ 0 w 39"/>
                <a:gd name="T1" fmla="*/ 0 h 179"/>
                <a:gd name="T2" fmla="*/ 0 w 39"/>
                <a:gd name="T3" fmla="*/ 0 h 179"/>
                <a:gd name="T4" fmla="*/ 0 w 39"/>
                <a:gd name="T5" fmla="*/ 0 h 179"/>
                <a:gd name="T6" fmla="*/ 0 w 39"/>
                <a:gd name="T7" fmla="*/ 0 h 179"/>
                <a:gd name="T8" fmla="*/ 0 w 39"/>
                <a:gd name="T9" fmla="*/ 0 h 179"/>
                <a:gd name="T10" fmla="*/ 0 w 39"/>
                <a:gd name="T11" fmla="*/ 0 h 179"/>
                <a:gd name="T12" fmla="*/ 0 w 39"/>
                <a:gd name="T13" fmla="*/ 0 h 179"/>
                <a:gd name="T14" fmla="*/ 0 w 39"/>
                <a:gd name="T15" fmla="*/ 0 h 179"/>
                <a:gd name="T16" fmla="*/ 0 w 39"/>
                <a:gd name="T17" fmla="*/ 0 h 179"/>
                <a:gd name="T18" fmla="*/ 0 w 39"/>
                <a:gd name="T19" fmla="*/ 0 h 179"/>
                <a:gd name="T20" fmla="*/ 0 w 39"/>
                <a:gd name="T21" fmla="*/ 0 h 179"/>
                <a:gd name="T22" fmla="*/ 0 w 39"/>
                <a:gd name="T23" fmla="*/ 0 h 179"/>
                <a:gd name="T24" fmla="*/ 0 w 39"/>
                <a:gd name="T25" fmla="*/ 0 h 179"/>
                <a:gd name="T26" fmla="*/ 0 w 39"/>
                <a:gd name="T27" fmla="*/ 0 h 179"/>
                <a:gd name="T28" fmla="*/ 0 w 39"/>
                <a:gd name="T29" fmla="*/ 0 h 179"/>
                <a:gd name="T30" fmla="*/ 0 w 39"/>
                <a:gd name="T31" fmla="*/ 0 h 179"/>
                <a:gd name="T32" fmla="*/ 0 w 39"/>
                <a:gd name="T33" fmla="*/ 0 h 179"/>
                <a:gd name="T34" fmla="*/ 0 w 39"/>
                <a:gd name="T35" fmla="*/ 0 h 179"/>
                <a:gd name="T36" fmla="*/ 0 w 39"/>
                <a:gd name="T37" fmla="*/ 0 h 179"/>
                <a:gd name="T38" fmla="*/ 0 w 39"/>
                <a:gd name="T39" fmla="*/ 0 h 179"/>
                <a:gd name="T40" fmla="*/ 0 w 39"/>
                <a:gd name="T41" fmla="*/ 0 h 179"/>
                <a:gd name="T42" fmla="*/ 0 w 39"/>
                <a:gd name="T43" fmla="*/ 0 h 179"/>
                <a:gd name="T44" fmla="*/ 0 w 39"/>
                <a:gd name="T45" fmla="*/ 0 h 179"/>
                <a:gd name="T46" fmla="*/ 0 w 39"/>
                <a:gd name="T47" fmla="*/ 0 h 179"/>
                <a:gd name="T48" fmla="*/ 0 w 39"/>
                <a:gd name="T49" fmla="*/ 0 h 179"/>
                <a:gd name="T50" fmla="*/ 0 w 39"/>
                <a:gd name="T51" fmla="*/ 0 h 179"/>
                <a:gd name="T52" fmla="*/ 0 w 39"/>
                <a:gd name="T53" fmla="*/ 0 h 179"/>
                <a:gd name="T54" fmla="*/ 0 w 39"/>
                <a:gd name="T55" fmla="*/ 0 h 179"/>
                <a:gd name="T56" fmla="*/ 0 w 39"/>
                <a:gd name="T57" fmla="*/ 0 h 179"/>
                <a:gd name="T58" fmla="*/ 0 w 39"/>
                <a:gd name="T59" fmla="*/ 0 h 179"/>
                <a:gd name="T60" fmla="*/ 0 w 39"/>
                <a:gd name="T61" fmla="*/ 0 h 179"/>
                <a:gd name="T62" fmla="*/ 0 w 39"/>
                <a:gd name="T63" fmla="*/ 0 h 179"/>
                <a:gd name="T64" fmla="*/ 0 w 39"/>
                <a:gd name="T65" fmla="*/ 0 h 179"/>
                <a:gd name="T66" fmla="*/ 0 w 39"/>
                <a:gd name="T67" fmla="*/ 0 h 179"/>
                <a:gd name="T68" fmla="*/ 0 w 39"/>
                <a:gd name="T69" fmla="*/ 0 h 179"/>
                <a:gd name="T70" fmla="*/ 0 w 39"/>
                <a:gd name="T71" fmla="*/ 0 h 179"/>
                <a:gd name="T72" fmla="*/ 0 w 39"/>
                <a:gd name="T73" fmla="*/ 0 h 179"/>
                <a:gd name="T74" fmla="*/ 0 w 39"/>
                <a:gd name="T75" fmla="*/ 0 h 179"/>
                <a:gd name="T76" fmla="*/ 0 w 39"/>
                <a:gd name="T77" fmla="*/ 0 h 179"/>
                <a:gd name="T78" fmla="*/ 0 w 39"/>
                <a:gd name="T79" fmla="*/ 0 h 179"/>
                <a:gd name="T80" fmla="*/ 0 w 39"/>
                <a:gd name="T81" fmla="*/ 0 h 179"/>
                <a:gd name="T82" fmla="*/ 0 w 39"/>
                <a:gd name="T83" fmla="*/ 0 h 179"/>
                <a:gd name="T84" fmla="*/ 0 w 39"/>
                <a:gd name="T85" fmla="*/ 0 h 179"/>
                <a:gd name="T86" fmla="*/ 0 w 39"/>
                <a:gd name="T87" fmla="*/ 0 h 179"/>
                <a:gd name="T88" fmla="*/ 0 w 39"/>
                <a:gd name="T89" fmla="*/ 0 h 179"/>
                <a:gd name="T90" fmla="*/ 0 w 39"/>
                <a:gd name="T91" fmla="*/ 0 h 179"/>
                <a:gd name="T92" fmla="*/ 0 w 39"/>
                <a:gd name="T93" fmla="*/ 0 h 179"/>
                <a:gd name="T94" fmla="*/ 0 w 39"/>
                <a:gd name="T95" fmla="*/ 0 h 179"/>
                <a:gd name="T96" fmla="*/ 0 w 39"/>
                <a:gd name="T97" fmla="*/ 0 h 179"/>
                <a:gd name="T98" fmla="*/ 0 w 39"/>
                <a:gd name="T99" fmla="*/ 0 h 179"/>
                <a:gd name="T100" fmla="*/ 0 w 39"/>
                <a:gd name="T101" fmla="*/ 0 h 179"/>
                <a:gd name="T102" fmla="*/ 0 w 39"/>
                <a:gd name="T103" fmla="*/ 0 h 179"/>
                <a:gd name="T104" fmla="*/ 0 w 39"/>
                <a:gd name="T105" fmla="*/ 0 h 179"/>
                <a:gd name="T106" fmla="*/ 0 w 39"/>
                <a:gd name="T107" fmla="*/ 0 h 179"/>
                <a:gd name="T108" fmla="*/ 0 w 39"/>
                <a:gd name="T109" fmla="*/ 0 h 1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9"/>
                <a:gd name="T166" fmla="*/ 0 h 179"/>
                <a:gd name="T167" fmla="*/ 39 w 39"/>
                <a:gd name="T168" fmla="*/ 179 h 1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9" h="179">
                  <a:moveTo>
                    <a:pt x="1" y="40"/>
                  </a:moveTo>
                  <a:lnTo>
                    <a:pt x="1" y="44"/>
                  </a:lnTo>
                  <a:lnTo>
                    <a:pt x="5" y="53"/>
                  </a:lnTo>
                  <a:lnTo>
                    <a:pt x="14" y="75"/>
                  </a:lnTo>
                  <a:lnTo>
                    <a:pt x="21" y="92"/>
                  </a:lnTo>
                  <a:lnTo>
                    <a:pt x="22" y="94"/>
                  </a:lnTo>
                  <a:lnTo>
                    <a:pt x="21" y="97"/>
                  </a:lnTo>
                  <a:lnTo>
                    <a:pt x="20" y="99"/>
                  </a:lnTo>
                  <a:lnTo>
                    <a:pt x="19" y="101"/>
                  </a:lnTo>
                  <a:lnTo>
                    <a:pt x="15" y="106"/>
                  </a:lnTo>
                  <a:lnTo>
                    <a:pt x="11" y="110"/>
                  </a:lnTo>
                  <a:lnTo>
                    <a:pt x="5" y="114"/>
                  </a:lnTo>
                  <a:lnTo>
                    <a:pt x="5" y="115"/>
                  </a:lnTo>
                  <a:lnTo>
                    <a:pt x="5" y="117"/>
                  </a:lnTo>
                  <a:lnTo>
                    <a:pt x="7" y="127"/>
                  </a:lnTo>
                  <a:lnTo>
                    <a:pt x="10" y="137"/>
                  </a:lnTo>
                  <a:lnTo>
                    <a:pt x="11" y="138"/>
                  </a:lnTo>
                  <a:lnTo>
                    <a:pt x="12" y="143"/>
                  </a:lnTo>
                  <a:lnTo>
                    <a:pt x="12" y="147"/>
                  </a:lnTo>
                  <a:lnTo>
                    <a:pt x="12" y="153"/>
                  </a:lnTo>
                  <a:lnTo>
                    <a:pt x="14" y="167"/>
                  </a:lnTo>
                  <a:lnTo>
                    <a:pt x="20" y="175"/>
                  </a:lnTo>
                  <a:lnTo>
                    <a:pt x="22" y="178"/>
                  </a:lnTo>
                  <a:lnTo>
                    <a:pt x="25" y="179"/>
                  </a:lnTo>
                  <a:lnTo>
                    <a:pt x="27" y="179"/>
                  </a:lnTo>
                  <a:lnTo>
                    <a:pt x="29" y="179"/>
                  </a:lnTo>
                  <a:lnTo>
                    <a:pt x="31" y="179"/>
                  </a:lnTo>
                  <a:lnTo>
                    <a:pt x="33" y="177"/>
                  </a:lnTo>
                  <a:lnTo>
                    <a:pt x="36" y="173"/>
                  </a:lnTo>
                  <a:lnTo>
                    <a:pt x="37" y="171"/>
                  </a:lnTo>
                  <a:lnTo>
                    <a:pt x="38" y="164"/>
                  </a:lnTo>
                  <a:lnTo>
                    <a:pt x="39" y="160"/>
                  </a:lnTo>
                  <a:lnTo>
                    <a:pt x="38" y="157"/>
                  </a:lnTo>
                  <a:lnTo>
                    <a:pt x="38" y="149"/>
                  </a:lnTo>
                  <a:lnTo>
                    <a:pt x="35" y="135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4" y="121"/>
                  </a:lnTo>
                  <a:lnTo>
                    <a:pt x="36" y="113"/>
                  </a:lnTo>
                  <a:lnTo>
                    <a:pt x="38" y="104"/>
                  </a:lnTo>
                  <a:lnTo>
                    <a:pt x="39" y="101"/>
                  </a:lnTo>
                  <a:lnTo>
                    <a:pt x="36" y="93"/>
                  </a:lnTo>
                  <a:lnTo>
                    <a:pt x="32" y="77"/>
                  </a:lnTo>
                  <a:lnTo>
                    <a:pt x="24" y="42"/>
                  </a:lnTo>
                  <a:lnTo>
                    <a:pt x="16" y="9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12" y="5"/>
                  </a:lnTo>
                  <a:lnTo>
                    <a:pt x="4" y="20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1" y="4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0" name="Freeform 325"/>
            <p:cNvSpPr>
              <a:spLocks/>
            </p:cNvSpPr>
            <p:nvPr/>
          </p:nvSpPr>
          <p:spPr bwMode="auto">
            <a:xfrm>
              <a:off x="4975" y="2387"/>
              <a:ext cx="19" cy="103"/>
            </a:xfrm>
            <a:custGeom>
              <a:avLst/>
              <a:gdLst>
                <a:gd name="T0" fmla="*/ 0 w 47"/>
                <a:gd name="T1" fmla="*/ 0 h 236"/>
                <a:gd name="T2" fmla="*/ 0 w 47"/>
                <a:gd name="T3" fmla="*/ 0 h 236"/>
                <a:gd name="T4" fmla="*/ 0 w 47"/>
                <a:gd name="T5" fmla="*/ 0 h 236"/>
                <a:gd name="T6" fmla="*/ 0 w 47"/>
                <a:gd name="T7" fmla="*/ 0 h 236"/>
                <a:gd name="T8" fmla="*/ 0 w 47"/>
                <a:gd name="T9" fmla="*/ 0 h 236"/>
                <a:gd name="T10" fmla="*/ 0 w 47"/>
                <a:gd name="T11" fmla="*/ 0 h 236"/>
                <a:gd name="T12" fmla="*/ 0 w 47"/>
                <a:gd name="T13" fmla="*/ 0 h 236"/>
                <a:gd name="T14" fmla="*/ 0 w 47"/>
                <a:gd name="T15" fmla="*/ 0 h 236"/>
                <a:gd name="T16" fmla="*/ 0 w 47"/>
                <a:gd name="T17" fmla="*/ 0 h 236"/>
                <a:gd name="T18" fmla="*/ 0 w 47"/>
                <a:gd name="T19" fmla="*/ 0 h 236"/>
                <a:gd name="T20" fmla="*/ 0 w 47"/>
                <a:gd name="T21" fmla="*/ 0 h 236"/>
                <a:gd name="T22" fmla="*/ 0 w 47"/>
                <a:gd name="T23" fmla="*/ 0 h 236"/>
                <a:gd name="T24" fmla="*/ 0 w 47"/>
                <a:gd name="T25" fmla="*/ 0 h 236"/>
                <a:gd name="T26" fmla="*/ 0 w 47"/>
                <a:gd name="T27" fmla="*/ 0 h 236"/>
                <a:gd name="T28" fmla="*/ 0 w 47"/>
                <a:gd name="T29" fmla="*/ 0 h 236"/>
                <a:gd name="T30" fmla="*/ 0 w 47"/>
                <a:gd name="T31" fmla="*/ 0 h 236"/>
                <a:gd name="T32" fmla="*/ 0 w 47"/>
                <a:gd name="T33" fmla="*/ 0 h 236"/>
                <a:gd name="T34" fmla="*/ 0 w 47"/>
                <a:gd name="T35" fmla="*/ 0 h 236"/>
                <a:gd name="T36" fmla="*/ 0 w 47"/>
                <a:gd name="T37" fmla="*/ 0 h 236"/>
                <a:gd name="T38" fmla="*/ 0 w 47"/>
                <a:gd name="T39" fmla="*/ 0 h 236"/>
                <a:gd name="T40" fmla="*/ 0 w 47"/>
                <a:gd name="T41" fmla="*/ 0 h 236"/>
                <a:gd name="T42" fmla="*/ 0 w 47"/>
                <a:gd name="T43" fmla="*/ 0 h 236"/>
                <a:gd name="T44" fmla="*/ 0 w 47"/>
                <a:gd name="T45" fmla="*/ 0 h 236"/>
                <a:gd name="T46" fmla="*/ 0 w 47"/>
                <a:gd name="T47" fmla="*/ 0 h 236"/>
                <a:gd name="T48" fmla="*/ 0 w 47"/>
                <a:gd name="T49" fmla="*/ 0 h 236"/>
                <a:gd name="T50" fmla="*/ 0 w 47"/>
                <a:gd name="T51" fmla="*/ 0 h 236"/>
                <a:gd name="T52" fmla="*/ 0 w 47"/>
                <a:gd name="T53" fmla="*/ 0 h 236"/>
                <a:gd name="T54" fmla="*/ 0 w 47"/>
                <a:gd name="T55" fmla="*/ 0 h 236"/>
                <a:gd name="T56" fmla="*/ 0 w 47"/>
                <a:gd name="T57" fmla="*/ 0 h 236"/>
                <a:gd name="T58" fmla="*/ 0 w 47"/>
                <a:gd name="T59" fmla="*/ 0 h 236"/>
                <a:gd name="T60" fmla="*/ 0 w 47"/>
                <a:gd name="T61" fmla="*/ 0 h 236"/>
                <a:gd name="T62" fmla="*/ 0 w 47"/>
                <a:gd name="T63" fmla="*/ 0 h 236"/>
                <a:gd name="T64" fmla="*/ 0 w 47"/>
                <a:gd name="T65" fmla="*/ 0 h 236"/>
                <a:gd name="T66" fmla="*/ 0 w 47"/>
                <a:gd name="T67" fmla="*/ 0 h 236"/>
                <a:gd name="T68" fmla="*/ 0 w 47"/>
                <a:gd name="T69" fmla="*/ 0 h 236"/>
                <a:gd name="T70" fmla="*/ 0 w 47"/>
                <a:gd name="T71" fmla="*/ 0 h 236"/>
                <a:gd name="T72" fmla="*/ 0 w 47"/>
                <a:gd name="T73" fmla="*/ 0 h 236"/>
                <a:gd name="T74" fmla="*/ 0 w 47"/>
                <a:gd name="T75" fmla="*/ 0 h 236"/>
                <a:gd name="T76" fmla="*/ 0 w 47"/>
                <a:gd name="T77" fmla="*/ 0 h 236"/>
                <a:gd name="T78" fmla="*/ 0 w 47"/>
                <a:gd name="T79" fmla="*/ 0 h 236"/>
                <a:gd name="T80" fmla="*/ 0 w 47"/>
                <a:gd name="T81" fmla="*/ 0 h 236"/>
                <a:gd name="T82" fmla="*/ 0 w 47"/>
                <a:gd name="T83" fmla="*/ 0 h 236"/>
                <a:gd name="T84" fmla="*/ 0 w 47"/>
                <a:gd name="T85" fmla="*/ 0 h 236"/>
                <a:gd name="T86" fmla="*/ 0 w 47"/>
                <a:gd name="T87" fmla="*/ 0 h 236"/>
                <a:gd name="T88" fmla="*/ 0 w 47"/>
                <a:gd name="T89" fmla="*/ 0 h 236"/>
                <a:gd name="T90" fmla="*/ 0 w 47"/>
                <a:gd name="T91" fmla="*/ 0 h 236"/>
                <a:gd name="T92" fmla="*/ 0 w 47"/>
                <a:gd name="T93" fmla="*/ 0 h 236"/>
                <a:gd name="T94" fmla="*/ 0 w 47"/>
                <a:gd name="T95" fmla="*/ 0 h 236"/>
                <a:gd name="T96" fmla="*/ 0 w 47"/>
                <a:gd name="T97" fmla="*/ 0 h 236"/>
                <a:gd name="T98" fmla="*/ 0 w 47"/>
                <a:gd name="T99" fmla="*/ 0 h 236"/>
                <a:gd name="T100" fmla="*/ 0 w 47"/>
                <a:gd name="T101" fmla="*/ 0 h 236"/>
                <a:gd name="T102" fmla="*/ 0 w 47"/>
                <a:gd name="T103" fmla="*/ 0 h 236"/>
                <a:gd name="T104" fmla="*/ 0 w 47"/>
                <a:gd name="T105" fmla="*/ 0 h 236"/>
                <a:gd name="T106" fmla="*/ 0 w 47"/>
                <a:gd name="T107" fmla="*/ 0 h 236"/>
                <a:gd name="T108" fmla="*/ 0 w 47"/>
                <a:gd name="T109" fmla="*/ 0 h 236"/>
                <a:gd name="T110" fmla="*/ 0 w 47"/>
                <a:gd name="T111" fmla="*/ 0 h 236"/>
                <a:gd name="T112" fmla="*/ 0 w 47"/>
                <a:gd name="T113" fmla="*/ 0 h 236"/>
                <a:gd name="T114" fmla="*/ 0 w 47"/>
                <a:gd name="T115" fmla="*/ 0 h 236"/>
                <a:gd name="T116" fmla="*/ 0 w 47"/>
                <a:gd name="T117" fmla="*/ 0 h 236"/>
                <a:gd name="T118" fmla="*/ 0 w 47"/>
                <a:gd name="T119" fmla="*/ 0 h 2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"/>
                <a:gd name="T181" fmla="*/ 0 h 236"/>
                <a:gd name="T182" fmla="*/ 47 w 47"/>
                <a:gd name="T183" fmla="*/ 236 h 2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" h="236">
                  <a:moveTo>
                    <a:pt x="7" y="27"/>
                  </a:moveTo>
                  <a:lnTo>
                    <a:pt x="7" y="31"/>
                  </a:lnTo>
                  <a:lnTo>
                    <a:pt x="8" y="35"/>
                  </a:lnTo>
                  <a:lnTo>
                    <a:pt x="10" y="49"/>
                  </a:lnTo>
                  <a:lnTo>
                    <a:pt x="17" y="78"/>
                  </a:lnTo>
                  <a:lnTo>
                    <a:pt x="17" y="101"/>
                  </a:lnTo>
                  <a:lnTo>
                    <a:pt x="15" y="105"/>
                  </a:lnTo>
                  <a:lnTo>
                    <a:pt x="12" y="110"/>
                  </a:lnTo>
                  <a:lnTo>
                    <a:pt x="8" y="114"/>
                  </a:lnTo>
                  <a:lnTo>
                    <a:pt x="4" y="115"/>
                  </a:lnTo>
                  <a:lnTo>
                    <a:pt x="1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2" y="128"/>
                  </a:lnTo>
                  <a:lnTo>
                    <a:pt x="8" y="138"/>
                  </a:lnTo>
                  <a:lnTo>
                    <a:pt x="11" y="140"/>
                  </a:lnTo>
                  <a:lnTo>
                    <a:pt x="13" y="144"/>
                  </a:lnTo>
                  <a:lnTo>
                    <a:pt x="14" y="149"/>
                  </a:lnTo>
                  <a:lnTo>
                    <a:pt x="14" y="156"/>
                  </a:lnTo>
                  <a:lnTo>
                    <a:pt x="14" y="173"/>
                  </a:lnTo>
                  <a:lnTo>
                    <a:pt x="13" y="211"/>
                  </a:lnTo>
                  <a:lnTo>
                    <a:pt x="19" y="228"/>
                  </a:lnTo>
                  <a:lnTo>
                    <a:pt x="22" y="231"/>
                  </a:lnTo>
                  <a:lnTo>
                    <a:pt x="29" y="235"/>
                  </a:lnTo>
                  <a:lnTo>
                    <a:pt x="32" y="236"/>
                  </a:lnTo>
                  <a:lnTo>
                    <a:pt x="35" y="235"/>
                  </a:lnTo>
                  <a:lnTo>
                    <a:pt x="39" y="234"/>
                  </a:lnTo>
                  <a:lnTo>
                    <a:pt x="41" y="233"/>
                  </a:lnTo>
                  <a:lnTo>
                    <a:pt x="43" y="230"/>
                  </a:lnTo>
                  <a:lnTo>
                    <a:pt x="44" y="226"/>
                  </a:lnTo>
                  <a:lnTo>
                    <a:pt x="46" y="222"/>
                  </a:lnTo>
                  <a:lnTo>
                    <a:pt x="47" y="209"/>
                  </a:lnTo>
                  <a:lnTo>
                    <a:pt x="46" y="202"/>
                  </a:lnTo>
                  <a:lnTo>
                    <a:pt x="45" y="187"/>
                  </a:lnTo>
                  <a:lnTo>
                    <a:pt x="40" y="161"/>
                  </a:lnTo>
                  <a:lnTo>
                    <a:pt x="36" y="147"/>
                  </a:lnTo>
                  <a:lnTo>
                    <a:pt x="36" y="146"/>
                  </a:lnTo>
                  <a:lnTo>
                    <a:pt x="36" y="143"/>
                  </a:lnTo>
                  <a:lnTo>
                    <a:pt x="38" y="135"/>
                  </a:lnTo>
                  <a:lnTo>
                    <a:pt x="40" y="121"/>
                  </a:lnTo>
                  <a:lnTo>
                    <a:pt x="41" y="105"/>
                  </a:lnTo>
                  <a:lnTo>
                    <a:pt x="42" y="101"/>
                  </a:lnTo>
                  <a:lnTo>
                    <a:pt x="39" y="100"/>
                  </a:lnTo>
                  <a:lnTo>
                    <a:pt x="31" y="90"/>
                  </a:lnTo>
                  <a:lnTo>
                    <a:pt x="25" y="69"/>
                  </a:lnTo>
                  <a:lnTo>
                    <a:pt x="25" y="61"/>
                  </a:lnTo>
                  <a:lnTo>
                    <a:pt x="25" y="54"/>
                  </a:lnTo>
                  <a:lnTo>
                    <a:pt x="25" y="38"/>
                  </a:lnTo>
                  <a:lnTo>
                    <a:pt x="26" y="1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3" y="4"/>
                  </a:lnTo>
                  <a:lnTo>
                    <a:pt x="14" y="14"/>
                  </a:lnTo>
                  <a:lnTo>
                    <a:pt x="7" y="25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1" name="Freeform 326"/>
            <p:cNvSpPr>
              <a:spLocks/>
            </p:cNvSpPr>
            <p:nvPr/>
          </p:nvSpPr>
          <p:spPr bwMode="auto">
            <a:xfrm>
              <a:off x="5011" y="2384"/>
              <a:ext cx="15" cy="91"/>
            </a:xfrm>
            <a:custGeom>
              <a:avLst/>
              <a:gdLst>
                <a:gd name="T0" fmla="*/ 0 w 37"/>
                <a:gd name="T1" fmla="*/ 0 h 208"/>
                <a:gd name="T2" fmla="*/ 0 w 37"/>
                <a:gd name="T3" fmla="*/ 0 h 208"/>
                <a:gd name="T4" fmla="*/ 0 w 37"/>
                <a:gd name="T5" fmla="*/ 0 h 208"/>
                <a:gd name="T6" fmla="*/ 0 w 37"/>
                <a:gd name="T7" fmla="*/ 0 h 208"/>
                <a:gd name="T8" fmla="*/ 0 w 37"/>
                <a:gd name="T9" fmla="*/ 0 h 208"/>
                <a:gd name="T10" fmla="*/ 0 w 37"/>
                <a:gd name="T11" fmla="*/ 0 h 208"/>
                <a:gd name="T12" fmla="*/ 0 w 37"/>
                <a:gd name="T13" fmla="*/ 0 h 208"/>
                <a:gd name="T14" fmla="*/ 0 w 37"/>
                <a:gd name="T15" fmla="*/ 0 h 208"/>
                <a:gd name="T16" fmla="*/ 0 w 37"/>
                <a:gd name="T17" fmla="*/ 0 h 208"/>
                <a:gd name="T18" fmla="*/ 0 w 37"/>
                <a:gd name="T19" fmla="*/ 0 h 208"/>
                <a:gd name="T20" fmla="*/ 0 w 37"/>
                <a:gd name="T21" fmla="*/ 0 h 208"/>
                <a:gd name="T22" fmla="*/ 0 w 37"/>
                <a:gd name="T23" fmla="*/ 0 h 208"/>
                <a:gd name="T24" fmla="*/ 0 w 37"/>
                <a:gd name="T25" fmla="*/ 0 h 208"/>
                <a:gd name="T26" fmla="*/ 0 w 37"/>
                <a:gd name="T27" fmla="*/ 0 h 208"/>
                <a:gd name="T28" fmla="*/ 0 w 37"/>
                <a:gd name="T29" fmla="*/ 0 h 208"/>
                <a:gd name="T30" fmla="*/ 0 w 37"/>
                <a:gd name="T31" fmla="*/ 0 h 208"/>
                <a:gd name="T32" fmla="*/ 0 w 37"/>
                <a:gd name="T33" fmla="*/ 0 h 208"/>
                <a:gd name="T34" fmla="*/ 0 w 37"/>
                <a:gd name="T35" fmla="*/ 0 h 208"/>
                <a:gd name="T36" fmla="*/ 0 w 37"/>
                <a:gd name="T37" fmla="*/ 0 h 208"/>
                <a:gd name="T38" fmla="*/ 0 w 37"/>
                <a:gd name="T39" fmla="*/ 0 h 208"/>
                <a:gd name="T40" fmla="*/ 0 w 37"/>
                <a:gd name="T41" fmla="*/ 0 h 208"/>
                <a:gd name="T42" fmla="*/ 0 w 37"/>
                <a:gd name="T43" fmla="*/ 0 h 208"/>
                <a:gd name="T44" fmla="*/ 0 w 37"/>
                <a:gd name="T45" fmla="*/ 0 h 208"/>
                <a:gd name="T46" fmla="*/ 0 w 37"/>
                <a:gd name="T47" fmla="*/ 0 h 208"/>
                <a:gd name="T48" fmla="*/ 0 w 37"/>
                <a:gd name="T49" fmla="*/ 0 h 208"/>
                <a:gd name="T50" fmla="*/ 0 w 37"/>
                <a:gd name="T51" fmla="*/ 0 h 208"/>
                <a:gd name="T52" fmla="*/ 0 w 37"/>
                <a:gd name="T53" fmla="*/ 0 h 208"/>
                <a:gd name="T54" fmla="*/ 0 w 37"/>
                <a:gd name="T55" fmla="*/ 0 h 208"/>
                <a:gd name="T56" fmla="*/ 0 w 37"/>
                <a:gd name="T57" fmla="*/ 0 h 208"/>
                <a:gd name="T58" fmla="*/ 0 w 37"/>
                <a:gd name="T59" fmla="*/ 0 h 208"/>
                <a:gd name="T60" fmla="*/ 0 w 37"/>
                <a:gd name="T61" fmla="*/ 0 h 208"/>
                <a:gd name="T62" fmla="*/ 0 w 37"/>
                <a:gd name="T63" fmla="*/ 0 h 208"/>
                <a:gd name="T64" fmla="*/ 0 w 37"/>
                <a:gd name="T65" fmla="*/ 0 h 208"/>
                <a:gd name="T66" fmla="*/ 0 w 37"/>
                <a:gd name="T67" fmla="*/ 0 h 208"/>
                <a:gd name="T68" fmla="*/ 0 w 37"/>
                <a:gd name="T69" fmla="*/ 0 h 208"/>
                <a:gd name="T70" fmla="*/ 0 w 37"/>
                <a:gd name="T71" fmla="*/ 0 h 208"/>
                <a:gd name="T72" fmla="*/ 0 w 37"/>
                <a:gd name="T73" fmla="*/ 0 h 208"/>
                <a:gd name="T74" fmla="*/ 0 w 37"/>
                <a:gd name="T75" fmla="*/ 0 h 208"/>
                <a:gd name="T76" fmla="*/ 0 w 37"/>
                <a:gd name="T77" fmla="*/ 0 h 208"/>
                <a:gd name="T78" fmla="*/ 0 w 37"/>
                <a:gd name="T79" fmla="*/ 0 h 208"/>
                <a:gd name="T80" fmla="*/ 0 w 37"/>
                <a:gd name="T81" fmla="*/ 0 h 208"/>
                <a:gd name="T82" fmla="*/ 0 w 37"/>
                <a:gd name="T83" fmla="*/ 0 h 208"/>
                <a:gd name="T84" fmla="*/ 0 w 37"/>
                <a:gd name="T85" fmla="*/ 0 h 208"/>
                <a:gd name="T86" fmla="*/ 0 w 37"/>
                <a:gd name="T87" fmla="*/ 0 h 208"/>
                <a:gd name="T88" fmla="*/ 0 w 37"/>
                <a:gd name="T89" fmla="*/ 0 h 208"/>
                <a:gd name="T90" fmla="*/ 0 w 37"/>
                <a:gd name="T91" fmla="*/ 0 h 208"/>
                <a:gd name="T92" fmla="*/ 0 w 37"/>
                <a:gd name="T93" fmla="*/ 0 h 208"/>
                <a:gd name="T94" fmla="*/ 0 w 37"/>
                <a:gd name="T95" fmla="*/ 0 h 208"/>
                <a:gd name="T96" fmla="*/ 0 w 37"/>
                <a:gd name="T97" fmla="*/ 0 h 208"/>
                <a:gd name="T98" fmla="*/ 0 w 37"/>
                <a:gd name="T99" fmla="*/ 0 h 208"/>
                <a:gd name="T100" fmla="*/ 0 w 37"/>
                <a:gd name="T101" fmla="*/ 0 h 208"/>
                <a:gd name="T102" fmla="*/ 0 w 37"/>
                <a:gd name="T103" fmla="*/ 0 h 20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7"/>
                <a:gd name="T157" fmla="*/ 0 h 208"/>
                <a:gd name="T158" fmla="*/ 37 w 37"/>
                <a:gd name="T159" fmla="*/ 208 h 20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7" h="208">
                  <a:moveTo>
                    <a:pt x="6" y="19"/>
                  </a:moveTo>
                  <a:lnTo>
                    <a:pt x="6" y="24"/>
                  </a:lnTo>
                  <a:lnTo>
                    <a:pt x="6" y="29"/>
                  </a:lnTo>
                  <a:lnTo>
                    <a:pt x="9" y="42"/>
                  </a:lnTo>
                  <a:lnTo>
                    <a:pt x="16" y="73"/>
                  </a:lnTo>
                  <a:lnTo>
                    <a:pt x="18" y="97"/>
                  </a:lnTo>
                  <a:lnTo>
                    <a:pt x="17" y="101"/>
                  </a:lnTo>
                  <a:lnTo>
                    <a:pt x="13" y="108"/>
                  </a:lnTo>
                  <a:lnTo>
                    <a:pt x="9" y="114"/>
                  </a:lnTo>
                  <a:lnTo>
                    <a:pt x="2" y="121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9" y="130"/>
                  </a:lnTo>
                  <a:lnTo>
                    <a:pt x="17" y="141"/>
                  </a:lnTo>
                  <a:lnTo>
                    <a:pt x="18" y="144"/>
                  </a:lnTo>
                  <a:lnTo>
                    <a:pt x="17" y="149"/>
                  </a:lnTo>
                  <a:lnTo>
                    <a:pt x="15" y="159"/>
                  </a:lnTo>
                  <a:lnTo>
                    <a:pt x="12" y="170"/>
                  </a:lnTo>
                  <a:lnTo>
                    <a:pt x="9" y="190"/>
                  </a:lnTo>
                  <a:lnTo>
                    <a:pt x="14" y="202"/>
                  </a:lnTo>
                  <a:lnTo>
                    <a:pt x="16" y="205"/>
                  </a:lnTo>
                  <a:lnTo>
                    <a:pt x="19" y="207"/>
                  </a:lnTo>
                  <a:lnTo>
                    <a:pt x="23" y="208"/>
                  </a:lnTo>
                  <a:lnTo>
                    <a:pt x="26" y="208"/>
                  </a:lnTo>
                  <a:lnTo>
                    <a:pt x="28" y="208"/>
                  </a:lnTo>
                  <a:lnTo>
                    <a:pt x="30" y="206"/>
                  </a:lnTo>
                  <a:lnTo>
                    <a:pt x="32" y="204"/>
                  </a:lnTo>
                  <a:lnTo>
                    <a:pt x="33" y="200"/>
                  </a:lnTo>
                  <a:lnTo>
                    <a:pt x="35" y="197"/>
                  </a:lnTo>
                  <a:lnTo>
                    <a:pt x="36" y="188"/>
                  </a:lnTo>
                  <a:lnTo>
                    <a:pt x="37" y="182"/>
                  </a:lnTo>
                  <a:lnTo>
                    <a:pt x="36" y="176"/>
                  </a:lnTo>
                  <a:lnTo>
                    <a:pt x="35" y="163"/>
                  </a:lnTo>
                  <a:lnTo>
                    <a:pt x="30" y="136"/>
                  </a:lnTo>
                  <a:lnTo>
                    <a:pt x="26" y="119"/>
                  </a:lnTo>
                  <a:lnTo>
                    <a:pt x="26" y="118"/>
                  </a:lnTo>
                  <a:lnTo>
                    <a:pt x="26" y="116"/>
                  </a:lnTo>
                  <a:lnTo>
                    <a:pt x="27" y="110"/>
                  </a:lnTo>
                  <a:lnTo>
                    <a:pt x="28" y="98"/>
                  </a:lnTo>
                  <a:lnTo>
                    <a:pt x="29" y="86"/>
                  </a:lnTo>
                  <a:lnTo>
                    <a:pt x="30" y="83"/>
                  </a:lnTo>
                  <a:lnTo>
                    <a:pt x="29" y="77"/>
                  </a:lnTo>
                  <a:lnTo>
                    <a:pt x="29" y="63"/>
                  </a:lnTo>
                  <a:lnTo>
                    <a:pt x="27" y="35"/>
                  </a:lnTo>
                  <a:lnTo>
                    <a:pt x="26" y="7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13" y="6"/>
                  </a:lnTo>
                  <a:lnTo>
                    <a:pt x="9" y="10"/>
                  </a:lnTo>
                  <a:lnTo>
                    <a:pt x="6" y="16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2" name="Freeform 327"/>
            <p:cNvSpPr>
              <a:spLocks/>
            </p:cNvSpPr>
            <p:nvPr/>
          </p:nvSpPr>
          <p:spPr bwMode="auto">
            <a:xfrm>
              <a:off x="4932" y="2195"/>
              <a:ext cx="10" cy="89"/>
            </a:xfrm>
            <a:custGeom>
              <a:avLst/>
              <a:gdLst>
                <a:gd name="T0" fmla="*/ 0 w 23"/>
                <a:gd name="T1" fmla="*/ 0 h 206"/>
                <a:gd name="T2" fmla="*/ 0 w 23"/>
                <a:gd name="T3" fmla="*/ 0 h 206"/>
                <a:gd name="T4" fmla="*/ 0 w 23"/>
                <a:gd name="T5" fmla="*/ 0 h 206"/>
                <a:gd name="T6" fmla="*/ 0 w 23"/>
                <a:gd name="T7" fmla="*/ 0 h 206"/>
                <a:gd name="T8" fmla="*/ 0 w 23"/>
                <a:gd name="T9" fmla="*/ 0 h 206"/>
                <a:gd name="T10" fmla="*/ 0 w 23"/>
                <a:gd name="T11" fmla="*/ 0 h 206"/>
                <a:gd name="T12" fmla="*/ 0 w 23"/>
                <a:gd name="T13" fmla="*/ 0 h 206"/>
                <a:gd name="T14" fmla="*/ 0 w 23"/>
                <a:gd name="T15" fmla="*/ 0 h 206"/>
                <a:gd name="T16" fmla="*/ 0 w 23"/>
                <a:gd name="T17" fmla="*/ 0 h 206"/>
                <a:gd name="T18" fmla="*/ 0 w 23"/>
                <a:gd name="T19" fmla="*/ 0 h 206"/>
                <a:gd name="T20" fmla="*/ 0 w 23"/>
                <a:gd name="T21" fmla="*/ 0 h 206"/>
                <a:gd name="T22" fmla="*/ 0 w 23"/>
                <a:gd name="T23" fmla="*/ 0 h 206"/>
                <a:gd name="T24" fmla="*/ 0 w 23"/>
                <a:gd name="T25" fmla="*/ 0 h 206"/>
                <a:gd name="T26" fmla="*/ 0 w 23"/>
                <a:gd name="T27" fmla="*/ 0 h 206"/>
                <a:gd name="T28" fmla="*/ 0 w 23"/>
                <a:gd name="T29" fmla="*/ 0 h 206"/>
                <a:gd name="T30" fmla="*/ 0 w 23"/>
                <a:gd name="T31" fmla="*/ 0 h 206"/>
                <a:gd name="T32" fmla="*/ 0 w 23"/>
                <a:gd name="T33" fmla="*/ 0 h 20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206"/>
                <a:gd name="T53" fmla="*/ 23 w 23"/>
                <a:gd name="T54" fmla="*/ 206 h 20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206">
                  <a:moveTo>
                    <a:pt x="23" y="57"/>
                  </a:moveTo>
                  <a:lnTo>
                    <a:pt x="20" y="70"/>
                  </a:lnTo>
                  <a:lnTo>
                    <a:pt x="16" y="94"/>
                  </a:lnTo>
                  <a:lnTo>
                    <a:pt x="14" y="144"/>
                  </a:lnTo>
                  <a:lnTo>
                    <a:pt x="17" y="194"/>
                  </a:lnTo>
                  <a:lnTo>
                    <a:pt x="18" y="206"/>
                  </a:lnTo>
                  <a:lnTo>
                    <a:pt x="15" y="189"/>
                  </a:lnTo>
                  <a:lnTo>
                    <a:pt x="10" y="155"/>
                  </a:lnTo>
                  <a:lnTo>
                    <a:pt x="3" y="87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" y="5"/>
                  </a:lnTo>
                  <a:lnTo>
                    <a:pt x="5" y="15"/>
                  </a:lnTo>
                  <a:lnTo>
                    <a:pt x="13" y="35"/>
                  </a:lnTo>
                  <a:lnTo>
                    <a:pt x="21" y="53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3" name="Freeform 328"/>
            <p:cNvSpPr>
              <a:spLocks/>
            </p:cNvSpPr>
            <p:nvPr/>
          </p:nvSpPr>
          <p:spPr bwMode="auto">
            <a:xfrm>
              <a:off x="4905" y="2206"/>
              <a:ext cx="11" cy="66"/>
            </a:xfrm>
            <a:custGeom>
              <a:avLst/>
              <a:gdLst>
                <a:gd name="T0" fmla="*/ 0 w 26"/>
                <a:gd name="T1" fmla="*/ 0 h 151"/>
                <a:gd name="T2" fmla="*/ 0 w 26"/>
                <a:gd name="T3" fmla="*/ 0 h 151"/>
                <a:gd name="T4" fmla="*/ 0 w 26"/>
                <a:gd name="T5" fmla="*/ 0 h 151"/>
                <a:gd name="T6" fmla="*/ 0 w 26"/>
                <a:gd name="T7" fmla="*/ 0 h 151"/>
                <a:gd name="T8" fmla="*/ 0 w 26"/>
                <a:gd name="T9" fmla="*/ 0 h 151"/>
                <a:gd name="T10" fmla="*/ 0 w 26"/>
                <a:gd name="T11" fmla="*/ 0 h 151"/>
                <a:gd name="T12" fmla="*/ 0 w 26"/>
                <a:gd name="T13" fmla="*/ 0 h 151"/>
                <a:gd name="T14" fmla="*/ 0 w 26"/>
                <a:gd name="T15" fmla="*/ 0 h 151"/>
                <a:gd name="T16" fmla="*/ 0 w 26"/>
                <a:gd name="T17" fmla="*/ 0 h 151"/>
                <a:gd name="T18" fmla="*/ 0 w 26"/>
                <a:gd name="T19" fmla="*/ 0 h 151"/>
                <a:gd name="T20" fmla="*/ 0 w 26"/>
                <a:gd name="T21" fmla="*/ 0 h 151"/>
                <a:gd name="T22" fmla="*/ 0 w 26"/>
                <a:gd name="T23" fmla="*/ 0 h 151"/>
                <a:gd name="T24" fmla="*/ 0 w 26"/>
                <a:gd name="T25" fmla="*/ 0 h 151"/>
                <a:gd name="T26" fmla="*/ 0 w 26"/>
                <a:gd name="T27" fmla="*/ 0 h 151"/>
                <a:gd name="T28" fmla="*/ 0 w 26"/>
                <a:gd name="T29" fmla="*/ 0 h 151"/>
                <a:gd name="T30" fmla="*/ 0 w 26"/>
                <a:gd name="T31" fmla="*/ 0 h 151"/>
                <a:gd name="T32" fmla="*/ 0 w 26"/>
                <a:gd name="T33" fmla="*/ 0 h 151"/>
                <a:gd name="T34" fmla="*/ 0 w 26"/>
                <a:gd name="T35" fmla="*/ 0 h 151"/>
                <a:gd name="T36" fmla="*/ 0 w 26"/>
                <a:gd name="T37" fmla="*/ 0 h 151"/>
                <a:gd name="T38" fmla="*/ 0 w 26"/>
                <a:gd name="T39" fmla="*/ 0 h 151"/>
                <a:gd name="T40" fmla="*/ 0 w 26"/>
                <a:gd name="T41" fmla="*/ 0 h 151"/>
                <a:gd name="T42" fmla="*/ 0 w 26"/>
                <a:gd name="T43" fmla="*/ 0 h 1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6"/>
                <a:gd name="T67" fmla="*/ 0 h 151"/>
                <a:gd name="T68" fmla="*/ 26 w 26"/>
                <a:gd name="T69" fmla="*/ 151 h 15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6" h="151">
                  <a:moveTo>
                    <a:pt x="16" y="151"/>
                  </a:moveTo>
                  <a:lnTo>
                    <a:pt x="14" y="151"/>
                  </a:lnTo>
                  <a:lnTo>
                    <a:pt x="11" y="150"/>
                  </a:lnTo>
                  <a:lnTo>
                    <a:pt x="6" y="146"/>
                  </a:lnTo>
                  <a:lnTo>
                    <a:pt x="1" y="143"/>
                  </a:lnTo>
                  <a:lnTo>
                    <a:pt x="0" y="142"/>
                  </a:lnTo>
                  <a:lnTo>
                    <a:pt x="0" y="131"/>
                  </a:lnTo>
                  <a:lnTo>
                    <a:pt x="1" y="107"/>
                  </a:lnTo>
                  <a:lnTo>
                    <a:pt x="4" y="59"/>
                  </a:lnTo>
                  <a:lnTo>
                    <a:pt x="6" y="12"/>
                  </a:lnTo>
                  <a:lnTo>
                    <a:pt x="7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2" y="14"/>
                  </a:lnTo>
                  <a:lnTo>
                    <a:pt x="17" y="39"/>
                  </a:lnTo>
                  <a:lnTo>
                    <a:pt x="11" y="87"/>
                  </a:lnTo>
                  <a:lnTo>
                    <a:pt x="13" y="137"/>
                  </a:lnTo>
                  <a:lnTo>
                    <a:pt x="16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4" name="Freeform 329"/>
            <p:cNvSpPr>
              <a:spLocks/>
            </p:cNvSpPr>
            <p:nvPr/>
          </p:nvSpPr>
          <p:spPr bwMode="auto">
            <a:xfrm>
              <a:off x="4961" y="2187"/>
              <a:ext cx="16" cy="83"/>
            </a:xfrm>
            <a:custGeom>
              <a:avLst/>
              <a:gdLst>
                <a:gd name="T0" fmla="*/ 0 w 37"/>
                <a:gd name="T1" fmla="*/ 0 h 187"/>
                <a:gd name="T2" fmla="*/ 0 w 37"/>
                <a:gd name="T3" fmla="*/ 0 h 187"/>
                <a:gd name="T4" fmla="*/ 0 w 37"/>
                <a:gd name="T5" fmla="*/ 0 h 187"/>
                <a:gd name="T6" fmla="*/ 0 w 37"/>
                <a:gd name="T7" fmla="*/ 0 h 187"/>
                <a:gd name="T8" fmla="*/ 0 w 37"/>
                <a:gd name="T9" fmla="*/ 0 h 187"/>
                <a:gd name="T10" fmla="*/ 0 w 37"/>
                <a:gd name="T11" fmla="*/ 0 h 187"/>
                <a:gd name="T12" fmla="*/ 0 w 37"/>
                <a:gd name="T13" fmla="*/ 0 h 187"/>
                <a:gd name="T14" fmla="*/ 0 w 37"/>
                <a:gd name="T15" fmla="*/ 0 h 187"/>
                <a:gd name="T16" fmla="*/ 0 w 37"/>
                <a:gd name="T17" fmla="*/ 0 h 187"/>
                <a:gd name="T18" fmla="*/ 0 w 37"/>
                <a:gd name="T19" fmla="*/ 0 h 187"/>
                <a:gd name="T20" fmla="*/ 0 w 37"/>
                <a:gd name="T21" fmla="*/ 0 h 187"/>
                <a:gd name="T22" fmla="*/ 0 w 37"/>
                <a:gd name="T23" fmla="*/ 0 h 187"/>
                <a:gd name="T24" fmla="*/ 0 w 37"/>
                <a:gd name="T25" fmla="*/ 0 h 187"/>
                <a:gd name="T26" fmla="*/ 0 w 37"/>
                <a:gd name="T27" fmla="*/ 0 h 187"/>
                <a:gd name="T28" fmla="*/ 0 w 37"/>
                <a:gd name="T29" fmla="*/ 0 h 187"/>
                <a:gd name="T30" fmla="*/ 0 w 37"/>
                <a:gd name="T31" fmla="*/ 0 h 187"/>
                <a:gd name="T32" fmla="*/ 0 w 37"/>
                <a:gd name="T33" fmla="*/ 0 h 187"/>
                <a:gd name="T34" fmla="*/ 0 w 37"/>
                <a:gd name="T35" fmla="*/ 0 h 187"/>
                <a:gd name="T36" fmla="*/ 0 w 37"/>
                <a:gd name="T37" fmla="*/ 0 h 187"/>
                <a:gd name="T38" fmla="*/ 0 w 37"/>
                <a:gd name="T39" fmla="*/ 0 h 187"/>
                <a:gd name="T40" fmla="*/ 0 w 37"/>
                <a:gd name="T41" fmla="*/ 0 h 187"/>
                <a:gd name="T42" fmla="*/ 0 w 37"/>
                <a:gd name="T43" fmla="*/ 0 h 1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7"/>
                <a:gd name="T67" fmla="*/ 0 h 187"/>
                <a:gd name="T68" fmla="*/ 37 w 37"/>
                <a:gd name="T69" fmla="*/ 187 h 1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7" h="187">
                  <a:moveTo>
                    <a:pt x="1" y="76"/>
                  </a:moveTo>
                  <a:lnTo>
                    <a:pt x="1" y="84"/>
                  </a:lnTo>
                  <a:lnTo>
                    <a:pt x="7" y="104"/>
                  </a:lnTo>
                  <a:lnTo>
                    <a:pt x="23" y="153"/>
                  </a:lnTo>
                  <a:lnTo>
                    <a:pt x="36" y="186"/>
                  </a:lnTo>
                  <a:lnTo>
                    <a:pt x="37" y="187"/>
                  </a:lnTo>
                  <a:lnTo>
                    <a:pt x="35" y="177"/>
                  </a:lnTo>
                  <a:lnTo>
                    <a:pt x="32" y="156"/>
                  </a:lnTo>
                  <a:lnTo>
                    <a:pt x="26" y="114"/>
                  </a:lnTo>
                  <a:lnTo>
                    <a:pt x="21" y="73"/>
                  </a:lnTo>
                  <a:lnTo>
                    <a:pt x="20" y="62"/>
                  </a:lnTo>
                  <a:lnTo>
                    <a:pt x="19" y="57"/>
                  </a:lnTo>
                  <a:lnTo>
                    <a:pt x="18" y="47"/>
                  </a:lnTo>
                  <a:lnTo>
                    <a:pt x="15" y="2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9" y="9"/>
                  </a:lnTo>
                  <a:lnTo>
                    <a:pt x="3" y="37"/>
                  </a:lnTo>
                  <a:lnTo>
                    <a:pt x="0" y="70"/>
                  </a:lnTo>
                  <a:lnTo>
                    <a:pt x="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5" name="Freeform 330"/>
            <p:cNvSpPr>
              <a:spLocks/>
            </p:cNvSpPr>
            <p:nvPr/>
          </p:nvSpPr>
          <p:spPr bwMode="auto">
            <a:xfrm>
              <a:off x="4988" y="2176"/>
              <a:ext cx="26" cy="82"/>
            </a:xfrm>
            <a:custGeom>
              <a:avLst/>
              <a:gdLst>
                <a:gd name="T0" fmla="*/ 0 w 63"/>
                <a:gd name="T1" fmla="*/ 0 h 186"/>
                <a:gd name="T2" fmla="*/ 0 w 63"/>
                <a:gd name="T3" fmla="*/ 0 h 186"/>
                <a:gd name="T4" fmla="*/ 0 w 63"/>
                <a:gd name="T5" fmla="*/ 0 h 186"/>
                <a:gd name="T6" fmla="*/ 0 w 63"/>
                <a:gd name="T7" fmla="*/ 0 h 186"/>
                <a:gd name="T8" fmla="*/ 0 w 63"/>
                <a:gd name="T9" fmla="*/ 0 h 186"/>
                <a:gd name="T10" fmla="*/ 0 w 63"/>
                <a:gd name="T11" fmla="*/ 0 h 186"/>
                <a:gd name="T12" fmla="*/ 0 w 63"/>
                <a:gd name="T13" fmla="*/ 0 h 186"/>
                <a:gd name="T14" fmla="*/ 0 w 63"/>
                <a:gd name="T15" fmla="*/ 0 h 186"/>
                <a:gd name="T16" fmla="*/ 0 w 63"/>
                <a:gd name="T17" fmla="*/ 0 h 186"/>
                <a:gd name="T18" fmla="*/ 0 w 63"/>
                <a:gd name="T19" fmla="*/ 0 h 186"/>
                <a:gd name="T20" fmla="*/ 0 w 63"/>
                <a:gd name="T21" fmla="*/ 0 h 186"/>
                <a:gd name="T22" fmla="*/ 0 w 63"/>
                <a:gd name="T23" fmla="*/ 0 h 186"/>
                <a:gd name="T24" fmla="*/ 0 w 63"/>
                <a:gd name="T25" fmla="*/ 0 h 186"/>
                <a:gd name="T26" fmla="*/ 0 w 63"/>
                <a:gd name="T27" fmla="*/ 0 h 186"/>
                <a:gd name="T28" fmla="*/ 0 w 63"/>
                <a:gd name="T29" fmla="*/ 0 h 186"/>
                <a:gd name="T30" fmla="*/ 0 w 63"/>
                <a:gd name="T31" fmla="*/ 0 h 186"/>
                <a:gd name="T32" fmla="*/ 0 w 63"/>
                <a:gd name="T33" fmla="*/ 0 h 186"/>
                <a:gd name="T34" fmla="*/ 0 w 63"/>
                <a:gd name="T35" fmla="*/ 0 h 186"/>
                <a:gd name="T36" fmla="*/ 0 w 63"/>
                <a:gd name="T37" fmla="*/ 0 h 186"/>
                <a:gd name="T38" fmla="*/ 0 w 63"/>
                <a:gd name="T39" fmla="*/ 0 h 186"/>
                <a:gd name="T40" fmla="*/ 0 w 63"/>
                <a:gd name="T41" fmla="*/ 0 h 1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3"/>
                <a:gd name="T64" fmla="*/ 0 h 186"/>
                <a:gd name="T65" fmla="*/ 63 w 63"/>
                <a:gd name="T66" fmla="*/ 186 h 18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3" h="186">
                  <a:moveTo>
                    <a:pt x="7" y="72"/>
                  </a:moveTo>
                  <a:lnTo>
                    <a:pt x="10" y="81"/>
                  </a:lnTo>
                  <a:lnTo>
                    <a:pt x="20" y="103"/>
                  </a:lnTo>
                  <a:lnTo>
                    <a:pt x="45" y="153"/>
                  </a:lnTo>
                  <a:lnTo>
                    <a:pt x="62" y="185"/>
                  </a:lnTo>
                  <a:lnTo>
                    <a:pt x="63" y="186"/>
                  </a:lnTo>
                  <a:lnTo>
                    <a:pt x="59" y="175"/>
                  </a:lnTo>
                  <a:lnTo>
                    <a:pt x="51" y="151"/>
                  </a:lnTo>
                  <a:lnTo>
                    <a:pt x="35" y="103"/>
                  </a:lnTo>
                  <a:lnTo>
                    <a:pt x="20" y="54"/>
                  </a:lnTo>
                  <a:lnTo>
                    <a:pt x="17" y="41"/>
                  </a:lnTo>
                  <a:lnTo>
                    <a:pt x="15" y="38"/>
                  </a:lnTo>
                  <a:lnTo>
                    <a:pt x="13" y="31"/>
                  </a:lnTo>
                  <a:lnTo>
                    <a:pt x="10" y="18"/>
                  </a:lnTo>
                  <a:lnTo>
                    <a:pt x="5" y="4"/>
                  </a:lnTo>
                  <a:lnTo>
                    <a:pt x="5" y="0"/>
                  </a:lnTo>
                  <a:lnTo>
                    <a:pt x="3" y="8"/>
                  </a:lnTo>
                  <a:lnTo>
                    <a:pt x="0" y="32"/>
                  </a:lnTo>
                  <a:lnTo>
                    <a:pt x="3" y="65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6" name="Freeform 331"/>
            <p:cNvSpPr>
              <a:spLocks/>
            </p:cNvSpPr>
            <p:nvPr/>
          </p:nvSpPr>
          <p:spPr bwMode="auto">
            <a:xfrm>
              <a:off x="4906" y="2285"/>
              <a:ext cx="10" cy="49"/>
            </a:xfrm>
            <a:custGeom>
              <a:avLst/>
              <a:gdLst>
                <a:gd name="T0" fmla="*/ 0 w 23"/>
                <a:gd name="T1" fmla="*/ 0 h 110"/>
                <a:gd name="T2" fmla="*/ 0 w 23"/>
                <a:gd name="T3" fmla="*/ 0 h 110"/>
                <a:gd name="T4" fmla="*/ 0 w 23"/>
                <a:gd name="T5" fmla="*/ 0 h 110"/>
                <a:gd name="T6" fmla="*/ 0 w 23"/>
                <a:gd name="T7" fmla="*/ 0 h 110"/>
                <a:gd name="T8" fmla="*/ 0 w 23"/>
                <a:gd name="T9" fmla="*/ 0 h 110"/>
                <a:gd name="T10" fmla="*/ 0 w 23"/>
                <a:gd name="T11" fmla="*/ 0 h 110"/>
                <a:gd name="T12" fmla="*/ 0 w 23"/>
                <a:gd name="T13" fmla="*/ 0 h 110"/>
                <a:gd name="T14" fmla="*/ 0 w 23"/>
                <a:gd name="T15" fmla="*/ 0 h 110"/>
                <a:gd name="T16" fmla="*/ 0 w 23"/>
                <a:gd name="T17" fmla="*/ 0 h 110"/>
                <a:gd name="T18" fmla="*/ 0 w 23"/>
                <a:gd name="T19" fmla="*/ 0 h 110"/>
                <a:gd name="T20" fmla="*/ 0 w 23"/>
                <a:gd name="T21" fmla="*/ 0 h 110"/>
                <a:gd name="T22" fmla="*/ 0 w 23"/>
                <a:gd name="T23" fmla="*/ 0 h 110"/>
                <a:gd name="T24" fmla="*/ 0 w 23"/>
                <a:gd name="T25" fmla="*/ 0 h 110"/>
                <a:gd name="T26" fmla="*/ 0 w 23"/>
                <a:gd name="T27" fmla="*/ 0 h 110"/>
                <a:gd name="T28" fmla="*/ 0 w 23"/>
                <a:gd name="T29" fmla="*/ 0 h 110"/>
                <a:gd name="T30" fmla="*/ 0 w 23"/>
                <a:gd name="T31" fmla="*/ 0 h 110"/>
                <a:gd name="T32" fmla="*/ 0 w 23"/>
                <a:gd name="T33" fmla="*/ 0 h 1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3"/>
                <a:gd name="T52" fmla="*/ 0 h 110"/>
                <a:gd name="T53" fmla="*/ 23 w 23"/>
                <a:gd name="T54" fmla="*/ 110 h 1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3" h="110">
                  <a:moveTo>
                    <a:pt x="2" y="76"/>
                  </a:moveTo>
                  <a:lnTo>
                    <a:pt x="3" y="81"/>
                  </a:lnTo>
                  <a:lnTo>
                    <a:pt x="6" y="89"/>
                  </a:lnTo>
                  <a:lnTo>
                    <a:pt x="16" y="103"/>
                  </a:lnTo>
                  <a:lnTo>
                    <a:pt x="22" y="110"/>
                  </a:lnTo>
                  <a:lnTo>
                    <a:pt x="23" y="110"/>
                  </a:lnTo>
                  <a:lnTo>
                    <a:pt x="21" y="101"/>
                  </a:lnTo>
                  <a:lnTo>
                    <a:pt x="17" y="83"/>
                  </a:lnTo>
                  <a:lnTo>
                    <a:pt x="11" y="47"/>
                  </a:lnTo>
                  <a:lnTo>
                    <a:pt x="4" y="10"/>
                  </a:lnTo>
                  <a:lnTo>
                    <a:pt x="3" y="0"/>
                  </a:lnTo>
                  <a:lnTo>
                    <a:pt x="2" y="2"/>
                  </a:lnTo>
                  <a:lnTo>
                    <a:pt x="2" y="10"/>
                  </a:lnTo>
                  <a:lnTo>
                    <a:pt x="0" y="40"/>
                  </a:lnTo>
                  <a:lnTo>
                    <a:pt x="1" y="71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7" name="Freeform 332"/>
            <p:cNvSpPr>
              <a:spLocks/>
            </p:cNvSpPr>
            <p:nvPr/>
          </p:nvSpPr>
          <p:spPr bwMode="auto">
            <a:xfrm>
              <a:off x="4912" y="2345"/>
              <a:ext cx="5" cy="31"/>
            </a:xfrm>
            <a:custGeom>
              <a:avLst/>
              <a:gdLst>
                <a:gd name="T0" fmla="*/ 0 w 12"/>
                <a:gd name="T1" fmla="*/ 0 h 71"/>
                <a:gd name="T2" fmla="*/ 0 w 12"/>
                <a:gd name="T3" fmla="*/ 0 h 71"/>
                <a:gd name="T4" fmla="*/ 0 w 12"/>
                <a:gd name="T5" fmla="*/ 0 h 71"/>
                <a:gd name="T6" fmla="*/ 0 w 12"/>
                <a:gd name="T7" fmla="*/ 0 h 71"/>
                <a:gd name="T8" fmla="*/ 0 w 12"/>
                <a:gd name="T9" fmla="*/ 0 h 71"/>
                <a:gd name="T10" fmla="*/ 0 w 12"/>
                <a:gd name="T11" fmla="*/ 0 h 71"/>
                <a:gd name="T12" fmla="*/ 0 w 12"/>
                <a:gd name="T13" fmla="*/ 0 h 71"/>
                <a:gd name="T14" fmla="*/ 0 w 12"/>
                <a:gd name="T15" fmla="*/ 0 h 71"/>
                <a:gd name="T16" fmla="*/ 0 w 12"/>
                <a:gd name="T17" fmla="*/ 0 h 71"/>
                <a:gd name="T18" fmla="*/ 0 w 12"/>
                <a:gd name="T19" fmla="*/ 0 h 71"/>
                <a:gd name="T20" fmla="*/ 0 w 12"/>
                <a:gd name="T21" fmla="*/ 0 h 71"/>
                <a:gd name="T22" fmla="*/ 0 w 12"/>
                <a:gd name="T23" fmla="*/ 0 h 71"/>
                <a:gd name="T24" fmla="*/ 0 w 12"/>
                <a:gd name="T25" fmla="*/ 0 h 71"/>
                <a:gd name="T26" fmla="*/ 0 w 12"/>
                <a:gd name="T27" fmla="*/ 0 h 71"/>
                <a:gd name="T28" fmla="*/ 0 w 12"/>
                <a:gd name="T29" fmla="*/ 0 h 71"/>
                <a:gd name="T30" fmla="*/ 0 w 12"/>
                <a:gd name="T31" fmla="*/ 0 h 71"/>
                <a:gd name="T32" fmla="*/ 0 w 12"/>
                <a:gd name="T33" fmla="*/ 0 h 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"/>
                <a:gd name="T52" fmla="*/ 0 h 71"/>
                <a:gd name="T53" fmla="*/ 12 w 12"/>
                <a:gd name="T54" fmla="*/ 71 h 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" h="71">
                  <a:moveTo>
                    <a:pt x="0" y="47"/>
                  </a:moveTo>
                  <a:lnTo>
                    <a:pt x="0" y="51"/>
                  </a:lnTo>
                  <a:lnTo>
                    <a:pt x="1" y="57"/>
                  </a:lnTo>
                  <a:lnTo>
                    <a:pt x="4" y="63"/>
                  </a:lnTo>
                  <a:lnTo>
                    <a:pt x="7" y="67"/>
                  </a:lnTo>
                  <a:lnTo>
                    <a:pt x="11" y="71"/>
                  </a:lnTo>
                  <a:lnTo>
                    <a:pt x="12" y="71"/>
                  </a:lnTo>
                  <a:lnTo>
                    <a:pt x="11" y="66"/>
                  </a:lnTo>
                  <a:lnTo>
                    <a:pt x="9" y="53"/>
                  </a:lnTo>
                  <a:lnTo>
                    <a:pt x="7" y="30"/>
                  </a:lnTo>
                  <a:lnTo>
                    <a:pt x="5" y="6"/>
                  </a:lnTo>
                  <a:lnTo>
                    <a:pt x="5" y="0"/>
                  </a:lnTo>
                  <a:lnTo>
                    <a:pt x="4" y="6"/>
                  </a:lnTo>
                  <a:lnTo>
                    <a:pt x="1" y="24"/>
                  </a:lnTo>
                  <a:lnTo>
                    <a:pt x="0" y="4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8" name="Freeform 333"/>
            <p:cNvSpPr>
              <a:spLocks/>
            </p:cNvSpPr>
            <p:nvPr/>
          </p:nvSpPr>
          <p:spPr bwMode="auto">
            <a:xfrm>
              <a:off x="4922" y="2273"/>
              <a:ext cx="17" cy="28"/>
            </a:xfrm>
            <a:custGeom>
              <a:avLst/>
              <a:gdLst>
                <a:gd name="T0" fmla="*/ 0 w 43"/>
                <a:gd name="T1" fmla="*/ 0 h 63"/>
                <a:gd name="T2" fmla="*/ 0 w 43"/>
                <a:gd name="T3" fmla="*/ 0 h 63"/>
                <a:gd name="T4" fmla="*/ 0 w 43"/>
                <a:gd name="T5" fmla="*/ 0 h 63"/>
                <a:gd name="T6" fmla="*/ 0 w 43"/>
                <a:gd name="T7" fmla="*/ 0 h 63"/>
                <a:gd name="T8" fmla="*/ 0 w 43"/>
                <a:gd name="T9" fmla="*/ 0 h 63"/>
                <a:gd name="T10" fmla="*/ 0 w 43"/>
                <a:gd name="T11" fmla="*/ 0 h 63"/>
                <a:gd name="T12" fmla="*/ 0 w 43"/>
                <a:gd name="T13" fmla="*/ 0 h 63"/>
                <a:gd name="T14" fmla="*/ 0 w 43"/>
                <a:gd name="T15" fmla="*/ 0 h 63"/>
                <a:gd name="T16" fmla="*/ 0 w 43"/>
                <a:gd name="T17" fmla="*/ 0 h 63"/>
                <a:gd name="T18" fmla="*/ 0 w 43"/>
                <a:gd name="T19" fmla="*/ 0 h 63"/>
                <a:gd name="T20" fmla="*/ 0 w 43"/>
                <a:gd name="T21" fmla="*/ 0 h 63"/>
                <a:gd name="T22" fmla="*/ 0 w 43"/>
                <a:gd name="T23" fmla="*/ 0 h 63"/>
                <a:gd name="T24" fmla="*/ 0 w 43"/>
                <a:gd name="T25" fmla="*/ 0 h 63"/>
                <a:gd name="T26" fmla="*/ 0 w 43"/>
                <a:gd name="T27" fmla="*/ 0 h 63"/>
                <a:gd name="T28" fmla="*/ 0 w 43"/>
                <a:gd name="T29" fmla="*/ 0 h 63"/>
                <a:gd name="T30" fmla="*/ 0 w 43"/>
                <a:gd name="T31" fmla="*/ 0 h 63"/>
                <a:gd name="T32" fmla="*/ 0 w 43"/>
                <a:gd name="T33" fmla="*/ 0 h 63"/>
                <a:gd name="T34" fmla="*/ 0 w 43"/>
                <a:gd name="T35" fmla="*/ 0 h 63"/>
                <a:gd name="T36" fmla="*/ 0 w 43"/>
                <a:gd name="T37" fmla="*/ 0 h 63"/>
                <a:gd name="T38" fmla="*/ 0 w 43"/>
                <a:gd name="T39" fmla="*/ 0 h 63"/>
                <a:gd name="T40" fmla="*/ 0 w 43"/>
                <a:gd name="T41" fmla="*/ 0 h 63"/>
                <a:gd name="T42" fmla="*/ 0 w 43"/>
                <a:gd name="T43" fmla="*/ 0 h 63"/>
                <a:gd name="T44" fmla="*/ 0 w 43"/>
                <a:gd name="T45" fmla="*/ 0 h 63"/>
                <a:gd name="T46" fmla="*/ 0 w 43"/>
                <a:gd name="T47" fmla="*/ 0 h 63"/>
                <a:gd name="T48" fmla="*/ 0 w 43"/>
                <a:gd name="T49" fmla="*/ 0 h 63"/>
                <a:gd name="T50" fmla="*/ 0 w 43"/>
                <a:gd name="T51" fmla="*/ 0 h 63"/>
                <a:gd name="T52" fmla="*/ 0 w 43"/>
                <a:gd name="T53" fmla="*/ 0 h 63"/>
                <a:gd name="T54" fmla="*/ 0 w 43"/>
                <a:gd name="T55" fmla="*/ 0 h 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3"/>
                <a:gd name="T85" fmla="*/ 0 h 63"/>
                <a:gd name="T86" fmla="*/ 43 w 43"/>
                <a:gd name="T87" fmla="*/ 63 h 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3" h="63">
                  <a:moveTo>
                    <a:pt x="43" y="0"/>
                  </a:moveTo>
                  <a:lnTo>
                    <a:pt x="43" y="6"/>
                  </a:lnTo>
                  <a:lnTo>
                    <a:pt x="43" y="18"/>
                  </a:lnTo>
                  <a:lnTo>
                    <a:pt x="42" y="39"/>
                  </a:lnTo>
                  <a:lnTo>
                    <a:pt x="33" y="59"/>
                  </a:lnTo>
                  <a:lnTo>
                    <a:pt x="30" y="63"/>
                  </a:lnTo>
                  <a:lnTo>
                    <a:pt x="28" y="63"/>
                  </a:lnTo>
                  <a:lnTo>
                    <a:pt x="25" y="63"/>
                  </a:lnTo>
                  <a:lnTo>
                    <a:pt x="18" y="63"/>
                  </a:lnTo>
                  <a:lnTo>
                    <a:pt x="9" y="63"/>
                  </a:lnTo>
                  <a:lnTo>
                    <a:pt x="8" y="63"/>
                  </a:lnTo>
                  <a:lnTo>
                    <a:pt x="6" y="59"/>
                  </a:lnTo>
                  <a:lnTo>
                    <a:pt x="4" y="53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4" y="50"/>
                  </a:lnTo>
                  <a:lnTo>
                    <a:pt x="6" y="52"/>
                  </a:lnTo>
                  <a:lnTo>
                    <a:pt x="9" y="52"/>
                  </a:lnTo>
                  <a:lnTo>
                    <a:pt x="11" y="52"/>
                  </a:lnTo>
                  <a:lnTo>
                    <a:pt x="13" y="51"/>
                  </a:lnTo>
                  <a:lnTo>
                    <a:pt x="16" y="50"/>
                  </a:lnTo>
                  <a:lnTo>
                    <a:pt x="19" y="48"/>
                  </a:lnTo>
                  <a:lnTo>
                    <a:pt x="24" y="43"/>
                  </a:lnTo>
                  <a:lnTo>
                    <a:pt x="28" y="37"/>
                  </a:lnTo>
                  <a:lnTo>
                    <a:pt x="35" y="23"/>
                  </a:lnTo>
                  <a:lnTo>
                    <a:pt x="41" y="1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9" name="Freeform 334"/>
            <p:cNvSpPr>
              <a:spLocks/>
            </p:cNvSpPr>
            <p:nvPr/>
          </p:nvSpPr>
          <p:spPr bwMode="auto">
            <a:xfrm>
              <a:off x="4961" y="2270"/>
              <a:ext cx="19" cy="31"/>
            </a:xfrm>
            <a:custGeom>
              <a:avLst/>
              <a:gdLst>
                <a:gd name="T0" fmla="*/ 0 w 45"/>
                <a:gd name="T1" fmla="*/ 0 h 71"/>
                <a:gd name="T2" fmla="*/ 0 w 45"/>
                <a:gd name="T3" fmla="*/ 0 h 71"/>
                <a:gd name="T4" fmla="*/ 0 w 45"/>
                <a:gd name="T5" fmla="*/ 0 h 71"/>
                <a:gd name="T6" fmla="*/ 0 w 45"/>
                <a:gd name="T7" fmla="*/ 0 h 71"/>
                <a:gd name="T8" fmla="*/ 0 w 45"/>
                <a:gd name="T9" fmla="*/ 0 h 71"/>
                <a:gd name="T10" fmla="*/ 0 w 45"/>
                <a:gd name="T11" fmla="*/ 0 h 71"/>
                <a:gd name="T12" fmla="*/ 0 w 45"/>
                <a:gd name="T13" fmla="*/ 0 h 71"/>
                <a:gd name="T14" fmla="*/ 0 w 45"/>
                <a:gd name="T15" fmla="*/ 0 h 71"/>
                <a:gd name="T16" fmla="*/ 0 w 45"/>
                <a:gd name="T17" fmla="*/ 0 h 71"/>
                <a:gd name="T18" fmla="*/ 0 w 45"/>
                <a:gd name="T19" fmla="*/ 0 h 71"/>
                <a:gd name="T20" fmla="*/ 0 w 45"/>
                <a:gd name="T21" fmla="*/ 0 h 71"/>
                <a:gd name="T22" fmla="*/ 0 w 45"/>
                <a:gd name="T23" fmla="*/ 0 h 71"/>
                <a:gd name="T24" fmla="*/ 0 w 45"/>
                <a:gd name="T25" fmla="*/ 0 h 71"/>
                <a:gd name="T26" fmla="*/ 0 w 45"/>
                <a:gd name="T27" fmla="*/ 0 h 71"/>
                <a:gd name="T28" fmla="*/ 0 w 45"/>
                <a:gd name="T29" fmla="*/ 0 h 71"/>
                <a:gd name="T30" fmla="*/ 0 w 45"/>
                <a:gd name="T31" fmla="*/ 0 h 71"/>
                <a:gd name="T32" fmla="*/ 0 w 45"/>
                <a:gd name="T33" fmla="*/ 0 h 71"/>
                <a:gd name="T34" fmla="*/ 0 w 45"/>
                <a:gd name="T35" fmla="*/ 0 h 71"/>
                <a:gd name="T36" fmla="*/ 0 w 45"/>
                <a:gd name="T37" fmla="*/ 0 h 71"/>
                <a:gd name="T38" fmla="*/ 0 w 45"/>
                <a:gd name="T39" fmla="*/ 0 h 71"/>
                <a:gd name="T40" fmla="*/ 0 w 45"/>
                <a:gd name="T41" fmla="*/ 0 h 71"/>
                <a:gd name="T42" fmla="*/ 0 w 45"/>
                <a:gd name="T43" fmla="*/ 0 h 71"/>
                <a:gd name="T44" fmla="*/ 0 w 45"/>
                <a:gd name="T45" fmla="*/ 0 h 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"/>
                <a:gd name="T70" fmla="*/ 0 h 71"/>
                <a:gd name="T71" fmla="*/ 45 w 45"/>
                <a:gd name="T72" fmla="*/ 71 h 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" h="71">
                  <a:moveTo>
                    <a:pt x="43" y="0"/>
                  </a:moveTo>
                  <a:lnTo>
                    <a:pt x="43" y="9"/>
                  </a:lnTo>
                  <a:lnTo>
                    <a:pt x="45" y="24"/>
                  </a:lnTo>
                  <a:lnTo>
                    <a:pt x="44" y="52"/>
                  </a:lnTo>
                  <a:lnTo>
                    <a:pt x="38" y="63"/>
                  </a:lnTo>
                  <a:lnTo>
                    <a:pt x="33" y="67"/>
                  </a:lnTo>
                  <a:lnTo>
                    <a:pt x="26" y="70"/>
                  </a:lnTo>
                  <a:lnTo>
                    <a:pt x="18" y="71"/>
                  </a:lnTo>
                  <a:lnTo>
                    <a:pt x="16" y="70"/>
                  </a:lnTo>
                  <a:lnTo>
                    <a:pt x="13" y="68"/>
                  </a:lnTo>
                  <a:lnTo>
                    <a:pt x="7" y="62"/>
                  </a:lnTo>
                  <a:lnTo>
                    <a:pt x="1" y="56"/>
                  </a:lnTo>
                  <a:lnTo>
                    <a:pt x="0" y="54"/>
                  </a:lnTo>
                  <a:lnTo>
                    <a:pt x="6" y="56"/>
                  </a:lnTo>
                  <a:lnTo>
                    <a:pt x="12" y="56"/>
                  </a:lnTo>
                  <a:lnTo>
                    <a:pt x="17" y="54"/>
                  </a:lnTo>
                  <a:lnTo>
                    <a:pt x="22" y="50"/>
                  </a:lnTo>
                  <a:lnTo>
                    <a:pt x="27" y="45"/>
                  </a:lnTo>
                  <a:lnTo>
                    <a:pt x="34" y="32"/>
                  </a:lnTo>
                  <a:lnTo>
                    <a:pt x="39" y="18"/>
                  </a:lnTo>
                  <a:lnTo>
                    <a:pt x="42" y="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0" name="Freeform 335"/>
            <p:cNvSpPr>
              <a:spLocks/>
            </p:cNvSpPr>
            <p:nvPr/>
          </p:nvSpPr>
          <p:spPr bwMode="auto">
            <a:xfrm>
              <a:off x="4998" y="2263"/>
              <a:ext cx="22" cy="35"/>
            </a:xfrm>
            <a:custGeom>
              <a:avLst/>
              <a:gdLst>
                <a:gd name="T0" fmla="*/ 0 w 50"/>
                <a:gd name="T1" fmla="*/ 0 h 78"/>
                <a:gd name="T2" fmla="*/ 0 w 50"/>
                <a:gd name="T3" fmla="*/ 0 h 78"/>
                <a:gd name="T4" fmla="*/ 0 w 50"/>
                <a:gd name="T5" fmla="*/ 0 h 78"/>
                <a:gd name="T6" fmla="*/ 0 w 50"/>
                <a:gd name="T7" fmla="*/ 0 h 78"/>
                <a:gd name="T8" fmla="*/ 0 w 50"/>
                <a:gd name="T9" fmla="*/ 0 h 78"/>
                <a:gd name="T10" fmla="*/ 0 w 50"/>
                <a:gd name="T11" fmla="*/ 0 h 78"/>
                <a:gd name="T12" fmla="*/ 0 w 50"/>
                <a:gd name="T13" fmla="*/ 0 h 78"/>
                <a:gd name="T14" fmla="*/ 0 w 50"/>
                <a:gd name="T15" fmla="*/ 0 h 78"/>
                <a:gd name="T16" fmla="*/ 0 w 50"/>
                <a:gd name="T17" fmla="*/ 0 h 78"/>
                <a:gd name="T18" fmla="*/ 0 w 50"/>
                <a:gd name="T19" fmla="*/ 0 h 78"/>
                <a:gd name="T20" fmla="*/ 0 w 50"/>
                <a:gd name="T21" fmla="*/ 0 h 78"/>
                <a:gd name="T22" fmla="*/ 0 w 50"/>
                <a:gd name="T23" fmla="*/ 0 h 78"/>
                <a:gd name="T24" fmla="*/ 0 w 50"/>
                <a:gd name="T25" fmla="*/ 0 h 78"/>
                <a:gd name="T26" fmla="*/ 0 w 50"/>
                <a:gd name="T27" fmla="*/ 0 h 78"/>
                <a:gd name="T28" fmla="*/ 0 w 50"/>
                <a:gd name="T29" fmla="*/ 0 h 78"/>
                <a:gd name="T30" fmla="*/ 0 w 50"/>
                <a:gd name="T31" fmla="*/ 0 h 78"/>
                <a:gd name="T32" fmla="*/ 0 w 50"/>
                <a:gd name="T33" fmla="*/ 0 h 78"/>
                <a:gd name="T34" fmla="*/ 0 w 50"/>
                <a:gd name="T35" fmla="*/ 0 h 78"/>
                <a:gd name="T36" fmla="*/ 0 w 50"/>
                <a:gd name="T37" fmla="*/ 0 h 78"/>
                <a:gd name="T38" fmla="*/ 0 w 50"/>
                <a:gd name="T39" fmla="*/ 0 h 78"/>
                <a:gd name="T40" fmla="*/ 0 w 50"/>
                <a:gd name="T41" fmla="*/ 0 h 78"/>
                <a:gd name="T42" fmla="*/ 0 w 50"/>
                <a:gd name="T43" fmla="*/ 0 h 78"/>
                <a:gd name="T44" fmla="*/ 0 w 50"/>
                <a:gd name="T45" fmla="*/ 0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0"/>
                <a:gd name="T70" fmla="*/ 0 h 78"/>
                <a:gd name="T71" fmla="*/ 50 w 50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0" h="78">
                  <a:moveTo>
                    <a:pt x="40" y="0"/>
                  </a:moveTo>
                  <a:lnTo>
                    <a:pt x="40" y="6"/>
                  </a:lnTo>
                  <a:lnTo>
                    <a:pt x="42" y="16"/>
                  </a:lnTo>
                  <a:lnTo>
                    <a:pt x="45" y="39"/>
                  </a:lnTo>
                  <a:lnTo>
                    <a:pt x="49" y="59"/>
                  </a:lnTo>
                  <a:lnTo>
                    <a:pt x="50" y="64"/>
                  </a:lnTo>
                  <a:lnTo>
                    <a:pt x="44" y="68"/>
                  </a:lnTo>
                  <a:lnTo>
                    <a:pt x="35" y="74"/>
                  </a:lnTo>
                  <a:lnTo>
                    <a:pt x="28" y="77"/>
                  </a:lnTo>
                  <a:lnTo>
                    <a:pt x="21" y="78"/>
                  </a:lnTo>
                  <a:lnTo>
                    <a:pt x="14" y="77"/>
                  </a:lnTo>
                  <a:lnTo>
                    <a:pt x="5" y="74"/>
                  </a:lnTo>
                  <a:lnTo>
                    <a:pt x="0" y="71"/>
                  </a:lnTo>
                  <a:lnTo>
                    <a:pt x="7" y="72"/>
                  </a:lnTo>
                  <a:lnTo>
                    <a:pt x="13" y="69"/>
                  </a:lnTo>
                  <a:lnTo>
                    <a:pt x="18" y="65"/>
                  </a:lnTo>
                  <a:lnTo>
                    <a:pt x="23" y="60"/>
                  </a:lnTo>
                  <a:lnTo>
                    <a:pt x="27" y="53"/>
                  </a:lnTo>
                  <a:lnTo>
                    <a:pt x="32" y="37"/>
                  </a:lnTo>
                  <a:lnTo>
                    <a:pt x="36" y="21"/>
                  </a:lnTo>
                  <a:lnTo>
                    <a:pt x="38" y="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1" name="Freeform 336"/>
            <p:cNvSpPr>
              <a:spLocks/>
            </p:cNvSpPr>
            <p:nvPr/>
          </p:nvSpPr>
          <p:spPr bwMode="auto">
            <a:xfrm>
              <a:off x="4936" y="2305"/>
              <a:ext cx="7" cy="52"/>
            </a:xfrm>
            <a:custGeom>
              <a:avLst/>
              <a:gdLst>
                <a:gd name="T0" fmla="*/ 0 w 19"/>
                <a:gd name="T1" fmla="*/ 0 h 119"/>
                <a:gd name="T2" fmla="*/ 0 w 19"/>
                <a:gd name="T3" fmla="*/ 0 h 119"/>
                <a:gd name="T4" fmla="*/ 0 w 19"/>
                <a:gd name="T5" fmla="*/ 0 h 119"/>
                <a:gd name="T6" fmla="*/ 0 w 19"/>
                <a:gd name="T7" fmla="*/ 0 h 119"/>
                <a:gd name="T8" fmla="*/ 0 w 19"/>
                <a:gd name="T9" fmla="*/ 0 h 119"/>
                <a:gd name="T10" fmla="*/ 0 w 19"/>
                <a:gd name="T11" fmla="*/ 0 h 119"/>
                <a:gd name="T12" fmla="*/ 0 w 19"/>
                <a:gd name="T13" fmla="*/ 0 h 119"/>
                <a:gd name="T14" fmla="*/ 0 w 19"/>
                <a:gd name="T15" fmla="*/ 0 h 119"/>
                <a:gd name="T16" fmla="*/ 0 w 19"/>
                <a:gd name="T17" fmla="*/ 0 h 119"/>
                <a:gd name="T18" fmla="*/ 0 w 19"/>
                <a:gd name="T19" fmla="*/ 0 h 119"/>
                <a:gd name="T20" fmla="*/ 0 w 19"/>
                <a:gd name="T21" fmla="*/ 0 h 119"/>
                <a:gd name="T22" fmla="*/ 0 w 19"/>
                <a:gd name="T23" fmla="*/ 0 h 119"/>
                <a:gd name="T24" fmla="*/ 0 w 19"/>
                <a:gd name="T25" fmla="*/ 0 h 119"/>
                <a:gd name="T26" fmla="*/ 0 w 19"/>
                <a:gd name="T27" fmla="*/ 0 h 119"/>
                <a:gd name="T28" fmla="*/ 0 w 19"/>
                <a:gd name="T29" fmla="*/ 0 h 119"/>
                <a:gd name="T30" fmla="*/ 0 w 19"/>
                <a:gd name="T31" fmla="*/ 0 h 119"/>
                <a:gd name="T32" fmla="*/ 0 w 19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"/>
                <a:gd name="T52" fmla="*/ 0 h 119"/>
                <a:gd name="T53" fmla="*/ 19 w 19"/>
                <a:gd name="T54" fmla="*/ 119 h 1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" h="119">
                  <a:moveTo>
                    <a:pt x="1" y="57"/>
                  </a:moveTo>
                  <a:lnTo>
                    <a:pt x="1" y="66"/>
                  </a:lnTo>
                  <a:lnTo>
                    <a:pt x="4" y="82"/>
                  </a:lnTo>
                  <a:lnTo>
                    <a:pt x="12" y="107"/>
                  </a:lnTo>
                  <a:lnTo>
                    <a:pt x="18" y="119"/>
                  </a:lnTo>
                  <a:lnTo>
                    <a:pt x="19" y="119"/>
                  </a:lnTo>
                  <a:lnTo>
                    <a:pt x="18" y="110"/>
                  </a:lnTo>
                  <a:lnTo>
                    <a:pt x="16" y="90"/>
                  </a:lnTo>
                  <a:lnTo>
                    <a:pt x="13" y="49"/>
                  </a:lnTo>
                  <a:lnTo>
                    <a:pt x="9" y="1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4"/>
                  </a:lnTo>
                  <a:lnTo>
                    <a:pt x="1" y="21"/>
                  </a:lnTo>
                  <a:lnTo>
                    <a:pt x="0" y="49"/>
                  </a:lnTo>
                  <a:lnTo>
                    <a:pt x="1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2" name="Freeform 337"/>
            <p:cNvSpPr>
              <a:spLocks/>
            </p:cNvSpPr>
            <p:nvPr/>
          </p:nvSpPr>
          <p:spPr bwMode="auto">
            <a:xfrm>
              <a:off x="4973" y="2302"/>
              <a:ext cx="10" cy="62"/>
            </a:xfrm>
            <a:custGeom>
              <a:avLst/>
              <a:gdLst>
                <a:gd name="T0" fmla="*/ 0 w 24"/>
                <a:gd name="T1" fmla="*/ 0 h 139"/>
                <a:gd name="T2" fmla="*/ 0 w 24"/>
                <a:gd name="T3" fmla="*/ 0 h 139"/>
                <a:gd name="T4" fmla="*/ 0 w 24"/>
                <a:gd name="T5" fmla="*/ 0 h 139"/>
                <a:gd name="T6" fmla="*/ 0 w 24"/>
                <a:gd name="T7" fmla="*/ 0 h 139"/>
                <a:gd name="T8" fmla="*/ 0 w 24"/>
                <a:gd name="T9" fmla="*/ 0 h 139"/>
                <a:gd name="T10" fmla="*/ 0 w 24"/>
                <a:gd name="T11" fmla="*/ 0 h 139"/>
                <a:gd name="T12" fmla="*/ 0 w 24"/>
                <a:gd name="T13" fmla="*/ 0 h 139"/>
                <a:gd name="T14" fmla="*/ 0 w 24"/>
                <a:gd name="T15" fmla="*/ 0 h 139"/>
                <a:gd name="T16" fmla="*/ 0 w 24"/>
                <a:gd name="T17" fmla="*/ 0 h 139"/>
                <a:gd name="T18" fmla="*/ 0 w 24"/>
                <a:gd name="T19" fmla="*/ 0 h 139"/>
                <a:gd name="T20" fmla="*/ 0 w 24"/>
                <a:gd name="T21" fmla="*/ 0 h 139"/>
                <a:gd name="T22" fmla="*/ 0 w 24"/>
                <a:gd name="T23" fmla="*/ 0 h 139"/>
                <a:gd name="T24" fmla="*/ 0 w 24"/>
                <a:gd name="T25" fmla="*/ 0 h 139"/>
                <a:gd name="T26" fmla="*/ 0 w 24"/>
                <a:gd name="T27" fmla="*/ 0 h 139"/>
                <a:gd name="T28" fmla="*/ 0 w 24"/>
                <a:gd name="T29" fmla="*/ 0 h 139"/>
                <a:gd name="T30" fmla="*/ 0 w 24"/>
                <a:gd name="T31" fmla="*/ 0 h 139"/>
                <a:gd name="T32" fmla="*/ 0 w 24"/>
                <a:gd name="T33" fmla="*/ 0 h 139"/>
                <a:gd name="T34" fmla="*/ 0 w 24"/>
                <a:gd name="T35" fmla="*/ 0 h 1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139"/>
                <a:gd name="T56" fmla="*/ 24 w 24"/>
                <a:gd name="T57" fmla="*/ 139 h 1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139">
                  <a:moveTo>
                    <a:pt x="0" y="50"/>
                  </a:moveTo>
                  <a:lnTo>
                    <a:pt x="0" y="58"/>
                  </a:lnTo>
                  <a:lnTo>
                    <a:pt x="3" y="76"/>
                  </a:lnTo>
                  <a:lnTo>
                    <a:pt x="14" y="117"/>
                  </a:lnTo>
                  <a:lnTo>
                    <a:pt x="20" y="132"/>
                  </a:lnTo>
                  <a:lnTo>
                    <a:pt x="23" y="139"/>
                  </a:lnTo>
                  <a:lnTo>
                    <a:pt x="24" y="138"/>
                  </a:lnTo>
                  <a:lnTo>
                    <a:pt x="23" y="134"/>
                  </a:lnTo>
                  <a:lnTo>
                    <a:pt x="22" y="114"/>
                  </a:lnTo>
                  <a:lnTo>
                    <a:pt x="18" y="51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4" y="1"/>
                  </a:lnTo>
                  <a:lnTo>
                    <a:pt x="12" y="4"/>
                  </a:lnTo>
                  <a:lnTo>
                    <a:pt x="5" y="21"/>
                  </a:lnTo>
                  <a:lnTo>
                    <a:pt x="0" y="4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3" name="Freeform 338"/>
            <p:cNvSpPr>
              <a:spLocks/>
            </p:cNvSpPr>
            <p:nvPr/>
          </p:nvSpPr>
          <p:spPr bwMode="auto">
            <a:xfrm>
              <a:off x="5012" y="2302"/>
              <a:ext cx="9" cy="58"/>
            </a:xfrm>
            <a:custGeom>
              <a:avLst/>
              <a:gdLst>
                <a:gd name="T0" fmla="*/ 0 w 22"/>
                <a:gd name="T1" fmla="*/ 0 h 132"/>
                <a:gd name="T2" fmla="*/ 0 w 22"/>
                <a:gd name="T3" fmla="*/ 0 h 132"/>
                <a:gd name="T4" fmla="*/ 0 w 22"/>
                <a:gd name="T5" fmla="*/ 0 h 132"/>
                <a:gd name="T6" fmla="*/ 0 w 22"/>
                <a:gd name="T7" fmla="*/ 0 h 132"/>
                <a:gd name="T8" fmla="*/ 0 w 22"/>
                <a:gd name="T9" fmla="*/ 0 h 132"/>
                <a:gd name="T10" fmla="*/ 0 w 22"/>
                <a:gd name="T11" fmla="*/ 0 h 132"/>
                <a:gd name="T12" fmla="*/ 0 w 22"/>
                <a:gd name="T13" fmla="*/ 0 h 132"/>
                <a:gd name="T14" fmla="*/ 0 w 22"/>
                <a:gd name="T15" fmla="*/ 0 h 132"/>
                <a:gd name="T16" fmla="*/ 0 w 22"/>
                <a:gd name="T17" fmla="*/ 0 h 132"/>
                <a:gd name="T18" fmla="*/ 0 w 22"/>
                <a:gd name="T19" fmla="*/ 0 h 132"/>
                <a:gd name="T20" fmla="*/ 0 w 22"/>
                <a:gd name="T21" fmla="*/ 0 h 132"/>
                <a:gd name="T22" fmla="*/ 0 w 22"/>
                <a:gd name="T23" fmla="*/ 0 h 132"/>
                <a:gd name="T24" fmla="*/ 0 w 22"/>
                <a:gd name="T25" fmla="*/ 0 h 132"/>
                <a:gd name="T26" fmla="*/ 0 w 22"/>
                <a:gd name="T27" fmla="*/ 0 h 132"/>
                <a:gd name="T28" fmla="*/ 0 w 22"/>
                <a:gd name="T29" fmla="*/ 0 h 132"/>
                <a:gd name="T30" fmla="*/ 0 w 22"/>
                <a:gd name="T31" fmla="*/ 0 h 132"/>
                <a:gd name="T32" fmla="*/ 0 w 22"/>
                <a:gd name="T33" fmla="*/ 0 h 1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132"/>
                <a:gd name="T53" fmla="*/ 22 w 22"/>
                <a:gd name="T54" fmla="*/ 132 h 1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132">
                  <a:moveTo>
                    <a:pt x="0" y="36"/>
                  </a:moveTo>
                  <a:lnTo>
                    <a:pt x="0" y="42"/>
                  </a:lnTo>
                  <a:lnTo>
                    <a:pt x="3" y="58"/>
                  </a:lnTo>
                  <a:lnTo>
                    <a:pt x="13" y="101"/>
                  </a:lnTo>
                  <a:lnTo>
                    <a:pt x="21" y="131"/>
                  </a:lnTo>
                  <a:lnTo>
                    <a:pt x="22" y="132"/>
                  </a:lnTo>
                  <a:lnTo>
                    <a:pt x="21" y="122"/>
                  </a:lnTo>
                  <a:lnTo>
                    <a:pt x="19" y="100"/>
                  </a:lnTo>
                  <a:lnTo>
                    <a:pt x="19" y="55"/>
                  </a:lnTo>
                  <a:lnTo>
                    <a:pt x="17" y="12"/>
                  </a:lnTo>
                  <a:lnTo>
                    <a:pt x="16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7" y="10"/>
                  </a:lnTo>
                  <a:lnTo>
                    <a:pt x="1" y="2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4" name="Freeform 339"/>
            <p:cNvSpPr>
              <a:spLocks/>
            </p:cNvSpPr>
            <p:nvPr/>
          </p:nvSpPr>
          <p:spPr bwMode="auto">
            <a:xfrm>
              <a:off x="5006" y="2153"/>
              <a:ext cx="86" cy="112"/>
            </a:xfrm>
            <a:custGeom>
              <a:avLst/>
              <a:gdLst>
                <a:gd name="T0" fmla="*/ 0 w 212"/>
                <a:gd name="T1" fmla="*/ 0 h 252"/>
                <a:gd name="T2" fmla="*/ 0 w 212"/>
                <a:gd name="T3" fmla="*/ 0 h 252"/>
                <a:gd name="T4" fmla="*/ 0 w 212"/>
                <a:gd name="T5" fmla="*/ 0 h 252"/>
                <a:gd name="T6" fmla="*/ 0 w 212"/>
                <a:gd name="T7" fmla="*/ 0 h 252"/>
                <a:gd name="T8" fmla="*/ 0 w 212"/>
                <a:gd name="T9" fmla="*/ 0 h 252"/>
                <a:gd name="T10" fmla="*/ 0 w 212"/>
                <a:gd name="T11" fmla="*/ 0 h 252"/>
                <a:gd name="T12" fmla="*/ 0 w 212"/>
                <a:gd name="T13" fmla="*/ 0 h 252"/>
                <a:gd name="T14" fmla="*/ 0 w 212"/>
                <a:gd name="T15" fmla="*/ 0 h 252"/>
                <a:gd name="T16" fmla="*/ 0 w 212"/>
                <a:gd name="T17" fmla="*/ 0 h 252"/>
                <a:gd name="T18" fmla="*/ 0 w 212"/>
                <a:gd name="T19" fmla="*/ 0 h 252"/>
                <a:gd name="T20" fmla="*/ 0 w 212"/>
                <a:gd name="T21" fmla="*/ 0 h 252"/>
                <a:gd name="T22" fmla="*/ 0 w 212"/>
                <a:gd name="T23" fmla="*/ 0 h 252"/>
                <a:gd name="T24" fmla="*/ 0 w 212"/>
                <a:gd name="T25" fmla="*/ 0 h 252"/>
                <a:gd name="T26" fmla="*/ 0 w 212"/>
                <a:gd name="T27" fmla="*/ 0 h 252"/>
                <a:gd name="T28" fmla="*/ 0 w 212"/>
                <a:gd name="T29" fmla="*/ 0 h 252"/>
                <a:gd name="T30" fmla="*/ 0 w 212"/>
                <a:gd name="T31" fmla="*/ 0 h 252"/>
                <a:gd name="T32" fmla="*/ 0 w 212"/>
                <a:gd name="T33" fmla="*/ 0 h 252"/>
                <a:gd name="T34" fmla="*/ 0 w 212"/>
                <a:gd name="T35" fmla="*/ 0 h 252"/>
                <a:gd name="T36" fmla="*/ 0 w 212"/>
                <a:gd name="T37" fmla="*/ 0 h 252"/>
                <a:gd name="T38" fmla="*/ 0 w 212"/>
                <a:gd name="T39" fmla="*/ 0 h 252"/>
                <a:gd name="T40" fmla="*/ 0 w 212"/>
                <a:gd name="T41" fmla="*/ 0 h 252"/>
                <a:gd name="T42" fmla="*/ 0 w 212"/>
                <a:gd name="T43" fmla="*/ 0 h 252"/>
                <a:gd name="T44" fmla="*/ 0 w 212"/>
                <a:gd name="T45" fmla="*/ 0 h 252"/>
                <a:gd name="T46" fmla="*/ 0 w 212"/>
                <a:gd name="T47" fmla="*/ 0 h 252"/>
                <a:gd name="T48" fmla="*/ 0 w 212"/>
                <a:gd name="T49" fmla="*/ 0 h 252"/>
                <a:gd name="T50" fmla="*/ 0 w 212"/>
                <a:gd name="T51" fmla="*/ 0 h 252"/>
                <a:gd name="T52" fmla="*/ 0 w 212"/>
                <a:gd name="T53" fmla="*/ 0 h 252"/>
                <a:gd name="T54" fmla="*/ 0 w 212"/>
                <a:gd name="T55" fmla="*/ 0 h 252"/>
                <a:gd name="T56" fmla="*/ 0 w 212"/>
                <a:gd name="T57" fmla="*/ 0 h 252"/>
                <a:gd name="T58" fmla="*/ 0 w 212"/>
                <a:gd name="T59" fmla="*/ 0 h 252"/>
                <a:gd name="T60" fmla="*/ 0 w 212"/>
                <a:gd name="T61" fmla="*/ 0 h 252"/>
                <a:gd name="T62" fmla="*/ 0 w 212"/>
                <a:gd name="T63" fmla="*/ 0 h 252"/>
                <a:gd name="T64" fmla="*/ 0 w 212"/>
                <a:gd name="T65" fmla="*/ 0 h 252"/>
                <a:gd name="T66" fmla="*/ 0 w 212"/>
                <a:gd name="T67" fmla="*/ 0 h 252"/>
                <a:gd name="T68" fmla="*/ 0 w 212"/>
                <a:gd name="T69" fmla="*/ 0 h 252"/>
                <a:gd name="T70" fmla="*/ 0 w 212"/>
                <a:gd name="T71" fmla="*/ 0 h 252"/>
                <a:gd name="T72" fmla="*/ 0 w 212"/>
                <a:gd name="T73" fmla="*/ 0 h 252"/>
                <a:gd name="T74" fmla="*/ 0 w 212"/>
                <a:gd name="T75" fmla="*/ 0 h 252"/>
                <a:gd name="T76" fmla="*/ 0 w 212"/>
                <a:gd name="T77" fmla="*/ 0 h 252"/>
                <a:gd name="T78" fmla="*/ 0 w 212"/>
                <a:gd name="T79" fmla="*/ 0 h 252"/>
                <a:gd name="T80" fmla="*/ 0 w 212"/>
                <a:gd name="T81" fmla="*/ 0 h 252"/>
                <a:gd name="T82" fmla="*/ 0 w 212"/>
                <a:gd name="T83" fmla="*/ 0 h 252"/>
                <a:gd name="T84" fmla="*/ 0 w 212"/>
                <a:gd name="T85" fmla="*/ 0 h 252"/>
                <a:gd name="T86" fmla="*/ 0 w 212"/>
                <a:gd name="T87" fmla="*/ 0 h 252"/>
                <a:gd name="T88" fmla="*/ 0 w 212"/>
                <a:gd name="T89" fmla="*/ 0 h 252"/>
                <a:gd name="T90" fmla="*/ 0 w 212"/>
                <a:gd name="T91" fmla="*/ 0 h 252"/>
                <a:gd name="T92" fmla="*/ 0 w 212"/>
                <a:gd name="T93" fmla="*/ 0 h 252"/>
                <a:gd name="T94" fmla="*/ 0 w 212"/>
                <a:gd name="T95" fmla="*/ 0 h 252"/>
                <a:gd name="T96" fmla="*/ 0 w 212"/>
                <a:gd name="T97" fmla="*/ 0 h 252"/>
                <a:gd name="T98" fmla="*/ 0 w 212"/>
                <a:gd name="T99" fmla="*/ 0 h 252"/>
                <a:gd name="T100" fmla="*/ 0 w 212"/>
                <a:gd name="T101" fmla="*/ 0 h 252"/>
                <a:gd name="T102" fmla="*/ 0 w 212"/>
                <a:gd name="T103" fmla="*/ 0 h 2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2"/>
                <a:gd name="T157" fmla="*/ 0 h 252"/>
                <a:gd name="T158" fmla="*/ 212 w 212"/>
                <a:gd name="T159" fmla="*/ 252 h 2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2" h="252">
                  <a:moveTo>
                    <a:pt x="45" y="18"/>
                  </a:moveTo>
                  <a:lnTo>
                    <a:pt x="52" y="30"/>
                  </a:lnTo>
                  <a:lnTo>
                    <a:pt x="69" y="51"/>
                  </a:lnTo>
                  <a:lnTo>
                    <a:pt x="105" y="92"/>
                  </a:lnTo>
                  <a:lnTo>
                    <a:pt x="135" y="137"/>
                  </a:lnTo>
                  <a:lnTo>
                    <a:pt x="140" y="149"/>
                  </a:lnTo>
                  <a:lnTo>
                    <a:pt x="141" y="149"/>
                  </a:lnTo>
                  <a:lnTo>
                    <a:pt x="143" y="149"/>
                  </a:lnTo>
                  <a:lnTo>
                    <a:pt x="148" y="148"/>
                  </a:lnTo>
                  <a:lnTo>
                    <a:pt x="153" y="148"/>
                  </a:lnTo>
                  <a:lnTo>
                    <a:pt x="155" y="147"/>
                  </a:lnTo>
                  <a:lnTo>
                    <a:pt x="159" y="154"/>
                  </a:lnTo>
                  <a:lnTo>
                    <a:pt x="169" y="166"/>
                  </a:lnTo>
                  <a:lnTo>
                    <a:pt x="189" y="193"/>
                  </a:lnTo>
                  <a:lnTo>
                    <a:pt x="207" y="219"/>
                  </a:lnTo>
                  <a:lnTo>
                    <a:pt x="212" y="225"/>
                  </a:lnTo>
                  <a:lnTo>
                    <a:pt x="211" y="228"/>
                  </a:lnTo>
                  <a:lnTo>
                    <a:pt x="210" y="232"/>
                  </a:lnTo>
                  <a:lnTo>
                    <a:pt x="207" y="241"/>
                  </a:lnTo>
                  <a:lnTo>
                    <a:pt x="204" y="250"/>
                  </a:lnTo>
                  <a:lnTo>
                    <a:pt x="204" y="252"/>
                  </a:lnTo>
                  <a:lnTo>
                    <a:pt x="202" y="249"/>
                  </a:lnTo>
                  <a:lnTo>
                    <a:pt x="200" y="243"/>
                  </a:lnTo>
                  <a:lnTo>
                    <a:pt x="195" y="231"/>
                  </a:lnTo>
                  <a:lnTo>
                    <a:pt x="191" y="219"/>
                  </a:lnTo>
                  <a:lnTo>
                    <a:pt x="191" y="216"/>
                  </a:lnTo>
                  <a:lnTo>
                    <a:pt x="183" y="210"/>
                  </a:lnTo>
                  <a:lnTo>
                    <a:pt x="171" y="198"/>
                  </a:lnTo>
                  <a:lnTo>
                    <a:pt x="150" y="178"/>
                  </a:lnTo>
                  <a:lnTo>
                    <a:pt x="122" y="168"/>
                  </a:lnTo>
                  <a:lnTo>
                    <a:pt x="114" y="167"/>
                  </a:lnTo>
                  <a:lnTo>
                    <a:pt x="114" y="164"/>
                  </a:lnTo>
                  <a:lnTo>
                    <a:pt x="114" y="158"/>
                  </a:lnTo>
                  <a:lnTo>
                    <a:pt x="114" y="144"/>
                  </a:lnTo>
                  <a:lnTo>
                    <a:pt x="114" y="130"/>
                  </a:lnTo>
                  <a:lnTo>
                    <a:pt x="115" y="126"/>
                  </a:lnTo>
                  <a:lnTo>
                    <a:pt x="104" y="117"/>
                  </a:lnTo>
                  <a:lnTo>
                    <a:pt x="86" y="100"/>
                  </a:lnTo>
                  <a:lnTo>
                    <a:pt x="56" y="69"/>
                  </a:lnTo>
                  <a:lnTo>
                    <a:pt x="32" y="29"/>
                  </a:lnTo>
                  <a:lnTo>
                    <a:pt x="28" y="16"/>
                  </a:lnTo>
                  <a:lnTo>
                    <a:pt x="25" y="15"/>
                  </a:lnTo>
                  <a:lnTo>
                    <a:pt x="20" y="13"/>
                  </a:lnTo>
                  <a:lnTo>
                    <a:pt x="11" y="9"/>
                  </a:lnTo>
                  <a:lnTo>
                    <a:pt x="2" y="5"/>
                  </a:lnTo>
                  <a:lnTo>
                    <a:pt x="0" y="4"/>
                  </a:lnTo>
                  <a:lnTo>
                    <a:pt x="4" y="2"/>
                  </a:lnTo>
                  <a:lnTo>
                    <a:pt x="19" y="0"/>
                  </a:lnTo>
                  <a:lnTo>
                    <a:pt x="29" y="4"/>
                  </a:lnTo>
                  <a:lnTo>
                    <a:pt x="40" y="12"/>
                  </a:lnTo>
                  <a:lnTo>
                    <a:pt x="45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5" name="Freeform 340"/>
            <p:cNvSpPr>
              <a:spLocks/>
            </p:cNvSpPr>
            <p:nvPr/>
          </p:nvSpPr>
          <p:spPr bwMode="auto">
            <a:xfrm>
              <a:off x="4934" y="2363"/>
              <a:ext cx="14" cy="6"/>
            </a:xfrm>
            <a:custGeom>
              <a:avLst/>
              <a:gdLst>
                <a:gd name="T0" fmla="*/ 0 w 31"/>
                <a:gd name="T1" fmla="*/ 0 h 13"/>
                <a:gd name="T2" fmla="*/ 0 w 31"/>
                <a:gd name="T3" fmla="*/ 0 h 13"/>
                <a:gd name="T4" fmla="*/ 0 w 31"/>
                <a:gd name="T5" fmla="*/ 0 h 13"/>
                <a:gd name="T6" fmla="*/ 0 w 31"/>
                <a:gd name="T7" fmla="*/ 0 h 13"/>
                <a:gd name="T8" fmla="*/ 0 w 31"/>
                <a:gd name="T9" fmla="*/ 0 h 13"/>
                <a:gd name="T10" fmla="*/ 0 w 31"/>
                <a:gd name="T11" fmla="*/ 0 h 13"/>
                <a:gd name="T12" fmla="*/ 0 w 31"/>
                <a:gd name="T13" fmla="*/ 0 h 13"/>
                <a:gd name="T14" fmla="*/ 0 w 31"/>
                <a:gd name="T15" fmla="*/ 0 h 13"/>
                <a:gd name="T16" fmla="*/ 0 w 31"/>
                <a:gd name="T17" fmla="*/ 0 h 13"/>
                <a:gd name="T18" fmla="*/ 0 w 31"/>
                <a:gd name="T19" fmla="*/ 0 h 13"/>
                <a:gd name="T20" fmla="*/ 0 w 31"/>
                <a:gd name="T21" fmla="*/ 0 h 13"/>
                <a:gd name="T22" fmla="*/ 0 w 31"/>
                <a:gd name="T23" fmla="*/ 0 h 13"/>
                <a:gd name="T24" fmla="*/ 0 w 31"/>
                <a:gd name="T25" fmla="*/ 0 h 13"/>
                <a:gd name="T26" fmla="*/ 0 w 31"/>
                <a:gd name="T27" fmla="*/ 0 h 13"/>
                <a:gd name="T28" fmla="*/ 0 w 31"/>
                <a:gd name="T29" fmla="*/ 0 h 13"/>
                <a:gd name="T30" fmla="*/ 0 w 31"/>
                <a:gd name="T31" fmla="*/ 0 h 13"/>
                <a:gd name="T32" fmla="*/ 0 w 31"/>
                <a:gd name="T33" fmla="*/ 0 h 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1"/>
                <a:gd name="T52" fmla="*/ 0 h 13"/>
                <a:gd name="T53" fmla="*/ 31 w 31"/>
                <a:gd name="T54" fmla="*/ 13 h 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1" h="13">
                  <a:moveTo>
                    <a:pt x="13" y="0"/>
                  </a:moveTo>
                  <a:lnTo>
                    <a:pt x="14" y="1"/>
                  </a:lnTo>
                  <a:lnTo>
                    <a:pt x="17" y="3"/>
                  </a:lnTo>
                  <a:lnTo>
                    <a:pt x="23" y="7"/>
                  </a:lnTo>
                  <a:lnTo>
                    <a:pt x="29" y="12"/>
                  </a:lnTo>
                  <a:lnTo>
                    <a:pt x="31" y="13"/>
                  </a:lnTo>
                  <a:lnTo>
                    <a:pt x="28" y="13"/>
                  </a:lnTo>
                  <a:lnTo>
                    <a:pt x="23" y="13"/>
                  </a:lnTo>
                  <a:lnTo>
                    <a:pt x="12" y="1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3" y="10"/>
                  </a:lnTo>
                  <a:lnTo>
                    <a:pt x="7" y="5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6" name="Freeform 341"/>
            <p:cNvSpPr>
              <a:spLocks/>
            </p:cNvSpPr>
            <p:nvPr/>
          </p:nvSpPr>
          <p:spPr bwMode="auto">
            <a:xfrm>
              <a:off x="4968" y="2376"/>
              <a:ext cx="17" cy="7"/>
            </a:xfrm>
            <a:custGeom>
              <a:avLst/>
              <a:gdLst>
                <a:gd name="T0" fmla="*/ 0 w 41"/>
                <a:gd name="T1" fmla="*/ 0 h 16"/>
                <a:gd name="T2" fmla="*/ 0 w 41"/>
                <a:gd name="T3" fmla="*/ 0 h 16"/>
                <a:gd name="T4" fmla="*/ 0 w 41"/>
                <a:gd name="T5" fmla="*/ 0 h 16"/>
                <a:gd name="T6" fmla="*/ 0 w 41"/>
                <a:gd name="T7" fmla="*/ 0 h 16"/>
                <a:gd name="T8" fmla="*/ 0 w 41"/>
                <a:gd name="T9" fmla="*/ 0 h 16"/>
                <a:gd name="T10" fmla="*/ 0 w 41"/>
                <a:gd name="T11" fmla="*/ 0 h 16"/>
                <a:gd name="T12" fmla="*/ 0 w 41"/>
                <a:gd name="T13" fmla="*/ 0 h 16"/>
                <a:gd name="T14" fmla="*/ 0 w 41"/>
                <a:gd name="T15" fmla="*/ 0 h 16"/>
                <a:gd name="T16" fmla="*/ 0 w 41"/>
                <a:gd name="T17" fmla="*/ 0 h 16"/>
                <a:gd name="T18" fmla="*/ 0 w 41"/>
                <a:gd name="T19" fmla="*/ 0 h 16"/>
                <a:gd name="T20" fmla="*/ 0 w 41"/>
                <a:gd name="T21" fmla="*/ 0 h 16"/>
                <a:gd name="T22" fmla="*/ 0 w 41"/>
                <a:gd name="T23" fmla="*/ 0 h 16"/>
                <a:gd name="T24" fmla="*/ 0 w 41"/>
                <a:gd name="T25" fmla="*/ 0 h 16"/>
                <a:gd name="T26" fmla="*/ 0 w 41"/>
                <a:gd name="T27" fmla="*/ 0 h 16"/>
                <a:gd name="T28" fmla="*/ 0 w 41"/>
                <a:gd name="T29" fmla="*/ 0 h 16"/>
                <a:gd name="T30" fmla="*/ 0 w 41"/>
                <a:gd name="T31" fmla="*/ 0 h 16"/>
                <a:gd name="T32" fmla="*/ 0 w 41"/>
                <a:gd name="T33" fmla="*/ 0 h 16"/>
                <a:gd name="T34" fmla="*/ 0 w 41"/>
                <a:gd name="T35" fmla="*/ 0 h 16"/>
                <a:gd name="T36" fmla="*/ 0 w 41"/>
                <a:gd name="T37" fmla="*/ 0 h 16"/>
                <a:gd name="T38" fmla="*/ 0 w 41"/>
                <a:gd name="T39" fmla="*/ 0 h 16"/>
                <a:gd name="T40" fmla="*/ 0 w 41"/>
                <a:gd name="T41" fmla="*/ 0 h 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"/>
                <a:gd name="T64" fmla="*/ 0 h 16"/>
                <a:gd name="T65" fmla="*/ 41 w 41"/>
                <a:gd name="T66" fmla="*/ 16 h 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" h="16">
                  <a:moveTo>
                    <a:pt x="15" y="0"/>
                  </a:moveTo>
                  <a:lnTo>
                    <a:pt x="20" y="1"/>
                  </a:lnTo>
                  <a:lnTo>
                    <a:pt x="28" y="3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0" y="5"/>
                  </a:lnTo>
                  <a:lnTo>
                    <a:pt x="40" y="7"/>
                  </a:lnTo>
                  <a:lnTo>
                    <a:pt x="40" y="10"/>
                  </a:lnTo>
                  <a:lnTo>
                    <a:pt x="40" y="13"/>
                  </a:lnTo>
                  <a:lnTo>
                    <a:pt x="41" y="13"/>
                  </a:lnTo>
                  <a:lnTo>
                    <a:pt x="37" y="14"/>
                  </a:lnTo>
                  <a:lnTo>
                    <a:pt x="31" y="14"/>
                  </a:lnTo>
                  <a:lnTo>
                    <a:pt x="17" y="15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3" y="12"/>
                  </a:lnTo>
                  <a:lnTo>
                    <a:pt x="8" y="7"/>
                  </a:lnTo>
                  <a:lnTo>
                    <a:pt x="13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7" name="Freeform 342"/>
            <p:cNvSpPr>
              <a:spLocks/>
            </p:cNvSpPr>
            <p:nvPr/>
          </p:nvSpPr>
          <p:spPr bwMode="auto">
            <a:xfrm>
              <a:off x="5002" y="2368"/>
              <a:ext cx="24" cy="11"/>
            </a:xfrm>
            <a:custGeom>
              <a:avLst/>
              <a:gdLst>
                <a:gd name="T0" fmla="*/ 0 w 59"/>
                <a:gd name="T1" fmla="*/ 0 h 26"/>
                <a:gd name="T2" fmla="*/ 0 w 59"/>
                <a:gd name="T3" fmla="*/ 0 h 26"/>
                <a:gd name="T4" fmla="*/ 0 w 59"/>
                <a:gd name="T5" fmla="*/ 0 h 26"/>
                <a:gd name="T6" fmla="*/ 0 w 59"/>
                <a:gd name="T7" fmla="*/ 0 h 26"/>
                <a:gd name="T8" fmla="*/ 0 w 59"/>
                <a:gd name="T9" fmla="*/ 0 h 26"/>
                <a:gd name="T10" fmla="*/ 0 w 59"/>
                <a:gd name="T11" fmla="*/ 0 h 26"/>
                <a:gd name="T12" fmla="*/ 0 w 59"/>
                <a:gd name="T13" fmla="*/ 0 h 26"/>
                <a:gd name="T14" fmla="*/ 0 w 59"/>
                <a:gd name="T15" fmla="*/ 0 h 26"/>
                <a:gd name="T16" fmla="*/ 0 w 59"/>
                <a:gd name="T17" fmla="*/ 0 h 26"/>
                <a:gd name="T18" fmla="*/ 0 w 59"/>
                <a:gd name="T19" fmla="*/ 0 h 26"/>
                <a:gd name="T20" fmla="*/ 0 w 59"/>
                <a:gd name="T21" fmla="*/ 0 h 26"/>
                <a:gd name="T22" fmla="*/ 0 w 59"/>
                <a:gd name="T23" fmla="*/ 0 h 26"/>
                <a:gd name="T24" fmla="*/ 0 w 59"/>
                <a:gd name="T25" fmla="*/ 0 h 26"/>
                <a:gd name="T26" fmla="*/ 0 w 59"/>
                <a:gd name="T27" fmla="*/ 0 h 26"/>
                <a:gd name="T28" fmla="*/ 0 w 59"/>
                <a:gd name="T29" fmla="*/ 0 h 26"/>
                <a:gd name="T30" fmla="*/ 0 w 59"/>
                <a:gd name="T31" fmla="*/ 0 h 26"/>
                <a:gd name="T32" fmla="*/ 0 w 59"/>
                <a:gd name="T33" fmla="*/ 0 h 26"/>
                <a:gd name="T34" fmla="*/ 0 w 59"/>
                <a:gd name="T35" fmla="*/ 0 h 26"/>
                <a:gd name="T36" fmla="*/ 0 w 59"/>
                <a:gd name="T37" fmla="*/ 0 h 26"/>
                <a:gd name="T38" fmla="*/ 0 w 59"/>
                <a:gd name="T39" fmla="*/ 0 h 26"/>
                <a:gd name="T40" fmla="*/ 0 w 59"/>
                <a:gd name="T41" fmla="*/ 0 h 26"/>
                <a:gd name="T42" fmla="*/ 0 w 59"/>
                <a:gd name="T43" fmla="*/ 0 h 26"/>
                <a:gd name="T44" fmla="*/ 0 w 59"/>
                <a:gd name="T45" fmla="*/ 0 h 26"/>
                <a:gd name="T46" fmla="*/ 0 w 59"/>
                <a:gd name="T47" fmla="*/ 0 h 26"/>
                <a:gd name="T48" fmla="*/ 0 w 59"/>
                <a:gd name="T49" fmla="*/ 0 h 26"/>
                <a:gd name="T50" fmla="*/ 0 w 59"/>
                <a:gd name="T51" fmla="*/ 0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9"/>
                <a:gd name="T79" fmla="*/ 0 h 26"/>
                <a:gd name="T80" fmla="*/ 59 w 59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9" h="26">
                  <a:moveTo>
                    <a:pt x="23" y="0"/>
                  </a:moveTo>
                  <a:lnTo>
                    <a:pt x="24" y="1"/>
                  </a:lnTo>
                  <a:lnTo>
                    <a:pt x="27" y="2"/>
                  </a:lnTo>
                  <a:lnTo>
                    <a:pt x="34" y="5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3" y="9"/>
                  </a:lnTo>
                  <a:lnTo>
                    <a:pt x="46" y="13"/>
                  </a:lnTo>
                  <a:lnTo>
                    <a:pt x="51" y="19"/>
                  </a:lnTo>
                  <a:lnTo>
                    <a:pt x="57" y="25"/>
                  </a:lnTo>
                  <a:lnTo>
                    <a:pt x="59" y="26"/>
                  </a:lnTo>
                  <a:lnTo>
                    <a:pt x="56" y="26"/>
                  </a:lnTo>
                  <a:lnTo>
                    <a:pt x="50" y="24"/>
                  </a:lnTo>
                  <a:lnTo>
                    <a:pt x="38" y="22"/>
                  </a:lnTo>
                  <a:lnTo>
                    <a:pt x="26" y="20"/>
                  </a:lnTo>
                  <a:lnTo>
                    <a:pt x="24" y="19"/>
                  </a:lnTo>
                  <a:lnTo>
                    <a:pt x="18" y="20"/>
                  </a:lnTo>
                  <a:lnTo>
                    <a:pt x="10" y="21"/>
                  </a:lnTo>
                  <a:lnTo>
                    <a:pt x="2" y="22"/>
                  </a:lnTo>
                  <a:lnTo>
                    <a:pt x="0" y="22"/>
                  </a:lnTo>
                  <a:lnTo>
                    <a:pt x="2" y="21"/>
                  </a:lnTo>
                  <a:lnTo>
                    <a:pt x="6" y="17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8" name="Freeform 343"/>
            <p:cNvSpPr>
              <a:spLocks/>
            </p:cNvSpPr>
            <p:nvPr/>
          </p:nvSpPr>
          <p:spPr bwMode="auto">
            <a:xfrm>
              <a:off x="4945" y="2376"/>
              <a:ext cx="12" cy="45"/>
            </a:xfrm>
            <a:custGeom>
              <a:avLst/>
              <a:gdLst>
                <a:gd name="T0" fmla="*/ 0 w 30"/>
                <a:gd name="T1" fmla="*/ 0 h 102"/>
                <a:gd name="T2" fmla="*/ 0 w 30"/>
                <a:gd name="T3" fmla="*/ 0 h 102"/>
                <a:gd name="T4" fmla="*/ 0 w 30"/>
                <a:gd name="T5" fmla="*/ 0 h 102"/>
                <a:gd name="T6" fmla="*/ 0 w 30"/>
                <a:gd name="T7" fmla="*/ 0 h 102"/>
                <a:gd name="T8" fmla="*/ 0 w 30"/>
                <a:gd name="T9" fmla="*/ 0 h 102"/>
                <a:gd name="T10" fmla="*/ 0 w 30"/>
                <a:gd name="T11" fmla="*/ 0 h 102"/>
                <a:gd name="T12" fmla="*/ 0 w 30"/>
                <a:gd name="T13" fmla="*/ 0 h 102"/>
                <a:gd name="T14" fmla="*/ 0 w 30"/>
                <a:gd name="T15" fmla="*/ 0 h 102"/>
                <a:gd name="T16" fmla="*/ 0 w 30"/>
                <a:gd name="T17" fmla="*/ 0 h 102"/>
                <a:gd name="T18" fmla="*/ 0 w 30"/>
                <a:gd name="T19" fmla="*/ 0 h 102"/>
                <a:gd name="T20" fmla="*/ 0 w 30"/>
                <a:gd name="T21" fmla="*/ 0 h 102"/>
                <a:gd name="T22" fmla="*/ 0 w 30"/>
                <a:gd name="T23" fmla="*/ 0 h 102"/>
                <a:gd name="T24" fmla="*/ 0 w 30"/>
                <a:gd name="T25" fmla="*/ 0 h 102"/>
                <a:gd name="T26" fmla="*/ 0 w 30"/>
                <a:gd name="T27" fmla="*/ 0 h 102"/>
                <a:gd name="T28" fmla="*/ 0 w 30"/>
                <a:gd name="T29" fmla="*/ 0 h 1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102"/>
                <a:gd name="T47" fmla="*/ 30 w 30"/>
                <a:gd name="T48" fmla="*/ 102 h 10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102">
                  <a:moveTo>
                    <a:pt x="30" y="102"/>
                  </a:moveTo>
                  <a:lnTo>
                    <a:pt x="28" y="94"/>
                  </a:lnTo>
                  <a:lnTo>
                    <a:pt x="25" y="77"/>
                  </a:lnTo>
                  <a:lnTo>
                    <a:pt x="17" y="42"/>
                  </a:lnTo>
                  <a:lnTo>
                    <a:pt x="9" y="9"/>
                  </a:lnTo>
                  <a:lnTo>
                    <a:pt x="8" y="0"/>
                  </a:lnTo>
                  <a:lnTo>
                    <a:pt x="3" y="8"/>
                  </a:lnTo>
                  <a:lnTo>
                    <a:pt x="1" y="16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4" y="53"/>
                  </a:lnTo>
                  <a:lnTo>
                    <a:pt x="11" y="72"/>
                  </a:lnTo>
                  <a:lnTo>
                    <a:pt x="20" y="89"/>
                  </a:lnTo>
                  <a:lnTo>
                    <a:pt x="30" y="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9" name="Freeform 344"/>
            <p:cNvSpPr>
              <a:spLocks/>
            </p:cNvSpPr>
            <p:nvPr/>
          </p:nvSpPr>
          <p:spPr bwMode="auto">
            <a:xfrm>
              <a:off x="4981" y="2388"/>
              <a:ext cx="7" cy="45"/>
            </a:xfrm>
            <a:custGeom>
              <a:avLst/>
              <a:gdLst>
                <a:gd name="T0" fmla="*/ 0 w 16"/>
                <a:gd name="T1" fmla="*/ 0 h 101"/>
                <a:gd name="T2" fmla="*/ 0 w 16"/>
                <a:gd name="T3" fmla="*/ 0 h 101"/>
                <a:gd name="T4" fmla="*/ 0 w 16"/>
                <a:gd name="T5" fmla="*/ 0 h 101"/>
                <a:gd name="T6" fmla="*/ 0 w 16"/>
                <a:gd name="T7" fmla="*/ 0 h 101"/>
                <a:gd name="T8" fmla="*/ 0 w 16"/>
                <a:gd name="T9" fmla="*/ 0 h 101"/>
                <a:gd name="T10" fmla="*/ 0 w 16"/>
                <a:gd name="T11" fmla="*/ 0 h 101"/>
                <a:gd name="T12" fmla="*/ 0 w 16"/>
                <a:gd name="T13" fmla="*/ 0 h 101"/>
                <a:gd name="T14" fmla="*/ 0 w 16"/>
                <a:gd name="T15" fmla="*/ 0 h 101"/>
                <a:gd name="T16" fmla="*/ 0 w 16"/>
                <a:gd name="T17" fmla="*/ 0 h 101"/>
                <a:gd name="T18" fmla="*/ 0 w 16"/>
                <a:gd name="T19" fmla="*/ 0 h 101"/>
                <a:gd name="T20" fmla="*/ 0 w 16"/>
                <a:gd name="T21" fmla="*/ 0 h 101"/>
                <a:gd name="T22" fmla="*/ 0 w 16"/>
                <a:gd name="T23" fmla="*/ 0 h 101"/>
                <a:gd name="T24" fmla="*/ 0 w 16"/>
                <a:gd name="T25" fmla="*/ 0 h 101"/>
                <a:gd name="T26" fmla="*/ 0 w 16"/>
                <a:gd name="T27" fmla="*/ 0 h 10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101"/>
                <a:gd name="T44" fmla="*/ 16 w 16"/>
                <a:gd name="T45" fmla="*/ 101 h 10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101">
                  <a:moveTo>
                    <a:pt x="16" y="101"/>
                  </a:moveTo>
                  <a:lnTo>
                    <a:pt x="15" y="93"/>
                  </a:lnTo>
                  <a:lnTo>
                    <a:pt x="15" y="76"/>
                  </a:lnTo>
                  <a:lnTo>
                    <a:pt x="15" y="4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9" y="8"/>
                  </a:lnTo>
                  <a:lnTo>
                    <a:pt x="3" y="24"/>
                  </a:lnTo>
                  <a:lnTo>
                    <a:pt x="0" y="42"/>
                  </a:lnTo>
                  <a:lnTo>
                    <a:pt x="2" y="60"/>
                  </a:lnTo>
                  <a:lnTo>
                    <a:pt x="6" y="77"/>
                  </a:lnTo>
                  <a:lnTo>
                    <a:pt x="12" y="94"/>
                  </a:lnTo>
                  <a:lnTo>
                    <a:pt x="16" y="1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0" name="Freeform 345"/>
            <p:cNvSpPr>
              <a:spLocks/>
            </p:cNvSpPr>
            <p:nvPr/>
          </p:nvSpPr>
          <p:spPr bwMode="auto">
            <a:xfrm>
              <a:off x="5016" y="2387"/>
              <a:ext cx="8" cy="36"/>
            </a:xfrm>
            <a:custGeom>
              <a:avLst/>
              <a:gdLst>
                <a:gd name="T0" fmla="*/ 0 w 18"/>
                <a:gd name="T1" fmla="*/ 0 h 82"/>
                <a:gd name="T2" fmla="*/ 0 w 18"/>
                <a:gd name="T3" fmla="*/ 0 h 82"/>
                <a:gd name="T4" fmla="*/ 0 w 18"/>
                <a:gd name="T5" fmla="*/ 0 h 82"/>
                <a:gd name="T6" fmla="*/ 0 w 18"/>
                <a:gd name="T7" fmla="*/ 0 h 82"/>
                <a:gd name="T8" fmla="*/ 0 w 18"/>
                <a:gd name="T9" fmla="*/ 0 h 82"/>
                <a:gd name="T10" fmla="*/ 0 w 18"/>
                <a:gd name="T11" fmla="*/ 0 h 82"/>
                <a:gd name="T12" fmla="*/ 0 w 18"/>
                <a:gd name="T13" fmla="*/ 0 h 82"/>
                <a:gd name="T14" fmla="*/ 0 w 18"/>
                <a:gd name="T15" fmla="*/ 0 h 82"/>
                <a:gd name="T16" fmla="*/ 0 w 18"/>
                <a:gd name="T17" fmla="*/ 0 h 82"/>
                <a:gd name="T18" fmla="*/ 0 w 18"/>
                <a:gd name="T19" fmla="*/ 0 h 82"/>
                <a:gd name="T20" fmla="*/ 0 w 18"/>
                <a:gd name="T21" fmla="*/ 0 h 82"/>
                <a:gd name="T22" fmla="*/ 0 w 18"/>
                <a:gd name="T23" fmla="*/ 0 h 82"/>
                <a:gd name="T24" fmla="*/ 0 w 18"/>
                <a:gd name="T25" fmla="*/ 0 h 82"/>
                <a:gd name="T26" fmla="*/ 0 w 18"/>
                <a:gd name="T27" fmla="*/ 0 h 82"/>
                <a:gd name="T28" fmla="*/ 0 w 18"/>
                <a:gd name="T29" fmla="*/ 0 h 82"/>
                <a:gd name="T30" fmla="*/ 0 w 18"/>
                <a:gd name="T31" fmla="*/ 0 h 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82"/>
                <a:gd name="T50" fmla="*/ 18 w 18"/>
                <a:gd name="T51" fmla="*/ 82 h 8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82">
                  <a:moveTo>
                    <a:pt x="18" y="82"/>
                  </a:moveTo>
                  <a:lnTo>
                    <a:pt x="18" y="76"/>
                  </a:lnTo>
                  <a:lnTo>
                    <a:pt x="18" y="63"/>
                  </a:lnTo>
                  <a:lnTo>
                    <a:pt x="18" y="35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2" y="48"/>
                  </a:lnTo>
                  <a:lnTo>
                    <a:pt x="7" y="64"/>
                  </a:lnTo>
                  <a:lnTo>
                    <a:pt x="14" y="77"/>
                  </a:lnTo>
                  <a:lnTo>
                    <a:pt x="18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1" name="Freeform 346"/>
            <p:cNvSpPr>
              <a:spLocks/>
            </p:cNvSpPr>
            <p:nvPr/>
          </p:nvSpPr>
          <p:spPr bwMode="auto">
            <a:xfrm>
              <a:off x="4350" y="801"/>
              <a:ext cx="14" cy="15"/>
            </a:xfrm>
            <a:custGeom>
              <a:avLst/>
              <a:gdLst>
                <a:gd name="T0" fmla="*/ 0 w 35"/>
                <a:gd name="T1" fmla="*/ 0 h 32"/>
                <a:gd name="T2" fmla="*/ 0 w 35"/>
                <a:gd name="T3" fmla="*/ 0 h 32"/>
                <a:gd name="T4" fmla="*/ 0 w 35"/>
                <a:gd name="T5" fmla="*/ 0 h 32"/>
                <a:gd name="T6" fmla="*/ 0 w 35"/>
                <a:gd name="T7" fmla="*/ 0 h 32"/>
                <a:gd name="T8" fmla="*/ 0 w 35"/>
                <a:gd name="T9" fmla="*/ 0 h 32"/>
                <a:gd name="T10" fmla="*/ 0 w 35"/>
                <a:gd name="T11" fmla="*/ 0 h 32"/>
                <a:gd name="T12" fmla="*/ 0 w 35"/>
                <a:gd name="T13" fmla="*/ 0 h 32"/>
                <a:gd name="T14" fmla="*/ 0 w 35"/>
                <a:gd name="T15" fmla="*/ 0 h 32"/>
                <a:gd name="T16" fmla="*/ 0 w 35"/>
                <a:gd name="T17" fmla="*/ 0 h 32"/>
                <a:gd name="T18" fmla="*/ 0 w 35"/>
                <a:gd name="T19" fmla="*/ 0 h 32"/>
                <a:gd name="T20" fmla="*/ 0 w 35"/>
                <a:gd name="T21" fmla="*/ 0 h 32"/>
                <a:gd name="T22" fmla="*/ 0 w 35"/>
                <a:gd name="T23" fmla="*/ 0 h 32"/>
                <a:gd name="T24" fmla="*/ 0 w 35"/>
                <a:gd name="T25" fmla="*/ 0 h 32"/>
                <a:gd name="T26" fmla="*/ 0 w 35"/>
                <a:gd name="T27" fmla="*/ 0 h 32"/>
                <a:gd name="T28" fmla="*/ 0 w 35"/>
                <a:gd name="T29" fmla="*/ 0 h 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2"/>
                <a:gd name="T47" fmla="*/ 35 w 35"/>
                <a:gd name="T48" fmla="*/ 32 h 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2">
                  <a:moveTo>
                    <a:pt x="0" y="22"/>
                  </a:moveTo>
                  <a:lnTo>
                    <a:pt x="5" y="24"/>
                  </a:lnTo>
                  <a:lnTo>
                    <a:pt x="22" y="29"/>
                  </a:lnTo>
                  <a:lnTo>
                    <a:pt x="34" y="32"/>
                  </a:lnTo>
                  <a:lnTo>
                    <a:pt x="35" y="32"/>
                  </a:lnTo>
                  <a:lnTo>
                    <a:pt x="33" y="27"/>
                  </a:lnTo>
                  <a:lnTo>
                    <a:pt x="30" y="13"/>
                  </a:lnTo>
                  <a:lnTo>
                    <a:pt x="28" y="1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3" y="4"/>
                  </a:lnTo>
                  <a:lnTo>
                    <a:pt x="11" y="1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2" name="Freeform 347"/>
            <p:cNvSpPr>
              <a:spLocks/>
            </p:cNvSpPr>
            <p:nvPr/>
          </p:nvSpPr>
          <p:spPr bwMode="auto">
            <a:xfrm>
              <a:off x="4353" y="764"/>
              <a:ext cx="16" cy="20"/>
            </a:xfrm>
            <a:custGeom>
              <a:avLst/>
              <a:gdLst>
                <a:gd name="T0" fmla="*/ 0 w 38"/>
                <a:gd name="T1" fmla="*/ 0 h 47"/>
                <a:gd name="T2" fmla="*/ 0 w 38"/>
                <a:gd name="T3" fmla="*/ 0 h 47"/>
                <a:gd name="T4" fmla="*/ 0 w 38"/>
                <a:gd name="T5" fmla="*/ 0 h 47"/>
                <a:gd name="T6" fmla="*/ 0 w 38"/>
                <a:gd name="T7" fmla="*/ 0 h 47"/>
                <a:gd name="T8" fmla="*/ 0 w 38"/>
                <a:gd name="T9" fmla="*/ 0 h 47"/>
                <a:gd name="T10" fmla="*/ 0 w 38"/>
                <a:gd name="T11" fmla="*/ 0 h 47"/>
                <a:gd name="T12" fmla="*/ 0 w 38"/>
                <a:gd name="T13" fmla="*/ 0 h 47"/>
                <a:gd name="T14" fmla="*/ 0 w 38"/>
                <a:gd name="T15" fmla="*/ 0 h 47"/>
                <a:gd name="T16" fmla="*/ 0 w 38"/>
                <a:gd name="T17" fmla="*/ 0 h 47"/>
                <a:gd name="T18" fmla="*/ 0 w 38"/>
                <a:gd name="T19" fmla="*/ 0 h 47"/>
                <a:gd name="T20" fmla="*/ 0 w 38"/>
                <a:gd name="T21" fmla="*/ 0 h 47"/>
                <a:gd name="T22" fmla="*/ 0 w 38"/>
                <a:gd name="T23" fmla="*/ 0 h 47"/>
                <a:gd name="T24" fmla="*/ 0 w 38"/>
                <a:gd name="T25" fmla="*/ 0 h 47"/>
                <a:gd name="T26" fmla="*/ 0 w 38"/>
                <a:gd name="T27" fmla="*/ 0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47"/>
                <a:gd name="T44" fmla="*/ 38 w 38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47">
                  <a:moveTo>
                    <a:pt x="0" y="47"/>
                  </a:moveTo>
                  <a:lnTo>
                    <a:pt x="5" y="46"/>
                  </a:lnTo>
                  <a:lnTo>
                    <a:pt x="23" y="43"/>
                  </a:lnTo>
                  <a:lnTo>
                    <a:pt x="37" y="41"/>
                  </a:lnTo>
                  <a:lnTo>
                    <a:pt x="38" y="40"/>
                  </a:lnTo>
                  <a:lnTo>
                    <a:pt x="35" y="34"/>
                  </a:lnTo>
                  <a:lnTo>
                    <a:pt x="26" y="16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6" y="9"/>
                  </a:lnTo>
                  <a:lnTo>
                    <a:pt x="7" y="3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3" name="Freeform 348"/>
            <p:cNvSpPr>
              <a:spLocks/>
            </p:cNvSpPr>
            <p:nvPr/>
          </p:nvSpPr>
          <p:spPr bwMode="auto">
            <a:xfrm>
              <a:off x="4353" y="838"/>
              <a:ext cx="16" cy="14"/>
            </a:xfrm>
            <a:custGeom>
              <a:avLst/>
              <a:gdLst>
                <a:gd name="T0" fmla="*/ 0 w 38"/>
                <a:gd name="T1" fmla="*/ 0 h 31"/>
                <a:gd name="T2" fmla="*/ 0 w 38"/>
                <a:gd name="T3" fmla="*/ 0 h 31"/>
                <a:gd name="T4" fmla="*/ 0 w 38"/>
                <a:gd name="T5" fmla="*/ 0 h 31"/>
                <a:gd name="T6" fmla="*/ 0 w 38"/>
                <a:gd name="T7" fmla="*/ 0 h 31"/>
                <a:gd name="T8" fmla="*/ 0 w 38"/>
                <a:gd name="T9" fmla="*/ 0 h 31"/>
                <a:gd name="T10" fmla="*/ 0 w 38"/>
                <a:gd name="T11" fmla="*/ 0 h 31"/>
                <a:gd name="T12" fmla="*/ 0 w 38"/>
                <a:gd name="T13" fmla="*/ 0 h 31"/>
                <a:gd name="T14" fmla="*/ 0 w 38"/>
                <a:gd name="T15" fmla="*/ 0 h 31"/>
                <a:gd name="T16" fmla="*/ 0 w 38"/>
                <a:gd name="T17" fmla="*/ 0 h 31"/>
                <a:gd name="T18" fmla="*/ 0 w 38"/>
                <a:gd name="T19" fmla="*/ 0 h 31"/>
                <a:gd name="T20" fmla="*/ 0 w 38"/>
                <a:gd name="T21" fmla="*/ 0 h 31"/>
                <a:gd name="T22" fmla="*/ 0 w 38"/>
                <a:gd name="T23" fmla="*/ 0 h 31"/>
                <a:gd name="T24" fmla="*/ 0 w 38"/>
                <a:gd name="T25" fmla="*/ 0 h 31"/>
                <a:gd name="T26" fmla="*/ 0 w 38"/>
                <a:gd name="T27" fmla="*/ 0 h 31"/>
                <a:gd name="T28" fmla="*/ 0 w 38"/>
                <a:gd name="T29" fmla="*/ 0 h 31"/>
                <a:gd name="T30" fmla="*/ 0 w 38"/>
                <a:gd name="T31" fmla="*/ 0 h 31"/>
                <a:gd name="T32" fmla="*/ 0 w 38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31"/>
                <a:gd name="T53" fmla="*/ 38 w 38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31">
                  <a:moveTo>
                    <a:pt x="0" y="31"/>
                  </a:moveTo>
                  <a:lnTo>
                    <a:pt x="3" y="31"/>
                  </a:lnTo>
                  <a:lnTo>
                    <a:pt x="9" y="31"/>
                  </a:lnTo>
                  <a:lnTo>
                    <a:pt x="22" y="31"/>
                  </a:lnTo>
                  <a:lnTo>
                    <a:pt x="34" y="31"/>
                  </a:lnTo>
                  <a:lnTo>
                    <a:pt x="38" y="31"/>
                  </a:lnTo>
                  <a:lnTo>
                    <a:pt x="36" y="29"/>
                  </a:lnTo>
                  <a:lnTo>
                    <a:pt x="33" y="24"/>
                  </a:lnTo>
                  <a:lnTo>
                    <a:pt x="26" y="14"/>
                  </a:lnTo>
                  <a:lnTo>
                    <a:pt x="20" y="3"/>
                  </a:lnTo>
                  <a:lnTo>
                    <a:pt x="19" y="0"/>
                  </a:lnTo>
                  <a:lnTo>
                    <a:pt x="17" y="3"/>
                  </a:lnTo>
                  <a:lnTo>
                    <a:pt x="14" y="9"/>
                  </a:lnTo>
                  <a:lnTo>
                    <a:pt x="8" y="19"/>
                  </a:lnTo>
                  <a:lnTo>
                    <a:pt x="1" y="2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4" name="Freeform 349"/>
            <p:cNvSpPr>
              <a:spLocks/>
            </p:cNvSpPr>
            <p:nvPr/>
          </p:nvSpPr>
          <p:spPr bwMode="auto">
            <a:xfrm>
              <a:off x="4174" y="1002"/>
              <a:ext cx="42" cy="40"/>
            </a:xfrm>
            <a:custGeom>
              <a:avLst/>
              <a:gdLst>
                <a:gd name="T0" fmla="*/ 0 w 103"/>
                <a:gd name="T1" fmla="*/ 0 h 92"/>
                <a:gd name="T2" fmla="*/ 0 w 103"/>
                <a:gd name="T3" fmla="*/ 0 h 92"/>
                <a:gd name="T4" fmla="*/ 0 w 103"/>
                <a:gd name="T5" fmla="*/ 0 h 92"/>
                <a:gd name="T6" fmla="*/ 0 w 103"/>
                <a:gd name="T7" fmla="*/ 0 h 92"/>
                <a:gd name="T8" fmla="*/ 0 w 103"/>
                <a:gd name="T9" fmla="*/ 0 h 92"/>
                <a:gd name="T10" fmla="*/ 0 w 103"/>
                <a:gd name="T11" fmla="*/ 0 h 92"/>
                <a:gd name="T12" fmla="*/ 0 w 103"/>
                <a:gd name="T13" fmla="*/ 0 h 92"/>
                <a:gd name="T14" fmla="*/ 0 w 103"/>
                <a:gd name="T15" fmla="*/ 0 h 92"/>
                <a:gd name="T16" fmla="*/ 0 w 103"/>
                <a:gd name="T17" fmla="*/ 0 h 92"/>
                <a:gd name="T18" fmla="*/ 0 w 103"/>
                <a:gd name="T19" fmla="*/ 0 h 92"/>
                <a:gd name="T20" fmla="*/ 0 w 103"/>
                <a:gd name="T21" fmla="*/ 0 h 92"/>
                <a:gd name="T22" fmla="*/ 0 w 103"/>
                <a:gd name="T23" fmla="*/ 0 h 92"/>
                <a:gd name="T24" fmla="*/ 0 w 103"/>
                <a:gd name="T25" fmla="*/ 0 h 92"/>
                <a:gd name="T26" fmla="*/ 0 w 103"/>
                <a:gd name="T27" fmla="*/ 0 h 92"/>
                <a:gd name="T28" fmla="*/ 0 w 103"/>
                <a:gd name="T29" fmla="*/ 0 h 92"/>
                <a:gd name="T30" fmla="*/ 0 w 103"/>
                <a:gd name="T31" fmla="*/ 0 h 92"/>
                <a:gd name="T32" fmla="*/ 0 w 103"/>
                <a:gd name="T33" fmla="*/ 0 h 92"/>
                <a:gd name="T34" fmla="*/ 0 w 103"/>
                <a:gd name="T35" fmla="*/ 0 h 92"/>
                <a:gd name="T36" fmla="*/ 0 w 103"/>
                <a:gd name="T37" fmla="*/ 0 h 92"/>
                <a:gd name="T38" fmla="*/ 0 w 103"/>
                <a:gd name="T39" fmla="*/ 0 h 92"/>
                <a:gd name="T40" fmla="*/ 0 w 103"/>
                <a:gd name="T41" fmla="*/ 0 h 92"/>
                <a:gd name="T42" fmla="*/ 0 w 103"/>
                <a:gd name="T43" fmla="*/ 0 h 92"/>
                <a:gd name="T44" fmla="*/ 0 w 103"/>
                <a:gd name="T45" fmla="*/ 0 h 92"/>
                <a:gd name="T46" fmla="*/ 0 w 103"/>
                <a:gd name="T47" fmla="*/ 0 h 92"/>
                <a:gd name="T48" fmla="*/ 0 w 103"/>
                <a:gd name="T49" fmla="*/ 0 h 92"/>
                <a:gd name="T50" fmla="*/ 0 w 103"/>
                <a:gd name="T51" fmla="*/ 0 h 92"/>
                <a:gd name="T52" fmla="*/ 0 w 103"/>
                <a:gd name="T53" fmla="*/ 0 h 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3"/>
                <a:gd name="T82" fmla="*/ 0 h 92"/>
                <a:gd name="T83" fmla="*/ 103 w 103"/>
                <a:gd name="T84" fmla="*/ 92 h 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3" h="92">
                  <a:moveTo>
                    <a:pt x="54" y="0"/>
                  </a:moveTo>
                  <a:lnTo>
                    <a:pt x="57" y="1"/>
                  </a:lnTo>
                  <a:lnTo>
                    <a:pt x="65" y="4"/>
                  </a:lnTo>
                  <a:lnTo>
                    <a:pt x="83" y="13"/>
                  </a:lnTo>
                  <a:lnTo>
                    <a:pt x="91" y="19"/>
                  </a:lnTo>
                  <a:lnTo>
                    <a:pt x="97" y="26"/>
                  </a:lnTo>
                  <a:lnTo>
                    <a:pt x="99" y="29"/>
                  </a:lnTo>
                  <a:lnTo>
                    <a:pt x="99" y="34"/>
                  </a:lnTo>
                  <a:lnTo>
                    <a:pt x="101" y="46"/>
                  </a:lnTo>
                  <a:lnTo>
                    <a:pt x="102" y="74"/>
                  </a:lnTo>
                  <a:lnTo>
                    <a:pt x="102" y="92"/>
                  </a:lnTo>
                  <a:lnTo>
                    <a:pt x="103" y="92"/>
                  </a:lnTo>
                  <a:lnTo>
                    <a:pt x="101" y="86"/>
                  </a:lnTo>
                  <a:lnTo>
                    <a:pt x="93" y="63"/>
                  </a:lnTo>
                  <a:lnTo>
                    <a:pt x="78" y="39"/>
                  </a:lnTo>
                  <a:lnTo>
                    <a:pt x="73" y="34"/>
                  </a:lnTo>
                  <a:lnTo>
                    <a:pt x="66" y="31"/>
                  </a:lnTo>
                  <a:lnTo>
                    <a:pt x="59" y="28"/>
                  </a:lnTo>
                  <a:lnTo>
                    <a:pt x="43" y="25"/>
                  </a:lnTo>
                  <a:lnTo>
                    <a:pt x="27" y="24"/>
                  </a:lnTo>
                  <a:lnTo>
                    <a:pt x="3" y="25"/>
                  </a:lnTo>
                  <a:lnTo>
                    <a:pt x="0" y="25"/>
                  </a:lnTo>
                  <a:lnTo>
                    <a:pt x="7" y="21"/>
                  </a:lnTo>
                  <a:lnTo>
                    <a:pt x="29" y="9"/>
                  </a:lnTo>
                  <a:lnTo>
                    <a:pt x="50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5" name="Freeform 350"/>
            <p:cNvSpPr>
              <a:spLocks/>
            </p:cNvSpPr>
            <p:nvPr/>
          </p:nvSpPr>
          <p:spPr bwMode="auto">
            <a:xfrm>
              <a:off x="4017" y="1085"/>
              <a:ext cx="22" cy="53"/>
            </a:xfrm>
            <a:custGeom>
              <a:avLst/>
              <a:gdLst>
                <a:gd name="T0" fmla="*/ 0 w 52"/>
                <a:gd name="T1" fmla="*/ 0 h 121"/>
                <a:gd name="T2" fmla="*/ 0 w 52"/>
                <a:gd name="T3" fmla="*/ 0 h 121"/>
                <a:gd name="T4" fmla="*/ 0 w 52"/>
                <a:gd name="T5" fmla="*/ 0 h 121"/>
                <a:gd name="T6" fmla="*/ 0 w 52"/>
                <a:gd name="T7" fmla="*/ 0 h 121"/>
                <a:gd name="T8" fmla="*/ 0 w 52"/>
                <a:gd name="T9" fmla="*/ 0 h 121"/>
                <a:gd name="T10" fmla="*/ 0 w 52"/>
                <a:gd name="T11" fmla="*/ 0 h 121"/>
                <a:gd name="T12" fmla="*/ 0 w 52"/>
                <a:gd name="T13" fmla="*/ 0 h 121"/>
                <a:gd name="T14" fmla="*/ 0 w 52"/>
                <a:gd name="T15" fmla="*/ 0 h 121"/>
                <a:gd name="T16" fmla="*/ 0 w 52"/>
                <a:gd name="T17" fmla="*/ 0 h 121"/>
                <a:gd name="T18" fmla="*/ 0 w 52"/>
                <a:gd name="T19" fmla="*/ 0 h 121"/>
                <a:gd name="T20" fmla="*/ 0 w 52"/>
                <a:gd name="T21" fmla="*/ 0 h 121"/>
                <a:gd name="T22" fmla="*/ 0 w 52"/>
                <a:gd name="T23" fmla="*/ 0 h 121"/>
                <a:gd name="T24" fmla="*/ 0 w 52"/>
                <a:gd name="T25" fmla="*/ 0 h 121"/>
                <a:gd name="T26" fmla="*/ 0 w 52"/>
                <a:gd name="T27" fmla="*/ 0 h 121"/>
                <a:gd name="T28" fmla="*/ 0 w 52"/>
                <a:gd name="T29" fmla="*/ 0 h 121"/>
                <a:gd name="T30" fmla="*/ 0 w 52"/>
                <a:gd name="T31" fmla="*/ 0 h 121"/>
                <a:gd name="T32" fmla="*/ 0 w 52"/>
                <a:gd name="T33" fmla="*/ 0 h 121"/>
                <a:gd name="T34" fmla="*/ 0 w 52"/>
                <a:gd name="T35" fmla="*/ 0 h 1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121"/>
                <a:gd name="T56" fmla="*/ 52 w 52"/>
                <a:gd name="T57" fmla="*/ 121 h 12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121">
                  <a:moveTo>
                    <a:pt x="52" y="121"/>
                  </a:moveTo>
                  <a:lnTo>
                    <a:pt x="50" y="108"/>
                  </a:lnTo>
                  <a:lnTo>
                    <a:pt x="47" y="86"/>
                  </a:lnTo>
                  <a:lnTo>
                    <a:pt x="37" y="49"/>
                  </a:lnTo>
                  <a:lnTo>
                    <a:pt x="20" y="11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7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2" y="31"/>
                  </a:lnTo>
                  <a:lnTo>
                    <a:pt x="7" y="44"/>
                  </a:lnTo>
                  <a:lnTo>
                    <a:pt x="21" y="71"/>
                  </a:lnTo>
                  <a:lnTo>
                    <a:pt x="48" y="116"/>
                  </a:lnTo>
                  <a:lnTo>
                    <a:pt x="52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6" name="Freeform 351"/>
            <p:cNvSpPr>
              <a:spLocks/>
            </p:cNvSpPr>
            <p:nvPr/>
          </p:nvSpPr>
          <p:spPr bwMode="auto">
            <a:xfrm>
              <a:off x="4121" y="1216"/>
              <a:ext cx="55" cy="108"/>
            </a:xfrm>
            <a:custGeom>
              <a:avLst/>
              <a:gdLst>
                <a:gd name="T0" fmla="*/ 0 w 134"/>
                <a:gd name="T1" fmla="*/ 0 h 244"/>
                <a:gd name="T2" fmla="*/ 0 w 134"/>
                <a:gd name="T3" fmla="*/ 0 h 244"/>
                <a:gd name="T4" fmla="*/ 0 w 134"/>
                <a:gd name="T5" fmla="*/ 0 h 244"/>
                <a:gd name="T6" fmla="*/ 0 w 134"/>
                <a:gd name="T7" fmla="*/ 0 h 244"/>
                <a:gd name="T8" fmla="*/ 0 w 134"/>
                <a:gd name="T9" fmla="*/ 0 h 244"/>
                <a:gd name="T10" fmla="*/ 0 w 134"/>
                <a:gd name="T11" fmla="*/ 0 h 244"/>
                <a:gd name="T12" fmla="*/ 0 w 134"/>
                <a:gd name="T13" fmla="*/ 0 h 244"/>
                <a:gd name="T14" fmla="*/ 0 w 134"/>
                <a:gd name="T15" fmla="*/ 0 h 244"/>
                <a:gd name="T16" fmla="*/ 0 w 134"/>
                <a:gd name="T17" fmla="*/ 0 h 244"/>
                <a:gd name="T18" fmla="*/ 0 w 134"/>
                <a:gd name="T19" fmla="*/ 0 h 244"/>
                <a:gd name="T20" fmla="*/ 0 w 134"/>
                <a:gd name="T21" fmla="*/ 0 h 244"/>
                <a:gd name="T22" fmla="*/ 0 w 134"/>
                <a:gd name="T23" fmla="*/ 0 h 244"/>
                <a:gd name="T24" fmla="*/ 0 w 134"/>
                <a:gd name="T25" fmla="*/ 0 h 244"/>
                <a:gd name="T26" fmla="*/ 0 w 134"/>
                <a:gd name="T27" fmla="*/ 0 h 244"/>
                <a:gd name="T28" fmla="*/ 0 w 134"/>
                <a:gd name="T29" fmla="*/ 0 h 244"/>
                <a:gd name="T30" fmla="*/ 0 w 134"/>
                <a:gd name="T31" fmla="*/ 0 h 244"/>
                <a:gd name="T32" fmla="*/ 0 w 134"/>
                <a:gd name="T33" fmla="*/ 0 h 244"/>
                <a:gd name="T34" fmla="*/ 0 w 134"/>
                <a:gd name="T35" fmla="*/ 0 h 244"/>
                <a:gd name="T36" fmla="*/ 0 w 134"/>
                <a:gd name="T37" fmla="*/ 0 h 244"/>
                <a:gd name="T38" fmla="*/ 0 w 134"/>
                <a:gd name="T39" fmla="*/ 0 h 244"/>
                <a:gd name="T40" fmla="*/ 0 w 134"/>
                <a:gd name="T41" fmla="*/ 0 h 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4"/>
                <a:gd name="T64" fmla="*/ 0 h 244"/>
                <a:gd name="T65" fmla="*/ 134 w 134"/>
                <a:gd name="T66" fmla="*/ 244 h 2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4" h="244">
                  <a:moveTo>
                    <a:pt x="41" y="91"/>
                  </a:moveTo>
                  <a:lnTo>
                    <a:pt x="49" y="103"/>
                  </a:lnTo>
                  <a:lnTo>
                    <a:pt x="64" y="129"/>
                  </a:lnTo>
                  <a:lnTo>
                    <a:pt x="93" y="180"/>
                  </a:lnTo>
                  <a:lnTo>
                    <a:pt x="122" y="232"/>
                  </a:lnTo>
                  <a:lnTo>
                    <a:pt x="130" y="244"/>
                  </a:lnTo>
                  <a:lnTo>
                    <a:pt x="133" y="241"/>
                  </a:lnTo>
                  <a:lnTo>
                    <a:pt x="134" y="235"/>
                  </a:lnTo>
                  <a:lnTo>
                    <a:pt x="134" y="229"/>
                  </a:lnTo>
                  <a:lnTo>
                    <a:pt x="133" y="221"/>
                  </a:lnTo>
                  <a:lnTo>
                    <a:pt x="127" y="201"/>
                  </a:lnTo>
                  <a:lnTo>
                    <a:pt x="115" y="178"/>
                  </a:lnTo>
                  <a:lnTo>
                    <a:pt x="86" y="127"/>
                  </a:lnTo>
                  <a:lnTo>
                    <a:pt x="19" y="28"/>
                  </a:lnTo>
                  <a:lnTo>
                    <a:pt x="0" y="0"/>
                  </a:lnTo>
                  <a:lnTo>
                    <a:pt x="0" y="2"/>
                  </a:lnTo>
                  <a:lnTo>
                    <a:pt x="4" y="12"/>
                  </a:lnTo>
                  <a:lnTo>
                    <a:pt x="19" y="49"/>
                  </a:lnTo>
                  <a:lnTo>
                    <a:pt x="37" y="86"/>
                  </a:lnTo>
                  <a:lnTo>
                    <a:pt x="41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7" name="Freeform 352"/>
            <p:cNvSpPr>
              <a:spLocks/>
            </p:cNvSpPr>
            <p:nvPr/>
          </p:nvSpPr>
          <p:spPr bwMode="auto">
            <a:xfrm>
              <a:off x="3985" y="1248"/>
              <a:ext cx="45" cy="287"/>
            </a:xfrm>
            <a:custGeom>
              <a:avLst/>
              <a:gdLst>
                <a:gd name="T0" fmla="*/ 0 w 112"/>
                <a:gd name="T1" fmla="*/ 0 h 653"/>
                <a:gd name="T2" fmla="*/ 0 w 112"/>
                <a:gd name="T3" fmla="*/ 0 h 653"/>
                <a:gd name="T4" fmla="*/ 0 w 112"/>
                <a:gd name="T5" fmla="*/ 0 h 653"/>
                <a:gd name="T6" fmla="*/ 0 w 112"/>
                <a:gd name="T7" fmla="*/ 0 h 653"/>
                <a:gd name="T8" fmla="*/ 0 w 112"/>
                <a:gd name="T9" fmla="*/ 0 h 653"/>
                <a:gd name="T10" fmla="*/ 0 w 112"/>
                <a:gd name="T11" fmla="*/ 0 h 653"/>
                <a:gd name="T12" fmla="*/ 0 w 112"/>
                <a:gd name="T13" fmla="*/ 0 h 653"/>
                <a:gd name="T14" fmla="*/ 0 w 112"/>
                <a:gd name="T15" fmla="*/ 0 h 653"/>
                <a:gd name="T16" fmla="*/ 0 w 112"/>
                <a:gd name="T17" fmla="*/ 0 h 653"/>
                <a:gd name="T18" fmla="*/ 0 w 112"/>
                <a:gd name="T19" fmla="*/ 0 h 653"/>
                <a:gd name="T20" fmla="*/ 0 w 112"/>
                <a:gd name="T21" fmla="*/ 0 h 653"/>
                <a:gd name="T22" fmla="*/ 0 w 112"/>
                <a:gd name="T23" fmla="*/ 0 h 653"/>
                <a:gd name="T24" fmla="*/ 0 w 112"/>
                <a:gd name="T25" fmla="*/ 0 h 653"/>
                <a:gd name="T26" fmla="*/ 0 w 112"/>
                <a:gd name="T27" fmla="*/ 0 h 653"/>
                <a:gd name="T28" fmla="*/ 0 w 112"/>
                <a:gd name="T29" fmla="*/ 0 h 653"/>
                <a:gd name="T30" fmla="*/ 0 w 112"/>
                <a:gd name="T31" fmla="*/ 0 h 653"/>
                <a:gd name="T32" fmla="*/ 0 w 112"/>
                <a:gd name="T33" fmla="*/ 0 h 653"/>
                <a:gd name="T34" fmla="*/ 0 w 112"/>
                <a:gd name="T35" fmla="*/ 0 h 653"/>
                <a:gd name="T36" fmla="*/ 0 w 112"/>
                <a:gd name="T37" fmla="*/ 0 h 653"/>
                <a:gd name="T38" fmla="*/ 0 w 112"/>
                <a:gd name="T39" fmla="*/ 0 h 653"/>
                <a:gd name="T40" fmla="*/ 0 w 112"/>
                <a:gd name="T41" fmla="*/ 0 h 653"/>
                <a:gd name="T42" fmla="*/ 0 w 112"/>
                <a:gd name="T43" fmla="*/ 0 h 653"/>
                <a:gd name="T44" fmla="*/ 0 w 112"/>
                <a:gd name="T45" fmla="*/ 0 h 653"/>
                <a:gd name="T46" fmla="*/ 0 w 112"/>
                <a:gd name="T47" fmla="*/ 0 h 653"/>
                <a:gd name="T48" fmla="*/ 0 w 112"/>
                <a:gd name="T49" fmla="*/ 0 h 653"/>
                <a:gd name="T50" fmla="*/ 0 w 112"/>
                <a:gd name="T51" fmla="*/ 0 h 653"/>
                <a:gd name="T52" fmla="*/ 0 w 112"/>
                <a:gd name="T53" fmla="*/ 0 h 65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2"/>
                <a:gd name="T82" fmla="*/ 0 h 653"/>
                <a:gd name="T83" fmla="*/ 112 w 112"/>
                <a:gd name="T84" fmla="*/ 653 h 65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2" h="653">
                  <a:moveTo>
                    <a:pt x="0" y="653"/>
                  </a:moveTo>
                  <a:lnTo>
                    <a:pt x="1" y="651"/>
                  </a:lnTo>
                  <a:lnTo>
                    <a:pt x="11" y="637"/>
                  </a:lnTo>
                  <a:lnTo>
                    <a:pt x="42" y="583"/>
                  </a:lnTo>
                  <a:lnTo>
                    <a:pt x="68" y="515"/>
                  </a:lnTo>
                  <a:lnTo>
                    <a:pt x="70" y="498"/>
                  </a:lnTo>
                  <a:lnTo>
                    <a:pt x="71" y="480"/>
                  </a:lnTo>
                  <a:lnTo>
                    <a:pt x="77" y="427"/>
                  </a:lnTo>
                  <a:lnTo>
                    <a:pt x="94" y="286"/>
                  </a:lnTo>
                  <a:lnTo>
                    <a:pt x="106" y="169"/>
                  </a:lnTo>
                  <a:lnTo>
                    <a:pt x="107" y="152"/>
                  </a:lnTo>
                  <a:lnTo>
                    <a:pt x="107" y="139"/>
                  </a:lnTo>
                  <a:lnTo>
                    <a:pt x="107" y="107"/>
                  </a:lnTo>
                  <a:lnTo>
                    <a:pt x="110" y="42"/>
                  </a:lnTo>
                  <a:lnTo>
                    <a:pt x="111" y="3"/>
                  </a:lnTo>
                  <a:lnTo>
                    <a:pt x="112" y="0"/>
                  </a:lnTo>
                  <a:lnTo>
                    <a:pt x="106" y="40"/>
                  </a:lnTo>
                  <a:lnTo>
                    <a:pt x="96" y="122"/>
                  </a:lnTo>
                  <a:lnTo>
                    <a:pt x="79" y="285"/>
                  </a:lnTo>
                  <a:lnTo>
                    <a:pt x="57" y="446"/>
                  </a:lnTo>
                  <a:lnTo>
                    <a:pt x="50" y="484"/>
                  </a:lnTo>
                  <a:lnTo>
                    <a:pt x="46" y="498"/>
                  </a:lnTo>
                  <a:lnTo>
                    <a:pt x="38" y="533"/>
                  </a:lnTo>
                  <a:lnTo>
                    <a:pt x="16" y="606"/>
                  </a:lnTo>
                  <a:lnTo>
                    <a:pt x="0" y="650"/>
                  </a:lnTo>
                  <a:lnTo>
                    <a:pt x="0" y="6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8" name="Freeform 353"/>
            <p:cNvSpPr>
              <a:spLocks/>
            </p:cNvSpPr>
            <p:nvPr/>
          </p:nvSpPr>
          <p:spPr bwMode="auto">
            <a:xfrm>
              <a:off x="4012" y="1534"/>
              <a:ext cx="37" cy="75"/>
            </a:xfrm>
            <a:custGeom>
              <a:avLst/>
              <a:gdLst>
                <a:gd name="T0" fmla="*/ 0 w 92"/>
                <a:gd name="T1" fmla="*/ 0 h 171"/>
                <a:gd name="T2" fmla="*/ 0 w 92"/>
                <a:gd name="T3" fmla="*/ 0 h 171"/>
                <a:gd name="T4" fmla="*/ 0 w 92"/>
                <a:gd name="T5" fmla="*/ 0 h 171"/>
                <a:gd name="T6" fmla="*/ 0 w 92"/>
                <a:gd name="T7" fmla="*/ 0 h 171"/>
                <a:gd name="T8" fmla="*/ 0 w 92"/>
                <a:gd name="T9" fmla="*/ 0 h 171"/>
                <a:gd name="T10" fmla="*/ 0 w 92"/>
                <a:gd name="T11" fmla="*/ 0 h 171"/>
                <a:gd name="T12" fmla="*/ 0 w 92"/>
                <a:gd name="T13" fmla="*/ 0 h 171"/>
                <a:gd name="T14" fmla="*/ 0 w 92"/>
                <a:gd name="T15" fmla="*/ 0 h 171"/>
                <a:gd name="T16" fmla="*/ 0 w 92"/>
                <a:gd name="T17" fmla="*/ 0 h 171"/>
                <a:gd name="T18" fmla="*/ 0 w 92"/>
                <a:gd name="T19" fmla="*/ 0 h 171"/>
                <a:gd name="T20" fmla="*/ 0 w 92"/>
                <a:gd name="T21" fmla="*/ 0 h 171"/>
                <a:gd name="T22" fmla="*/ 0 w 92"/>
                <a:gd name="T23" fmla="*/ 0 h 171"/>
                <a:gd name="T24" fmla="*/ 0 w 92"/>
                <a:gd name="T25" fmla="*/ 0 h 171"/>
                <a:gd name="T26" fmla="*/ 0 w 92"/>
                <a:gd name="T27" fmla="*/ 0 h 171"/>
                <a:gd name="T28" fmla="*/ 0 w 92"/>
                <a:gd name="T29" fmla="*/ 0 h 171"/>
                <a:gd name="T30" fmla="*/ 0 w 92"/>
                <a:gd name="T31" fmla="*/ 0 h 171"/>
                <a:gd name="T32" fmla="*/ 0 w 92"/>
                <a:gd name="T33" fmla="*/ 0 h 1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71"/>
                <a:gd name="T53" fmla="*/ 92 w 92"/>
                <a:gd name="T54" fmla="*/ 171 h 1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71">
                  <a:moveTo>
                    <a:pt x="92" y="171"/>
                  </a:moveTo>
                  <a:lnTo>
                    <a:pt x="92" y="169"/>
                  </a:lnTo>
                  <a:lnTo>
                    <a:pt x="92" y="164"/>
                  </a:lnTo>
                  <a:lnTo>
                    <a:pt x="92" y="152"/>
                  </a:lnTo>
                  <a:lnTo>
                    <a:pt x="92" y="142"/>
                  </a:lnTo>
                  <a:lnTo>
                    <a:pt x="92" y="139"/>
                  </a:lnTo>
                  <a:lnTo>
                    <a:pt x="83" y="128"/>
                  </a:lnTo>
                  <a:lnTo>
                    <a:pt x="69" y="105"/>
                  </a:lnTo>
                  <a:lnTo>
                    <a:pt x="39" y="59"/>
                  </a:lnTo>
                  <a:lnTo>
                    <a:pt x="7" y="13"/>
                  </a:lnTo>
                  <a:lnTo>
                    <a:pt x="0" y="0"/>
                  </a:lnTo>
                  <a:lnTo>
                    <a:pt x="3" y="17"/>
                  </a:lnTo>
                  <a:lnTo>
                    <a:pt x="14" y="46"/>
                  </a:lnTo>
                  <a:lnTo>
                    <a:pt x="46" y="104"/>
                  </a:lnTo>
                  <a:lnTo>
                    <a:pt x="82" y="158"/>
                  </a:lnTo>
                  <a:lnTo>
                    <a:pt x="92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9" name="Freeform 354"/>
            <p:cNvSpPr>
              <a:spLocks/>
            </p:cNvSpPr>
            <p:nvPr/>
          </p:nvSpPr>
          <p:spPr bwMode="auto">
            <a:xfrm>
              <a:off x="3889" y="1911"/>
              <a:ext cx="73" cy="193"/>
            </a:xfrm>
            <a:custGeom>
              <a:avLst/>
              <a:gdLst>
                <a:gd name="T0" fmla="*/ 0 w 179"/>
                <a:gd name="T1" fmla="*/ 0 h 439"/>
                <a:gd name="T2" fmla="*/ 0 w 179"/>
                <a:gd name="T3" fmla="*/ 0 h 439"/>
                <a:gd name="T4" fmla="*/ 0 w 179"/>
                <a:gd name="T5" fmla="*/ 0 h 439"/>
                <a:gd name="T6" fmla="*/ 0 w 179"/>
                <a:gd name="T7" fmla="*/ 0 h 439"/>
                <a:gd name="T8" fmla="*/ 0 w 179"/>
                <a:gd name="T9" fmla="*/ 0 h 439"/>
                <a:gd name="T10" fmla="*/ 0 w 179"/>
                <a:gd name="T11" fmla="*/ 0 h 439"/>
                <a:gd name="T12" fmla="*/ 0 w 179"/>
                <a:gd name="T13" fmla="*/ 0 h 439"/>
                <a:gd name="T14" fmla="*/ 0 w 179"/>
                <a:gd name="T15" fmla="*/ 0 h 439"/>
                <a:gd name="T16" fmla="*/ 0 w 179"/>
                <a:gd name="T17" fmla="*/ 0 h 439"/>
                <a:gd name="T18" fmla="*/ 0 w 179"/>
                <a:gd name="T19" fmla="*/ 0 h 439"/>
                <a:gd name="T20" fmla="*/ 0 w 179"/>
                <a:gd name="T21" fmla="*/ 0 h 439"/>
                <a:gd name="T22" fmla="*/ 0 w 179"/>
                <a:gd name="T23" fmla="*/ 0 h 4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9"/>
                <a:gd name="T37" fmla="*/ 0 h 439"/>
                <a:gd name="T38" fmla="*/ 179 w 179"/>
                <a:gd name="T39" fmla="*/ 439 h 4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9" h="439">
                  <a:moveTo>
                    <a:pt x="0" y="439"/>
                  </a:moveTo>
                  <a:lnTo>
                    <a:pt x="21" y="405"/>
                  </a:lnTo>
                  <a:lnTo>
                    <a:pt x="59" y="334"/>
                  </a:lnTo>
                  <a:lnTo>
                    <a:pt x="122" y="191"/>
                  </a:lnTo>
                  <a:lnTo>
                    <a:pt x="169" y="40"/>
                  </a:lnTo>
                  <a:lnTo>
                    <a:pt x="179" y="0"/>
                  </a:lnTo>
                  <a:lnTo>
                    <a:pt x="164" y="37"/>
                  </a:lnTo>
                  <a:lnTo>
                    <a:pt x="134" y="111"/>
                  </a:lnTo>
                  <a:lnTo>
                    <a:pt x="72" y="257"/>
                  </a:lnTo>
                  <a:lnTo>
                    <a:pt x="13" y="403"/>
                  </a:lnTo>
                  <a:lnTo>
                    <a:pt x="0" y="4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0" name="Freeform 355"/>
            <p:cNvSpPr>
              <a:spLocks/>
            </p:cNvSpPr>
            <p:nvPr/>
          </p:nvSpPr>
          <p:spPr bwMode="auto">
            <a:xfrm>
              <a:off x="3856" y="1815"/>
              <a:ext cx="79" cy="278"/>
            </a:xfrm>
            <a:custGeom>
              <a:avLst/>
              <a:gdLst>
                <a:gd name="T0" fmla="*/ 0 w 194"/>
                <a:gd name="T1" fmla="*/ 0 h 631"/>
                <a:gd name="T2" fmla="*/ 0 w 194"/>
                <a:gd name="T3" fmla="*/ 0 h 631"/>
                <a:gd name="T4" fmla="*/ 0 w 194"/>
                <a:gd name="T5" fmla="*/ 0 h 631"/>
                <a:gd name="T6" fmla="*/ 0 w 194"/>
                <a:gd name="T7" fmla="*/ 0 h 631"/>
                <a:gd name="T8" fmla="*/ 0 w 194"/>
                <a:gd name="T9" fmla="*/ 0 h 631"/>
                <a:gd name="T10" fmla="*/ 0 w 194"/>
                <a:gd name="T11" fmla="*/ 0 h 631"/>
                <a:gd name="T12" fmla="*/ 0 w 194"/>
                <a:gd name="T13" fmla="*/ 0 h 631"/>
                <a:gd name="T14" fmla="*/ 0 w 194"/>
                <a:gd name="T15" fmla="*/ 0 h 631"/>
                <a:gd name="T16" fmla="*/ 0 w 194"/>
                <a:gd name="T17" fmla="*/ 0 h 631"/>
                <a:gd name="T18" fmla="*/ 0 w 194"/>
                <a:gd name="T19" fmla="*/ 0 h 631"/>
                <a:gd name="T20" fmla="*/ 0 w 194"/>
                <a:gd name="T21" fmla="*/ 0 h 631"/>
                <a:gd name="T22" fmla="*/ 0 w 194"/>
                <a:gd name="T23" fmla="*/ 0 h 631"/>
                <a:gd name="T24" fmla="*/ 0 w 194"/>
                <a:gd name="T25" fmla="*/ 0 h 631"/>
                <a:gd name="T26" fmla="*/ 0 w 194"/>
                <a:gd name="T27" fmla="*/ 0 h 631"/>
                <a:gd name="T28" fmla="*/ 0 w 194"/>
                <a:gd name="T29" fmla="*/ 0 h 631"/>
                <a:gd name="T30" fmla="*/ 0 w 194"/>
                <a:gd name="T31" fmla="*/ 0 h 631"/>
                <a:gd name="T32" fmla="*/ 0 w 194"/>
                <a:gd name="T33" fmla="*/ 0 h 631"/>
                <a:gd name="T34" fmla="*/ 0 w 194"/>
                <a:gd name="T35" fmla="*/ 0 h 631"/>
                <a:gd name="T36" fmla="*/ 0 w 194"/>
                <a:gd name="T37" fmla="*/ 0 h 631"/>
                <a:gd name="T38" fmla="*/ 0 w 194"/>
                <a:gd name="T39" fmla="*/ 0 h 631"/>
                <a:gd name="T40" fmla="*/ 0 w 194"/>
                <a:gd name="T41" fmla="*/ 0 h 631"/>
                <a:gd name="T42" fmla="*/ 0 w 194"/>
                <a:gd name="T43" fmla="*/ 0 h 631"/>
                <a:gd name="T44" fmla="*/ 0 w 194"/>
                <a:gd name="T45" fmla="*/ 0 h 631"/>
                <a:gd name="T46" fmla="*/ 0 w 194"/>
                <a:gd name="T47" fmla="*/ 0 h 631"/>
                <a:gd name="T48" fmla="*/ 0 w 194"/>
                <a:gd name="T49" fmla="*/ 0 h 631"/>
                <a:gd name="T50" fmla="*/ 0 w 194"/>
                <a:gd name="T51" fmla="*/ 0 h 63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4"/>
                <a:gd name="T79" fmla="*/ 0 h 631"/>
                <a:gd name="T80" fmla="*/ 194 w 194"/>
                <a:gd name="T81" fmla="*/ 631 h 63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4" h="631">
                  <a:moveTo>
                    <a:pt x="95" y="235"/>
                  </a:moveTo>
                  <a:lnTo>
                    <a:pt x="85" y="259"/>
                  </a:lnTo>
                  <a:lnTo>
                    <a:pt x="65" y="316"/>
                  </a:lnTo>
                  <a:lnTo>
                    <a:pt x="24" y="441"/>
                  </a:lnTo>
                  <a:lnTo>
                    <a:pt x="1" y="532"/>
                  </a:lnTo>
                  <a:lnTo>
                    <a:pt x="0" y="542"/>
                  </a:lnTo>
                  <a:lnTo>
                    <a:pt x="0" y="551"/>
                  </a:lnTo>
                  <a:lnTo>
                    <a:pt x="2" y="569"/>
                  </a:lnTo>
                  <a:lnTo>
                    <a:pt x="11" y="608"/>
                  </a:lnTo>
                  <a:lnTo>
                    <a:pt x="17" y="630"/>
                  </a:lnTo>
                  <a:lnTo>
                    <a:pt x="18" y="631"/>
                  </a:lnTo>
                  <a:lnTo>
                    <a:pt x="17" y="612"/>
                  </a:lnTo>
                  <a:lnTo>
                    <a:pt x="20" y="545"/>
                  </a:lnTo>
                  <a:lnTo>
                    <a:pt x="34" y="462"/>
                  </a:lnTo>
                  <a:lnTo>
                    <a:pt x="41" y="443"/>
                  </a:lnTo>
                  <a:lnTo>
                    <a:pt x="49" y="419"/>
                  </a:lnTo>
                  <a:lnTo>
                    <a:pt x="74" y="343"/>
                  </a:lnTo>
                  <a:lnTo>
                    <a:pt x="143" y="145"/>
                  </a:lnTo>
                  <a:lnTo>
                    <a:pt x="191" y="8"/>
                  </a:lnTo>
                  <a:lnTo>
                    <a:pt x="194" y="0"/>
                  </a:lnTo>
                  <a:lnTo>
                    <a:pt x="192" y="3"/>
                  </a:lnTo>
                  <a:lnTo>
                    <a:pt x="183" y="24"/>
                  </a:lnTo>
                  <a:lnTo>
                    <a:pt x="147" y="109"/>
                  </a:lnTo>
                  <a:lnTo>
                    <a:pt x="105" y="212"/>
                  </a:lnTo>
                  <a:lnTo>
                    <a:pt x="95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1" name="Freeform 356"/>
            <p:cNvSpPr>
              <a:spLocks/>
            </p:cNvSpPr>
            <p:nvPr/>
          </p:nvSpPr>
          <p:spPr bwMode="auto">
            <a:xfrm>
              <a:off x="4256" y="1824"/>
              <a:ext cx="30" cy="79"/>
            </a:xfrm>
            <a:custGeom>
              <a:avLst/>
              <a:gdLst>
                <a:gd name="T0" fmla="*/ 0 w 73"/>
                <a:gd name="T1" fmla="*/ 0 h 179"/>
                <a:gd name="T2" fmla="*/ 0 w 73"/>
                <a:gd name="T3" fmla="*/ 0 h 179"/>
                <a:gd name="T4" fmla="*/ 0 w 73"/>
                <a:gd name="T5" fmla="*/ 0 h 179"/>
                <a:gd name="T6" fmla="*/ 0 w 73"/>
                <a:gd name="T7" fmla="*/ 0 h 179"/>
                <a:gd name="T8" fmla="*/ 0 w 73"/>
                <a:gd name="T9" fmla="*/ 0 h 179"/>
                <a:gd name="T10" fmla="*/ 0 w 73"/>
                <a:gd name="T11" fmla="*/ 0 h 179"/>
                <a:gd name="T12" fmla="*/ 0 w 73"/>
                <a:gd name="T13" fmla="*/ 0 h 179"/>
                <a:gd name="T14" fmla="*/ 0 w 73"/>
                <a:gd name="T15" fmla="*/ 0 h 179"/>
                <a:gd name="T16" fmla="*/ 0 w 73"/>
                <a:gd name="T17" fmla="*/ 0 h 179"/>
                <a:gd name="T18" fmla="*/ 0 w 73"/>
                <a:gd name="T19" fmla="*/ 0 h 179"/>
                <a:gd name="T20" fmla="*/ 0 w 73"/>
                <a:gd name="T21" fmla="*/ 0 h 179"/>
                <a:gd name="T22" fmla="*/ 0 w 73"/>
                <a:gd name="T23" fmla="*/ 0 h 179"/>
                <a:gd name="T24" fmla="*/ 0 w 73"/>
                <a:gd name="T25" fmla="*/ 0 h 179"/>
                <a:gd name="T26" fmla="*/ 0 w 73"/>
                <a:gd name="T27" fmla="*/ 0 h 179"/>
                <a:gd name="T28" fmla="*/ 0 w 73"/>
                <a:gd name="T29" fmla="*/ 0 h 179"/>
                <a:gd name="T30" fmla="*/ 0 w 73"/>
                <a:gd name="T31" fmla="*/ 0 h 179"/>
                <a:gd name="T32" fmla="*/ 0 w 73"/>
                <a:gd name="T33" fmla="*/ 0 h 179"/>
                <a:gd name="T34" fmla="*/ 0 w 73"/>
                <a:gd name="T35" fmla="*/ 0 h 179"/>
                <a:gd name="T36" fmla="*/ 0 w 73"/>
                <a:gd name="T37" fmla="*/ 0 h 179"/>
                <a:gd name="T38" fmla="*/ 0 w 73"/>
                <a:gd name="T39" fmla="*/ 0 h 1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3"/>
                <a:gd name="T61" fmla="*/ 0 h 179"/>
                <a:gd name="T62" fmla="*/ 73 w 73"/>
                <a:gd name="T63" fmla="*/ 179 h 1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3" h="179">
                  <a:moveTo>
                    <a:pt x="50" y="167"/>
                  </a:moveTo>
                  <a:lnTo>
                    <a:pt x="51" y="170"/>
                  </a:lnTo>
                  <a:lnTo>
                    <a:pt x="53" y="173"/>
                  </a:lnTo>
                  <a:lnTo>
                    <a:pt x="56" y="175"/>
                  </a:lnTo>
                  <a:lnTo>
                    <a:pt x="61" y="177"/>
                  </a:lnTo>
                  <a:lnTo>
                    <a:pt x="66" y="178"/>
                  </a:lnTo>
                  <a:lnTo>
                    <a:pt x="70" y="179"/>
                  </a:lnTo>
                  <a:lnTo>
                    <a:pt x="72" y="179"/>
                  </a:lnTo>
                  <a:lnTo>
                    <a:pt x="73" y="178"/>
                  </a:lnTo>
                  <a:lnTo>
                    <a:pt x="70" y="160"/>
                  </a:lnTo>
                  <a:lnTo>
                    <a:pt x="64" y="128"/>
                  </a:lnTo>
                  <a:lnTo>
                    <a:pt x="46" y="70"/>
                  </a:lnTo>
                  <a:lnTo>
                    <a:pt x="11" y="15"/>
                  </a:lnTo>
                  <a:lnTo>
                    <a:pt x="0" y="0"/>
                  </a:lnTo>
                  <a:lnTo>
                    <a:pt x="6" y="13"/>
                  </a:lnTo>
                  <a:lnTo>
                    <a:pt x="17" y="41"/>
                  </a:lnTo>
                  <a:lnTo>
                    <a:pt x="32" y="102"/>
                  </a:lnTo>
                  <a:lnTo>
                    <a:pt x="45" y="157"/>
                  </a:lnTo>
                  <a:lnTo>
                    <a:pt x="50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2" name="Freeform 357"/>
            <p:cNvSpPr>
              <a:spLocks/>
            </p:cNvSpPr>
            <p:nvPr/>
          </p:nvSpPr>
          <p:spPr bwMode="auto">
            <a:xfrm>
              <a:off x="4280" y="2126"/>
              <a:ext cx="35" cy="101"/>
            </a:xfrm>
            <a:custGeom>
              <a:avLst/>
              <a:gdLst>
                <a:gd name="T0" fmla="*/ 0 w 85"/>
                <a:gd name="T1" fmla="*/ 0 h 230"/>
                <a:gd name="T2" fmla="*/ 0 w 85"/>
                <a:gd name="T3" fmla="*/ 0 h 230"/>
                <a:gd name="T4" fmla="*/ 0 w 85"/>
                <a:gd name="T5" fmla="*/ 0 h 230"/>
                <a:gd name="T6" fmla="*/ 0 w 85"/>
                <a:gd name="T7" fmla="*/ 0 h 230"/>
                <a:gd name="T8" fmla="*/ 0 w 85"/>
                <a:gd name="T9" fmla="*/ 0 h 230"/>
                <a:gd name="T10" fmla="*/ 0 w 85"/>
                <a:gd name="T11" fmla="*/ 0 h 230"/>
                <a:gd name="T12" fmla="*/ 0 w 85"/>
                <a:gd name="T13" fmla="*/ 0 h 230"/>
                <a:gd name="T14" fmla="*/ 0 w 85"/>
                <a:gd name="T15" fmla="*/ 0 h 230"/>
                <a:gd name="T16" fmla="*/ 0 w 85"/>
                <a:gd name="T17" fmla="*/ 0 h 230"/>
                <a:gd name="T18" fmla="*/ 0 w 85"/>
                <a:gd name="T19" fmla="*/ 0 h 230"/>
                <a:gd name="T20" fmla="*/ 0 w 85"/>
                <a:gd name="T21" fmla="*/ 0 h 230"/>
                <a:gd name="T22" fmla="*/ 0 w 85"/>
                <a:gd name="T23" fmla="*/ 0 h 230"/>
                <a:gd name="T24" fmla="*/ 0 w 85"/>
                <a:gd name="T25" fmla="*/ 0 h 230"/>
                <a:gd name="T26" fmla="*/ 0 w 85"/>
                <a:gd name="T27" fmla="*/ 0 h 2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230"/>
                <a:gd name="T44" fmla="*/ 85 w 85"/>
                <a:gd name="T45" fmla="*/ 230 h 2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230">
                  <a:moveTo>
                    <a:pt x="85" y="230"/>
                  </a:moveTo>
                  <a:lnTo>
                    <a:pt x="73" y="215"/>
                  </a:lnTo>
                  <a:lnTo>
                    <a:pt x="53" y="182"/>
                  </a:lnTo>
                  <a:lnTo>
                    <a:pt x="38" y="143"/>
                  </a:lnTo>
                  <a:lnTo>
                    <a:pt x="20" y="61"/>
                  </a:lnTo>
                  <a:lnTo>
                    <a:pt x="18" y="0"/>
                  </a:lnTo>
                  <a:lnTo>
                    <a:pt x="11" y="25"/>
                  </a:lnTo>
                  <a:lnTo>
                    <a:pt x="2" y="71"/>
                  </a:lnTo>
                  <a:lnTo>
                    <a:pt x="0" y="112"/>
                  </a:lnTo>
                  <a:lnTo>
                    <a:pt x="7" y="148"/>
                  </a:lnTo>
                  <a:lnTo>
                    <a:pt x="26" y="183"/>
                  </a:lnTo>
                  <a:lnTo>
                    <a:pt x="61" y="215"/>
                  </a:lnTo>
                  <a:lnTo>
                    <a:pt x="85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3" name="Freeform 358"/>
            <p:cNvSpPr>
              <a:spLocks/>
            </p:cNvSpPr>
            <p:nvPr/>
          </p:nvSpPr>
          <p:spPr bwMode="auto">
            <a:xfrm>
              <a:off x="4362" y="2036"/>
              <a:ext cx="21" cy="40"/>
            </a:xfrm>
            <a:custGeom>
              <a:avLst/>
              <a:gdLst>
                <a:gd name="T0" fmla="*/ 0 w 50"/>
                <a:gd name="T1" fmla="*/ 0 h 91"/>
                <a:gd name="T2" fmla="*/ 0 w 50"/>
                <a:gd name="T3" fmla="*/ 0 h 91"/>
                <a:gd name="T4" fmla="*/ 0 w 50"/>
                <a:gd name="T5" fmla="*/ 0 h 91"/>
                <a:gd name="T6" fmla="*/ 0 w 50"/>
                <a:gd name="T7" fmla="*/ 0 h 91"/>
                <a:gd name="T8" fmla="*/ 0 w 50"/>
                <a:gd name="T9" fmla="*/ 0 h 91"/>
                <a:gd name="T10" fmla="*/ 0 w 50"/>
                <a:gd name="T11" fmla="*/ 0 h 91"/>
                <a:gd name="T12" fmla="*/ 0 w 50"/>
                <a:gd name="T13" fmla="*/ 0 h 91"/>
                <a:gd name="T14" fmla="*/ 0 w 50"/>
                <a:gd name="T15" fmla="*/ 0 h 91"/>
                <a:gd name="T16" fmla="*/ 0 w 50"/>
                <a:gd name="T17" fmla="*/ 0 h 91"/>
                <a:gd name="T18" fmla="*/ 0 w 50"/>
                <a:gd name="T19" fmla="*/ 0 h 91"/>
                <a:gd name="T20" fmla="*/ 0 w 50"/>
                <a:gd name="T21" fmla="*/ 0 h 91"/>
                <a:gd name="T22" fmla="*/ 0 w 50"/>
                <a:gd name="T23" fmla="*/ 0 h 91"/>
                <a:gd name="T24" fmla="*/ 0 w 50"/>
                <a:gd name="T25" fmla="*/ 0 h 91"/>
                <a:gd name="T26" fmla="*/ 0 w 50"/>
                <a:gd name="T27" fmla="*/ 0 h 91"/>
                <a:gd name="T28" fmla="*/ 0 w 50"/>
                <a:gd name="T29" fmla="*/ 0 h 91"/>
                <a:gd name="T30" fmla="*/ 0 w 50"/>
                <a:gd name="T31" fmla="*/ 0 h 91"/>
                <a:gd name="T32" fmla="*/ 0 w 50"/>
                <a:gd name="T33" fmla="*/ 0 h 91"/>
                <a:gd name="T34" fmla="*/ 0 w 50"/>
                <a:gd name="T35" fmla="*/ 0 h 91"/>
                <a:gd name="T36" fmla="*/ 0 w 50"/>
                <a:gd name="T37" fmla="*/ 0 h 91"/>
                <a:gd name="T38" fmla="*/ 0 w 50"/>
                <a:gd name="T39" fmla="*/ 0 h 91"/>
                <a:gd name="T40" fmla="*/ 0 w 50"/>
                <a:gd name="T41" fmla="*/ 0 h 91"/>
                <a:gd name="T42" fmla="*/ 0 w 50"/>
                <a:gd name="T43" fmla="*/ 0 h 9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91"/>
                <a:gd name="T68" fmla="*/ 50 w 50"/>
                <a:gd name="T69" fmla="*/ 91 h 9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91">
                  <a:moveTo>
                    <a:pt x="9" y="0"/>
                  </a:moveTo>
                  <a:lnTo>
                    <a:pt x="18" y="9"/>
                  </a:lnTo>
                  <a:lnTo>
                    <a:pt x="36" y="27"/>
                  </a:lnTo>
                  <a:lnTo>
                    <a:pt x="47" y="47"/>
                  </a:lnTo>
                  <a:lnTo>
                    <a:pt x="50" y="57"/>
                  </a:lnTo>
                  <a:lnTo>
                    <a:pt x="50" y="66"/>
                  </a:lnTo>
                  <a:lnTo>
                    <a:pt x="47" y="74"/>
                  </a:lnTo>
                  <a:lnTo>
                    <a:pt x="40" y="82"/>
                  </a:lnTo>
                  <a:lnTo>
                    <a:pt x="31" y="87"/>
                  </a:lnTo>
                  <a:lnTo>
                    <a:pt x="17" y="91"/>
                  </a:lnTo>
                  <a:lnTo>
                    <a:pt x="0" y="91"/>
                  </a:lnTo>
                  <a:lnTo>
                    <a:pt x="8" y="90"/>
                  </a:lnTo>
                  <a:lnTo>
                    <a:pt x="14" y="86"/>
                  </a:lnTo>
                  <a:lnTo>
                    <a:pt x="18" y="80"/>
                  </a:lnTo>
                  <a:lnTo>
                    <a:pt x="21" y="71"/>
                  </a:lnTo>
                  <a:lnTo>
                    <a:pt x="22" y="62"/>
                  </a:lnTo>
                  <a:lnTo>
                    <a:pt x="22" y="41"/>
                  </a:lnTo>
                  <a:lnTo>
                    <a:pt x="18" y="22"/>
                  </a:lnTo>
                  <a:lnTo>
                    <a:pt x="12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4" name="Freeform 359"/>
            <p:cNvSpPr>
              <a:spLocks/>
            </p:cNvSpPr>
            <p:nvPr/>
          </p:nvSpPr>
          <p:spPr bwMode="auto">
            <a:xfrm>
              <a:off x="4359" y="2006"/>
              <a:ext cx="7" cy="24"/>
            </a:xfrm>
            <a:custGeom>
              <a:avLst/>
              <a:gdLst>
                <a:gd name="T0" fmla="*/ 0 w 19"/>
                <a:gd name="T1" fmla="*/ 0 h 54"/>
                <a:gd name="T2" fmla="*/ 0 w 19"/>
                <a:gd name="T3" fmla="*/ 0 h 54"/>
                <a:gd name="T4" fmla="*/ 0 w 19"/>
                <a:gd name="T5" fmla="*/ 0 h 54"/>
                <a:gd name="T6" fmla="*/ 0 w 19"/>
                <a:gd name="T7" fmla="*/ 0 h 54"/>
                <a:gd name="T8" fmla="*/ 0 w 19"/>
                <a:gd name="T9" fmla="*/ 0 h 54"/>
                <a:gd name="T10" fmla="*/ 0 w 19"/>
                <a:gd name="T11" fmla="*/ 0 h 54"/>
                <a:gd name="T12" fmla="*/ 0 w 19"/>
                <a:gd name="T13" fmla="*/ 0 h 54"/>
                <a:gd name="T14" fmla="*/ 0 w 19"/>
                <a:gd name="T15" fmla="*/ 0 h 54"/>
                <a:gd name="T16" fmla="*/ 0 w 19"/>
                <a:gd name="T17" fmla="*/ 0 h 54"/>
                <a:gd name="T18" fmla="*/ 0 w 19"/>
                <a:gd name="T19" fmla="*/ 0 h 54"/>
                <a:gd name="T20" fmla="*/ 0 w 19"/>
                <a:gd name="T21" fmla="*/ 0 h 54"/>
                <a:gd name="T22" fmla="*/ 0 w 19"/>
                <a:gd name="T23" fmla="*/ 0 h 54"/>
                <a:gd name="T24" fmla="*/ 0 w 19"/>
                <a:gd name="T25" fmla="*/ 0 h 54"/>
                <a:gd name="T26" fmla="*/ 0 w 19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"/>
                <a:gd name="T43" fmla="*/ 0 h 54"/>
                <a:gd name="T44" fmla="*/ 19 w 19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" h="54">
                  <a:moveTo>
                    <a:pt x="0" y="54"/>
                  </a:moveTo>
                  <a:lnTo>
                    <a:pt x="0" y="53"/>
                  </a:lnTo>
                  <a:lnTo>
                    <a:pt x="0" y="46"/>
                  </a:lnTo>
                  <a:lnTo>
                    <a:pt x="0" y="21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5"/>
                  </a:lnTo>
                  <a:lnTo>
                    <a:pt x="14" y="14"/>
                  </a:lnTo>
                  <a:lnTo>
                    <a:pt x="19" y="24"/>
                  </a:lnTo>
                  <a:lnTo>
                    <a:pt x="19" y="34"/>
                  </a:lnTo>
                  <a:lnTo>
                    <a:pt x="15" y="43"/>
                  </a:lnTo>
                  <a:lnTo>
                    <a:pt x="6" y="51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5" name="Freeform 360"/>
            <p:cNvSpPr>
              <a:spLocks/>
            </p:cNvSpPr>
            <p:nvPr/>
          </p:nvSpPr>
          <p:spPr bwMode="auto">
            <a:xfrm>
              <a:off x="4501" y="1053"/>
              <a:ext cx="35" cy="126"/>
            </a:xfrm>
            <a:custGeom>
              <a:avLst/>
              <a:gdLst>
                <a:gd name="T0" fmla="*/ 0 w 88"/>
                <a:gd name="T1" fmla="*/ 0 h 287"/>
                <a:gd name="T2" fmla="*/ 0 w 88"/>
                <a:gd name="T3" fmla="*/ 0 h 287"/>
                <a:gd name="T4" fmla="*/ 0 w 88"/>
                <a:gd name="T5" fmla="*/ 0 h 287"/>
                <a:gd name="T6" fmla="*/ 0 w 88"/>
                <a:gd name="T7" fmla="*/ 0 h 287"/>
                <a:gd name="T8" fmla="*/ 0 w 88"/>
                <a:gd name="T9" fmla="*/ 0 h 287"/>
                <a:gd name="T10" fmla="*/ 0 w 88"/>
                <a:gd name="T11" fmla="*/ 0 h 287"/>
                <a:gd name="T12" fmla="*/ 0 w 88"/>
                <a:gd name="T13" fmla="*/ 0 h 287"/>
                <a:gd name="T14" fmla="*/ 0 w 88"/>
                <a:gd name="T15" fmla="*/ 0 h 287"/>
                <a:gd name="T16" fmla="*/ 0 w 88"/>
                <a:gd name="T17" fmla="*/ 0 h 287"/>
                <a:gd name="T18" fmla="*/ 0 w 88"/>
                <a:gd name="T19" fmla="*/ 0 h 287"/>
                <a:gd name="T20" fmla="*/ 0 w 88"/>
                <a:gd name="T21" fmla="*/ 0 h 287"/>
                <a:gd name="T22" fmla="*/ 0 w 88"/>
                <a:gd name="T23" fmla="*/ 0 h 287"/>
                <a:gd name="T24" fmla="*/ 0 w 88"/>
                <a:gd name="T25" fmla="*/ 0 h 287"/>
                <a:gd name="T26" fmla="*/ 0 w 88"/>
                <a:gd name="T27" fmla="*/ 0 h 287"/>
                <a:gd name="T28" fmla="*/ 0 w 88"/>
                <a:gd name="T29" fmla="*/ 0 h 287"/>
                <a:gd name="T30" fmla="*/ 0 w 88"/>
                <a:gd name="T31" fmla="*/ 0 h 287"/>
                <a:gd name="T32" fmla="*/ 0 w 88"/>
                <a:gd name="T33" fmla="*/ 0 h 287"/>
                <a:gd name="T34" fmla="*/ 0 w 88"/>
                <a:gd name="T35" fmla="*/ 0 h 287"/>
                <a:gd name="T36" fmla="*/ 0 w 88"/>
                <a:gd name="T37" fmla="*/ 0 h 287"/>
                <a:gd name="T38" fmla="*/ 0 w 88"/>
                <a:gd name="T39" fmla="*/ 0 h 287"/>
                <a:gd name="T40" fmla="*/ 0 w 88"/>
                <a:gd name="T41" fmla="*/ 0 h 287"/>
                <a:gd name="T42" fmla="*/ 0 w 88"/>
                <a:gd name="T43" fmla="*/ 0 h 287"/>
                <a:gd name="T44" fmla="*/ 0 w 88"/>
                <a:gd name="T45" fmla="*/ 0 h 287"/>
                <a:gd name="T46" fmla="*/ 0 w 88"/>
                <a:gd name="T47" fmla="*/ 0 h 287"/>
                <a:gd name="T48" fmla="*/ 0 w 88"/>
                <a:gd name="T49" fmla="*/ 0 h 287"/>
                <a:gd name="T50" fmla="*/ 0 w 88"/>
                <a:gd name="T51" fmla="*/ 0 h 287"/>
                <a:gd name="T52" fmla="*/ 0 w 88"/>
                <a:gd name="T53" fmla="*/ 0 h 28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8"/>
                <a:gd name="T82" fmla="*/ 0 h 287"/>
                <a:gd name="T83" fmla="*/ 88 w 88"/>
                <a:gd name="T84" fmla="*/ 287 h 28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8" h="287">
                  <a:moveTo>
                    <a:pt x="38" y="287"/>
                  </a:moveTo>
                  <a:lnTo>
                    <a:pt x="36" y="272"/>
                  </a:lnTo>
                  <a:lnTo>
                    <a:pt x="33" y="219"/>
                  </a:lnTo>
                  <a:lnTo>
                    <a:pt x="30" y="164"/>
                  </a:lnTo>
                  <a:lnTo>
                    <a:pt x="30" y="154"/>
                  </a:lnTo>
                  <a:lnTo>
                    <a:pt x="29" y="147"/>
                  </a:lnTo>
                  <a:lnTo>
                    <a:pt x="27" y="132"/>
                  </a:lnTo>
                  <a:lnTo>
                    <a:pt x="24" y="105"/>
                  </a:lnTo>
                  <a:lnTo>
                    <a:pt x="26" y="92"/>
                  </a:lnTo>
                  <a:lnTo>
                    <a:pt x="31" y="78"/>
                  </a:lnTo>
                  <a:lnTo>
                    <a:pt x="36" y="71"/>
                  </a:lnTo>
                  <a:lnTo>
                    <a:pt x="41" y="65"/>
                  </a:lnTo>
                  <a:lnTo>
                    <a:pt x="52" y="51"/>
                  </a:lnTo>
                  <a:lnTo>
                    <a:pt x="73" y="27"/>
                  </a:lnTo>
                  <a:lnTo>
                    <a:pt x="87" y="15"/>
                  </a:lnTo>
                  <a:lnTo>
                    <a:pt x="88" y="14"/>
                  </a:lnTo>
                  <a:lnTo>
                    <a:pt x="80" y="15"/>
                  </a:lnTo>
                  <a:lnTo>
                    <a:pt x="65" y="17"/>
                  </a:lnTo>
                  <a:lnTo>
                    <a:pt x="34" y="16"/>
                  </a:lnTo>
                  <a:lnTo>
                    <a:pt x="6" y="5"/>
                  </a:lnTo>
                  <a:lnTo>
                    <a:pt x="0" y="0"/>
                  </a:lnTo>
                  <a:lnTo>
                    <a:pt x="0" y="24"/>
                  </a:lnTo>
                  <a:lnTo>
                    <a:pt x="3" y="73"/>
                  </a:lnTo>
                  <a:lnTo>
                    <a:pt x="16" y="169"/>
                  </a:lnTo>
                  <a:lnTo>
                    <a:pt x="33" y="264"/>
                  </a:lnTo>
                  <a:lnTo>
                    <a:pt x="38" y="2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6" name="Freeform 361"/>
            <p:cNvSpPr>
              <a:spLocks/>
            </p:cNvSpPr>
            <p:nvPr/>
          </p:nvSpPr>
          <p:spPr bwMode="auto">
            <a:xfrm>
              <a:off x="4548" y="992"/>
              <a:ext cx="87" cy="56"/>
            </a:xfrm>
            <a:custGeom>
              <a:avLst/>
              <a:gdLst>
                <a:gd name="T0" fmla="*/ 0 w 211"/>
                <a:gd name="T1" fmla="*/ 0 h 127"/>
                <a:gd name="T2" fmla="*/ 0 w 211"/>
                <a:gd name="T3" fmla="*/ 0 h 127"/>
                <a:gd name="T4" fmla="*/ 0 w 211"/>
                <a:gd name="T5" fmla="*/ 0 h 127"/>
                <a:gd name="T6" fmla="*/ 0 w 211"/>
                <a:gd name="T7" fmla="*/ 0 h 127"/>
                <a:gd name="T8" fmla="*/ 0 w 211"/>
                <a:gd name="T9" fmla="*/ 0 h 127"/>
                <a:gd name="T10" fmla="*/ 0 w 211"/>
                <a:gd name="T11" fmla="*/ 0 h 127"/>
                <a:gd name="T12" fmla="*/ 0 w 211"/>
                <a:gd name="T13" fmla="*/ 0 h 127"/>
                <a:gd name="T14" fmla="*/ 0 w 211"/>
                <a:gd name="T15" fmla="*/ 0 h 127"/>
                <a:gd name="T16" fmla="*/ 0 w 211"/>
                <a:gd name="T17" fmla="*/ 0 h 127"/>
                <a:gd name="T18" fmla="*/ 0 w 211"/>
                <a:gd name="T19" fmla="*/ 0 h 127"/>
                <a:gd name="T20" fmla="*/ 0 w 211"/>
                <a:gd name="T21" fmla="*/ 0 h 127"/>
                <a:gd name="T22" fmla="*/ 0 w 211"/>
                <a:gd name="T23" fmla="*/ 0 h 127"/>
                <a:gd name="T24" fmla="*/ 0 w 211"/>
                <a:gd name="T25" fmla="*/ 0 h 127"/>
                <a:gd name="T26" fmla="*/ 0 w 211"/>
                <a:gd name="T27" fmla="*/ 0 h 127"/>
                <a:gd name="T28" fmla="*/ 0 w 211"/>
                <a:gd name="T29" fmla="*/ 0 h 127"/>
                <a:gd name="T30" fmla="*/ 0 w 211"/>
                <a:gd name="T31" fmla="*/ 0 h 127"/>
                <a:gd name="T32" fmla="*/ 0 w 211"/>
                <a:gd name="T33" fmla="*/ 0 h 127"/>
                <a:gd name="T34" fmla="*/ 0 w 211"/>
                <a:gd name="T35" fmla="*/ 0 h 127"/>
                <a:gd name="T36" fmla="*/ 0 w 211"/>
                <a:gd name="T37" fmla="*/ 0 h 127"/>
                <a:gd name="T38" fmla="*/ 0 w 211"/>
                <a:gd name="T39" fmla="*/ 0 h 127"/>
                <a:gd name="T40" fmla="*/ 0 w 211"/>
                <a:gd name="T41" fmla="*/ 0 h 127"/>
                <a:gd name="T42" fmla="*/ 0 w 211"/>
                <a:gd name="T43" fmla="*/ 0 h 12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11"/>
                <a:gd name="T67" fmla="*/ 0 h 127"/>
                <a:gd name="T68" fmla="*/ 211 w 211"/>
                <a:gd name="T69" fmla="*/ 127 h 12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11" h="127">
                  <a:moveTo>
                    <a:pt x="0" y="127"/>
                  </a:moveTo>
                  <a:lnTo>
                    <a:pt x="1" y="127"/>
                  </a:lnTo>
                  <a:lnTo>
                    <a:pt x="9" y="126"/>
                  </a:lnTo>
                  <a:lnTo>
                    <a:pt x="41" y="119"/>
                  </a:lnTo>
                  <a:lnTo>
                    <a:pt x="77" y="101"/>
                  </a:lnTo>
                  <a:lnTo>
                    <a:pt x="85" y="94"/>
                  </a:lnTo>
                  <a:lnTo>
                    <a:pt x="91" y="87"/>
                  </a:lnTo>
                  <a:lnTo>
                    <a:pt x="101" y="75"/>
                  </a:lnTo>
                  <a:lnTo>
                    <a:pt x="120" y="54"/>
                  </a:lnTo>
                  <a:lnTo>
                    <a:pt x="146" y="37"/>
                  </a:lnTo>
                  <a:lnTo>
                    <a:pt x="156" y="33"/>
                  </a:lnTo>
                  <a:lnTo>
                    <a:pt x="165" y="30"/>
                  </a:lnTo>
                  <a:lnTo>
                    <a:pt x="181" y="23"/>
                  </a:lnTo>
                  <a:lnTo>
                    <a:pt x="203" y="8"/>
                  </a:lnTo>
                  <a:lnTo>
                    <a:pt x="210" y="1"/>
                  </a:lnTo>
                  <a:lnTo>
                    <a:pt x="211" y="0"/>
                  </a:lnTo>
                  <a:lnTo>
                    <a:pt x="189" y="5"/>
                  </a:lnTo>
                  <a:lnTo>
                    <a:pt x="149" y="21"/>
                  </a:lnTo>
                  <a:lnTo>
                    <a:pt x="115" y="40"/>
                  </a:lnTo>
                  <a:lnTo>
                    <a:pt x="50" y="89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7" name="Freeform 362"/>
            <p:cNvSpPr>
              <a:spLocks/>
            </p:cNvSpPr>
            <p:nvPr/>
          </p:nvSpPr>
          <p:spPr bwMode="auto">
            <a:xfrm>
              <a:off x="4525" y="1248"/>
              <a:ext cx="18" cy="43"/>
            </a:xfrm>
            <a:custGeom>
              <a:avLst/>
              <a:gdLst>
                <a:gd name="T0" fmla="*/ 0 w 46"/>
                <a:gd name="T1" fmla="*/ 0 h 98"/>
                <a:gd name="T2" fmla="*/ 0 w 46"/>
                <a:gd name="T3" fmla="*/ 0 h 98"/>
                <a:gd name="T4" fmla="*/ 0 w 46"/>
                <a:gd name="T5" fmla="*/ 0 h 98"/>
                <a:gd name="T6" fmla="*/ 0 w 46"/>
                <a:gd name="T7" fmla="*/ 0 h 98"/>
                <a:gd name="T8" fmla="*/ 0 w 46"/>
                <a:gd name="T9" fmla="*/ 0 h 98"/>
                <a:gd name="T10" fmla="*/ 0 w 46"/>
                <a:gd name="T11" fmla="*/ 0 h 98"/>
                <a:gd name="T12" fmla="*/ 0 w 46"/>
                <a:gd name="T13" fmla="*/ 0 h 98"/>
                <a:gd name="T14" fmla="*/ 0 w 46"/>
                <a:gd name="T15" fmla="*/ 0 h 98"/>
                <a:gd name="T16" fmla="*/ 0 w 46"/>
                <a:gd name="T17" fmla="*/ 0 h 98"/>
                <a:gd name="T18" fmla="*/ 0 w 46"/>
                <a:gd name="T19" fmla="*/ 0 h 98"/>
                <a:gd name="T20" fmla="*/ 0 w 46"/>
                <a:gd name="T21" fmla="*/ 0 h 98"/>
                <a:gd name="T22" fmla="*/ 0 w 46"/>
                <a:gd name="T23" fmla="*/ 0 h 98"/>
                <a:gd name="T24" fmla="*/ 0 w 46"/>
                <a:gd name="T25" fmla="*/ 0 h 98"/>
                <a:gd name="T26" fmla="*/ 0 w 46"/>
                <a:gd name="T27" fmla="*/ 0 h 98"/>
                <a:gd name="T28" fmla="*/ 0 w 46"/>
                <a:gd name="T29" fmla="*/ 0 h 98"/>
                <a:gd name="T30" fmla="*/ 0 w 46"/>
                <a:gd name="T31" fmla="*/ 0 h 98"/>
                <a:gd name="T32" fmla="*/ 0 w 46"/>
                <a:gd name="T33" fmla="*/ 0 h 98"/>
                <a:gd name="T34" fmla="*/ 0 w 46"/>
                <a:gd name="T35" fmla="*/ 0 h 98"/>
                <a:gd name="T36" fmla="*/ 0 w 46"/>
                <a:gd name="T37" fmla="*/ 0 h 9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98"/>
                <a:gd name="T59" fmla="*/ 46 w 46"/>
                <a:gd name="T60" fmla="*/ 98 h 9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98">
                  <a:moveTo>
                    <a:pt x="2" y="41"/>
                  </a:moveTo>
                  <a:lnTo>
                    <a:pt x="4" y="48"/>
                  </a:lnTo>
                  <a:lnTo>
                    <a:pt x="11" y="60"/>
                  </a:lnTo>
                  <a:lnTo>
                    <a:pt x="20" y="72"/>
                  </a:lnTo>
                  <a:lnTo>
                    <a:pt x="40" y="93"/>
                  </a:lnTo>
                  <a:lnTo>
                    <a:pt x="46" y="98"/>
                  </a:lnTo>
                  <a:lnTo>
                    <a:pt x="43" y="91"/>
                  </a:lnTo>
                  <a:lnTo>
                    <a:pt x="37" y="69"/>
                  </a:lnTo>
                  <a:lnTo>
                    <a:pt x="32" y="52"/>
                  </a:lnTo>
                  <a:lnTo>
                    <a:pt x="32" y="51"/>
                  </a:lnTo>
                  <a:lnTo>
                    <a:pt x="27" y="44"/>
                  </a:lnTo>
                  <a:lnTo>
                    <a:pt x="14" y="19"/>
                  </a:lnTo>
                  <a:lnTo>
                    <a:pt x="4" y="1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8" name="Freeform 363"/>
            <p:cNvSpPr>
              <a:spLocks/>
            </p:cNvSpPr>
            <p:nvPr/>
          </p:nvSpPr>
          <p:spPr bwMode="auto">
            <a:xfrm>
              <a:off x="4706" y="1047"/>
              <a:ext cx="25" cy="118"/>
            </a:xfrm>
            <a:custGeom>
              <a:avLst/>
              <a:gdLst>
                <a:gd name="T0" fmla="*/ 0 w 62"/>
                <a:gd name="T1" fmla="*/ 0 h 266"/>
                <a:gd name="T2" fmla="*/ 0 w 62"/>
                <a:gd name="T3" fmla="*/ 0 h 266"/>
                <a:gd name="T4" fmla="*/ 0 w 62"/>
                <a:gd name="T5" fmla="*/ 0 h 266"/>
                <a:gd name="T6" fmla="*/ 0 w 62"/>
                <a:gd name="T7" fmla="*/ 0 h 266"/>
                <a:gd name="T8" fmla="*/ 0 w 62"/>
                <a:gd name="T9" fmla="*/ 0 h 266"/>
                <a:gd name="T10" fmla="*/ 0 w 62"/>
                <a:gd name="T11" fmla="*/ 0 h 266"/>
                <a:gd name="T12" fmla="*/ 0 w 62"/>
                <a:gd name="T13" fmla="*/ 0 h 266"/>
                <a:gd name="T14" fmla="*/ 0 w 62"/>
                <a:gd name="T15" fmla="*/ 0 h 266"/>
                <a:gd name="T16" fmla="*/ 0 w 62"/>
                <a:gd name="T17" fmla="*/ 0 h 266"/>
                <a:gd name="T18" fmla="*/ 0 w 62"/>
                <a:gd name="T19" fmla="*/ 0 h 266"/>
                <a:gd name="T20" fmla="*/ 0 w 62"/>
                <a:gd name="T21" fmla="*/ 0 h 266"/>
                <a:gd name="T22" fmla="*/ 0 w 62"/>
                <a:gd name="T23" fmla="*/ 0 h 266"/>
                <a:gd name="T24" fmla="*/ 0 w 62"/>
                <a:gd name="T25" fmla="*/ 0 h 266"/>
                <a:gd name="T26" fmla="*/ 0 w 62"/>
                <a:gd name="T27" fmla="*/ 0 h 266"/>
                <a:gd name="T28" fmla="*/ 0 w 62"/>
                <a:gd name="T29" fmla="*/ 0 h 266"/>
                <a:gd name="T30" fmla="*/ 0 w 62"/>
                <a:gd name="T31" fmla="*/ 0 h 266"/>
                <a:gd name="T32" fmla="*/ 0 w 62"/>
                <a:gd name="T33" fmla="*/ 0 h 266"/>
                <a:gd name="T34" fmla="*/ 0 w 62"/>
                <a:gd name="T35" fmla="*/ 0 h 266"/>
                <a:gd name="T36" fmla="*/ 0 w 62"/>
                <a:gd name="T37" fmla="*/ 0 h 266"/>
                <a:gd name="T38" fmla="*/ 0 w 62"/>
                <a:gd name="T39" fmla="*/ 0 h 266"/>
                <a:gd name="T40" fmla="*/ 0 w 62"/>
                <a:gd name="T41" fmla="*/ 0 h 266"/>
                <a:gd name="T42" fmla="*/ 0 w 62"/>
                <a:gd name="T43" fmla="*/ 0 h 266"/>
                <a:gd name="T44" fmla="*/ 0 w 62"/>
                <a:gd name="T45" fmla="*/ 0 h 266"/>
                <a:gd name="T46" fmla="*/ 0 w 62"/>
                <a:gd name="T47" fmla="*/ 0 h 266"/>
                <a:gd name="T48" fmla="*/ 0 w 62"/>
                <a:gd name="T49" fmla="*/ 0 h 266"/>
                <a:gd name="T50" fmla="*/ 0 w 62"/>
                <a:gd name="T51" fmla="*/ 0 h 266"/>
                <a:gd name="T52" fmla="*/ 0 w 62"/>
                <a:gd name="T53" fmla="*/ 0 h 2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2"/>
                <a:gd name="T82" fmla="*/ 0 h 266"/>
                <a:gd name="T83" fmla="*/ 62 w 62"/>
                <a:gd name="T84" fmla="*/ 266 h 2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2" h="266">
                  <a:moveTo>
                    <a:pt x="0" y="94"/>
                  </a:moveTo>
                  <a:lnTo>
                    <a:pt x="0" y="104"/>
                  </a:lnTo>
                  <a:lnTo>
                    <a:pt x="4" y="134"/>
                  </a:lnTo>
                  <a:lnTo>
                    <a:pt x="18" y="211"/>
                  </a:lnTo>
                  <a:lnTo>
                    <a:pt x="30" y="264"/>
                  </a:lnTo>
                  <a:lnTo>
                    <a:pt x="31" y="266"/>
                  </a:lnTo>
                  <a:lnTo>
                    <a:pt x="30" y="245"/>
                  </a:lnTo>
                  <a:lnTo>
                    <a:pt x="29" y="178"/>
                  </a:lnTo>
                  <a:lnTo>
                    <a:pt x="28" y="122"/>
                  </a:lnTo>
                  <a:lnTo>
                    <a:pt x="28" y="115"/>
                  </a:lnTo>
                  <a:lnTo>
                    <a:pt x="28" y="112"/>
                  </a:lnTo>
                  <a:lnTo>
                    <a:pt x="30" y="108"/>
                  </a:lnTo>
                  <a:lnTo>
                    <a:pt x="34" y="105"/>
                  </a:lnTo>
                  <a:lnTo>
                    <a:pt x="42" y="97"/>
                  </a:lnTo>
                  <a:lnTo>
                    <a:pt x="58" y="77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30"/>
                  </a:lnTo>
                  <a:lnTo>
                    <a:pt x="47" y="9"/>
                  </a:lnTo>
                  <a:lnTo>
                    <a:pt x="42" y="1"/>
                  </a:lnTo>
                  <a:lnTo>
                    <a:pt x="42" y="0"/>
                  </a:lnTo>
                  <a:lnTo>
                    <a:pt x="41" y="2"/>
                  </a:lnTo>
                  <a:lnTo>
                    <a:pt x="35" y="11"/>
                  </a:lnTo>
                  <a:lnTo>
                    <a:pt x="15" y="48"/>
                  </a:lnTo>
                  <a:lnTo>
                    <a:pt x="0" y="8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9" name="Freeform 364"/>
            <p:cNvSpPr>
              <a:spLocks/>
            </p:cNvSpPr>
            <p:nvPr/>
          </p:nvSpPr>
          <p:spPr bwMode="auto">
            <a:xfrm>
              <a:off x="4698" y="1149"/>
              <a:ext cx="80" cy="419"/>
            </a:xfrm>
            <a:custGeom>
              <a:avLst/>
              <a:gdLst>
                <a:gd name="T0" fmla="*/ 0 w 194"/>
                <a:gd name="T1" fmla="*/ 0 h 954"/>
                <a:gd name="T2" fmla="*/ 0 w 194"/>
                <a:gd name="T3" fmla="*/ 0 h 954"/>
                <a:gd name="T4" fmla="*/ 0 w 194"/>
                <a:gd name="T5" fmla="*/ 0 h 954"/>
                <a:gd name="T6" fmla="*/ 0 w 194"/>
                <a:gd name="T7" fmla="*/ 0 h 954"/>
                <a:gd name="T8" fmla="*/ 0 w 194"/>
                <a:gd name="T9" fmla="*/ 0 h 954"/>
                <a:gd name="T10" fmla="*/ 0 w 194"/>
                <a:gd name="T11" fmla="*/ 0 h 954"/>
                <a:gd name="T12" fmla="*/ 0 w 194"/>
                <a:gd name="T13" fmla="*/ 0 h 954"/>
                <a:gd name="T14" fmla="*/ 0 w 194"/>
                <a:gd name="T15" fmla="*/ 0 h 954"/>
                <a:gd name="T16" fmla="*/ 0 w 194"/>
                <a:gd name="T17" fmla="*/ 0 h 954"/>
                <a:gd name="T18" fmla="*/ 0 w 194"/>
                <a:gd name="T19" fmla="*/ 0 h 954"/>
                <a:gd name="T20" fmla="*/ 0 w 194"/>
                <a:gd name="T21" fmla="*/ 0 h 954"/>
                <a:gd name="T22" fmla="*/ 0 w 194"/>
                <a:gd name="T23" fmla="*/ 0 h 954"/>
                <a:gd name="T24" fmla="*/ 0 w 194"/>
                <a:gd name="T25" fmla="*/ 0 h 954"/>
                <a:gd name="T26" fmla="*/ 0 w 194"/>
                <a:gd name="T27" fmla="*/ 0 h 954"/>
                <a:gd name="T28" fmla="*/ 0 w 194"/>
                <a:gd name="T29" fmla="*/ 0 h 954"/>
                <a:gd name="T30" fmla="*/ 0 w 194"/>
                <a:gd name="T31" fmla="*/ 0 h 954"/>
                <a:gd name="T32" fmla="*/ 0 w 194"/>
                <a:gd name="T33" fmla="*/ 0 h 954"/>
                <a:gd name="T34" fmla="*/ 0 w 194"/>
                <a:gd name="T35" fmla="*/ 0 h 954"/>
                <a:gd name="T36" fmla="*/ 0 w 194"/>
                <a:gd name="T37" fmla="*/ 0 h 954"/>
                <a:gd name="T38" fmla="*/ 0 w 194"/>
                <a:gd name="T39" fmla="*/ 0 h 954"/>
                <a:gd name="T40" fmla="*/ 0 w 194"/>
                <a:gd name="T41" fmla="*/ 0 h 954"/>
                <a:gd name="T42" fmla="*/ 0 w 194"/>
                <a:gd name="T43" fmla="*/ 0 h 954"/>
                <a:gd name="T44" fmla="*/ 0 w 194"/>
                <a:gd name="T45" fmla="*/ 0 h 954"/>
                <a:gd name="T46" fmla="*/ 0 w 194"/>
                <a:gd name="T47" fmla="*/ 0 h 954"/>
                <a:gd name="T48" fmla="*/ 0 w 194"/>
                <a:gd name="T49" fmla="*/ 0 h 954"/>
                <a:gd name="T50" fmla="*/ 0 w 194"/>
                <a:gd name="T51" fmla="*/ 0 h 954"/>
                <a:gd name="T52" fmla="*/ 0 w 194"/>
                <a:gd name="T53" fmla="*/ 0 h 954"/>
                <a:gd name="T54" fmla="*/ 0 w 194"/>
                <a:gd name="T55" fmla="*/ 0 h 954"/>
                <a:gd name="T56" fmla="*/ 0 w 194"/>
                <a:gd name="T57" fmla="*/ 0 h 954"/>
                <a:gd name="T58" fmla="*/ 0 w 194"/>
                <a:gd name="T59" fmla="*/ 0 h 954"/>
                <a:gd name="T60" fmla="*/ 0 w 194"/>
                <a:gd name="T61" fmla="*/ 0 h 954"/>
                <a:gd name="T62" fmla="*/ 0 w 194"/>
                <a:gd name="T63" fmla="*/ 0 h 954"/>
                <a:gd name="T64" fmla="*/ 0 w 194"/>
                <a:gd name="T65" fmla="*/ 0 h 954"/>
                <a:gd name="T66" fmla="*/ 0 w 194"/>
                <a:gd name="T67" fmla="*/ 0 h 954"/>
                <a:gd name="T68" fmla="*/ 0 w 194"/>
                <a:gd name="T69" fmla="*/ 0 h 954"/>
                <a:gd name="T70" fmla="*/ 0 w 194"/>
                <a:gd name="T71" fmla="*/ 0 h 954"/>
                <a:gd name="T72" fmla="*/ 0 w 194"/>
                <a:gd name="T73" fmla="*/ 0 h 9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4"/>
                <a:gd name="T112" fmla="*/ 0 h 954"/>
                <a:gd name="T113" fmla="*/ 194 w 194"/>
                <a:gd name="T114" fmla="*/ 954 h 95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4" h="954">
                  <a:moveTo>
                    <a:pt x="73" y="339"/>
                  </a:moveTo>
                  <a:lnTo>
                    <a:pt x="74" y="364"/>
                  </a:lnTo>
                  <a:lnTo>
                    <a:pt x="80" y="422"/>
                  </a:lnTo>
                  <a:lnTo>
                    <a:pt x="99" y="556"/>
                  </a:lnTo>
                  <a:lnTo>
                    <a:pt x="113" y="670"/>
                  </a:lnTo>
                  <a:lnTo>
                    <a:pt x="114" y="687"/>
                  </a:lnTo>
                  <a:lnTo>
                    <a:pt x="113" y="712"/>
                  </a:lnTo>
                  <a:lnTo>
                    <a:pt x="111" y="760"/>
                  </a:lnTo>
                  <a:lnTo>
                    <a:pt x="98" y="846"/>
                  </a:lnTo>
                  <a:lnTo>
                    <a:pt x="73" y="931"/>
                  </a:lnTo>
                  <a:lnTo>
                    <a:pt x="65" y="954"/>
                  </a:lnTo>
                  <a:lnTo>
                    <a:pt x="80" y="935"/>
                  </a:lnTo>
                  <a:lnTo>
                    <a:pt x="104" y="896"/>
                  </a:lnTo>
                  <a:lnTo>
                    <a:pt x="122" y="852"/>
                  </a:lnTo>
                  <a:lnTo>
                    <a:pt x="137" y="760"/>
                  </a:lnTo>
                  <a:lnTo>
                    <a:pt x="139" y="691"/>
                  </a:lnTo>
                  <a:lnTo>
                    <a:pt x="143" y="705"/>
                  </a:lnTo>
                  <a:lnTo>
                    <a:pt x="152" y="732"/>
                  </a:lnTo>
                  <a:lnTo>
                    <a:pt x="170" y="784"/>
                  </a:lnTo>
                  <a:lnTo>
                    <a:pt x="188" y="837"/>
                  </a:lnTo>
                  <a:lnTo>
                    <a:pt x="194" y="850"/>
                  </a:lnTo>
                  <a:lnTo>
                    <a:pt x="179" y="793"/>
                  </a:lnTo>
                  <a:lnTo>
                    <a:pt x="154" y="680"/>
                  </a:lnTo>
                  <a:lnTo>
                    <a:pt x="110" y="450"/>
                  </a:lnTo>
                  <a:lnTo>
                    <a:pt x="73" y="219"/>
                  </a:lnTo>
                  <a:lnTo>
                    <a:pt x="65" y="160"/>
                  </a:lnTo>
                  <a:lnTo>
                    <a:pt x="59" y="147"/>
                  </a:lnTo>
                  <a:lnTo>
                    <a:pt x="48" y="121"/>
                  </a:lnTo>
                  <a:lnTo>
                    <a:pt x="26" y="68"/>
                  </a:lnTo>
                  <a:lnTo>
                    <a:pt x="5" y="14"/>
                  </a:lnTo>
                  <a:lnTo>
                    <a:pt x="0" y="0"/>
                  </a:lnTo>
                  <a:lnTo>
                    <a:pt x="1" y="6"/>
                  </a:lnTo>
                  <a:lnTo>
                    <a:pt x="10" y="42"/>
                  </a:lnTo>
                  <a:lnTo>
                    <a:pt x="45" y="176"/>
                  </a:lnTo>
                  <a:lnTo>
                    <a:pt x="71" y="315"/>
                  </a:lnTo>
                  <a:lnTo>
                    <a:pt x="73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0" name="Freeform 365"/>
            <p:cNvSpPr>
              <a:spLocks/>
            </p:cNvSpPr>
            <p:nvPr/>
          </p:nvSpPr>
          <p:spPr bwMode="auto">
            <a:xfrm>
              <a:off x="4738" y="1604"/>
              <a:ext cx="38" cy="23"/>
            </a:xfrm>
            <a:custGeom>
              <a:avLst/>
              <a:gdLst>
                <a:gd name="T0" fmla="*/ 0 w 94"/>
                <a:gd name="T1" fmla="*/ 0 h 50"/>
                <a:gd name="T2" fmla="*/ 0 w 94"/>
                <a:gd name="T3" fmla="*/ 0 h 50"/>
                <a:gd name="T4" fmla="*/ 0 w 94"/>
                <a:gd name="T5" fmla="*/ 0 h 50"/>
                <a:gd name="T6" fmla="*/ 0 w 94"/>
                <a:gd name="T7" fmla="*/ 0 h 50"/>
                <a:gd name="T8" fmla="*/ 0 w 94"/>
                <a:gd name="T9" fmla="*/ 0 h 50"/>
                <a:gd name="T10" fmla="*/ 0 w 94"/>
                <a:gd name="T11" fmla="*/ 0 h 50"/>
                <a:gd name="T12" fmla="*/ 0 w 94"/>
                <a:gd name="T13" fmla="*/ 0 h 50"/>
                <a:gd name="T14" fmla="*/ 0 w 94"/>
                <a:gd name="T15" fmla="*/ 0 h 50"/>
                <a:gd name="T16" fmla="*/ 0 w 94"/>
                <a:gd name="T17" fmla="*/ 0 h 50"/>
                <a:gd name="T18" fmla="*/ 0 w 94"/>
                <a:gd name="T19" fmla="*/ 0 h 50"/>
                <a:gd name="T20" fmla="*/ 0 w 94"/>
                <a:gd name="T21" fmla="*/ 0 h 50"/>
                <a:gd name="T22" fmla="*/ 0 w 94"/>
                <a:gd name="T23" fmla="*/ 0 h 50"/>
                <a:gd name="T24" fmla="*/ 0 w 94"/>
                <a:gd name="T25" fmla="*/ 0 h 50"/>
                <a:gd name="T26" fmla="*/ 0 w 94"/>
                <a:gd name="T27" fmla="*/ 0 h 50"/>
                <a:gd name="T28" fmla="*/ 0 w 94"/>
                <a:gd name="T29" fmla="*/ 0 h 50"/>
                <a:gd name="T30" fmla="*/ 0 w 94"/>
                <a:gd name="T31" fmla="*/ 0 h 50"/>
                <a:gd name="T32" fmla="*/ 0 w 94"/>
                <a:gd name="T33" fmla="*/ 0 h 50"/>
                <a:gd name="T34" fmla="*/ 0 w 94"/>
                <a:gd name="T35" fmla="*/ 0 h 50"/>
                <a:gd name="T36" fmla="*/ 0 w 94"/>
                <a:gd name="T37" fmla="*/ 0 h 50"/>
                <a:gd name="T38" fmla="*/ 0 w 94"/>
                <a:gd name="T39" fmla="*/ 0 h 50"/>
                <a:gd name="T40" fmla="*/ 0 w 94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50"/>
                <a:gd name="T65" fmla="*/ 94 w 94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50">
                  <a:moveTo>
                    <a:pt x="6" y="18"/>
                  </a:moveTo>
                  <a:lnTo>
                    <a:pt x="15" y="12"/>
                  </a:lnTo>
                  <a:lnTo>
                    <a:pt x="34" y="3"/>
                  </a:lnTo>
                  <a:lnTo>
                    <a:pt x="49" y="0"/>
                  </a:lnTo>
                  <a:lnTo>
                    <a:pt x="62" y="2"/>
                  </a:lnTo>
                  <a:lnTo>
                    <a:pt x="75" y="9"/>
                  </a:lnTo>
                  <a:lnTo>
                    <a:pt x="87" y="23"/>
                  </a:lnTo>
                  <a:lnTo>
                    <a:pt x="94" y="32"/>
                  </a:lnTo>
                  <a:lnTo>
                    <a:pt x="86" y="27"/>
                  </a:lnTo>
                  <a:lnTo>
                    <a:pt x="79" y="23"/>
                  </a:lnTo>
                  <a:lnTo>
                    <a:pt x="61" y="19"/>
                  </a:lnTo>
                  <a:lnTo>
                    <a:pt x="43" y="19"/>
                  </a:lnTo>
                  <a:lnTo>
                    <a:pt x="25" y="25"/>
                  </a:lnTo>
                  <a:lnTo>
                    <a:pt x="9" y="35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1" y="42"/>
                  </a:lnTo>
                  <a:lnTo>
                    <a:pt x="3" y="32"/>
                  </a:lnTo>
                  <a:lnTo>
                    <a:pt x="5" y="21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1" name="Freeform 366"/>
            <p:cNvSpPr>
              <a:spLocks/>
            </p:cNvSpPr>
            <p:nvPr/>
          </p:nvSpPr>
          <p:spPr bwMode="auto">
            <a:xfrm>
              <a:off x="4759" y="1695"/>
              <a:ext cx="83" cy="310"/>
            </a:xfrm>
            <a:custGeom>
              <a:avLst/>
              <a:gdLst>
                <a:gd name="T0" fmla="*/ 0 w 202"/>
                <a:gd name="T1" fmla="*/ 0 h 705"/>
                <a:gd name="T2" fmla="*/ 0 w 202"/>
                <a:gd name="T3" fmla="*/ 0 h 705"/>
                <a:gd name="T4" fmla="*/ 0 w 202"/>
                <a:gd name="T5" fmla="*/ 0 h 705"/>
                <a:gd name="T6" fmla="*/ 0 w 202"/>
                <a:gd name="T7" fmla="*/ 0 h 705"/>
                <a:gd name="T8" fmla="*/ 0 w 202"/>
                <a:gd name="T9" fmla="*/ 0 h 705"/>
                <a:gd name="T10" fmla="*/ 0 w 202"/>
                <a:gd name="T11" fmla="*/ 0 h 705"/>
                <a:gd name="T12" fmla="*/ 0 w 202"/>
                <a:gd name="T13" fmla="*/ 0 h 705"/>
                <a:gd name="T14" fmla="*/ 0 w 202"/>
                <a:gd name="T15" fmla="*/ 0 h 705"/>
                <a:gd name="T16" fmla="*/ 0 w 202"/>
                <a:gd name="T17" fmla="*/ 0 h 705"/>
                <a:gd name="T18" fmla="*/ 0 w 202"/>
                <a:gd name="T19" fmla="*/ 0 h 705"/>
                <a:gd name="T20" fmla="*/ 0 w 202"/>
                <a:gd name="T21" fmla="*/ 0 h 705"/>
                <a:gd name="T22" fmla="*/ 0 w 202"/>
                <a:gd name="T23" fmla="*/ 0 h 705"/>
                <a:gd name="T24" fmla="*/ 0 w 202"/>
                <a:gd name="T25" fmla="*/ 0 h 705"/>
                <a:gd name="T26" fmla="*/ 0 w 202"/>
                <a:gd name="T27" fmla="*/ 0 h 705"/>
                <a:gd name="T28" fmla="*/ 0 w 202"/>
                <a:gd name="T29" fmla="*/ 0 h 705"/>
                <a:gd name="T30" fmla="*/ 0 w 202"/>
                <a:gd name="T31" fmla="*/ 0 h 705"/>
                <a:gd name="T32" fmla="*/ 0 w 202"/>
                <a:gd name="T33" fmla="*/ 0 h 705"/>
                <a:gd name="T34" fmla="*/ 0 w 202"/>
                <a:gd name="T35" fmla="*/ 0 h 705"/>
                <a:gd name="T36" fmla="*/ 0 w 202"/>
                <a:gd name="T37" fmla="*/ 0 h 705"/>
                <a:gd name="T38" fmla="*/ 0 w 202"/>
                <a:gd name="T39" fmla="*/ 0 h 705"/>
                <a:gd name="T40" fmla="*/ 0 w 202"/>
                <a:gd name="T41" fmla="*/ 0 h 705"/>
                <a:gd name="T42" fmla="*/ 0 w 202"/>
                <a:gd name="T43" fmla="*/ 0 h 70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2"/>
                <a:gd name="T67" fmla="*/ 0 h 705"/>
                <a:gd name="T68" fmla="*/ 202 w 202"/>
                <a:gd name="T69" fmla="*/ 705 h 70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2" h="705">
                  <a:moveTo>
                    <a:pt x="154" y="596"/>
                  </a:moveTo>
                  <a:lnTo>
                    <a:pt x="157" y="605"/>
                  </a:lnTo>
                  <a:lnTo>
                    <a:pt x="165" y="623"/>
                  </a:lnTo>
                  <a:lnTo>
                    <a:pt x="181" y="660"/>
                  </a:lnTo>
                  <a:lnTo>
                    <a:pt x="198" y="696"/>
                  </a:lnTo>
                  <a:lnTo>
                    <a:pt x="202" y="705"/>
                  </a:lnTo>
                  <a:lnTo>
                    <a:pt x="188" y="660"/>
                  </a:lnTo>
                  <a:lnTo>
                    <a:pt x="164" y="568"/>
                  </a:lnTo>
                  <a:lnTo>
                    <a:pt x="120" y="382"/>
                  </a:lnTo>
                  <a:lnTo>
                    <a:pt x="77" y="198"/>
                  </a:lnTo>
                  <a:lnTo>
                    <a:pt x="67" y="152"/>
                  </a:lnTo>
                  <a:lnTo>
                    <a:pt x="62" y="137"/>
                  </a:lnTo>
                  <a:lnTo>
                    <a:pt x="50" y="103"/>
                  </a:lnTo>
                  <a:lnTo>
                    <a:pt x="20" y="39"/>
                  </a:lnTo>
                  <a:lnTo>
                    <a:pt x="1" y="2"/>
                  </a:lnTo>
                  <a:lnTo>
                    <a:pt x="0" y="0"/>
                  </a:lnTo>
                  <a:lnTo>
                    <a:pt x="14" y="50"/>
                  </a:lnTo>
                  <a:lnTo>
                    <a:pt x="42" y="148"/>
                  </a:lnTo>
                  <a:lnTo>
                    <a:pt x="93" y="348"/>
                  </a:lnTo>
                  <a:lnTo>
                    <a:pt x="142" y="547"/>
                  </a:lnTo>
                  <a:lnTo>
                    <a:pt x="154" y="5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2" name="Freeform 367"/>
            <p:cNvSpPr>
              <a:spLocks/>
            </p:cNvSpPr>
            <p:nvPr/>
          </p:nvSpPr>
          <p:spPr bwMode="auto">
            <a:xfrm>
              <a:off x="4813" y="1750"/>
              <a:ext cx="97" cy="327"/>
            </a:xfrm>
            <a:custGeom>
              <a:avLst/>
              <a:gdLst>
                <a:gd name="T0" fmla="*/ 0 w 236"/>
                <a:gd name="T1" fmla="*/ 0 h 743"/>
                <a:gd name="T2" fmla="*/ 0 w 236"/>
                <a:gd name="T3" fmla="*/ 0 h 743"/>
                <a:gd name="T4" fmla="*/ 0 w 236"/>
                <a:gd name="T5" fmla="*/ 0 h 743"/>
                <a:gd name="T6" fmla="*/ 0 w 236"/>
                <a:gd name="T7" fmla="*/ 0 h 743"/>
                <a:gd name="T8" fmla="*/ 0 w 236"/>
                <a:gd name="T9" fmla="*/ 0 h 743"/>
                <a:gd name="T10" fmla="*/ 0 w 236"/>
                <a:gd name="T11" fmla="*/ 0 h 743"/>
                <a:gd name="T12" fmla="*/ 0 w 236"/>
                <a:gd name="T13" fmla="*/ 0 h 743"/>
                <a:gd name="T14" fmla="*/ 0 w 236"/>
                <a:gd name="T15" fmla="*/ 0 h 743"/>
                <a:gd name="T16" fmla="*/ 0 w 236"/>
                <a:gd name="T17" fmla="*/ 0 h 743"/>
                <a:gd name="T18" fmla="*/ 0 w 236"/>
                <a:gd name="T19" fmla="*/ 0 h 743"/>
                <a:gd name="T20" fmla="*/ 0 w 236"/>
                <a:gd name="T21" fmla="*/ 0 h 743"/>
                <a:gd name="T22" fmla="*/ 0 w 236"/>
                <a:gd name="T23" fmla="*/ 0 h 743"/>
                <a:gd name="T24" fmla="*/ 0 w 236"/>
                <a:gd name="T25" fmla="*/ 0 h 743"/>
                <a:gd name="T26" fmla="*/ 0 w 236"/>
                <a:gd name="T27" fmla="*/ 0 h 743"/>
                <a:gd name="T28" fmla="*/ 0 w 236"/>
                <a:gd name="T29" fmla="*/ 0 h 743"/>
                <a:gd name="T30" fmla="*/ 0 w 236"/>
                <a:gd name="T31" fmla="*/ 0 h 743"/>
                <a:gd name="T32" fmla="*/ 0 w 236"/>
                <a:gd name="T33" fmla="*/ 0 h 743"/>
                <a:gd name="T34" fmla="*/ 0 w 236"/>
                <a:gd name="T35" fmla="*/ 0 h 743"/>
                <a:gd name="T36" fmla="*/ 0 w 236"/>
                <a:gd name="T37" fmla="*/ 0 h 743"/>
                <a:gd name="T38" fmla="*/ 0 w 236"/>
                <a:gd name="T39" fmla="*/ 0 h 743"/>
                <a:gd name="T40" fmla="*/ 0 w 236"/>
                <a:gd name="T41" fmla="*/ 0 h 743"/>
                <a:gd name="T42" fmla="*/ 0 w 236"/>
                <a:gd name="T43" fmla="*/ 0 h 743"/>
                <a:gd name="T44" fmla="*/ 0 w 236"/>
                <a:gd name="T45" fmla="*/ 0 h 743"/>
                <a:gd name="T46" fmla="*/ 0 w 236"/>
                <a:gd name="T47" fmla="*/ 0 h 743"/>
                <a:gd name="T48" fmla="*/ 0 w 236"/>
                <a:gd name="T49" fmla="*/ 0 h 743"/>
                <a:gd name="T50" fmla="*/ 0 w 236"/>
                <a:gd name="T51" fmla="*/ 0 h 743"/>
                <a:gd name="T52" fmla="*/ 0 w 236"/>
                <a:gd name="T53" fmla="*/ 0 h 743"/>
                <a:gd name="T54" fmla="*/ 0 w 236"/>
                <a:gd name="T55" fmla="*/ 0 h 743"/>
                <a:gd name="T56" fmla="*/ 0 w 236"/>
                <a:gd name="T57" fmla="*/ 0 h 743"/>
                <a:gd name="T58" fmla="*/ 0 w 236"/>
                <a:gd name="T59" fmla="*/ 0 h 743"/>
                <a:gd name="T60" fmla="*/ 0 w 236"/>
                <a:gd name="T61" fmla="*/ 0 h 743"/>
                <a:gd name="T62" fmla="*/ 0 w 236"/>
                <a:gd name="T63" fmla="*/ 0 h 7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6"/>
                <a:gd name="T97" fmla="*/ 0 h 743"/>
                <a:gd name="T98" fmla="*/ 236 w 236"/>
                <a:gd name="T99" fmla="*/ 743 h 7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6" h="743">
                  <a:moveTo>
                    <a:pt x="26" y="154"/>
                  </a:moveTo>
                  <a:lnTo>
                    <a:pt x="27" y="156"/>
                  </a:lnTo>
                  <a:lnTo>
                    <a:pt x="34" y="168"/>
                  </a:lnTo>
                  <a:lnTo>
                    <a:pt x="65" y="217"/>
                  </a:lnTo>
                  <a:lnTo>
                    <a:pt x="100" y="285"/>
                  </a:lnTo>
                  <a:lnTo>
                    <a:pt x="108" y="302"/>
                  </a:lnTo>
                  <a:lnTo>
                    <a:pt x="115" y="321"/>
                  </a:lnTo>
                  <a:lnTo>
                    <a:pt x="135" y="367"/>
                  </a:lnTo>
                  <a:lnTo>
                    <a:pt x="175" y="470"/>
                  </a:lnTo>
                  <a:lnTo>
                    <a:pt x="204" y="555"/>
                  </a:lnTo>
                  <a:lnTo>
                    <a:pt x="209" y="568"/>
                  </a:lnTo>
                  <a:lnTo>
                    <a:pt x="211" y="583"/>
                  </a:lnTo>
                  <a:lnTo>
                    <a:pt x="215" y="616"/>
                  </a:lnTo>
                  <a:lnTo>
                    <a:pt x="223" y="692"/>
                  </a:lnTo>
                  <a:lnTo>
                    <a:pt x="228" y="741"/>
                  </a:lnTo>
                  <a:lnTo>
                    <a:pt x="229" y="743"/>
                  </a:lnTo>
                  <a:lnTo>
                    <a:pt x="229" y="741"/>
                  </a:lnTo>
                  <a:lnTo>
                    <a:pt x="231" y="725"/>
                  </a:lnTo>
                  <a:lnTo>
                    <a:pt x="236" y="667"/>
                  </a:lnTo>
                  <a:lnTo>
                    <a:pt x="234" y="601"/>
                  </a:lnTo>
                  <a:lnTo>
                    <a:pt x="231" y="588"/>
                  </a:lnTo>
                  <a:lnTo>
                    <a:pt x="215" y="538"/>
                  </a:lnTo>
                  <a:lnTo>
                    <a:pt x="179" y="439"/>
                  </a:lnTo>
                  <a:lnTo>
                    <a:pt x="103" y="243"/>
                  </a:lnTo>
                  <a:lnTo>
                    <a:pt x="20" y="49"/>
                  </a:lnTo>
                  <a:lnTo>
                    <a:pt x="0" y="0"/>
                  </a:lnTo>
                  <a:lnTo>
                    <a:pt x="2" y="13"/>
                  </a:lnTo>
                  <a:lnTo>
                    <a:pt x="6" y="39"/>
                  </a:lnTo>
                  <a:lnTo>
                    <a:pt x="15" y="91"/>
                  </a:lnTo>
                  <a:lnTo>
                    <a:pt x="23" y="142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3" name="Freeform 368"/>
            <p:cNvSpPr>
              <a:spLocks/>
            </p:cNvSpPr>
            <p:nvPr/>
          </p:nvSpPr>
          <p:spPr bwMode="auto">
            <a:xfrm>
              <a:off x="4923" y="2028"/>
              <a:ext cx="20" cy="61"/>
            </a:xfrm>
            <a:custGeom>
              <a:avLst/>
              <a:gdLst>
                <a:gd name="T0" fmla="*/ 0 w 51"/>
                <a:gd name="T1" fmla="*/ 0 h 140"/>
                <a:gd name="T2" fmla="*/ 0 w 51"/>
                <a:gd name="T3" fmla="*/ 0 h 140"/>
                <a:gd name="T4" fmla="*/ 0 w 51"/>
                <a:gd name="T5" fmla="*/ 0 h 140"/>
                <a:gd name="T6" fmla="*/ 0 w 51"/>
                <a:gd name="T7" fmla="*/ 0 h 140"/>
                <a:gd name="T8" fmla="*/ 0 w 51"/>
                <a:gd name="T9" fmla="*/ 0 h 140"/>
                <a:gd name="T10" fmla="*/ 0 w 51"/>
                <a:gd name="T11" fmla="*/ 0 h 140"/>
                <a:gd name="T12" fmla="*/ 0 w 51"/>
                <a:gd name="T13" fmla="*/ 0 h 140"/>
                <a:gd name="T14" fmla="*/ 0 w 51"/>
                <a:gd name="T15" fmla="*/ 0 h 140"/>
                <a:gd name="T16" fmla="*/ 0 w 51"/>
                <a:gd name="T17" fmla="*/ 0 h 140"/>
                <a:gd name="T18" fmla="*/ 0 w 51"/>
                <a:gd name="T19" fmla="*/ 0 h 140"/>
                <a:gd name="T20" fmla="*/ 0 w 51"/>
                <a:gd name="T21" fmla="*/ 0 h 140"/>
                <a:gd name="T22" fmla="*/ 0 w 51"/>
                <a:gd name="T23" fmla="*/ 0 h 140"/>
                <a:gd name="T24" fmla="*/ 0 w 51"/>
                <a:gd name="T25" fmla="*/ 0 h 140"/>
                <a:gd name="T26" fmla="*/ 0 w 51"/>
                <a:gd name="T27" fmla="*/ 0 h 140"/>
                <a:gd name="T28" fmla="*/ 0 w 51"/>
                <a:gd name="T29" fmla="*/ 0 h 140"/>
                <a:gd name="T30" fmla="*/ 0 w 51"/>
                <a:gd name="T31" fmla="*/ 0 h 140"/>
                <a:gd name="T32" fmla="*/ 0 w 51"/>
                <a:gd name="T33" fmla="*/ 0 h 140"/>
                <a:gd name="T34" fmla="*/ 0 w 51"/>
                <a:gd name="T35" fmla="*/ 0 h 1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1"/>
                <a:gd name="T55" fmla="*/ 0 h 140"/>
                <a:gd name="T56" fmla="*/ 51 w 51"/>
                <a:gd name="T57" fmla="*/ 140 h 1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1" h="140">
                  <a:moveTo>
                    <a:pt x="14" y="115"/>
                  </a:moveTo>
                  <a:lnTo>
                    <a:pt x="19" y="119"/>
                  </a:lnTo>
                  <a:lnTo>
                    <a:pt x="29" y="126"/>
                  </a:lnTo>
                  <a:lnTo>
                    <a:pt x="43" y="136"/>
                  </a:lnTo>
                  <a:lnTo>
                    <a:pt x="50" y="140"/>
                  </a:lnTo>
                  <a:lnTo>
                    <a:pt x="51" y="140"/>
                  </a:lnTo>
                  <a:lnTo>
                    <a:pt x="50" y="138"/>
                  </a:lnTo>
                  <a:lnTo>
                    <a:pt x="43" y="119"/>
                  </a:lnTo>
                  <a:lnTo>
                    <a:pt x="21" y="53"/>
                  </a:lnTo>
                  <a:lnTo>
                    <a:pt x="3" y="3"/>
                  </a:lnTo>
                  <a:lnTo>
                    <a:pt x="3" y="0"/>
                  </a:lnTo>
                  <a:lnTo>
                    <a:pt x="2" y="2"/>
                  </a:lnTo>
                  <a:lnTo>
                    <a:pt x="1" y="16"/>
                  </a:lnTo>
                  <a:lnTo>
                    <a:pt x="0" y="66"/>
                  </a:lnTo>
                  <a:lnTo>
                    <a:pt x="3" y="91"/>
                  </a:lnTo>
                  <a:lnTo>
                    <a:pt x="9" y="111"/>
                  </a:lnTo>
                  <a:lnTo>
                    <a:pt x="14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4" name="Freeform 369"/>
            <p:cNvSpPr>
              <a:spLocks/>
            </p:cNvSpPr>
            <p:nvPr/>
          </p:nvSpPr>
          <p:spPr bwMode="auto">
            <a:xfrm>
              <a:off x="4486" y="1785"/>
              <a:ext cx="54" cy="141"/>
            </a:xfrm>
            <a:custGeom>
              <a:avLst/>
              <a:gdLst>
                <a:gd name="T0" fmla="*/ 0 w 132"/>
                <a:gd name="T1" fmla="*/ 0 h 320"/>
                <a:gd name="T2" fmla="*/ 0 w 132"/>
                <a:gd name="T3" fmla="*/ 0 h 320"/>
                <a:gd name="T4" fmla="*/ 0 w 132"/>
                <a:gd name="T5" fmla="*/ 0 h 320"/>
                <a:gd name="T6" fmla="*/ 0 w 132"/>
                <a:gd name="T7" fmla="*/ 0 h 320"/>
                <a:gd name="T8" fmla="*/ 0 w 132"/>
                <a:gd name="T9" fmla="*/ 0 h 320"/>
                <a:gd name="T10" fmla="*/ 0 w 132"/>
                <a:gd name="T11" fmla="*/ 0 h 320"/>
                <a:gd name="T12" fmla="*/ 0 w 132"/>
                <a:gd name="T13" fmla="*/ 0 h 320"/>
                <a:gd name="T14" fmla="*/ 0 w 132"/>
                <a:gd name="T15" fmla="*/ 0 h 320"/>
                <a:gd name="T16" fmla="*/ 0 w 132"/>
                <a:gd name="T17" fmla="*/ 0 h 320"/>
                <a:gd name="T18" fmla="*/ 0 w 132"/>
                <a:gd name="T19" fmla="*/ 0 h 320"/>
                <a:gd name="T20" fmla="*/ 0 w 132"/>
                <a:gd name="T21" fmla="*/ 0 h 320"/>
                <a:gd name="T22" fmla="*/ 0 w 132"/>
                <a:gd name="T23" fmla="*/ 0 h 320"/>
                <a:gd name="T24" fmla="*/ 0 w 132"/>
                <a:gd name="T25" fmla="*/ 0 h 320"/>
                <a:gd name="T26" fmla="*/ 0 w 132"/>
                <a:gd name="T27" fmla="*/ 0 h 320"/>
                <a:gd name="T28" fmla="*/ 0 w 132"/>
                <a:gd name="T29" fmla="*/ 0 h 320"/>
                <a:gd name="T30" fmla="*/ 0 w 132"/>
                <a:gd name="T31" fmla="*/ 0 h 320"/>
                <a:gd name="T32" fmla="*/ 0 w 132"/>
                <a:gd name="T33" fmla="*/ 0 h 320"/>
                <a:gd name="T34" fmla="*/ 0 w 132"/>
                <a:gd name="T35" fmla="*/ 0 h 320"/>
                <a:gd name="T36" fmla="*/ 0 w 132"/>
                <a:gd name="T37" fmla="*/ 0 h 320"/>
                <a:gd name="T38" fmla="*/ 0 w 132"/>
                <a:gd name="T39" fmla="*/ 0 h 320"/>
                <a:gd name="T40" fmla="*/ 0 w 132"/>
                <a:gd name="T41" fmla="*/ 0 h 320"/>
                <a:gd name="T42" fmla="*/ 0 w 132"/>
                <a:gd name="T43" fmla="*/ 0 h 320"/>
                <a:gd name="T44" fmla="*/ 0 w 132"/>
                <a:gd name="T45" fmla="*/ 0 h 320"/>
                <a:gd name="T46" fmla="*/ 0 w 132"/>
                <a:gd name="T47" fmla="*/ 0 h 320"/>
                <a:gd name="T48" fmla="*/ 0 w 132"/>
                <a:gd name="T49" fmla="*/ 0 h 3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2"/>
                <a:gd name="T76" fmla="*/ 0 h 320"/>
                <a:gd name="T77" fmla="*/ 132 w 132"/>
                <a:gd name="T78" fmla="*/ 320 h 3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2" h="320">
                  <a:moveTo>
                    <a:pt x="1" y="318"/>
                  </a:moveTo>
                  <a:lnTo>
                    <a:pt x="5" y="320"/>
                  </a:lnTo>
                  <a:lnTo>
                    <a:pt x="7" y="320"/>
                  </a:lnTo>
                  <a:lnTo>
                    <a:pt x="10" y="319"/>
                  </a:lnTo>
                  <a:lnTo>
                    <a:pt x="12" y="318"/>
                  </a:lnTo>
                  <a:lnTo>
                    <a:pt x="14" y="316"/>
                  </a:lnTo>
                  <a:lnTo>
                    <a:pt x="16" y="313"/>
                  </a:lnTo>
                  <a:lnTo>
                    <a:pt x="17" y="309"/>
                  </a:lnTo>
                  <a:lnTo>
                    <a:pt x="18" y="303"/>
                  </a:lnTo>
                  <a:lnTo>
                    <a:pt x="19" y="295"/>
                  </a:lnTo>
                  <a:lnTo>
                    <a:pt x="19" y="271"/>
                  </a:lnTo>
                  <a:lnTo>
                    <a:pt x="24" y="217"/>
                  </a:lnTo>
                  <a:lnTo>
                    <a:pt x="52" y="107"/>
                  </a:lnTo>
                  <a:lnTo>
                    <a:pt x="110" y="17"/>
                  </a:lnTo>
                  <a:lnTo>
                    <a:pt x="132" y="0"/>
                  </a:lnTo>
                  <a:lnTo>
                    <a:pt x="103" y="15"/>
                  </a:lnTo>
                  <a:lnTo>
                    <a:pt x="79" y="33"/>
                  </a:lnTo>
                  <a:lnTo>
                    <a:pt x="59" y="56"/>
                  </a:lnTo>
                  <a:lnTo>
                    <a:pt x="29" y="108"/>
                  </a:lnTo>
                  <a:lnTo>
                    <a:pt x="10" y="167"/>
                  </a:lnTo>
                  <a:lnTo>
                    <a:pt x="1" y="230"/>
                  </a:lnTo>
                  <a:lnTo>
                    <a:pt x="0" y="291"/>
                  </a:lnTo>
                  <a:lnTo>
                    <a:pt x="1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5" name="Freeform 370"/>
            <p:cNvSpPr>
              <a:spLocks/>
            </p:cNvSpPr>
            <p:nvPr/>
          </p:nvSpPr>
          <p:spPr bwMode="auto">
            <a:xfrm>
              <a:off x="4516" y="2014"/>
              <a:ext cx="33" cy="58"/>
            </a:xfrm>
            <a:custGeom>
              <a:avLst/>
              <a:gdLst>
                <a:gd name="T0" fmla="*/ 0 w 81"/>
                <a:gd name="T1" fmla="*/ 0 h 132"/>
                <a:gd name="T2" fmla="*/ 0 w 81"/>
                <a:gd name="T3" fmla="*/ 0 h 132"/>
                <a:gd name="T4" fmla="*/ 0 w 81"/>
                <a:gd name="T5" fmla="*/ 0 h 132"/>
                <a:gd name="T6" fmla="*/ 0 w 81"/>
                <a:gd name="T7" fmla="*/ 0 h 132"/>
                <a:gd name="T8" fmla="*/ 0 w 81"/>
                <a:gd name="T9" fmla="*/ 0 h 132"/>
                <a:gd name="T10" fmla="*/ 0 w 81"/>
                <a:gd name="T11" fmla="*/ 0 h 132"/>
                <a:gd name="T12" fmla="*/ 0 w 81"/>
                <a:gd name="T13" fmla="*/ 0 h 132"/>
                <a:gd name="T14" fmla="*/ 0 w 81"/>
                <a:gd name="T15" fmla="*/ 0 h 132"/>
                <a:gd name="T16" fmla="*/ 0 w 81"/>
                <a:gd name="T17" fmla="*/ 0 h 132"/>
                <a:gd name="T18" fmla="*/ 0 w 81"/>
                <a:gd name="T19" fmla="*/ 0 h 132"/>
                <a:gd name="T20" fmla="*/ 0 w 81"/>
                <a:gd name="T21" fmla="*/ 0 h 132"/>
                <a:gd name="T22" fmla="*/ 0 w 81"/>
                <a:gd name="T23" fmla="*/ 0 h 132"/>
                <a:gd name="T24" fmla="*/ 0 w 81"/>
                <a:gd name="T25" fmla="*/ 0 h 132"/>
                <a:gd name="T26" fmla="*/ 0 w 81"/>
                <a:gd name="T27" fmla="*/ 0 h 132"/>
                <a:gd name="T28" fmla="*/ 0 w 81"/>
                <a:gd name="T29" fmla="*/ 0 h 132"/>
                <a:gd name="T30" fmla="*/ 0 w 81"/>
                <a:gd name="T31" fmla="*/ 0 h 132"/>
                <a:gd name="T32" fmla="*/ 0 w 81"/>
                <a:gd name="T33" fmla="*/ 0 h 132"/>
                <a:gd name="T34" fmla="*/ 0 w 81"/>
                <a:gd name="T35" fmla="*/ 0 h 132"/>
                <a:gd name="T36" fmla="*/ 0 w 81"/>
                <a:gd name="T37" fmla="*/ 0 h 132"/>
                <a:gd name="T38" fmla="*/ 0 w 81"/>
                <a:gd name="T39" fmla="*/ 0 h 132"/>
                <a:gd name="T40" fmla="*/ 0 w 81"/>
                <a:gd name="T41" fmla="*/ 0 h 1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132"/>
                <a:gd name="T65" fmla="*/ 81 w 81"/>
                <a:gd name="T66" fmla="*/ 132 h 1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132">
                  <a:moveTo>
                    <a:pt x="0" y="115"/>
                  </a:moveTo>
                  <a:lnTo>
                    <a:pt x="11" y="113"/>
                  </a:lnTo>
                  <a:lnTo>
                    <a:pt x="22" y="107"/>
                  </a:lnTo>
                  <a:lnTo>
                    <a:pt x="31" y="100"/>
                  </a:lnTo>
                  <a:lnTo>
                    <a:pt x="40" y="91"/>
                  </a:lnTo>
                  <a:lnTo>
                    <a:pt x="54" y="70"/>
                  </a:lnTo>
                  <a:lnTo>
                    <a:pt x="65" y="45"/>
                  </a:lnTo>
                  <a:lnTo>
                    <a:pt x="74" y="22"/>
                  </a:lnTo>
                  <a:lnTo>
                    <a:pt x="81" y="0"/>
                  </a:lnTo>
                  <a:lnTo>
                    <a:pt x="80" y="10"/>
                  </a:lnTo>
                  <a:lnTo>
                    <a:pt x="75" y="39"/>
                  </a:lnTo>
                  <a:lnTo>
                    <a:pt x="52" y="108"/>
                  </a:lnTo>
                  <a:lnTo>
                    <a:pt x="42" y="121"/>
                  </a:lnTo>
                  <a:lnTo>
                    <a:pt x="33" y="130"/>
                  </a:lnTo>
                  <a:lnTo>
                    <a:pt x="28" y="132"/>
                  </a:lnTo>
                  <a:lnTo>
                    <a:pt x="23" y="132"/>
                  </a:lnTo>
                  <a:lnTo>
                    <a:pt x="17" y="131"/>
                  </a:lnTo>
                  <a:lnTo>
                    <a:pt x="12" y="127"/>
                  </a:lnTo>
                  <a:lnTo>
                    <a:pt x="6" y="122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6" name="Freeform 371"/>
            <p:cNvSpPr>
              <a:spLocks/>
            </p:cNvSpPr>
            <p:nvPr/>
          </p:nvSpPr>
          <p:spPr bwMode="auto">
            <a:xfrm>
              <a:off x="4573" y="2043"/>
              <a:ext cx="25" cy="56"/>
            </a:xfrm>
            <a:custGeom>
              <a:avLst/>
              <a:gdLst>
                <a:gd name="T0" fmla="*/ 0 w 61"/>
                <a:gd name="T1" fmla="*/ 0 h 128"/>
                <a:gd name="T2" fmla="*/ 0 w 61"/>
                <a:gd name="T3" fmla="*/ 0 h 128"/>
                <a:gd name="T4" fmla="*/ 0 w 61"/>
                <a:gd name="T5" fmla="*/ 0 h 128"/>
                <a:gd name="T6" fmla="*/ 0 w 61"/>
                <a:gd name="T7" fmla="*/ 0 h 128"/>
                <a:gd name="T8" fmla="*/ 0 w 61"/>
                <a:gd name="T9" fmla="*/ 0 h 128"/>
                <a:gd name="T10" fmla="*/ 0 w 61"/>
                <a:gd name="T11" fmla="*/ 0 h 128"/>
                <a:gd name="T12" fmla="*/ 0 w 61"/>
                <a:gd name="T13" fmla="*/ 0 h 128"/>
                <a:gd name="T14" fmla="*/ 0 w 61"/>
                <a:gd name="T15" fmla="*/ 0 h 128"/>
                <a:gd name="T16" fmla="*/ 0 w 61"/>
                <a:gd name="T17" fmla="*/ 0 h 128"/>
                <a:gd name="T18" fmla="*/ 0 w 61"/>
                <a:gd name="T19" fmla="*/ 0 h 128"/>
                <a:gd name="T20" fmla="*/ 0 w 61"/>
                <a:gd name="T21" fmla="*/ 0 h 128"/>
                <a:gd name="T22" fmla="*/ 0 w 61"/>
                <a:gd name="T23" fmla="*/ 0 h 128"/>
                <a:gd name="T24" fmla="*/ 0 w 61"/>
                <a:gd name="T25" fmla="*/ 0 h 128"/>
                <a:gd name="T26" fmla="*/ 0 w 61"/>
                <a:gd name="T27" fmla="*/ 0 h 1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128"/>
                <a:gd name="T44" fmla="*/ 61 w 61"/>
                <a:gd name="T45" fmla="*/ 128 h 1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128">
                  <a:moveTo>
                    <a:pt x="1" y="128"/>
                  </a:moveTo>
                  <a:lnTo>
                    <a:pt x="5" y="118"/>
                  </a:lnTo>
                  <a:lnTo>
                    <a:pt x="15" y="97"/>
                  </a:lnTo>
                  <a:lnTo>
                    <a:pt x="35" y="54"/>
                  </a:lnTo>
                  <a:lnTo>
                    <a:pt x="56" y="11"/>
                  </a:lnTo>
                  <a:lnTo>
                    <a:pt x="61" y="0"/>
                  </a:lnTo>
                  <a:lnTo>
                    <a:pt x="48" y="9"/>
                  </a:lnTo>
                  <a:lnTo>
                    <a:pt x="29" y="26"/>
                  </a:lnTo>
                  <a:lnTo>
                    <a:pt x="15" y="44"/>
                  </a:lnTo>
                  <a:lnTo>
                    <a:pt x="6" y="65"/>
                  </a:lnTo>
                  <a:lnTo>
                    <a:pt x="1" y="88"/>
                  </a:lnTo>
                  <a:lnTo>
                    <a:pt x="0" y="114"/>
                  </a:lnTo>
                  <a:lnTo>
                    <a:pt x="1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7" name="Freeform 372"/>
            <p:cNvSpPr>
              <a:spLocks/>
            </p:cNvSpPr>
            <p:nvPr/>
          </p:nvSpPr>
          <p:spPr bwMode="auto">
            <a:xfrm>
              <a:off x="4593" y="2096"/>
              <a:ext cx="18" cy="20"/>
            </a:xfrm>
            <a:custGeom>
              <a:avLst/>
              <a:gdLst>
                <a:gd name="T0" fmla="*/ 0 w 45"/>
                <a:gd name="T1" fmla="*/ 0 h 44"/>
                <a:gd name="T2" fmla="*/ 0 w 45"/>
                <a:gd name="T3" fmla="*/ 0 h 44"/>
                <a:gd name="T4" fmla="*/ 0 w 45"/>
                <a:gd name="T5" fmla="*/ 0 h 44"/>
                <a:gd name="T6" fmla="*/ 0 w 45"/>
                <a:gd name="T7" fmla="*/ 0 h 44"/>
                <a:gd name="T8" fmla="*/ 0 w 45"/>
                <a:gd name="T9" fmla="*/ 0 h 44"/>
                <a:gd name="T10" fmla="*/ 0 w 45"/>
                <a:gd name="T11" fmla="*/ 0 h 44"/>
                <a:gd name="T12" fmla="*/ 0 w 45"/>
                <a:gd name="T13" fmla="*/ 0 h 44"/>
                <a:gd name="T14" fmla="*/ 0 w 45"/>
                <a:gd name="T15" fmla="*/ 0 h 44"/>
                <a:gd name="T16" fmla="*/ 0 w 45"/>
                <a:gd name="T17" fmla="*/ 0 h 44"/>
                <a:gd name="T18" fmla="*/ 0 w 45"/>
                <a:gd name="T19" fmla="*/ 0 h 44"/>
                <a:gd name="T20" fmla="*/ 0 w 45"/>
                <a:gd name="T21" fmla="*/ 0 h 44"/>
                <a:gd name="T22" fmla="*/ 0 w 45"/>
                <a:gd name="T23" fmla="*/ 0 h 44"/>
                <a:gd name="T24" fmla="*/ 0 w 45"/>
                <a:gd name="T25" fmla="*/ 0 h 44"/>
                <a:gd name="T26" fmla="*/ 0 w 45"/>
                <a:gd name="T27" fmla="*/ 0 h 44"/>
                <a:gd name="T28" fmla="*/ 0 w 45"/>
                <a:gd name="T29" fmla="*/ 0 h 44"/>
                <a:gd name="T30" fmla="*/ 0 w 45"/>
                <a:gd name="T31" fmla="*/ 0 h 44"/>
                <a:gd name="T32" fmla="*/ 0 w 45"/>
                <a:gd name="T33" fmla="*/ 0 h 44"/>
                <a:gd name="T34" fmla="*/ 0 w 45"/>
                <a:gd name="T35" fmla="*/ 0 h 44"/>
                <a:gd name="T36" fmla="*/ 0 w 45"/>
                <a:gd name="T37" fmla="*/ 0 h 44"/>
                <a:gd name="T38" fmla="*/ 0 w 45"/>
                <a:gd name="T39" fmla="*/ 0 h 44"/>
                <a:gd name="T40" fmla="*/ 0 w 45"/>
                <a:gd name="T41" fmla="*/ 0 h 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44"/>
                <a:gd name="T65" fmla="*/ 45 w 45"/>
                <a:gd name="T66" fmla="*/ 44 h 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44">
                  <a:moveTo>
                    <a:pt x="3" y="44"/>
                  </a:moveTo>
                  <a:lnTo>
                    <a:pt x="0" y="34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17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9" y="1"/>
                  </a:lnTo>
                  <a:lnTo>
                    <a:pt x="42" y="3"/>
                  </a:lnTo>
                  <a:lnTo>
                    <a:pt x="44" y="5"/>
                  </a:lnTo>
                  <a:lnTo>
                    <a:pt x="45" y="6"/>
                  </a:lnTo>
                  <a:lnTo>
                    <a:pt x="44" y="7"/>
                  </a:lnTo>
                  <a:lnTo>
                    <a:pt x="38" y="12"/>
                  </a:lnTo>
                  <a:lnTo>
                    <a:pt x="19" y="31"/>
                  </a:lnTo>
                  <a:lnTo>
                    <a:pt x="3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8" name="Freeform 373"/>
            <p:cNvSpPr>
              <a:spLocks/>
            </p:cNvSpPr>
            <p:nvPr/>
          </p:nvSpPr>
          <p:spPr bwMode="auto">
            <a:xfrm>
              <a:off x="4628" y="2125"/>
              <a:ext cx="25" cy="61"/>
            </a:xfrm>
            <a:custGeom>
              <a:avLst/>
              <a:gdLst>
                <a:gd name="T0" fmla="*/ 0 w 61"/>
                <a:gd name="T1" fmla="*/ 0 h 139"/>
                <a:gd name="T2" fmla="*/ 0 w 61"/>
                <a:gd name="T3" fmla="*/ 0 h 139"/>
                <a:gd name="T4" fmla="*/ 0 w 61"/>
                <a:gd name="T5" fmla="*/ 0 h 139"/>
                <a:gd name="T6" fmla="*/ 0 w 61"/>
                <a:gd name="T7" fmla="*/ 0 h 139"/>
                <a:gd name="T8" fmla="*/ 0 w 61"/>
                <a:gd name="T9" fmla="*/ 0 h 139"/>
                <a:gd name="T10" fmla="*/ 0 w 61"/>
                <a:gd name="T11" fmla="*/ 0 h 139"/>
                <a:gd name="T12" fmla="*/ 0 w 61"/>
                <a:gd name="T13" fmla="*/ 0 h 139"/>
                <a:gd name="T14" fmla="*/ 0 w 61"/>
                <a:gd name="T15" fmla="*/ 0 h 139"/>
                <a:gd name="T16" fmla="*/ 0 w 61"/>
                <a:gd name="T17" fmla="*/ 0 h 139"/>
                <a:gd name="T18" fmla="*/ 0 w 61"/>
                <a:gd name="T19" fmla="*/ 0 h 139"/>
                <a:gd name="T20" fmla="*/ 0 w 61"/>
                <a:gd name="T21" fmla="*/ 0 h 139"/>
                <a:gd name="T22" fmla="*/ 0 w 61"/>
                <a:gd name="T23" fmla="*/ 0 h 139"/>
                <a:gd name="T24" fmla="*/ 0 w 61"/>
                <a:gd name="T25" fmla="*/ 0 h 139"/>
                <a:gd name="T26" fmla="*/ 0 w 61"/>
                <a:gd name="T27" fmla="*/ 0 h 139"/>
                <a:gd name="T28" fmla="*/ 0 w 61"/>
                <a:gd name="T29" fmla="*/ 0 h 139"/>
                <a:gd name="T30" fmla="*/ 0 w 61"/>
                <a:gd name="T31" fmla="*/ 0 h 1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"/>
                <a:gd name="T49" fmla="*/ 0 h 139"/>
                <a:gd name="T50" fmla="*/ 61 w 61"/>
                <a:gd name="T51" fmla="*/ 139 h 13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" h="139">
                  <a:moveTo>
                    <a:pt x="5" y="139"/>
                  </a:moveTo>
                  <a:lnTo>
                    <a:pt x="27" y="127"/>
                  </a:lnTo>
                  <a:lnTo>
                    <a:pt x="54" y="103"/>
                  </a:lnTo>
                  <a:lnTo>
                    <a:pt x="60" y="92"/>
                  </a:lnTo>
                  <a:lnTo>
                    <a:pt x="61" y="81"/>
                  </a:lnTo>
                  <a:lnTo>
                    <a:pt x="59" y="70"/>
                  </a:lnTo>
                  <a:lnTo>
                    <a:pt x="54" y="59"/>
                  </a:lnTo>
                  <a:lnTo>
                    <a:pt x="46" y="48"/>
                  </a:lnTo>
                  <a:lnTo>
                    <a:pt x="25" y="25"/>
                  </a:lnTo>
                  <a:lnTo>
                    <a:pt x="0" y="0"/>
                  </a:lnTo>
                  <a:lnTo>
                    <a:pt x="2" y="12"/>
                  </a:lnTo>
                  <a:lnTo>
                    <a:pt x="7" y="36"/>
                  </a:lnTo>
                  <a:lnTo>
                    <a:pt x="14" y="83"/>
                  </a:lnTo>
                  <a:lnTo>
                    <a:pt x="9" y="129"/>
                  </a:lnTo>
                  <a:lnTo>
                    <a:pt x="5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9" name="Freeform 374"/>
            <p:cNvSpPr>
              <a:spLocks/>
            </p:cNvSpPr>
            <p:nvPr/>
          </p:nvSpPr>
          <p:spPr bwMode="auto">
            <a:xfrm>
              <a:off x="4658" y="2120"/>
              <a:ext cx="26" cy="62"/>
            </a:xfrm>
            <a:custGeom>
              <a:avLst/>
              <a:gdLst>
                <a:gd name="T0" fmla="*/ 0 w 62"/>
                <a:gd name="T1" fmla="*/ 0 h 141"/>
                <a:gd name="T2" fmla="*/ 0 w 62"/>
                <a:gd name="T3" fmla="*/ 0 h 141"/>
                <a:gd name="T4" fmla="*/ 0 w 62"/>
                <a:gd name="T5" fmla="*/ 0 h 141"/>
                <a:gd name="T6" fmla="*/ 0 w 62"/>
                <a:gd name="T7" fmla="*/ 0 h 141"/>
                <a:gd name="T8" fmla="*/ 0 w 62"/>
                <a:gd name="T9" fmla="*/ 0 h 141"/>
                <a:gd name="T10" fmla="*/ 0 w 62"/>
                <a:gd name="T11" fmla="*/ 0 h 141"/>
                <a:gd name="T12" fmla="*/ 0 w 62"/>
                <a:gd name="T13" fmla="*/ 0 h 141"/>
                <a:gd name="T14" fmla="*/ 0 w 62"/>
                <a:gd name="T15" fmla="*/ 0 h 141"/>
                <a:gd name="T16" fmla="*/ 0 w 62"/>
                <a:gd name="T17" fmla="*/ 0 h 141"/>
                <a:gd name="T18" fmla="*/ 0 w 62"/>
                <a:gd name="T19" fmla="*/ 0 h 141"/>
                <a:gd name="T20" fmla="*/ 0 w 62"/>
                <a:gd name="T21" fmla="*/ 0 h 141"/>
                <a:gd name="T22" fmla="*/ 0 w 62"/>
                <a:gd name="T23" fmla="*/ 0 h 141"/>
                <a:gd name="T24" fmla="*/ 0 w 62"/>
                <a:gd name="T25" fmla="*/ 0 h 141"/>
                <a:gd name="T26" fmla="*/ 0 w 62"/>
                <a:gd name="T27" fmla="*/ 0 h 141"/>
                <a:gd name="T28" fmla="*/ 0 w 62"/>
                <a:gd name="T29" fmla="*/ 0 h 1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2"/>
                <a:gd name="T46" fmla="*/ 0 h 141"/>
                <a:gd name="T47" fmla="*/ 62 w 62"/>
                <a:gd name="T48" fmla="*/ 141 h 1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2" h="141">
                  <a:moveTo>
                    <a:pt x="0" y="141"/>
                  </a:moveTo>
                  <a:lnTo>
                    <a:pt x="4" y="130"/>
                  </a:lnTo>
                  <a:lnTo>
                    <a:pt x="12" y="106"/>
                  </a:lnTo>
                  <a:lnTo>
                    <a:pt x="29" y="59"/>
                  </a:lnTo>
                  <a:lnTo>
                    <a:pt x="47" y="12"/>
                  </a:lnTo>
                  <a:lnTo>
                    <a:pt x="52" y="0"/>
                  </a:lnTo>
                  <a:lnTo>
                    <a:pt x="59" y="9"/>
                  </a:lnTo>
                  <a:lnTo>
                    <a:pt x="62" y="19"/>
                  </a:lnTo>
                  <a:lnTo>
                    <a:pt x="62" y="31"/>
                  </a:lnTo>
                  <a:lnTo>
                    <a:pt x="59" y="45"/>
                  </a:lnTo>
                  <a:lnTo>
                    <a:pt x="54" y="59"/>
                  </a:lnTo>
                  <a:lnTo>
                    <a:pt x="39" y="87"/>
                  </a:lnTo>
                  <a:lnTo>
                    <a:pt x="5" y="134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0" name="Freeform 375"/>
            <p:cNvSpPr>
              <a:spLocks/>
            </p:cNvSpPr>
            <p:nvPr/>
          </p:nvSpPr>
          <p:spPr bwMode="auto">
            <a:xfrm>
              <a:off x="4525" y="2329"/>
              <a:ext cx="101" cy="471"/>
            </a:xfrm>
            <a:custGeom>
              <a:avLst/>
              <a:gdLst>
                <a:gd name="T0" fmla="*/ 0 w 247"/>
                <a:gd name="T1" fmla="*/ 0 h 1071"/>
                <a:gd name="T2" fmla="*/ 0 w 247"/>
                <a:gd name="T3" fmla="*/ 0 h 1071"/>
                <a:gd name="T4" fmla="*/ 0 w 247"/>
                <a:gd name="T5" fmla="*/ 0 h 1071"/>
                <a:gd name="T6" fmla="*/ 0 w 247"/>
                <a:gd name="T7" fmla="*/ 0 h 1071"/>
                <a:gd name="T8" fmla="*/ 0 w 247"/>
                <a:gd name="T9" fmla="*/ 0 h 1071"/>
                <a:gd name="T10" fmla="*/ 0 w 247"/>
                <a:gd name="T11" fmla="*/ 0 h 1071"/>
                <a:gd name="T12" fmla="*/ 0 w 247"/>
                <a:gd name="T13" fmla="*/ 0 h 1071"/>
                <a:gd name="T14" fmla="*/ 0 w 247"/>
                <a:gd name="T15" fmla="*/ 0 h 1071"/>
                <a:gd name="T16" fmla="*/ 0 w 247"/>
                <a:gd name="T17" fmla="*/ 0 h 1071"/>
                <a:gd name="T18" fmla="*/ 0 w 247"/>
                <a:gd name="T19" fmla="*/ 0 h 1071"/>
                <a:gd name="T20" fmla="*/ 0 w 247"/>
                <a:gd name="T21" fmla="*/ 0 h 1071"/>
                <a:gd name="T22" fmla="*/ 0 w 247"/>
                <a:gd name="T23" fmla="*/ 0 h 1071"/>
                <a:gd name="T24" fmla="*/ 0 w 247"/>
                <a:gd name="T25" fmla="*/ 0 h 1071"/>
                <a:gd name="T26" fmla="*/ 0 w 247"/>
                <a:gd name="T27" fmla="*/ 0 h 1071"/>
                <a:gd name="T28" fmla="*/ 0 w 247"/>
                <a:gd name="T29" fmla="*/ 0 h 1071"/>
                <a:gd name="T30" fmla="*/ 0 w 247"/>
                <a:gd name="T31" fmla="*/ 0 h 1071"/>
                <a:gd name="T32" fmla="*/ 0 w 247"/>
                <a:gd name="T33" fmla="*/ 0 h 1071"/>
                <a:gd name="T34" fmla="*/ 0 w 247"/>
                <a:gd name="T35" fmla="*/ 0 h 1071"/>
                <a:gd name="T36" fmla="*/ 0 w 247"/>
                <a:gd name="T37" fmla="*/ 0 h 1071"/>
                <a:gd name="T38" fmla="*/ 0 w 247"/>
                <a:gd name="T39" fmla="*/ 0 h 1071"/>
                <a:gd name="T40" fmla="*/ 0 w 247"/>
                <a:gd name="T41" fmla="*/ 0 h 1071"/>
                <a:gd name="T42" fmla="*/ 0 w 247"/>
                <a:gd name="T43" fmla="*/ 0 h 10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7"/>
                <a:gd name="T67" fmla="*/ 0 h 1071"/>
                <a:gd name="T68" fmla="*/ 247 w 247"/>
                <a:gd name="T69" fmla="*/ 1071 h 10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7" h="1071">
                  <a:moveTo>
                    <a:pt x="0" y="1071"/>
                  </a:moveTo>
                  <a:lnTo>
                    <a:pt x="1" y="1067"/>
                  </a:lnTo>
                  <a:lnTo>
                    <a:pt x="14" y="1037"/>
                  </a:lnTo>
                  <a:lnTo>
                    <a:pt x="61" y="921"/>
                  </a:lnTo>
                  <a:lnTo>
                    <a:pt x="107" y="795"/>
                  </a:lnTo>
                  <a:lnTo>
                    <a:pt x="114" y="770"/>
                  </a:lnTo>
                  <a:lnTo>
                    <a:pt x="121" y="741"/>
                  </a:lnTo>
                  <a:lnTo>
                    <a:pt x="141" y="644"/>
                  </a:lnTo>
                  <a:lnTo>
                    <a:pt x="192" y="382"/>
                  </a:lnTo>
                  <a:lnTo>
                    <a:pt x="226" y="199"/>
                  </a:lnTo>
                  <a:lnTo>
                    <a:pt x="228" y="189"/>
                  </a:lnTo>
                  <a:lnTo>
                    <a:pt x="229" y="173"/>
                  </a:lnTo>
                  <a:lnTo>
                    <a:pt x="232" y="142"/>
                  </a:lnTo>
                  <a:lnTo>
                    <a:pt x="238" y="79"/>
                  </a:lnTo>
                  <a:lnTo>
                    <a:pt x="244" y="16"/>
                  </a:lnTo>
                  <a:lnTo>
                    <a:pt x="247" y="0"/>
                  </a:lnTo>
                  <a:lnTo>
                    <a:pt x="227" y="90"/>
                  </a:lnTo>
                  <a:lnTo>
                    <a:pt x="190" y="270"/>
                  </a:lnTo>
                  <a:lnTo>
                    <a:pt x="115" y="628"/>
                  </a:lnTo>
                  <a:lnTo>
                    <a:pt x="26" y="984"/>
                  </a:lnTo>
                  <a:lnTo>
                    <a:pt x="0" y="10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1" name="Freeform 376"/>
            <p:cNvSpPr>
              <a:spLocks/>
            </p:cNvSpPr>
            <p:nvPr/>
          </p:nvSpPr>
          <p:spPr bwMode="auto">
            <a:xfrm>
              <a:off x="4544" y="2794"/>
              <a:ext cx="24" cy="127"/>
            </a:xfrm>
            <a:custGeom>
              <a:avLst/>
              <a:gdLst>
                <a:gd name="T0" fmla="*/ 0 w 59"/>
                <a:gd name="T1" fmla="*/ 0 h 290"/>
                <a:gd name="T2" fmla="*/ 0 w 59"/>
                <a:gd name="T3" fmla="*/ 0 h 290"/>
                <a:gd name="T4" fmla="*/ 0 w 59"/>
                <a:gd name="T5" fmla="*/ 0 h 290"/>
                <a:gd name="T6" fmla="*/ 0 w 59"/>
                <a:gd name="T7" fmla="*/ 0 h 290"/>
                <a:gd name="T8" fmla="*/ 0 w 59"/>
                <a:gd name="T9" fmla="*/ 0 h 290"/>
                <a:gd name="T10" fmla="*/ 0 w 59"/>
                <a:gd name="T11" fmla="*/ 0 h 290"/>
                <a:gd name="T12" fmla="*/ 0 w 59"/>
                <a:gd name="T13" fmla="*/ 0 h 290"/>
                <a:gd name="T14" fmla="*/ 0 w 59"/>
                <a:gd name="T15" fmla="*/ 0 h 290"/>
                <a:gd name="T16" fmla="*/ 0 w 59"/>
                <a:gd name="T17" fmla="*/ 0 h 290"/>
                <a:gd name="T18" fmla="*/ 0 w 59"/>
                <a:gd name="T19" fmla="*/ 0 h 290"/>
                <a:gd name="T20" fmla="*/ 0 w 59"/>
                <a:gd name="T21" fmla="*/ 0 h 290"/>
                <a:gd name="T22" fmla="*/ 0 w 59"/>
                <a:gd name="T23" fmla="*/ 0 h 290"/>
                <a:gd name="T24" fmla="*/ 0 w 59"/>
                <a:gd name="T25" fmla="*/ 0 h 290"/>
                <a:gd name="T26" fmla="*/ 0 w 59"/>
                <a:gd name="T27" fmla="*/ 0 h 290"/>
                <a:gd name="T28" fmla="*/ 0 w 59"/>
                <a:gd name="T29" fmla="*/ 0 h 290"/>
                <a:gd name="T30" fmla="*/ 0 w 59"/>
                <a:gd name="T31" fmla="*/ 0 h 290"/>
                <a:gd name="T32" fmla="*/ 0 w 59"/>
                <a:gd name="T33" fmla="*/ 0 h 290"/>
                <a:gd name="T34" fmla="*/ 0 w 59"/>
                <a:gd name="T35" fmla="*/ 0 h 290"/>
                <a:gd name="T36" fmla="*/ 0 w 59"/>
                <a:gd name="T37" fmla="*/ 0 h 290"/>
                <a:gd name="T38" fmla="*/ 0 w 59"/>
                <a:gd name="T39" fmla="*/ 0 h 290"/>
                <a:gd name="T40" fmla="*/ 0 w 59"/>
                <a:gd name="T41" fmla="*/ 0 h 290"/>
                <a:gd name="T42" fmla="*/ 0 w 59"/>
                <a:gd name="T43" fmla="*/ 0 h 2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9"/>
                <a:gd name="T67" fmla="*/ 0 h 290"/>
                <a:gd name="T68" fmla="*/ 59 w 59"/>
                <a:gd name="T69" fmla="*/ 290 h 29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9" h="290">
                  <a:moveTo>
                    <a:pt x="14" y="145"/>
                  </a:moveTo>
                  <a:lnTo>
                    <a:pt x="15" y="159"/>
                  </a:lnTo>
                  <a:lnTo>
                    <a:pt x="22" y="189"/>
                  </a:lnTo>
                  <a:lnTo>
                    <a:pt x="42" y="249"/>
                  </a:lnTo>
                  <a:lnTo>
                    <a:pt x="58" y="287"/>
                  </a:lnTo>
                  <a:lnTo>
                    <a:pt x="59" y="288"/>
                  </a:lnTo>
                  <a:lnTo>
                    <a:pt x="54" y="289"/>
                  </a:lnTo>
                  <a:lnTo>
                    <a:pt x="44" y="289"/>
                  </a:lnTo>
                  <a:lnTo>
                    <a:pt x="25" y="289"/>
                  </a:lnTo>
                  <a:lnTo>
                    <a:pt x="6" y="290"/>
                  </a:lnTo>
                  <a:lnTo>
                    <a:pt x="2" y="290"/>
                  </a:lnTo>
                  <a:lnTo>
                    <a:pt x="1" y="266"/>
                  </a:lnTo>
                  <a:lnTo>
                    <a:pt x="0" y="217"/>
                  </a:lnTo>
                  <a:lnTo>
                    <a:pt x="2" y="121"/>
                  </a:lnTo>
                  <a:lnTo>
                    <a:pt x="13" y="24"/>
                  </a:lnTo>
                  <a:lnTo>
                    <a:pt x="18" y="0"/>
                  </a:lnTo>
                  <a:lnTo>
                    <a:pt x="17" y="2"/>
                  </a:lnTo>
                  <a:lnTo>
                    <a:pt x="16" y="16"/>
                  </a:lnTo>
                  <a:lnTo>
                    <a:pt x="13" y="71"/>
                  </a:lnTo>
                  <a:lnTo>
                    <a:pt x="13" y="133"/>
                  </a:lnTo>
                  <a:lnTo>
                    <a:pt x="14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2" name="Freeform 377"/>
            <p:cNvSpPr>
              <a:spLocks/>
            </p:cNvSpPr>
            <p:nvPr/>
          </p:nvSpPr>
          <p:spPr bwMode="auto">
            <a:xfrm>
              <a:off x="4531" y="2946"/>
              <a:ext cx="23" cy="40"/>
            </a:xfrm>
            <a:custGeom>
              <a:avLst/>
              <a:gdLst>
                <a:gd name="T0" fmla="*/ 0 w 56"/>
                <a:gd name="T1" fmla="*/ 0 h 91"/>
                <a:gd name="T2" fmla="*/ 0 w 56"/>
                <a:gd name="T3" fmla="*/ 0 h 91"/>
                <a:gd name="T4" fmla="*/ 0 w 56"/>
                <a:gd name="T5" fmla="*/ 0 h 91"/>
                <a:gd name="T6" fmla="*/ 0 w 56"/>
                <a:gd name="T7" fmla="*/ 0 h 91"/>
                <a:gd name="T8" fmla="*/ 0 w 56"/>
                <a:gd name="T9" fmla="*/ 0 h 91"/>
                <a:gd name="T10" fmla="*/ 0 w 56"/>
                <a:gd name="T11" fmla="*/ 0 h 91"/>
                <a:gd name="T12" fmla="*/ 0 w 56"/>
                <a:gd name="T13" fmla="*/ 0 h 91"/>
                <a:gd name="T14" fmla="*/ 0 w 56"/>
                <a:gd name="T15" fmla="*/ 0 h 91"/>
                <a:gd name="T16" fmla="*/ 0 w 56"/>
                <a:gd name="T17" fmla="*/ 0 h 91"/>
                <a:gd name="T18" fmla="*/ 0 w 56"/>
                <a:gd name="T19" fmla="*/ 0 h 91"/>
                <a:gd name="T20" fmla="*/ 0 w 56"/>
                <a:gd name="T21" fmla="*/ 0 h 91"/>
                <a:gd name="T22" fmla="*/ 0 w 56"/>
                <a:gd name="T23" fmla="*/ 0 h 91"/>
                <a:gd name="T24" fmla="*/ 0 w 56"/>
                <a:gd name="T25" fmla="*/ 0 h 91"/>
                <a:gd name="T26" fmla="*/ 0 w 56"/>
                <a:gd name="T27" fmla="*/ 0 h 91"/>
                <a:gd name="T28" fmla="*/ 0 w 56"/>
                <a:gd name="T29" fmla="*/ 0 h 91"/>
                <a:gd name="T30" fmla="*/ 0 w 56"/>
                <a:gd name="T31" fmla="*/ 0 h 91"/>
                <a:gd name="T32" fmla="*/ 0 w 56"/>
                <a:gd name="T33" fmla="*/ 0 h 91"/>
                <a:gd name="T34" fmla="*/ 0 w 56"/>
                <a:gd name="T35" fmla="*/ 0 h 91"/>
                <a:gd name="T36" fmla="*/ 0 w 56"/>
                <a:gd name="T37" fmla="*/ 0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6"/>
                <a:gd name="T58" fmla="*/ 0 h 91"/>
                <a:gd name="T59" fmla="*/ 56 w 56"/>
                <a:gd name="T60" fmla="*/ 91 h 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6" h="91">
                  <a:moveTo>
                    <a:pt x="4" y="91"/>
                  </a:moveTo>
                  <a:lnTo>
                    <a:pt x="9" y="87"/>
                  </a:lnTo>
                  <a:lnTo>
                    <a:pt x="14" y="81"/>
                  </a:lnTo>
                  <a:lnTo>
                    <a:pt x="22" y="66"/>
                  </a:lnTo>
                  <a:lnTo>
                    <a:pt x="29" y="48"/>
                  </a:lnTo>
                  <a:lnTo>
                    <a:pt x="45" y="14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39" y="3"/>
                  </a:lnTo>
                  <a:lnTo>
                    <a:pt x="30" y="7"/>
                  </a:lnTo>
                  <a:lnTo>
                    <a:pt x="21" y="1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2" y="63"/>
                  </a:lnTo>
                  <a:lnTo>
                    <a:pt x="3" y="86"/>
                  </a:lnTo>
                  <a:lnTo>
                    <a:pt x="4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3" name="Freeform 378"/>
            <p:cNvSpPr>
              <a:spLocks/>
            </p:cNvSpPr>
            <p:nvPr/>
          </p:nvSpPr>
          <p:spPr bwMode="auto">
            <a:xfrm>
              <a:off x="4444" y="2942"/>
              <a:ext cx="40" cy="18"/>
            </a:xfrm>
            <a:custGeom>
              <a:avLst/>
              <a:gdLst>
                <a:gd name="T0" fmla="*/ 0 w 96"/>
                <a:gd name="T1" fmla="*/ 0 h 42"/>
                <a:gd name="T2" fmla="*/ 0 w 96"/>
                <a:gd name="T3" fmla="*/ 0 h 42"/>
                <a:gd name="T4" fmla="*/ 0 w 96"/>
                <a:gd name="T5" fmla="*/ 0 h 42"/>
                <a:gd name="T6" fmla="*/ 0 w 96"/>
                <a:gd name="T7" fmla="*/ 0 h 42"/>
                <a:gd name="T8" fmla="*/ 0 w 96"/>
                <a:gd name="T9" fmla="*/ 0 h 42"/>
                <a:gd name="T10" fmla="*/ 0 w 96"/>
                <a:gd name="T11" fmla="*/ 0 h 42"/>
                <a:gd name="T12" fmla="*/ 0 w 96"/>
                <a:gd name="T13" fmla="*/ 0 h 42"/>
                <a:gd name="T14" fmla="*/ 0 w 96"/>
                <a:gd name="T15" fmla="*/ 0 h 42"/>
                <a:gd name="T16" fmla="*/ 0 w 96"/>
                <a:gd name="T17" fmla="*/ 0 h 42"/>
                <a:gd name="T18" fmla="*/ 0 w 96"/>
                <a:gd name="T19" fmla="*/ 0 h 42"/>
                <a:gd name="T20" fmla="*/ 0 w 96"/>
                <a:gd name="T21" fmla="*/ 0 h 42"/>
                <a:gd name="T22" fmla="*/ 0 w 96"/>
                <a:gd name="T23" fmla="*/ 0 h 42"/>
                <a:gd name="T24" fmla="*/ 0 w 96"/>
                <a:gd name="T25" fmla="*/ 0 h 42"/>
                <a:gd name="T26" fmla="*/ 0 w 96"/>
                <a:gd name="T27" fmla="*/ 0 h 42"/>
                <a:gd name="T28" fmla="*/ 0 w 96"/>
                <a:gd name="T29" fmla="*/ 0 h 42"/>
                <a:gd name="T30" fmla="*/ 0 w 96"/>
                <a:gd name="T31" fmla="*/ 0 h 42"/>
                <a:gd name="T32" fmla="*/ 0 w 96"/>
                <a:gd name="T33" fmla="*/ 0 h 42"/>
                <a:gd name="T34" fmla="*/ 0 w 96"/>
                <a:gd name="T35" fmla="*/ 0 h 42"/>
                <a:gd name="T36" fmla="*/ 0 w 96"/>
                <a:gd name="T37" fmla="*/ 0 h 42"/>
                <a:gd name="T38" fmla="*/ 0 w 96"/>
                <a:gd name="T39" fmla="*/ 0 h 42"/>
                <a:gd name="T40" fmla="*/ 0 w 96"/>
                <a:gd name="T41" fmla="*/ 0 h 42"/>
                <a:gd name="T42" fmla="*/ 0 w 96"/>
                <a:gd name="T43" fmla="*/ 0 h 42"/>
                <a:gd name="T44" fmla="*/ 0 w 96"/>
                <a:gd name="T45" fmla="*/ 0 h 42"/>
                <a:gd name="T46" fmla="*/ 0 w 96"/>
                <a:gd name="T47" fmla="*/ 0 h 42"/>
                <a:gd name="T48" fmla="*/ 0 w 96"/>
                <a:gd name="T49" fmla="*/ 0 h 42"/>
                <a:gd name="T50" fmla="*/ 0 w 96"/>
                <a:gd name="T51" fmla="*/ 0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6"/>
                <a:gd name="T79" fmla="*/ 0 h 42"/>
                <a:gd name="T80" fmla="*/ 96 w 96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6" h="42">
                  <a:moveTo>
                    <a:pt x="89" y="1"/>
                  </a:moveTo>
                  <a:lnTo>
                    <a:pt x="95" y="11"/>
                  </a:lnTo>
                  <a:lnTo>
                    <a:pt x="96" y="18"/>
                  </a:lnTo>
                  <a:lnTo>
                    <a:pt x="96" y="21"/>
                  </a:lnTo>
                  <a:lnTo>
                    <a:pt x="95" y="23"/>
                  </a:lnTo>
                  <a:lnTo>
                    <a:pt x="93" y="25"/>
                  </a:lnTo>
                  <a:lnTo>
                    <a:pt x="91" y="27"/>
                  </a:lnTo>
                  <a:lnTo>
                    <a:pt x="87" y="28"/>
                  </a:lnTo>
                  <a:lnTo>
                    <a:pt x="80" y="30"/>
                  </a:lnTo>
                  <a:lnTo>
                    <a:pt x="70" y="32"/>
                  </a:lnTo>
                  <a:lnTo>
                    <a:pt x="52" y="32"/>
                  </a:lnTo>
                  <a:lnTo>
                    <a:pt x="35" y="33"/>
                  </a:lnTo>
                  <a:lnTo>
                    <a:pt x="28" y="34"/>
                  </a:lnTo>
                  <a:lnTo>
                    <a:pt x="25" y="36"/>
                  </a:lnTo>
                  <a:lnTo>
                    <a:pt x="18" y="38"/>
                  </a:lnTo>
                  <a:lnTo>
                    <a:pt x="7" y="41"/>
                  </a:lnTo>
                  <a:lnTo>
                    <a:pt x="0" y="42"/>
                  </a:lnTo>
                  <a:lnTo>
                    <a:pt x="4" y="35"/>
                  </a:lnTo>
                  <a:lnTo>
                    <a:pt x="15" y="22"/>
                  </a:lnTo>
                  <a:lnTo>
                    <a:pt x="29" y="12"/>
                  </a:lnTo>
                  <a:lnTo>
                    <a:pt x="44" y="5"/>
                  </a:lnTo>
                  <a:lnTo>
                    <a:pt x="62" y="1"/>
                  </a:lnTo>
                  <a:lnTo>
                    <a:pt x="80" y="0"/>
                  </a:lnTo>
                  <a:lnTo>
                    <a:pt x="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4" name="Freeform 379"/>
            <p:cNvSpPr>
              <a:spLocks/>
            </p:cNvSpPr>
            <p:nvPr/>
          </p:nvSpPr>
          <p:spPr bwMode="auto">
            <a:xfrm>
              <a:off x="4434" y="3050"/>
              <a:ext cx="41" cy="17"/>
            </a:xfrm>
            <a:custGeom>
              <a:avLst/>
              <a:gdLst>
                <a:gd name="T0" fmla="*/ 0 w 98"/>
                <a:gd name="T1" fmla="*/ 0 h 37"/>
                <a:gd name="T2" fmla="*/ 0 w 98"/>
                <a:gd name="T3" fmla="*/ 0 h 37"/>
                <a:gd name="T4" fmla="*/ 0 w 98"/>
                <a:gd name="T5" fmla="*/ 0 h 37"/>
                <a:gd name="T6" fmla="*/ 0 w 98"/>
                <a:gd name="T7" fmla="*/ 0 h 37"/>
                <a:gd name="T8" fmla="*/ 0 w 98"/>
                <a:gd name="T9" fmla="*/ 0 h 37"/>
                <a:gd name="T10" fmla="*/ 0 w 98"/>
                <a:gd name="T11" fmla="*/ 0 h 37"/>
                <a:gd name="T12" fmla="*/ 0 w 98"/>
                <a:gd name="T13" fmla="*/ 0 h 37"/>
                <a:gd name="T14" fmla="*/ 0 w 98"/>
                <a:gd name="T15" fmla="*/ 0 h 37"/>
                <a:gd name="T16" fmla="*/ 0 w 98"/>
                <a:gd name="T17" fmla="*/ 0 h 37"/>
                <a:gd name="T18" fmla="*/ 0 w 98"/>
                <a:gd name="T19" fmla="*/ 0 h 37"/>
                <a:gd name="T20" fmla="*/ 0 w 98"/>
                <a:gd name="T21" fmla="*/ 0 h 37"/>
                <a:gd name="T22" fmla="*/ 0 w 98"/>
                <a:gd name="T23" fmla="*/ 0 h 37"/>
                <a:gd name="T24" fmla="*/ 0 w 98"/>
                <a:gd name="T25" fmla="*/ 0 h 37"/>
                <a:gd name="T26" fmla="*/ 0 w 98"/>
                <a:gd name="T27" fmla="*/ 0 h 37"/>
                <a:gd name="T28" fmla="*/ 0 w 98"/>
                <a:gd name="T29" fmla="*/ 0 h 37"/>
                <a:gd name="T30" fmla="*/ 0 w 98"/>
                <a:gd name="T31" fmla="*/ 0 h 37"/>
                <a:gd name="T32" fmla="*/ 0 w 98"/>
                <a:gd name="T33" fmla="*/ 0 h 37"/>
                <a:gd name="T34" fmla="*/ 0 w 98"/>
                <a:gd name="T35" fmla="*/ 0 h 37"/>
                <a:gd name="T36" fmla="*/ 0 w 98"/>
                <a:gd name="T37" fmla="*/ 0 h 37"/>
                <a:gd name="T38" fmla="*/ 0 w 98"/>
                <a:gd name="T39" fmla="*/ 0 h 37"/>
                <a:gd name="T40" fmla="*/ 0 w 98"/>
                <a:gd name="T41" fmla="*/ 0 h 37"/>
                <a:gd name="T42" fmla="*/ 0 w 98"/>
                <a:gd name="T43" fmla="*/ 0 h 37"/>
                <a:gd name="T44" fmla="*/ 0 w 98"/>
                <a:gd name="T45" fmla="*/ 0 h 37"/>
                <a:gd name="T46" fmla="*/ 0 w 98"/>
                <a:gd name="T47" fmla="*/ 0 h 3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37"/>
                <a:gd name="T74" fmla="*/ 98 w 98"/>
                <a:gd name="T75" fmla="*/ 37 h 3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37">
                  <a:moveTo>
                    <a:pt x="54" y="36"/>
                  </a:moveTo>
                  <a:lnTo>
                    <a:pt x="63" y="35"/>
                  </a:lnTo>
                  <a:lnTo>
                    <a:pt x="78" y="28"/>
                  </a:lnTo>
                  <a:lnTo>
                    <a:pt x="88" y="20"/>
                  </a:lnTo>
                  <a:lnTo>
                    <a:pt x="93" y="12"/>
                  </a:lnTo>
                  <a:lnTo>
                    <a:pt x="97" y="5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2" y="1"/>
                  </a:lnTo>
                  <a:lnTo>
                    <a:pt x="74" y="2"/>
                  </a:lnTo>
                  <a:lnTo>
                    <a:pt x="44" y="3"/>
                  </a:lnTo>
                  <a:lnTo>
                    <a:pt x="36" y="3"/>
                  </a:lnTo>
                  <a:lnTo>
                    <a:pt x="27" y="3"/>
                  </a:lnTo>
                  <a:lnTo>
                    <a:pt x="14" y="3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7"/>
                  </a:lnTo>
                  <a:lnTo>
                    <a:pt x="15" y="26"/>
                  </a:lnTo>
                  <a:lnTo>
                    <a:pt x="28" y="34"/>
                  </a:lnTo>
                  <a:lnTo>
                    <a:pt x="44" y="37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5" name="Freeform 380"/>
            <p:cNvSpPr>
              <a:spLocks/>
            </p:cNvSpPr>
            <p:nvPr/>
          </p:nvSpPr>
          <p:spPr bwMode="auto">
            <a:xfrm>
              <a:off x="4491" y="3023"/>
              <a:ext cx="57" cy="26"/>
            </a:xfrm>
            <a:custGeom>
              <a:avLst/>
              <a:gdLst>
                <a:gd name="T0" fmla="*/ 0 w 140"/>
                <a:gd name="T1" fmla="*/ 0 h 58"/>
                <a:gd name="T2" fmla="*/ 0 w 140"/>
                <a:gd name="T3" fmla="*/ 0 h 58"/>
                <a:gd name="T4" fmla="*/ 0 w 140"/>
                <a:gd name="T5" fmla="*/ 0 h 58"/>
                <a:gd name="T6" fmla="*/ 0 w 140"/>
                <a:gd name="T7" fmla="*/ 0 h 58"/>
                <a:gd name="T8" fmla="*/ 0 w 140"/>
                <a:gd name="T9" fmla="*/ 0 h 58"/>
                <a:gd name="T10" fmla="*/ 0 w 140"/>
                <a:gd name="T11" fmla="*/ 0 h 58"/>
                <a:gd name="T12" fmla="*/ 0 w 140"/>
                <a:gd name="T13" fmla="*/ 0 h 58"/>
                <a:gd name="T14" fmla="*/ 0 w 140"/>
                <a:gd name="T15" fmla="*/ 0 h 58"/>
                <a:gd name="T16" fmla="*/ 0 w 140"/>
                <a:gd name="T17" fmla="*/ 0 h 58"/>
                <a:gd name="T18" fmla="*/ 0 w 140"/>
                <a:gd name="T19" fmla="*/ 0 h 58"/>
                <a:gd name="T20" fmla="*/ 0 w 140"/>
                <a:gd name="T21" fmla="*/ 0 h 58"/>
                <a:gd name="T22" fmla="*/ 0 w 140"/>
                <a:gd name="T23" fmla="*/ 0 h 58"/>
                <a:gd name="T24" fmla="*/ 0 w 140"/>
                <a:gd name="T25" fmla="*/ 0 h 58"/>
                <a:gd name="T26" fmla="*/ 0 w 140"/>
                <a:gd name="T27" fmla="*/ 0 h 58"/>
                <a:gd name="T28" fmla="*/ 0 w 140"/>
                <a:gd name="T29" fmla="*/ 0 h 58"/>
                <a:gd name="T30" fmla="*/ 0 w 140"/>
                <a:gd name="T31" fmla="*/ 0 h 58"/>
                <a:gd name="T32" fmla="*/ 0 w 140"/>
                <a:gd name="T33" fmla="*/ 0 h 58"/>
                <a:gd name="T34" fmla="*/ 0 w 140"/>
                <a:gd name="T35" fmla="*/ 0 h 58"/>
                <a:gd name="T36" fmla="*/ 0 w 140"/>
                <a:gd name="T37" fmla="*/ 0 h 58"/>
                <a:gd name="T38" fmla="*/ 0 w 140"/>
                <a:gd name="T39" fmla="*/ 0 h 58"/>
                <a:gd name="T40" fmla="*/ 0 w 140"/>
                <a:gd name="T41" fmla="*/ 0 h 58"/>
                <a:gd name="T42" fmla="*/ 0 w 140"/>
                <a:gd name="T43" fmla="*/ 0 h 58"/>
                <a:gd name="T44" fmla="*/ 0 w 140"/>
                <a:gd name="T45" fmla="*/ 0 h 58"/>
                <a:gd name="T46" fmla="*/ 0 w 140"/>
                <a:gd name="T47" fmla="*/ 0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0"/>
                <a:gd name="T73" fmla="*/ 0 h 58"/>
                <a:gd name="T74" fmla="*/ 140 w 140"/>
                <a:gd name="T75" fmla="*/ 58 h 5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0" h="58">
                  <a:moveTo>
                    <a:pt x="50" y="51"/>
                  </a:moveTo>
                  <a:lnTo>
                    <a:pt x="61" y="55"/>
                  </a:lnTo>
                  <a:lnTo>
                    <a:pt x="83" y="58"/>
                  </a:lnTo>
                  <a:lnTo>
                    <a:pt x="120" y="56"/>
                  </a:lnTo>
                  <a:lnTo>
                    <a:pt x="139" y="52"/>
                  </a:lnTo>
                  <a:lnTo>
                    <a:pt x="140" y="51"/>
                  </a:lnTo>
                  <a:lnTo>
                    <a:pt x="138" y="51"/>
                  </a:lnTo>
                  <a:lnTo>
                    <a:pt x="129" y="50"/>
                  </a:lnTo>
                  <a:lnTo>
                    <a:pt x="94" y="42"/>
                  </a:lnTo>
                  <a:lnTo>
                    <a:pt x="53" y="28"/>
                  </a:lnTo>
                  <a:lnTo>
                    <a:pt x="44" y="24"/>
                  </a:lnTo>
                  <a:lnTo>
                    <a:pt x="35" y="20"/>
                  </a:lnTo>
                  <a:lnTo>
                    <a:pt x="21" y="13"/>
                  </a:lnTo>
                  <a:lnTo>
                    <a:pt x="5" y="4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7"/>
                  </a:lnTo>
                  <a:lnTo>
                    <a:pt x="11" y="27"/>
                  </a:lnTo>
                  <a:lnTo>
                    <a:pt x="21" y="38"/>
                  </a:lnTo>
                  <a:lnTo>
                    <a:pt x="39" y="48"/>
                  </a:lnTo>
                  <a:lnTo>
                    <a:pt x="5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6" name="Freeform 381"/>
            <p:cNvSpPr>
              <a:spLocks/>
            </p:cNvSpPr>
            <p:nvPr/>
          </p:nvSpPr>
          <p:spPr bwMode="auto">
            <a:xfrm>
              <a:off x="4443" y="3173"/>
              <a:ext cx="15" cy="308"/>
            </a:xfrm>
            <a:custGeom>
              <a:avLst/>
              <a:gdLst>
                <a:gd name="T0" fmla="*/ 0 w 35"/>
                <a:gd name="T1" fmla="*/ 0 h 700"/>
                <a:gd name="T2" fmla="*/ 0 w 35"/>
                <a:gd name="T3" fmla="*/ 0 h 700"/>
                <a:gd name="T4" fmla="*/ 0 w 35"/>
                <a:gd name="T5" fmla="*/ 0 h 700"/>
                <a:gd name="T6" fmla="*/ 0 w 35"/>
                <a:gd name="T7" fmla="*/ 0 h 700"/>
                <a:gd name="T8" fmla="*/ 0 w 35"/>
                <a:gd name="T9" fmla="*/ 0 h 700"/>
                <a:gd name="T10" fmla="*/ 0 w 35"/>
                <a:gd name="T11" fmla="*/ 0 h 700"/>
                <a:gd name="T12" fmla="*/ 0 w 35"/>
                <a:gd name="T13" fmla="*/ 0 h 700"/>
                <a:gd name="T14" fmla="*/ 0 w 35"/>
                <a:gd name="T15" fmla="*/ 0 h 700"/>
                <a:gd name="T16" fmla="*/ 0 w 35"/>
                <a:gd name="T17" fmla="*/ 0 h 700"/>
                <a:gd name="T18" fmla="*/ 0 w 35"/>
                <a:gd name="T19" fmla="*/ 0 h 700"/>
                <a:gd name="T20" fmla="*/ 0 w 35"/>
                <a:gd name="T21" fmla="*/ 0 h 700"/>
                <a:gd name="T22" fmla="*/ 0 w 35"/>
                <a:gd name="T23" fmla="*/ 0 h 700"/>
                <a:gd name="T24" fmla="*/ 0 w 35"/>
                <a:gd name="T25" fmla="*/ 0 h 700"/>
                <a:gd name="T26" fmla="*/ 0 w 35"/>
                <a:gd name="T27" fmla="*/ 0 h 700"/>
                <a:gd name="T28" fmla="*/ 0 w 35"/>
                <a:gd name="T29" fmla="*/ 0 h 700"/>
                <a:gd name="T30" fmla="*/ 0 w 35"/>
                <a:gd name="T31" fmla="*/ 0 h 700"/>
                <a:gd name="T32" fmla="*/ 0 w 35"/>
                <a:gd name="T33" fmla="*/ 0 h 7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"/>
                <a:gd name="T52" fmla="*/ 0 h 700"/>
                <a:gd name="T53" fmla="*/ 35 w 35"/>
                <a:gd name="T54" fmla="*/ 700 h 70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" h="700">
                  <a:moveTo>
                    <a:pt x="4" y="253"/>
                  </a:moveTo>
                  <a:lnTo>
                    <a:pt x="3" y="273"/>
                  </a:lnTo>
                  <a:lnTo>
                    <a:pt x="3" y="345"/>
                  </a:lnTo>
                  <a:lnTo>
                    <a:pt x="1" y="548"/>
                  </a:lnTo>
                  <a:lnTo>
                    <a:pt x="0" y="693"/>
                  </a:lnTo>
                  <a:lnTo>
                    <a:pt x="0" y="700"/>
                  </a:lnTo>
                  <a:lnTo>
                    <a:pt x="2" y="642"/>
                  </a:lnTo>
                  <a:lnTo>
                    <a:pt x="8" y="524"/>
                  </a:lnTo>
                  <a:lnTo>
                    <a:pt x="20" y="291"/>
                  </a:lnTo>
                  <a:lnTo>
                    <a:pt x="32" y="59"/>
                  </a:lnTo>
                  <a:lnTo>
                    <a:pt x="35" y="0"/>
                  </a:lnTo>
                  <a:lnTo>
                    <a:pt x="34" y="4"/>
                  </a:lnTo>
                  <a:lnTo>
                    <a:pt x="30" y="33"/>
                  </a:lnTo>
                  <a:lnTo>
                    <a:pt x="15" y="137"/>
                  </a:lnTo>
                  <a:lnTo>
                    <a:pt x="4" y="238"/>
                  </a:lnTo>
                  <a:lnTo>
                    <a:pt x="4" y="2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7" name="Freeform 382"/>
            <p:cNvSpPr>
              <a:spLocks/>
            </p:cNvSpPr>
            <p:nvPr/>
          </p:nvSpPr>
          <p:spPr bwMode="auto">
            <a:xfrm>
              <a:off x="4420" y="3663"/>
              <a:ext cx="19" cy="99"/>
            </a:xfrm>
            <a:custGeom>
              <a:avLst/>
              <a:gdLst>
                <a:gd name="T0" fmla="*/ 0 w 47"/>
                <a:gd name="T1" fmla="*/ 0 h 226"/>
                <a:gd name="T2" fmla="*/ 0 w 47"/>
                <a:gd name="T3" fmla="*/ 0 h 226"/>
                <a:gd name="T4" fmla="*/ 0 w 47"/>
                <a:gd name="T5" fmla="*/ 0 h 226"/>
                <a:gd name="T6" fmla="*/ 0 w 47"/>
                <a:gd name="T7" fmla="*/ 0 h 226"/>
                <a:gd name="T8" fmla="*/ 0 w 47"/>
                <a:gd name="T9" fmla="*/ 0 h 226"/>
                <a:gd name="T10" fmla="*/ 0 w 47"/>
                <a:gd name="T11" fmla="*/ 0 h 226"/>
                <a:gd name="T12" fmla="*/ 0 w 47"/>
                <a:gd name="T13" fmla="*/ 0 h 226"/>
                <a:gd name="T14" fmla="*/ 0 w 47"/>
                <a:gd name="T15" fmla="*/ 0 h 226"/>
                <a:gd name="T16" fmla="*/ 0 w 47"/>
                <a:gd name="T17" fmla="*/ 0 h 226"/>
                <a:gd name="T18" fmla="*/ 0 w 47"/>
                <a:gd name="T19" fmla="*/ 0 h 226"/>
                <a:gd name="T20" fmla="*/ 0 w 47"/>
                <a:gd name="T21" fmla="*/ 0 h 226"/>
                <a:gd name="T22" fmla="*/ 0 w 47"/>
                <a:gd name="T23" fmla="*/ 0 h 226"/>
                <a:gd name="T24" fmla="*/ 0 w 47"/>
                <a:gd name="T25" fmla="*/ 0 h 226"/>
                <a:gd name="T26" fmla="*/ 0 w 47"/>
                <a:gd name="T27" fmla="*/ 0 h 226"/>
                <a:gd name="T28" fmla="*/ 0 w 47"/>
                <a:gd name="T29" fmla="*/ 0 h 226"/>
                <a:gd name="T30" fmla="*/ 0 w 47"/>
                <a:gd name="T31" fmla="*/ 0 h 226"/>
                <a:gd name="T32" fmla="*/ 0 w 47"/>
                <a:gd name="T33" fmla="*/ 0 h 226"/>
                <a:gd name="T34" fmla="*/ 0 w 47"/>
                <a:gd name="T35" fmla="*/ 0 h 226"/>
                <a:gd name="T36" fmla="*/ 0 w 47"/>
                <a:gd name="T37" fmla="*/ 0 h 226"/>
                <a:gd name="T38" fmla="*/ 0 w 47"/>
                <a:gd name="T39" fmla="*/ 0 h 226"/>
                <a:gd name="T40" fmla="*/ 0 w 47"/>
                <a:gd name="T41" fmla="*/ 0 h 2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226"/>
                <a:gd name="T65" fmla="*/ 47 w 47"/>
                <a:gd name="T66" fmla="*/ 226 h 22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226">
                  <a:moveTo>
                    <a:pt x="9" y="226"/>
                  </a:moveTo>
                  <a:lnTo>
                    <a:pt x="9" y="225"/>
                  </a:lnTo>
                  <a:lnTo>
                    <a:pt x="10" y="214"/>
                  </a:lnTo>
                  <a:lnTo>
                    <a:pt x="14" y="177"/>
                  </a:lnTo>
                  <a:lnTo>
                    <a:pt x="17" y="149"/>
                  </a:lnTo>
                  <a:lnTo>
                    <a:pt x="18" y="147"/>
                  </a:lnTo>
                  <a:lnTo>
                    <a:pt x="22" y="151"/>
                  </a:lnTo>
                  <a:lnTo>
                    <a:pt x="36" y="162"/>
                  </a:lnTo>
                  <a:lnTo>
                    <a:pt x="46" y="170"/>
                  </a:lnTo>
                  <a:lnTo>
                    <a:pt x="47" y="170"/>
                  </a:lnTo>
                  <a:lnTo>
                    <a:pt x="46" y="167"/>
                  </a:lnTo>
                  <a:lnTo>
                    <a:pt x="43" y="144"/>
                  </a:lnTo>
                  <a:lnTo>
                    <a:pt x="33" y="65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22" y="17"/>
                  </a:lnTo>
                  <a:lnTo>
                    <a:pt x="14" y="54"/>
                  </a:lnTo>
                  <a:lnTo>
                    <a:pt x="0" y="134"/>
                  </a:lnTo>
                  <a:lnTo>
                    <a:pt x="3" y="210"/>
                  </a:lnTo>
                  <a:lnTo>
                    <a:pt x="9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8" name="Freeform 383"/>
            <p:cNvSpPr>
              <a:spLocks/>
            </p:cNvSpPr>
            <p:nvPr/>
          </p:nvSpPr>
          <p:spPr bwMode="auto">
            <a:xfrm>
              <a:off x="4172" y="3015"/>
              <a:ext cx="40" cy="30"/>
            </a:xfrm>
            <a:custGeom>
              <a:avLst/>
              <a:gdLst>
                <a:gd name="T0" fmla="*/ 0 w 95"/>
                <a:gd name="T1" fmla="*/ 0 h 66"/>
                <a:gd name="T2" fmla="*/ 0 w 95"/>
                <a:gd name="T3" fmla="*/ 0 h 66"/>
                <a:gd name="T4" fmla="*/ 0 w 95"/>
                <a:gd name="T5" fmla="*/ 0 h 66"/>
                <a:gd name="T6" fmla="*/ 0 w 95"/>
                <a:gd name="T7" fmla="*/ 0 h 66"/>
                <a:gd name="T8" fmla="*/ 0 w 95"/>
                <a:gd name="T9" fmla="*/ 0 h 66"/>
                <a:gd name="T10" fmla="*/ 0 w 95"/>
                <a:gd name="T11" fmla="*/ 0 h 66"/>
                <a:gd name="T12" fmla="*/ 0 w 95"/>
                <a:gd name="T13" fmla="*/ 0 h 66"/>
                <a:gd name="T14" fmla="*/ 0 w 95"/>
                <a:gd name="T15" fmla="*/ 0 h 66"/>
                <a:gd name="T16" fmla="*/ 0 w 95"/>
                <a:gd name="T17" fmla="*/ 0 h 66"/>
                <a:gd name="T18" fmla="*/ 0 w 95"/>
                <a:gd name="T19" fmla="*/ 0 h 66"/>
                <a:gd name="T20" fmla="*/ 0 w 95"/>
                <a:gd name="T21" fmla="*/ 0 h 66"/>
                <a:gd name="T22" fmla="*/ 0 w 95"/>
                <a:gd name="T23" fmla="*/ 0 h 66"/>
                <a:gd name="T24" fmla="*/ 0 w 95"/>
                <a:gd name="T25" fmla="*/ 0 h 66"/>
                <a:gd name="T26" fmla="*/ 0 w 95"/>
                <a:gd name="T27" fmla="*/ 0 h 66"/>
                <a:gd name="T28" fmla="*/ 0 w 95"/>
                <a:gd name="T29" fmla="*/ 0 h 66"/>
                <a:gd name="T30" fmla="*/ 0 w 95"/>
                <a:gd name="T31" fmla="*/ 0 h 66"/>
                <a:gd name="T32" fmla="*/ 0 w 95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66"/>
                <a:gd name="T53" fmla="*/ 95 w 95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66">
                  <a:moveTo>
                    <a:pt x="0" y="64"/>
                  </a:moveTo>
                  <a:lnTo>
                    <a:pt x="9" y="66"/>
                  </a:lnTo>
                  <a:lnTo>
                    <a:pt x="21" y="66"/>
                  </a:lnTo>
                  <a:lnTo>
                    <a:pt x="46" y="62"/>
                  </a:lnTo>
                  <a:lnTo>
                    <a:pt x="71" y="51"/>
                  </a:lnTo>
                  <a:lnTo>
                    <a:pt x="88" y="37"/>
                  </a:lnTo>
                  <a:lnTo>
                    <a:pt x="93" y="29"/>
                  </a:lnTo>
                  <a:lnTo>
                    <a:pt x="95" y="20"/>
                  </a:lnTo>
                  <a:lnTo>
                    <a:pt x="92" y="11"/>
                  </a:lnTo>
                  <a:lnTo>
                    <a:pt x="85" y="0"/>
                  </a:lnTo>
                  <a:lnTo>
                    <a:pt x="79" y="9"/>
                  </a:lnTo>
                  <a:lnTo>
                    <a:pt x="66" y="24"/>
                  </a:lnTo>
                  <a:lnTo>
                    <a:pt x="42" y="45"/>
                  </a:lnTo>
                  <a:lnTo>
                    <a:pt x="10" y="61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9" name="Freeform 384"/>
            <p:cNvSpPr>
              <a:spLocks/>
            </p:cNvSpPr>
            <p:nvPr/>
          </p:nvSpPr>
          <p:spPr bwMode="auto">
            <a:xfrm>
              <a:off x="4239" y="3040"/>
              <a:ext cx="42" cy="27"/>
            </a:xfrm>
            <a:custGeom>
              <a:avLst/>
              <a:gdLst>
                <a:gd name="T0" fmla="*/ 0 w 102"/>
                <a:gd name="T1" fmla="*/ 0 h 62"/>
                <a:gd name="T2" fmla="*/ 0 w 102"/>
                <a:gd name="T3" fmla="*/ 0 h 62"/>
                <a:gd name="T4" fmla="*/ 0 w 102"/>
                <a:gd name="T5" fmla="*/ 0 h 62"/>
                <a:gd name="T6" fmla="*/ 0 w 102"/>
                <a:gd name="T7" fmla="*/ 0 h 62"/>
                <a:gd name="T8" fmla="*/ 0 w 102"/>
                <a:gd name="T9" fmla="*/ 0 h 62"/>
                <a:gd name="T10" fmla="*/ 0 w 102"/>
                <a:gd name="T11" fmla="*/ 0 h 62"/>
                <a:gd name="T12" fmla="*/ 0 w 102"/>
                <a:gd name="T13" fmla="*/ 0 h 62"/>
                <a:gd name="T14" fmla="*/ 0 w 102"/>
                <a:gd name="T15" fmla="*/ 0 h 62"/>
                <a:gd name="T16" fmla="*/ 0 w 102"/>
                <a:gd name="T17" fmla="*/ 0 h 62"/>
                <a:gd name="T18" fmla="*/ 0 w 102"/>
                <a:gd name="T19" fmla="*/ 0 h 62"/>
                <a:gd name="T20" fmla="*/ 0 w 102"/>
                <a:gd name="T21" fmla="*/ 0 h 62"/>
                <a:gd name="T22" fmla="*/ 0 w 102"/>
                <a:gd name="T23" fmla="*/ 0 h 62"/>
                <a:gd name="T24" fmla="*/ 0 w 102"/>
                <a:gd name="T25" fmla="*/ 0 h 62"/>
                <a:gd name="T26" fmla="*/ 0 w 102"/>
                <a:gd name="T27" fmla="*/ 0 h 62"/>
                <a:gd name="T28" fmla="*/ 0 w 102"/>
                <a:gd name="T29" fmla="*/ 0 h 62"/>
                <a:gd name="T30" fmla="*/ 0 w 102"/>
                <a:gd name="T31" fmla="*/ 0 h 62"/>
                <a:gd name="T32" fmla="*/ 0 w 102"/>
                <a:gd name="T33" fmla="*/ 0 h 62"/>
                <a:gd name="T34" fmla="*/ 0 w 102"/>
                <a:gd name="T35" fmla="*/ 0 h 62"/>
                <a:gd name="T36" fmla="*/ 0 w 102"/>
                <a:gd name="T37" fmla="*/ 0 h 62"/>
                <a:gd name="T38" fmla="*/ 0 w 102"/>
                <a:gd name="T39" fmla="*/ 0 h 62"/>
                <a:gd name="T40" fmla="*/ 0 w 102"/>
                <a:gd name="T41" fmla="*/ 0 h 62"/>
                <a:gd name="T42" fmla="*/ 0 w 102"/>
                <a:gd name="T43" fmla="*/ 0 h 6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2"/>
                <a:gd name="T67" fmla="*/ 0 h 62"/>
                <a:gd name="T68" fmla="*/ 102 w 102"/>
                <a:gd name="T69" fmla="*/ 62 h 6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2" h="62">
                  <a:moveTo>
                    <a:pt x="102" y="0"/>
                  </a:moveTo>
                  <a:lnTo>
                    <a:pt x="101" y="20"/>
                  </a:lnTo>
                  <a:lnTo>
                    <a:pt x="97" y="35"/>
                  </a:lnTo>
                  <a:lnTo>
                    <a:pt x="89" y="47"/>
                  </a:lnTo>
                  <a:lnTo>
                    <a:pt x="79" y="55"/>
                  </a:lnTo>
                  <a:lnTo>
                    <a:pt x="68" y="60"/>
                  </a:lnTo>
                  <a:lnTo>
                    <a:pt x="55" y="62"/>
                  </a:lnTo>
                  <a:lnTo>
                    <a:pt x="41" y="62"/>
                  </a:lnTo>
                  <a:lnTo>
                    <a:pt x="28" y="59"/>
                  </a:lnTo>
                  <a:lnTo>
                    <a:pt x="17" y="54"/>
                  </a:lnTo>
                  <a:lnTo>
                    <a:pt x="8" y="46"/>
                  </a:lnTo>
                  <a:lnTo>
                    <a:pt x="2" y="37"/>
                  </a:lnTo>
                  <a:lnTo>
                    <a:pt x="0" y="26"/>
                  </a:lnTo>
                  <a:lnTo>
                    <a:pt x="9" y="30"/>
                  </a:lnTo>
                  <a:lnTo>
                    <a:pt x="29" y="36"/>
                  </a:lnTo>
                  <a:lnTo>
                    <a:pt x="48" y="37"/>
                  </a:lnTo>
                  <a:lnTo>
                    <a:pt x="67" y="34"/>
                  </a:lnTo>
                  <a:lnTo>
                    <a:pt x="83" y="25"/>
                  </a:lnTo>
                  <a:lnTo>
                    <a:pt x="96" y="11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0" name="Freeform 385"/>
            <p:cNvSpPr>
              <a:spLocks/>
            </p:cNvSpPr>
            <p:nvPr/>
          </p:nvSpPr>
          <p:spPr bwMode="auto">
            <a:xfrm>
              <a:off x="4219" y="3157"/>
              <a:ext cx="20" cy="422"/>
            </a:xfrm>
            <a:custGeom>
              <a:avLst/>
              <a:gdLst>
                <a:gd name="T0" fmla="*/ 0 w 50"/>
                <a:gd name="T1" fmla="*/ 0 h 959"/>
                <a:gd name="T2" fmla="*/ 0 w 50"/>
                <a:gd name="T3" fmla="*/ 0 h 959"/>
                <a:gd name="T4" fmla="*/ 0 w 50"/>
                <a:gd name="T5" fmla="*/ 0 h 959"/>
                <a:gd name="T6" fmla="*/ 0 w 50"/>
                <a:gd name="T7" fmla="*/ 0 h 959"/>
                <a:gd name="T8" fmla="*/ 0 w 50"/>
                <a:gd name="T9" fmla="*/ 0 h 959"/>
                <a:gd name="T10" fmla="*/ 0 w 50"/>
                <a:gd name="T11" fmla="*/ 0 h 959"/>
                <a:gd name="T12" fmla="*/ 0 w 50"/>
                <a:gd name="T13" fmla="*/ 0 h 959"/>
                <a:gd name="T14" fmla="*/ 0 w 50"/>
                <a:gd name="T15" fmla="*/ 0 h 959"/>
                <a:gd name="T16" fmla="*/ 0 w 50"/>
                <a:gd name="T17" fmla="*/ 0 h 959"/>
                <a:gd name="T18" fmla="*/ 0 w 50"/>
                <a:gd name="T19" fmla="*/ 0 h 959"/>
                <a:gd name="T20" fmla="*/ 0 w 50"/>
                <a:gd name="T21" fmla="*/ 0 h 959"/>
                <a:gd name="T22" fmla="*/ 0 w 50"/>
                <a:gd name="T23" fmla="*/ 0 h 959"/>
                <a:gd name="T24" fmla="*/ 0 w 50"/>
                <a:gd name="T25" fmla="*/ 0 h 959"/>
                <a:gd name="T26" fmla="*/ 0 w 50"/>
                <a:gd name="T27" fmla="*/ 0 h 959"/>
                <a:gd name="T28" fmla="*/ 0 w 50"/>
                <a:gd name="T29" fmla="*/ 0 h 959"/>
                <a:gd name="T30" fmla="*/ 0 w 50"/>
                <a:gd name="T31" fmla="*/ 0 h 959"/>
                <a:gd name="T32" fmla="*/ 0 w 50"/>
                <a:gd name="T33" fmla="*/ 0 h 9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"/>
                <a:gd name="T52" fmla="*/ 0 h 959"/>
                <a:gd name="T53" fmla="*/ 50 w 50"/>
                <a:gd name="T54" fmla="*/ 959 h 9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" h="959">
                  <a:moveTo>
                    <a:pt x="20" y="172"/>
                  </a:moveTo>
                  <a:lnTo>
                    <a:pt x="19" y="238"/>
                  </a:lnTo>
                  <a:lnTo>
                    <a:pt x="18" y="369"/>
                  </a:lnTo>
                  <a:lnTo>
                    <a:pt x="11" y="631"/>
                  </a:lnTo>
                  <a:lnTo>
                    <a:pt x="2" y="894"/>
                  </a:lnTo>
                  <a:lnTo>
                    <a:pt x="0" y="959"/>
                  </a:lnTo>
                  <a:lnTo>
                    <a:pt x="6" y="880"/>
                  </a:lnTo>
                  <a:lnTo>
                    <a:pt x="18" y="719"/>
                  </a:lnTo>
                  <a:lnTo>
                    <a:pt x="40" y="400"/>
                  </a:lnTo>
                  <a:lnTo>
                    <a:pt x="50" y="80"/>
                  </a:lnTo>
                  <a:lnTo>
                    <a:pt x="50" y="0"/>
                  </a:lnTo>
                  <a:lnTo>
                    <a:pt x="49" y="3"/>
                  </a:lnTo>
                  <a:lnTo>
                    <a:pt x="45" y="20"/>
                  </a:lnTo>
                  <a:lnTo>
                    <a:pt x="31" y="86"/>
                  </a:lnTo>
                  <a:lnTo>
                    <a:pt x="20" y="158"/>
                  </a:lnTo>
                  <a:lnTo>
                    <a:pt x="20" y="1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1" name="Freeform 386"/>
            <p:cNvSpPr>
              <a:spLocks/>
            </p:cNvSpPr>
            <p:nvPr/>
          </p:nvSpPr>
          <p:spPr bwMode="auto">
            <a:xfrm>
              <a:off x="4171" y="2928"/>
              <a:ext cx="26" cy="39"/>
            </a:xfrm>
            <a:custGeom>
              <a:avLst/>
              <a:gdLst>
                <a:gd name="T0" fmla="*/ 0 w 61"/>
                <a:gd name="T1" fmla="*/ 0 h 90"/>
                <a:gd name="T2" fmla="*/ 0 w 61"/>
                <a:gd name="T3" fmla="*/ 0 h 90"/>
                <a:gd name="T4" fmla="*/ 0 w 61"/>
                <a:gd name="T5" fmla="*/ 0 h 90"/>
                <a:gd name="T6" fmla="*/ 0 w 61"/>
                <a:gd name="T7" fmla="*/ 0 h 90"/>
                <a:gd name="T8" fmla="*/ 0 w 61"/>
                <a:gd name="T9" fmla="*/ 0 h 90"/>
                <a:gd name="T10" fmla="*/ 0 w 61"/>
                <a:gd name="T11" fmla="*/ 0 h 90"/>
                <a:gd name="T12" fmla="*/ 0 w 61"/>
                <a:gd name="T13" fmla="*/ 0 h 90"/>
                <a:gd name="T14" fmla="*/ 0 w 61"/>
                <a:gd name="T15" fmla="*/ 0 h 90"/>
                <a:gd name="T16" fmla="*/ 0 w 61"/>
                <a:gd name="T17" fmla="*/ 0 h 90"/>
                <a:gd name="T18" fmla="*/ 0 w 61"/>
                <a:gd name="T19" fmla="*/ 0 h 90"/>
                <a:gd name="T20" fmla="*/ 0 w 61"/>
                <a:gd name="T21" fmla="*/ 0 h 90"/>
                <a:gd name="T22" fmla="*/ 0 w 61"/>
                <a:gd name="T23" fmla="*/ 0 h 90"/>
                <a:gd name="T24" fmla="*/ 0 w 61"/>
                <a:gd name="T25" fmla="*/ 0 h 90"/>
                <a:gd name="T26" fmla="*/ 0 w 61"/>
                <a:gd name="T27" fmla="*/ 0 h 90"/>
                <a:gd name="T28" fmla="*/ 0 w 61"/>
                <a:gd name="T29" fmla="*/ 0 h 90"/>
                <a:gd name="T30" fmla="*/ 0 w 61"/>
                <a:gd name="T31" fmla="*/ 0 h 90"/>
                <a:gd name="T32" fmla="*/ 0 w 61"/>
                <a:gd name="T33" fmla="*/ 0 h 90"/>
                <a:gd name="T34" fmla="*/ 0 w 61"/>
                <a:gd name="T35" fmla="*/ 0 h 90"/>
                <a:gd name="T36" fmla="*/ 0 w 61"/>
                <a:gd name="T37" fmla="*/ 0 h 90"/>
                <a:gd name="T38" fmla="*/ 0 w 61"/>
                <a:gd name="T39" fmla="*/ 0 h 90"/>
                <a:gd name="T40" fmla="*/ 0 w 61"/>
                <a:gd name="T41" fmla="*/ 0 h 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1"/>
                <a:gd name="T64" fmla="*/ 0 h 90"/>
                <a:gd name="T65" fmla="*/ 61 w 61"/>
                <a:gd name="T66" fmla="*/ 90 h 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1" h="90">
                  <a:moveTo>
                    <a:pt x="26" y="90"/>
                  </a:moveTo>
                  <a:lnTo>
                    <a:pt x="29" y="89"/>
                  </a:lnTo>
                  <a:lnTo>
                    <a:pt x="32" y="84"/>
                  </a:lnTo>
                  <a:lnTo>
                    <a:pt x="36" y="77"/>
                  </a:lnTo>
                  <a:lnTo>
                    <a:pt x="44" y="57"/>
                  </a:lnTo>
                  <a:lnTo>
                    <a:pt x="57" y="14"/>
                  </a:lnTo>
                  <a:lnTo>
                    <a:pt x="61" y="0"/>
                  </a:lnTo>
                  <a:lnTo>
                    <a:pt x="42" y="0"/>
                  </a:lnTo>
                  <a:lnTo>
                    <a:pt x="27" y="3"/>
                  </a:lnTo>
                  <a:lnTo>
                    <a:pt x="16" y="10"/>
                  </a:lnTo>
                  <a:lnTo>
                    <a:pt x="8" y="19"/>
                  </a:lnTo>
                  <a:lnTo>
                    <a:pt x="3" y="29"/>
                  </a:lnTo>
                  <a:lnTo>
                    <a:pt x="0" y="42"/>
                  </a:lnTo>
                  <a:lnTo>
                    <a:pt x="0" y="54"/>
                  </a:lnTo>
                  <a:lnTo>
                    <a:pt x="2" y="65"/>
                  </a:lnTo>
                  <a:lnTo>
                    <a:pt x="6" y="75"/>
                  </a:lnTo>
                  <a:lnTo>
                    <a:pt x="11" y="83"/>
                  </a:lnTo>
                  <a:lnTo>
                    <a:pt x="18" y="89"/>
                  </a:lnTo>
                  <a:lnTo>
                    <a:pt x="26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2" name="Freeform 387"/>
            <p:cNvSpPr>
              <a:spLocks/>
            </p:cNvSpPr>
            <p:nvPr/>
          </p:nvSpPr>
          <p:spPr bwMode="auto">
            <a:xfrm>
              <a:off x="4251" y="2936"/>
              <a:ext cx="36" cy="29"/>
            </a:xfrm>
            <a:custGeom>
              <a:avLst/>
              <a:gdLst>
                <a:gd name="T0" fmla="*/ 0 w 88"/>
                <a:gd name="T1" fmla="*/ 0 h 66"/>
                <a:gd name="T2" fmla="*/ 0 w 88"/>
                <a:gd name="T3" fmla="*/ 0 h 66"/>
                <a:gd name="T4" fmla="*/ 0 w 88"/>
                <a:gd name="T5" fmla="*/ 0 h 66"/>
                <a:gd name="T6" fmla="*/ 0 w 88"/>
                <a:gd name="T7" fmla="*/ 0 h 66"/>
                <a:gd name="T8" fmla="*/ 0 w 88"/>
                <a:gd name="T9" fmla="*/ 0 h 66"/>
                <a:gd name="T10" fmla="*/ 0 w 88"/>
                <a:gd name="T11" fmla="*/ 0 h 66"/>
                <a:gd name="T12" fmla="*/ 0 w 88"/>
                <a:gd name="T13" fmla="*/ 0 h 66"/>
                <a:gd name="T14" fmla="*/ 0 w 88"/>
                <a:gd name="T15" fmla="*/ 0 h 66"/>
                <a:gd name="T16" fmla="*/ 0 w 88"/>
                <a:gd name="T17" fmla="*/ 0 h 66"/>
                <a:gd name="T18" fmla="*/ 0 w 88"/>
                <a:gd name="T19" fmla="*/ 0 h 66"/>
                <a:gd name="T20" fmla="*/ 0 w 88"/>
                <a:gd name="T21" fmla="*/ 0 h 66"/>
                <a:gd name="T22" fmla="*/ 0 w 88"/>
                <a:gd name="T23" fmla="*/ 0 h 66"/>
                <a:gd name="T24" fmla="*/ 0 w 88"/>
                <a:gd name="T25" fmla="*/ 0 h 66"/>
                <a:gd name="T26" fmla="*/ 0 w 88"/>
                <a:gd name="T27" fmla="*/ 0 h 66"/>
                <a:gd name="T28" fmla="*/ 0 w 88"/>
                <a:gd name="T29" fmla="*/ 0 h 66"/>
                <a:gd name="T30" fmla="*/ 0 w 88"/>
                <a:gd name="T31" fmla="*/ 0 h 66"/>
                <a:gd name="T32" fmla="*/ 0 w 88"/>
                <a:gd name="T33" fmla="*/ 0 h 66"/>
                <a:gd name="T34" fmla="*/ 0 w 88"/>
                <a:gd name="T35" fmla="*/ 0 h 66"/>
                <a:gd name="T36" fmla="*/ 0 w 88"/>
                <a:gd name="T37" fmla="*/ 0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66"/>
                <a:gd name="T59" fmla="*/ 88 w 88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66">
                  <a:moveTo>
                    <a:pt x="88" y="9"/>
                  </a:moveTo>
                  <a:lnTo>
                    <a:pt x="81" y="25"/>
                  </a:lnTo>
                  <a:lnTo>
                    <a:pt x="68" y="47"/>
                  </a:lnTo>
                  <a:lnTo>
                    <a:pt x="57" y="62"/>
                  </a:lnTo>
                  <a:lnTo>
                    <a:pt x="51" y="65"/>
                  </a:lnTo>
                  <a:lnTo>
                    <a:pt x="45" y="66"/>
                  </a:lnTo>
                  <a:lnTo>
                    <a:pt x="38" y="64"/>
                  </a:lnTo>
                  <a:lnTo>
                    <a:pt x="30" y="59"/>
                  </a:lnTo>
                  <a:lnTo>
                    <a:pt x="21" y="51"/>
                  </a:lnTo>
                  <a:lnTo>
                    <a:pt x="0" y="25"/>
                  </a:lnTo>
                  <a:lnTo>
                    <a:pt x="5" y="18"/>
                  </a:lnTo>
                  <a:lnTo>
                    <a:pt x="17" y="7"/>
                  </a:lnTo>
                  <a:lnTo>
                    <a:pt x="32" y="2"/>
                  </a:lnTo>
                  <a:lnTo>
                    <a:pt x="48" y="0"/>
                  </a:lnTo>
                  <a:lnTo>
                    <a:pt x="64" y="2"/>
                  </a:lnTo>
                  <a:lnTo>
                    <a:pt x="80" y="7"/>
                  </a:lnTo>
                  <a:lnTo>
                    <a:pt x="88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3" name="Freeform 388"/>
            <p:cNvSpPr>
              <a:spLocks/>
            </p:cNvSpPr>
            <p:nvPr/>
          </p:nvSpPr>
          <p:spPr bwMode="auto">
            <a:xfrm>
              <a:off x="4154" y="2804"/>
              <a:ext cx="39" cy="113"/>
            </a:xfrm>
            <a:custGeom>
              <a:avLst/>
              <a:gdLst>
                <a:gd name="T0" fmla="*/ 0 w 94"/>
                <a:gd name="T1" fmla="*/ 0 h 257"/>
                <a:gd name="T2" fmla="*/ 0 w 94"/>
                <a:gd name="T3" fmla="*/ 0 h 257"/>
                <a:gd name="T4" fmla="*/ 0 w 94"/>
                <a:gd name="T5" fmla="*/ 0 h 257"/>
                <a:gd name="T6" fmla="*/ 0 w 94"/>
                <a:gd name="T7" fmla="*/ 0 h 257"/>
                <a:gd name="T8" fmla="*/ 0 w 94"/>
                <a:gd name="T9" fmla="*/ 0 h 257"/>
                <a:gd name="T10" fmla="*/ 0 w 94"/>
                <a:gd name="T11" fmla="*/ 0 h 257"/>
                <a:gd name="T12" fmla="*/ 0 w 94"/>
                <a:gd name="T13" fmla="*/ 0 h 257"/>
                <a:gd name="T14" fmla="*/ 0 w 94"/>
                <a:gd name="T15" fmla="*/ 0 h 257"/>
                <a:gd name="T16" fmla="*/ 0 w 94"/>
                <a:gd name="T17" fmla="*/ 0 h 257"/>
                <a:gd name="T18" fmla="*/ 0 w 94"/>
                <a:gd name="T19" fmla="*/ 0 h 257"/>
                <a:gd name="T20" fmla="*/ 0 w 94"/>
                <a:gd name="T21" fmla="*/ 0 h 257"/>
                <a:gd name="T22" fmla="*/ 0 w 94"/>
                <a:gd name="T23" fmla="*/ 0 h 257"/>
                <a:gd name="T24" fmla="*/ 0 w 94"/>
                <a:gd name="T25" fmla="*/ 0 h 257"/>
                <a:gd name="T26" fmla="*/ 0 w 94"/>
                <a:gd name="T27" fmla="*/ 0 h 257"/>
                <a:gd name="T28" fmla="*/ 0 w 94"/>
                <a:gd name="T29" fmla="*/ 0 h 257"/>
                <a:gd name="T30" fmla="*/ 0 w 94"/>
                <a:gd name="T31" fmla="*/ 0 h 257"/>
                <a:gd name="T32" fmla="*/ 0 w 94"/>
                <a:gd name="T33" fmla="*/ 0 h 257"/>
                <a:gd name="T34" fmla="*/ 0 w 94"/>
                <a:gd name="T35" fmla="*/ 0 h 257"/>
                <a:gd name="T36" fmla="*/ 0 w 94"/>
                <a:gd name="T37" fmla="*/ 0 h 257"/>
                <a:gd name="T38" fmla="*/ 0 w 94"/>
                <a:gd name="T39" fmla="*/ 0 h 257"/>
                <a:gd name="T40" fmla="*/ 0 w 94"/>
                <a:gd name="T41" fmla="*/ 0 h 257"/>
                <a:gd name="T42" fmla="*/ 0 w 94"/>
                <a:gd name="T43" fmla="*/ 0 h 257"/>
                <a:gd name="T44" fmla="*/ 0 w 94"/>
                <a:gd name="T45" fmla="*/ 0 h 25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4"/>
                <a:gd name="T70" fmla="*/ 0 h 257"/>
                <a:gd name="T71" fmla="*/ 94 w 94"/>
                <a:gd name="T72" fmla="*/ 257 h 25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4" h="257">
                  <a:moveTo>
                    <a:pt x="46" y="142"/>
                  </a:moveTo>
                  <a:lnTo>
                    <a:pt x="45" y="151"/>
                  </a:lnTo>
                  <a:lnTo>
                    <a:pt x="42" y="162"/>
                  </a:lnTo>
                  <a:lnTo>
                    <a:pt x="33" y="186"/>
                  </a:lnTo>
                  <a:lnTo>
                    <a:pt x="11" y="235"/>
                  </a:lnTo>
                  <a:lnTo>
                    <a:pt x="0" y="257"/>
                  </a:lnTo>
                  <a:lnTo>
                    <a:pt x="11" y="254"/>
                  </a:lnTo>
                  <a:lnTo>
                    <a:pt x="33" y="248"/>
                  </a:lnTo>
                  <a:lnTo>
                    <a:pt x="72" y="235"/>
                  </a:lnTo>
                  <a:lnTo>
                    <a:pt x="85" y="222"/>
                  </a:lnTo>
                  <a:lnTo>
                    <a:pt x="93" y="204"/>
                  </a:lnTo>
                  <a:lnTo>
                    <a:pt x="94" y="191"/>
                  </a:lnTo>
                  <a:lnTo>
                    <a:pt x="92" y="181"/>
                  </a:lnTo>
                  <a:lnTo>
                    <a:pt x="89" y="166"/>
                  </a:lnTo>
                  <a:lnTo>
                    <a:pt x="77" y="128"/>
                  </a:lnTo>
                  <a:lnTo>
                    <a:pt x="46" y="43"/>
                  </a:lnTo>
                  <a:lnTo>
                    <a:pt x="29" y="0"/>
                  </a:lnTo>
                  <a:lnTo>
                    <a:pt x="29" y="3"/>
                  </a:lnTo>
                  <a:lnTo>
                    <a:pt x="31" y="20"/>
                  </a:lnTo>
                  <a:lnTo>
                    <a:pt x="38" y="77"/>
                  </a:lnTo>
                  <a:lnTo>
                    <a:pt x="45" y="134"/>
                  </a:lnTo>
                  <a:lnTo>
                    <a:pt x="46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4" name="Freeform 389"/>
            <p:cNvSpPr>
              <a:spLocks/>
            </p:cNvSpPr>
            <p:nvPr/>
          </p:nvSpPr>
          <p:spPr bwMode="auto">
            <a:xfrm>
              <a:off x="4137" y="2361"/>
              <a:ext cx="46" cy="420"/>
            </a:xfrm>
            <a:custGeom>
              <a:avLst/>
              <a:gdLst>
                <a:gd name="T0" fmla="*/ 0 w 112"/>
                <a:gd name="T1" fmla="*/ 0 h 955"/>
                <a:gd name="T2" fmla="*/ 0 w 112"/>
                <a:gd name="T3" fmla="*/ 0 h 955"/>
                <a:gd name="T4" fmla="*/ 0 w 112"/>
                <a:gd name="T5" fmla="*/ 0 h 955"/>
                <a:gd name="T6" fmla="*/ 0 w 112"/>
                <a:gd name="T7" fmla="*/ 0 h 955"/>
                <a:gd name="T8" fmla="*/ 0 w 112"/>
                <a:gd name="T9" fmla="*/ 0 h 955"/>
                <a:gd name="T10" fmla="*/ 0 w 112"/>
                <a:gd name="T11" fmla="*/ 0 h 955"/>
                <a:gd name="T12" fmla="*/ 0 w 112"/>
                <a:gd name="T13" fmla="*/ 0 h 955"/>
                <a:gd name="T14" fmla="*/ 0 w 112"/>
                <a:gd name="T15" fmla="*/ 0 h 955"/>
                <a:gd name="T16" fmla="*/ 0 w 112"/>
                <a:gd name="T17" fmla="*/ 0 h 955"/>
                <a:gd name="T18" fmla="*/ 0 w 112"/>
                <a:gd name="T19" fmla="*/ 0 h 955"/>
                <a:gd name="T20" fmla="*/ 0 w 112"/>
                <a:gd name="T21" fmla="*/ 0 h 955"/>
                <a:gd name="T22" fmla="*/ 0 w 112"/>
                <a:gd name="T23" fmla="*/ 0 h 9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2"/>
                <a:gd name="T37" fmla="*/ 0 h 955"/>
                <a:gd name="T38" fmla="*/ 112 w 112"/>
                <a:gd name="T39" fmla="*/ 955 h 95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2" h="955">
                  <a:moveTo>
                    <a:pt x="112" y="955"/>
                  </a:moveTo>
                  <a:lnTo>
                    <a:pt x="104" y="876"/>
                  </a:lnTo>
                  <a:lnTo>
                    <a:pt x="89" y="717"/>
                  </a:lnTo>
                  <a:lnTo>
                    <a:pt x="57" y="396"/>
                  </a:lnTo>
                  <a:lnTo>
                    <a:pt x="14" y="79"/>
                  </a:lnTo>
                  <a:lnTo>
                    <a:pt x="0" y="0"/>
                  </a:lnTo>
                  <a:lnTo>
                    <a:pt x="3" y="79"/>
                  </a:lnTo>
                  <a:lnTo>
                    <a:pt x="11" y="239"/>
                  </a:lnTo>
                  <a:lnTo>
                    <a:pt x="36" y="562"/>
                  </a:lnTo>
                  <a:lnTo>
                    <a:pt x="91" y="879"/>
                  </a:lnTo>
                  <a:lnTo>
                    <a:pt x="112" y="9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" name="Freeform 390"/>
            <p:cNvSpPr>
              <a:spLocks/>
            </p:cNvSpPr>
            <p:nvPr/>
          </p:nvSpPr>
          <p:spPr bwMode="auto">
            <a:xfrm>
              <a:off x="4173" y="2062"/>
              <a:ext cx="24" cy="32"/>
            </a:xfrm>
            <a:custGeom>
              <a:avLst/>
              <a:gdLst>
                <a:gd name="T0" fmla="*/ 0 w 57"/>
                <a:gd name="T1" fmla="*/ 0 h 74"/>
                <a:gd name="T2" fmla="*/ 0 w 57"/>
                <a:gd name="T3" fmla="*/ 0 h 74"/>
                <a:gd name="T4" fmla="*/ 0 w 57"/>
                <a:gd name="T5" fmla="*/ 0 h 74"/>
                <a:gd name="T6" fmla="*/ 0 w 57"/>
                <a:gd name="T7" fmla="*/ 0 h 74"/>
                <a:gd name="T8" fmla="*/ 0 w 57"/>
                <a:gd name="T9" fmla="*/ 0 h 74"/>
                <a:gd name="T10" fmla="*/ 0 w 57"/>
                <a:gd name="T11" fmla="*/ 0 h 74"/>
                <a:gd name="T12" fmla="*/ 0 w 57"/>
                <a:gd name="T13" fmla="*/ 0 h 74"/>
                <a:gd name="T14" fmla="*/ 0 w 57"/>
                <a:gd name="T15" fmla="*/ 0 h 74"/>
                <a:gd name="T16" fmla="*/ 0 w 57"/>
                <a:gd name="T17" fmla="*/ 0 h 74"/>
                <a:gd name="T18" fmla="*/ 0 w 57"/>
                <a:gd name="T19" fmla="*/ 0 h 74"/>
                <a:gd name="T20" fmla="*/ 0 w 57"/>
                <a:gd name="T21" fmla="*/ 0 h 74"/>
                <a:gd name="T22" fmla="*/ 0 w 57"/>
                <a:gd name="T23" fmla="*/ 0 h 74"/>
                <a:gd name="T24" fmla="*/ 0 w 57"/>
                <a:gd name="T25" fmla="*/ 0 h 74"/>
                <a:gd name="T26" fmla="*/ 0 w 57"/>
                <a:gd name="T27" fmla="*/ 0 h 74"/>
                <a:gd name="T28" fmla="*/ 0 w 57"/>
                <a:gd name="T29" fmla="*/ 0 h 74"/>
                <a:gd name="T30" fmla="*/ 0 w 57"/>
                <a:gd name="T31" fmla="*/ 0 h 74"/>
                <a:gd name="T32" fmla="*/ 0 w 57"/>
                <a:gd name="T33" fmla="*/ 0 h 74"/>
                <a:gd name="T34" fmla="*/ 0 w 57"/>
                <a:gd name="T35" fmla="*/ 0 h 74"/>
                <a:gd name="T36" fmla="*/ 0 w 57"/>
                <a:gd name="T37" fmla="*/ 0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"/>
                <a:gd name="T58" fmla="*/ 0 h 74"/>
                <a:gd name="T59" fmla="*/ 57 w 57"/>
                <a:gd name="T60" fmla="*/ 74 h 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" h="74">
                  <a:moveTo>
                    <a:pt x="3" y="41"/>
                  </a:moveTo>
                  <a:lnTo>
                    <a:pt x="6" y="48"/>
                  </a:lnTo>
                  <a:lnTo>
                    <a:pt x="11" y="53"/>
                  </a:lnTo>
                  <a:lnTo>
                    <a:pt x="22" y="62"/>
                  </a:lnTo>
                  <a:lnTo>
                    <a:pt x="34" y="68"/>
                  </a:lnTo>
                  <a:lnTo>
                    <a:pt x="53" y="74"/>
                  </a:lnTo>
                  <a:lnTo>
                    <a:pt x="57" y="74"/>
                  </a:lnTo>
                  <a:lnTo>
                    <a:pt x="56" y="73"/>
                  </a:lnTo>
                  <a:lnTo>
                    <a:pt x="50" y="63"/>
                  </a:lnTo>
                  <a:lnTo>
                    <a:pt x="31" y="29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3" y="14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" name="Freeform 391"/>
            <p:cNvSpPr>
              <a:spLocks/>
            </p:cNvSpPr>
            <p:nvPr/>
          </p:nvSpPr>
          <p:spPr bwMode="auto">
            <a:xfrm>
              <a:off x="4100" y="2112"/>
              <a:ext cx="25" cy="85"/>
            </a:xfrm>
            <a:custGeom>
              <a:avLst/>
              <a:gdLst>
                <a:gd name="T0" fmla="*/ 0 w 60"/>
                <a:gd name="T1" fmla="*/ 0 h 194"/>
                <a:gd name="T2" fmla="*/ 0 w 60"/>
                <a:gd name="T3" fmla="*/ 0 h 194"/>
                <a:gd name="T4" fmla="*/ 0 w 60"/>
                <a:gd name="T5" fmla="*/ 0 h 194"/>
                <a:gd name="T6" fmla="*/ 0 w 60"/>
                <a:gd name="T7" fmla="*/ 0 h 194"/>
                <a:gd name="T8" fmla="*/ 0 w 60"/>
                <a:gd name="T9" fmla="*/ 0 h 194"/>
                <a:gd name="T10" fmla="*/ 0 w 60"/>
                <a:gd name="T11" fmla="*/ 0 h 194"/>
                <a:gd name="T12" fmla="*/ 0 w 60"/>
                <a:gd name="T13" fmla="*/ 0 h 194"/>
                <a:gd name="T14" fmla="*/ 0 w 60"/>
                <a:gd name="T15" fmla="*/ 0 h 194"/>
                <a:gd name="T16" fmla="*/ 0 w 60"/>
                <a:gd name="T17" fmla="*/ 0 h 194"/>
                <a:gd name="T18" fmla="*/ 0 w 60"/>
                <a:gd name="T19" fmla="*/ 0 h 194"/>
                <a:gd name="T20" fmla="*/ 0 w 60"/>
                <a:gd name="T21" fmla="*/ 0 h 194"/>
                <a:gd name="T22" fmla="*/ 0 w 60"/>
                <a:gd name="T23" fmla="*/ 0 h 194"/>
                <a:gd name="T24" fmla="*/ 0 w 60"/>
                <a:gd name="T25" fmla="*/ 0 h 194"/>
                <a:gd name="T26" fmla="*/ 0 w 60"/>
                <a:gd name="T27" fmla="*/ 0 h 194"/>
                <a:gd name="T28" fmla="*/ 0 w 60"/>
                <a:gd name="T29" fmla="*/ 0 h 194"/>
                <a:gd name="T30" fmla="*/ 0 w 60"/>
                <a:gd name="T31" fmla="*/ 0 h 194"/>
                <a:gd name="T32" fmla="*/ 0 w 60"/>
                <a:gd name="T33" fmla="*/ 0 h 194"/>
                <a:gd name="T34" fmla="*/ 0 w 60"/>
                <a:gd name="T35" fmla="*/ 0 h 194"/>
                <a:gd name="T36" fmla="*/ 0 w 60"/>
                <a:gd name="T37" fmla="*/ 0 h 194"/>
                <a:gd name="T38" fmla="*/ 0 w 60"/>
                <a:gd name="T39" fmla="*/ 0 h 194"/>
                <a:gd name="T40" fmla="*/ 0 w 60"/>
                <a:gd name="T41" fmla="*/ 0 h 194"/>
                <a:gd name="T42" fmla="*/ 0 w 60"/>
                <a:gd name="T43" fmla="*/ 0 h 194"/>
                <a:gd name="T44" fmla="*/ 0 w 60"/>
                <a:gd name="T45" fmla="*/ 0 h 194"/>
                <a:gd name="T46" fmla="*/ 0 w 60"/>
                <a:gd name="T47" fmla="*/ 0 h 194"/>
                <a:gd name="T48" fmla="*/ 0 w 60"/>
                <a:gd name="T49" fmla="*/ 0 h 194"/>
                <a:gd name="T50" fmla="*/ 0 w 60"/>
                <a:gd name="T51" fmla="*/ 0 h 194"/>
                <a:gd name="T52" fmla="*/ 0 w 60"/>
                <a:gd name="T53" fmla="*/ 0 h 19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0"/>
                <a:gd name="T82" fmla="*/ 0 h 194"/>
                <a:gd name="T83" fmla="*/ 60 w 60"/>
                <a:gd name="T84" fmla="*/ 194 h 19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0" h="194">
                  <a:moveTo>
                    <a:pt x="28" y="92"/>
                  </a:moveTo>
                  <a:lnTo>
                    <a:pt x="18" y="101"/>
                  </a:lnTo>
                  <a:lnTo>
                    <a:pt x="6" y="118"/>
                  </a:lnTo>
                  <a:lnTo>
                    <a:pt x="0" y="135"/>
                  </a:lnTo>
                  <a:lnTo>
                    <a:pt x="1" y="151"/>
                  </a:lnTo>
                  <a:lnTo>
                    <a:pt x="6" y="168"/>
                  </a:lnTo>
                  <a:lnTo>
                    <a:pt x="16" y="185"/>
                  </a:lnTo>
                  <a:lnTo>
                    <a:pt x="24" y="194"/>
                  </a:lnTo>
                  <a:lnTo>
                    <a:pt x="22" y="187"/>
                  </a:lnTo>
                  <a:lnTo>
                    <a:pt x="25" y="170"/>
                  </a:lnTo>
                  <a:lnTo>
                    <a:pt x="30" y="154"/>
                  </a:lnTo>
                  <a:lnTo>
                    <a:pt x="46" y="121"/>
                  </a:lnTo>
                  <a:lnTo>
                    <a:pt x="60" y="99"/>
                  </a:lnTo>
                  <a:lnTo>
                    <a:pt x="54" y="94"/>
                  </a:lnTo>
                  <a:lnTo>
                    <a:pt x="43" y="79"/>
                  </a:lnTo>
                  <a:lnTo>
                    <a:pt x="28" y="43"/>
                  </a:lnTo>
                  <a:lnTo>
                    <a:pt x="28" y="25"/>
                  </a:lnTo>
                  <a:lnTo>
                    <a:pt x="34" y="8"/>
                  </a:lnTo>
                  <a:lnTo>
                    <a:pt x="41" y="0"/>
                  </a:lnTo>
                  <a:lnTo>
                    <a:pt x="29" y="5"/>
                  </a:lnTo>
                  <a:lnTo>
                    <a:pt x="11" y="18"/>
                  </a:lnTo>
                  <a:lnTo>
                    <a:pt x="3" y="32"/>
                  </a:lnTo>
                  <a:lnTo>
                    <a:pt x="3" y="49"/>
                  </a:lnTo>
                  <a:lnTo>
                    <a:pt x="8" y="67"/>
                  </a:lnTo>
                  <a:lnTo>
                    <a:pt x="19" y="84"/>
                  </a:lnTo>
                  <a:lnTo>
                    <a:pt x="28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7" name="Freeform 392"/>
            <p:cNvSpPr>
              <a:spLocks/>
            </p:cNvSpPr>
            <p:nvPr/>
          </p:nvSpPr>
          <p:spPr bwMode="auto">
            <a:xfrm>
              <a:off x="4126" y="1802"/>
              <a:ext cx="73" cy="75"/>
            </a:xfrm>
            <a:custGeom>
              <a:avLst/>
              <a:gdLst>
                <a:gd name="T0" fmla="*/ 0 w 181"/>
                <a:gd name="T1" fmla="*/ 0 h 170"/>
                <a:gd name="T2" fmla="*/ 0 w 181"/>
                <a:gd name="T3" fmla="*/ 0 h 170"/>
                <a:gd name="T4" fmla="*/ 0 w 181"/>
                <a:gd name="T5" fmla="*/ 0 h 170"/>
                <a:gd name="T6" fmla="*/ 0 w 181"/>
                <a:gd name="T7" fmla="*/ 0 h 170"/>
                <a:gd name="T8" fmla="*/ 0 w 181"/>
                <a:gd name="T9" fmla="*/ 0 h 170"/>
                <a:gd name="T10" fmla="*/ 0 w 181"/>
                <a:gd name="T11" fmla="*/ 0 h 170"/>
                <a:gd name="T12" fmla="*/ 0 w 181"/>
                <a:gd name="T13" fmla="*/ 0 h 170"/>
                <a:gd name="T14" fmla="*/ 0 w 181"/>
                <a:gd name="T15" fmla="*/ 0 h 170"/>
                <a:gd name="T16" fmla="*/ 0 w 181"/>
                <a:gd name="T17" fmla="*/ 0 h 170"/>
                <a:gd name="T18" fmla="*/ 0 w 181"/>
                <a:gd name="T19" fmla="*/ 0 h 170"/>
                <a:gd name="T20" fmla="*/ 0 w 181"/>
                <a:gd name="T21" fmla="*/ 0 h 170"/>
                <a:gd name="T22" fmla="*/ 0 w 181"/>
                <a:gd name="T23" fmla="*/ 0 h 170"/>
                <a:gd name="T24" fmla="*/ 0 w 181"/>
                <a:gd name="T25" fmla="*/ 0 h 170"/>
                <a:gd name="T26" fmla="*/ 0 w 181"/>
                <a:gd name="T27" fmla="*/ 0 h 170"/>
                <a:gd name="T28" fmla="*/ 0 w 181"/>
                <a:gd name="T29" fmla="*/ 0 h 1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1"/>
                <a:gd name="T46" fmla="*/ 0 h 170"/>
                <a:gd name="T47" fmla="*/ 181 w 181"/>
                <a:gd name="T48" fmla="*/ 170 h 1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1" h="170">
                  <a:moveTo>
                    <a:pt x="3" y="170"/>
                  </a:moveTo>
                  <a:lnTo>
                    <a:pt x="8" y="143"/>
                  </a:lnTo>
                  <a:lnTo>
                    <a:pt x="25" y="102"/>
                  </a:lnTo>
                  <a:lnTo>
                    <a:pt x="50" y="72"/>
                  </a:lnTo>
                  <a:lnTo>
                    <a:pt x="80" y="50"/>
                  </a:lnTo>
                  <a:lnTo>
                    <a:pt x="118" y="32"/>
                  </a:lnTo>
                  <a:lnTo>
                    <a:pt x="158" y="13"/>
                  </a:lnTo>
                  <a:lnTo>
                    <a:pt x="181" y="0"/>
                  </a:lnTo>
                  <a:lnTo>
                    <a:pt x="158" y="6"/>
                  </a:lnTo>
                  <a:lnTo>
                    <a:pt x="113" y="20"/>
                  </a:lnTo>
                  <a:lnTo>
                    <a:pt x="34" y="67"/>
                  </a:lnTo>
                  <a:lnTo>
                    <a:pt x="10" y="102"/>
                  </a:lnTo>
                  <a:lnTo>
                    <a:pt x="0" y="145"/>
                  </a:lnTo>
                  <a:lnTo>
                    <a:pt x="3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8" name="Freeform 393"/>
            <p:cNvSpPr>
              <a:spLocks/>
            </p:cNvSpPr>
            <p:nvPr/>
          </p:nvSpPr>
          <p:spPr bwMode="auto">
            <a:xfrm>
              <a:off x="3678" y="2202"/>
              <a:ext cx="105" cy="127"/>
            </a:xfrm>
            <a:custGeom>
              <a:avLst/>
              <a:gdLst>
                <a:gd name="T0" fmla="*/ 0 w 257"/>
                <a:gd name="T1" fmla="*/ 0 h 289"/>
                <a:gd name="T2" fmla="*/ 0 w 257"/>
                <a:gd name="T3" fmla="*/ 0 h 289"/>
                <a:gd name="T4" fmla="*/ 0 w 257"/>
                <a:gd name="T5" fmla="*/ 0 h 289"/>
                <a:gd name="T6" fmla="*/ 0 w 257"/>
                <a:gd name="T7" fmla="*/ 0 h 289"/>
                <a:gd name="T8" fmla="*/ 0 w 257"/>
                <a:gd name="T9" fmla="*/ 0 h 289"/>
                <a:gd name="T10" fmla="*/ 0 w 257"/>
                <a:gd name="T11" fmla="*/ 0 h 289"/>
                <a:gd name="T12" fmla="*/ 0 w 257"/>
                <a:gd name="T13" fmla="*/ 0 h 289"/>
                <a:gd name="T14" fmla="*/ 0 w 257"/>
                <a:gd name="T15" fmla="*/ 0 h 289"/>
                <a:gd name="T16" fmla="*/ 0 w 257"/>
                <a:gd name="T17" fmla="*/ 0 h 289"/>
                <a:gd name="T18" fmla="*/ 0 w 257"/>
                <a:gd name="T19" fmla="*/ 0 h 289"/>
                <a:gd name="T20" fmla="*/ 0 w 257"/>
                <a:gd name="T21" fmla="*/ 0 h 289"/>
                <a:gd name="T22" fmla="*/ 0 w 257"/>
                <a:gd name="T23" fmla="*/ 0 h 289"/>
                <a:gd name="T24" fmla="*/ 0 w 257"/>
                <a:gd name="T25" fmla="*/ 0 h 289"/>
                <a:gd name="T26" fmla="*/ 0 w 257"/>
                <a:gd name="T27" fmla="*/ 0 h 289"/>
                <a:gd name="T28" fmla="*/ 0 w 257"/>
                <a:gd name="T29" fmla="*/ 0 h 289"/>
                <a:gd name="T30" fmla="*/ 0 w 257"/>
                <a:gd name="T31" fmla="*/ 0 h 289"/>
                <a:gd name="T32" fmla="*/ 0 w 257"/>
                <a:gd name="T33" fmla="*/ 0 h 289"/>
                <a:gd name="T34" fmla="*/ 0 w 257"/>
                <a:gd name="T35" fmla="*/ 0 h 289"/>
                <a:gd name="T36" fmla="*/ 0 w 257"/>
                <a:gd name="T37" fmla="*/ 0 h 289"/>
                <a:gd name="T38" fmla="*/ 0 w 257"/>
                <a:gd name="T39" fmla="*/ 0 h 289"/>
                <a:gd name="T40" fmla="*/ 0 w 257"/>
                <a:gd name="T41" fmla="*/ 0 h 289"/>
                <a:gd name="T42" fmla="*/ 0 w 257"/>
                <a:gd name="T43" fmla="*/ 0 h 289"/>
                <a:gd name="T44" fmla="*/ 0 w 257"/>
                <a:gd name="T45" fmla="*/ 0 h 289"/>
                <a:gd name="T46" fmla="*/ 0 w 257"/>
                <a:gd name="T47" fmla="*/ 0 h 289"/>
                <a:gd name="T48" fmla="*/ 0 w 257"/>
                <a:gd name="T49" fmla="*/ 0 h 289"/>
                <a:gd name="T50" fmla="*/ 0 w 257"/>
                <a:gd name="T51" fmla="*/ 0 h 289"/>
                <a:gd name="T52" fmla="*/ 0 w 257"/>
                <a:gd name="T53" fmla="*/ 0 h 289"/>
                <a:gd name="T54" fmla="*/ 0 w 257"/>
                <a:gd name="T55" fmla="*/ 0 h 289"/>
                <a:gd name="T56" fmla="*/ 0 w 257"/>
                <a:gd name="T57" fmla="*/ 0 h 289"/>
                <a:gd name="T58" fmla="*/ 0 w 257"/>
                <a:gd name="T59" fmla="*/ 0 h 289"/>
                <a:gd name="T60" fmla="*/ 0 w 257"/>
                <a:gd name="T61" fmla="*/ 0 h 289"/>
                <a:gd name="T62" fmla="*/ 0 w 257"/>
                <a:gd name="T63" fmla="*/ 0 h 289"/>
                <a:gd name="T64" fmla="*/ 0 w 257"/>
                <a:gd name="T65" fmla="*/ 0 h 289"/>
                <a:gd name="T66" fmla="*/ 0 w 257"/>
                <a:gd name="T67" fmla="*/ 0 h 289"/>
                <a:gd name="T68" fmla="*/ 0 w 257"/>
                <a:gd name="T69" fmla="*/ 0 h 289"/>
                <a:gd name="T70" fmla="*/ 0 w 257"/>
                <a:gd name="T71" fmla="*/ 0 h 28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7"/>
                <a:gd name="T109" fmla="*/ 0 h 289"/>
                <a:gd name="T110" fmla="*/ 257 w 257"/>
                <a:gd name="T111" fmla="*/ 289 h 28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7" h="289">
                  <a:moveTo>
                    <a:pt x="0" y="284"/>
                  </a:moveTo>
                  <a:lnTo>
                    <a:pt x="0" y="287"/>
                  </a:lnTo>
                  <a:lnTo>
                    <a:pt x="2" y="289"/>
                  </a:lnTo>
                  <a:lnTo>
                    <a:pt x="4" y="289"/>
                  </a:lnTo>
                  <a:lnTo>
                    <a:pt x="8" y="287"/>
                  </a:lnTo>
                  <a:lnTo>
                    <a:pt x="12" y="284"/>
                  </a:lnTo>
                  <a:lnTo>
                    <a:pt x="23" y="276"/>
                  </a:lnTo>
                  <a:lnTo>
                    <a:pt x="49" y="250"/>
                  </a:lnTo>
                  <a:lnTo>
                    <a:pt x="101" y="191"/>
                  </a:lnTo>
                  <a:lnTo>
                    <a:pt x="116" y="174"/>
                  </a:lnTo>
                  <a:lnTo>
                    <a:pt x="127" y="164"/>
                  </a:lnTo>
                  <a:lnTo>
                    <a:pt x="150" y="142"/>
                  </a:lnTo>
                  <a:lnTo>
                    <a:pt x="196" y="97"/>
                  </a:lnTo>
                  <a:lnTo>
                    <a:pt x="242" y="52"/>
                  </a:lnTo>
                  <a:lnTo>
                    <a:pt x="254" y="41"/>
                  </a:lnTo>
                  <a:lnTo>
                    <a:pt x="254" y="38"/>
                  </a:lnTo>
                  <a:lnTo>
                    <a:pt x="255" y="32"/>
                  </a:lnTo>
                  <a:lnTo>
                    <a:pt x="256" y="19"/>
                  </a:lnTo>
                  <a:lnTo>
                    <a:pt x="256" y="4"/>
                  </a:lnTo>
                  <a:lnTo>
                    <a:pt x="257" y="0"/>
                  </a:lnTo>
                  <a:lnTo>
                    <a:pt x="252" y="13"/>
                  </a:lnTo>
                  <a:lnTo>
                    <a:pt x="239" y="36"/>
                  </a:lnTo>
                  <a:lnTo>
                    <a:pt x="218" y="60"/>
                  </a:lnTo>
                  <a:lnTo>
                    <a:pt x="172" y="107"/>
                  </a:lnTo>
                  <a:lnTo>
                    <a:pt x="140" y="136"/>
                  </a:lnTo>
                  <a:lnTo>
                    <a:pt x="138" y="136"/>
                  </a:lnTo>
                  <a:lnTo>
                    <a:pt x="135" y="135"/>
                  </a:lnTo>
                  <a:lnTo>
                    <a:pt x="129" y="134"/>
                  </a:lnTo>
                  <a:lnTo>
                    <a:pt x="123" y="132"/>
                  </a:lnTo>
                  <a:lnTo>
                    <a:pt x="122" y="131"/>
                  </a:lnTo>
                  <a:lnTo>
                    <a:pt x="115" y="148"/>
                  </a:lnTo>
                  <a:lnTo>
                    <a:pt x="99" y="177"/>
                  </a:lnTo>
                  <a:lnTo>
                    <a:pt x="78" y="203"/>
                  </a:lnTo>
                  <a:lnTo>
                    <a:pt x="33" y="25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Freeform 394"/>
            <p:cNvSpPr>
              <a:spLocks/>
            </p:cNvSpPr>
            <p:nvPr/>
          </p:nvSpPr>
          <p:spPr bwMode="auto">
            <a:xfrm>
              <a:off x="3690" y="2293"/>
              <a:ext cx="9" cy="14"/>
            </a:xfrm>
            <a:custGeom>
              <a:avLst/>
              <a:gdLst>
                <a:gd name="T0" fmla="*/ 0 w 24"/>
                <a:gd name="T1" fmla="*/ 0 h 34"/>
                <a:gd name="T2" fmla="*/ 0 w 24"/>
                <a:gd name="T3" fmla="*/ 0 h 34"/>
                <a:gd name="T4" fmla="*/ 0 w 24"/>
                <a:gd name="T5" fmla="*/ 0 h 34"/>
                <a:gd name="T6" fmla="*/ 0 w 24"/>
                <a:gd name="T7" fmla="*/ 0 h 34"/>
                <a:gd name="T8" fmla="*/ 0 w 24"/>
                <a:gd name="T9" fmla="*/ 0 h 34"/>
                <a:gd name="T10" fmla="*/ 0 w 24"/>
                <a:gd name="T11" fmla="*/ 0 h 34"/>
                <a:gd name="T12" fmla="*/ 0 w 24"/>
                <a:gd name="T13" fmla="*/ 0 h 34"/>
                <a:gd name="T14" fmla="*/ 0 w 24"/>
                <a:gd name="T15" fmla="*/ 0 h 34"/>
                <a:gd name="T16" fmla="*/ 0 w 24"/>
                <a:gd name="T17" fmla="*/ 0 h 34"/>
                <a:gd name="T18" fmla="*/ 0 w 24"/>
                <a:gd name="T19" fmla="*/ 0 h 34"/>
                <a:gd name="T20" fmla="*/ 0 w 24"/>
                <a:gd name="T21" fmla="*/ 0 h 34"/>
                <a:gd name="T22" fmla="*/ 0 w 24"/>
                <a:gd name="T23" fmla="*/ 0 h 34"/>
                <a:gd name="T24" fmla="*/ 0 w 24"/>
                <a:gd name="T25" fmla="*/ 0 h 34"/>
                <a:gd name="T26" fmla="*/ 0 w 24"/>
                <a:gd name="T27" fmla="*/ 0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"/>
                <a:gd name="T43" fmla="*/ 0 h 34"/>
                <a:gd name="T44" fmla="*/ 24 w 24"/>
                <a:gd name="T45" fmla="*/ 34 h 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" h="34">
                  <a:moveTo>
                    <a:pt x="24" y="34"/>
                  </a:moveTo>
                  <a:lnTo>
                    <a:pt x="24" y="31"/>
                  </a:lnTo>
                  <a:lnTo>
                    <a:pt x="24" y="19"/>
                  </a:lnTo>
                  <a:lnTo>
                    <a:pt x="24" y="11"/>
                  </a:lnTo>
                  <a:lnTo>
                    <a:pt x="24" y="10"/>
                  </a:lnTo>
                  <a:lnTo>
                    <a:pt x="20" y="9"/>
                  </a:lnTo>
                  <a:lnTo>
                    <a:pt x="9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6"/>
                  </a:lnTo>
                  <a:lnTo>
                    <a:pt x="14" y="21"/>
                  </a:lnTo>
                  <a:lnTo>
                    <a:pt x="23" y="34"/>
                  </a:lnTo>
                  <a:lnTo>
                    <a:pt x="2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0" name="Freeform 395"/>
            <p:cNvSpPr>
              <a:spLocks/>
            </p:cNvSpPr>
            <p:nvPr/>
          </p:nvSpPr>
          <p:spPr bwMode="auto">
            <a:xfrm>
              <a:off x="5083" y="2259"/>
              <a:ext cx="26" cy="34"/>
            </a:xfrm>
            <a:custGeom>
              <a:avLst/>
              <a:gdLst>
                <a:gd name="T0" fmla="*/ 0 w 64"/>
                <a:gd name="T1" fmla="*/ 0 h 78"/>
                <a:gd name="T2" fmla="*/ 0 w 64"/>
                <a:gd name="T3" fmla="*/ 0 h 78"/>
                <a:gd name="T4" fmla="*/ 0 w 64"/>
                <a:gd name="T5" fmla="*/ 0 h 78"/>
                <a:gd name="T6" fmla="*/ 0 w 64"/>
                <a:gd name="T7" fmla="*/ 0 h 78"/>
                <a:gd name="T8" fmla="*/ 0 w 64"/>
                <a:gd name="T9" fmla="*/ 0 h 78"/>
                <a:gd name="T10" fmla="*/ 0 w 64"/>
                <a:gd name="T11" fmla="*/ 0 h 78"/>
                <a:gd name="T12" fmla="*/ 0 w 64"/>
                <a:gd name="T13" fmla="*/ 0 h 78"/>
                <a:gd name="T14" fmla="*/ 0 w 64"/>
                <a:gd name="T15" fmla="*/ 0 h 78"/>
                <a:gd name="T16" fmla="*/ 0 w 64"/>
                <a:gd name="T17" fmla="*/ 0 h 78"/>
                <a:gd name="T18" fmla="*/ 0 w 64"/>
                <a:gd name="T19" fmla="*/ 0 h 78"/>
                <a:gd name="T20" fmla="*/ 0 w 64"/>
                <a:gd name="T21" fmla="*/ 0 h 78"/>
                <a:gd name="T22" fmla="*/ 0 w 64"/>
                <a:gd name="T23" fmla="*/ 0 h 78"/>
                <a:gd name="T24" fmla="*/ 0 w 64"/>
                <a:gd name="T25" fmla="*/ 0 h 78"/>
                <a:gd name="T26" fmla="*/ 0 w 64"/>
                <a:gd name="T27" fmla="*/ 0 h 78"/>
                <a:gd name="T28" fmla="*/ 0 w 64"/>
                <a:gd name="T29" fmla="*/ 0 h 78"/>
                <a:gd name="T30" fmla="*/ 0 w 64"/>
                <a:gd name="T31" fmla="*/ 0 h 78"/>
                <a:gd name="T32" fmla="*/ 0 w 64"/>
                <a:gd name="T33" fmla="*/ 0 h 78"/>
                <a:gd name="T34" fmla="*/ 0 w 64"/>
                <a:gd name="T35" fmla="*/ 0 h 78"/>
                <a:gd name="T36" fmla="*/ 0 w 64"/>
                <a:gd name="T37" fmla="*/ 0 h 78"/>
                <a:gd name="T38" fmla="*/ 0 w 64"/>
                <a:gd name="T39" fmla="*/ 0 h 78"/>
                <a:gd name="T40" fmla="*/ 0 w 64"/>
                <a:gd name="T41" fmla="*/ 0 h 78"/>
                <a:gd name="T42" fmla="*/ 0 w 64"/>
                <a:gd name="T43" fmla="*/ 0 h 78"/>
                <a:gd name="T44" fmla="*/ 0 w 64"/>
                <a:gd name="T45" fmla="*/ 0 h 78"/>
                <a:gd name="T46" fmla="*/ 0 w 64"/>
                <a:gd name="T47" fmla="*/ 0 h 78"/>
                <a:gd name="T48" fmla="*/ 0 w 64"/>
                <a:gd name="T49" fmla="*/ 0 h 78"/>
                <a:gd name="T50" fmla="*/ 0 w 64"/>
                <a:gd name="T51" fmla="*/ 0 h 78"/>
                <a:gd name="T52" fmla="*/ 0 w 64"/>
                <a:gd name="T53" fmla="*/ 0 h 78"/>
                <a:gd name="T54" fmla="*/ 0 w 64"/>
                <a:gd name="T55" fmla="*/ 0 h 78"/>
                <a:gd name="T56" fmla="*/ 0 w 64"/>
                <a:gd name="T57" fmla="*/ 0 h 78"/>
                <a:gd name="T58" fmla="*/ 0 w 64"/>
                <a:gd name="T59" fmla="*/ 0 h 78"/>
                <a:gd name="T60" fmla="*/ 0 w 64"/>
                <a:gd name="T61" fmla="*/ 0 h 78"/>
                <a:gd name="T62" fmla="*/ 0 w 64"/>
                <a:gd name="T63" fmla="*/ 0 h 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4"/>
                <a:gd name="T97" fmla="*/ 0 h 78"/>
                <a:gd name="T98" fmla="*/ 64 w 64"/>
                <a:gd name="T99" fmla="*/ 78 h 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4" h="78">
                  <a:moveTo>
                    <a:pt x="0" y="30"/>
                  </a:moveTo>
                  <a:lnTo>
                    <a:pt x="2" y="28"/>
                  </a:lnTo>
                  <a:lnTo>
                    <a:pt x="11" y="24"/>
                  </a:lnTo>
                  <a:lnTo>
                    <a:pt x="17" y="21"/>
                  </a:lnTo>
                  <a:lnTo>
                    <a:pt x="18" y="20"/>
                  </a:lnTo>
                  <a:lnTo>
                    <a:pt x="20" y="26"/>
                  </a:lnTo>
                  <a:lnTo>
                    <a:pt x="29" y="44"/>
                  </a:lnTo>
                  <a:lnTo>
                    <a:pt x="41" y="60"/>
                  </a:lnTo>
                  <a:lnTo>
                    <a:pt x="44" y="62"/>
                  </a:lnTo>
                  <a:lnTo>
                    <a:pt x="46" y="64"/>
                  </a:lnTo>
                  <a:lnTo>
                    <a:pt x="50" y="68"/>
                  </a:lnTo>
                  <a:lnTo>
                    <a:pt x="58" y="75"/>
                  </a:lnTo>
                  <a:lnTo>
                    <a:pt x="63" y="78"/>
                  </a:lnTo>
                  <a:lnTo>
                    <a:pt x="64" y="78"/>
                  </a:lnTo>
                  <a:lnTo>
                    <a:pt x="59" y="71"/>
                  </a:lnTo>
                  <a:lnTo>
                    <a:pt x="45" y="49"/>
                  </a:lnTo>
                  <a:lnTo>
                    <a:pt x="34" y="32"/>
                  </a:lnTo>
                  <a:lnTo>
                    <a:pt x="34" y="31"/>
                  </a:lnTo>
                  <a:lnTo>
                    <a:pt x="34" y="28"/>
                  </a:lnTo>
                  <a:lnTo>
                    <a:pt x="36" y="21"/>
                  </a:lnTo>
                  <a:lnTo>
                    <a:pt x="37" y="15"/>
                  </a:lnTo>
                  <a:lnTo>
                    <a:pt x="38" y="14"/>
                  </a:lnTo>
                  <a:lnTo>
                    <a:pt x="34" y="12"/>
                  </a:lnTo>
                  <a:lnTo>
                    <a:pt x="24" y="6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3" y="5"/>
                  </a:lnTo>
                  <a:lnTo>
                    <a:pt x="6" y="19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1" name="Freeform 396"/>
            <p:cNvSpPr>
              <a:spLocks/>
            </p:cNvSpPr>
            <p:nvPr/>
          </p:nvSpPr>
          <p:spPr bwMode="auto">
            <a:xfrm>
              <a:off x="4403" y="683"/>
              <a:ext cx="81" cy="108"/>
            </a:xfrm>
            <a:custGeom>
              <a:avLst/>
              <a:gdLst>
                <a:gd name="T0" fmla="*/ 0 w 198"/>
                <a:gd name="T1" fmla="*/ 0 h 246"/>
                <a:gd name="T2" fmla="*/ 0 w 198"/>
                <a:gd name="T3" fmla="*/ 0 h 246"/>
                <a:gd name="T4" fmla="*/ 0 w 198"/>
                <a:gd name="T5" fmla="*/ 0 h 246"/>
                <a:gd name="T6" fmla="*/ 0 w 198"/>
                <a:gd name="T7" fmla="*/ 0 h 246"/>
                <a:gd name="T8" fmla="*/ 0 w 198"/>
                <a:gd name="T9" fmla="*/ 0 h 246"/>
                <a:gd name="T10" fmla="*/ 0 w 198"/>
                <a:gd name="T11" fmla="*/ 0 h 246"/>
                <a:gd name="T12" fmla="*/ 0 w 198"/>
                <a:gd name="T13" fmla="*/ 0 h 246"/>
                <a:gd name="T14" fmla="*/ 0 w 198"/>
                <a:gd name="T15" fmla="*/ 0 h 246"/>
                <a:gd name="T16" fmla="*/ 0 w 198"/>
                <a:gd name="T17" fmla="*/ 0 h 246"/>
                <a:gd name="T18" fmla="*/ 0 w 198"/>
                <a:gd name="T19" fmla="*/ 0 h 246"/>
                <a:gd name="T20" fmla="*/ 0 w 198"/>
                <a:gd name="T21" fmla="*/ 0 h 246"/>
                <a:gd name="T22" fmla="*/ 0 w 198"/>
                <a:gd name="T23" fmla="*/ 0 h 246"/>
                <a:gd name="T24" fmla="*/ 0 w 198"/>
                <a:gd name="T25" fmla="*/ 0 h 246"/>
                <a:gd name="T26" fmla="*/ 0 w 198"/>
                <a:gd name="T27" fmla="*/ 0 h 246"/>
                <a:gd name="T28" fmla="*/ 0 w 198"/>
                <a:gd name="T29" fmla="*/ 0 h 246"/>
                <a:gd name="T30" fmla="*/ 0 w 198"/>
                <a:gd name="T31" fmla="*/ 0 h 246"/>
                <a:gd name="T32" fmla="*/ 0 w 198"/>
                <a:gd name="T33" fmla="*/ 0 h 246"/>
                <a:gd name="T34" fmla="*/ 0 w 198"/>
                <a:gd name="T35" fmla="*/ 0 h 246"/>
                <a:gd name="T36" fmla="*/ 0 w 198"/>
                <a:gd name="T37" fmla="*/ 0 h 246"/>
                <a:gd name="T38" fmla="*/ 0 w 198"/>
                <a:gd name="T39" fmla="*/ 0 h 246"/>
                <a:gd name="T40" fmla="*/ 0 w 198"/>
                <a:gd name="T41" fmla="*/ 0 h 246"/>
                <a:gd name="T42" fmla="*/ 0 w 198"/>
                <a:gd name="T43" fmla="*/ 0 h 246"/>
                <a:gd name="T44" fmla="*/ 0 w 198"/>
                <a:gd name="T45" fmla="*/ 0 h 246"/>
                <a:gd name="T46" fmla="*/ 0 w 198"/>
                <a:gd name="T47" fmla="*/ 0 h 246"/>
                <a:gd name="T48" fmla="*/ 0 w 198"/>
                <a:gd name="T49" fmla="*/ 0 h 246"/>
                <a:gd name="T50" fmla="*/ 0 w 198"/>
                <a:gd name="T51" fmla="*/ 0 h 246"/>
                <a:gd name="T52" fmla="*/ 0 w 198"/>
                <a:gd name="T53" fmla="*/ 0 h 246"/>
                <a:gd name="T54" fmla="*/ 0 w 198"/>
                <a:gd name="T55" fmla="*/ 0 h 246"/>
                <a:gd name="T56" fmla="*/ 0 w 198"/>
                <a:gd name="T57" fmla="*/ 0 h 246"/>
                <a:gd name="T58" fmla="*/ 0 w 198"/>
                <a:gd name="T59" fmla="*/ 0 h 246"/>
                <a:gd name="T60" fmla="*/ 0 w 198"/>
                <a:gd name="T61" fmla="*/ 0 h 246"/>
                <a:gd name="T62" fmla="*/ 0 w 198"/>
                <a:gd name="T63" fmla="*/ 0 h 246"/>
                <a:gd name="T64" fmla="*/ 0 w 198"/>
                <a:gd name="T65" fmla="*/ 0 h 246"/>
                <a:gd name="T66" fmla="*/ 0 w 198"/>
                <a:gd name="T67" fmla="*/ 0 h 246"/>
                <a:gd name="T68" fmla="*/ 0 w 198"/>
                <a:gd name="T69" fmla="*/ 0 h 246"/>
                <a:gd name="T70" fmla="*/ 0 w 198"/>
                <a:gd name="T71" fmla="*/ 0 h 246"/>
                <a:gd name="T72" fmla="*/ 0 w 198"/>
                <a:gd name="T73" fmla="*/ 0 h 246"/>
                <a:gd name="T74" fmla="*/ 0 w 198"/>
                <a:gd name="T75" fmla="*/ 0 h 246"/>
                <a:gd name="T76" fmla="*/ 0 w 198"/>
                <a:gd name="T77" fmla="*/ 0 h 2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8"/>
                <a:gd name="T118" fmla="*/ 0 h 246"/>
                <a:gd name="T119" fmla="*/ 198 w 198"/>
                <a:gd name="T120" fmla="*/ 246 h 2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8" h="246">
                  <a:moveTo>
                    <a:pt x="84" y="0"/>
                  </a:moveTo>
                  <a:lnTo>
                    <a:pt x="91" y="9"/>
                  </a:lnTo>
                  <a:lnTo>
                    <a:pt x="108" y="26"/>
                  </a:lnTo>
                  <a:lnTo>
                    <a:pt x="125" y="39"/>
                  </a:lnTo>
                  <a:lnTo>
                    <a:pt x="143" y="46"/>
                  </a:lnTo>
                  <a:lnTo>
                    <a:pt x="152" y="46"/>
                  </a:lnTo>
                  <a:lnTo>
                    <a:pt x="161" y="44"/>
                  </a:lnTo>
                  <a:lnTo>
                    <a:pt x="169" y="39"/>
                  </a:lnTo>
                  <a:lnTo>
                    <a:pt x="178" y="29"/>
                  </a:lnTo>
                  <a:lnTo>
                    <a:pt x="186" y="17"/>
                  </a:lnTo>
                  <a:lnTo>
                    <a:pt x="188" y="37"/>
                  </a:lnTo>
                  <a:lnTo>
                    <a:pt x="191" y="74"/>
                  </a:lnTo>
                  <a:lnTo>
                    <a:pt x="196" y="150"/>
                  </a:lnTo>
                  <a:lnTo>
                    <a:pt x="197" y="227"/>
                  </a:lnTo>
                  <a:lnTo>
                    <a:pt x="198" y="246"/>
                  </a:lnTo>
                  <a:lnTo>
                    <a:pt x="192" y="232"/>
                  </a:lnTo>
                  <a:lnTo>
                    <a:pt x="183" y="203"/>
                  </a:lnTo>
                  <a:lnTo>
                    <a:pt x="168" y="141"/>
                  </a:lnTo>
                  <a:lnTo>
                    <a:pt x="144" y="84"/>
                  </a:lnTo>
                  <a:lnTo>
                    <a:pt x="135" y="71"/>
                  </a:lnTo>
                  <a:lnTo>
                    <a:pt x="131" y="69"/>
                  </a:lnTo>
                  <a:lnTo>
                    <a:pt x="125" y="65"/>
                  </a:lnTo>
                  <a:lnTo>
                    <a:pt x="113" y="57"/>
                  </a:lnTo>
                  <a:lnTo>
                    <a:pt x="101" y="49"/>
                  </a:lnTo>
                  <a:lnTo>
                    <a:pt x="97" y="47"/>
                  </a:lnTo>
                  <a:lnTo>
                    <a:pt x="90" y="39"/>
                  </a:lnTo>
                  <a:lnTo>
                    <a:pt x="77" y="26"/>
                  </a:lnTo>
                  <a:lnTo>
                    <a:pt x="63" y="19"/>
                  </a:lnTo>
                  <a:lnTo>
                    <a:pt x="47" y="15"/>
                  </a:lnTo>
                  <a:lnTo>
                    <a:pt x="30" y="12"/>
                  </a:lnTo>
                  <a:lnTo>
                    <a:pt x="10" y="10"/>
                  </a:lnTo>
                  <a:lnTo>
                    <a:pt x="0" y="8"/>
                  </a:lnTo>
                  <a:lnTo>
                    <a:pt x="7" y="8"/>
                  </a:lnTo>
                  <a:lnTo>
                    <a:pt x="21" y="7"/>
                  </a:lnTo>
                  <a:lnTo>
                    <a:pt x="50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Freeform 397"/>
            <p:cNvSpPr>
              <a:spLocks/>
            </p:cNvSpPr>
            <p:nvPr/>
          </p:nvSpPr>
          <p:spPr bwMode="auto">
            <a:xfrm>
              <a:off x="4306" y="695"/>
              <a:ext cx="50" cy="12"/>
            </a:xfrm>
            <a:custGeom>
              <a:avLst/>
              <a:gdLst>
                <a:gd name="T0" fmla="*/ 0 w 122"/>
                <a:gd name="T1" fmla="*/ 0 h 30"/>
                <a:gd name="T2" fmla="*/ 0 w 122"/>
                <a:gd name="T3" fmla="*/ 0 h 30"/>
                <a:gd name="T4" fmla="*/ 0 w 122"/>
                <a:gd name="T5" fmla="*/ 0 h 30"/>
                <a:gd name="T6" fmla="*/ 0 w 122"/>
                <a:gd name="T7" fmla="*/ 0 h 30"/>
                <a:gd name="T8" fmla="*/ 0 w 122"/>
                <a:gd name="T9" fmla="*/ 0 h 30"/>
                <a:gd name="T10" fmla="*/ 0 w 122"/>
                <a:gd name="T11" fmla="*/ 0 h 30"/>
                <a:gd name="T12" fmla="*/ 0 w 122"/>
                <a:gd name="T13" fmla="*/ 0 h 30"/>
                <a:gd name="T14" fmla="*/ 0 w 122"/>
                <a:gd name="T15" fmla="*/ 0 h 30"/>
                <a:gd name="T16" fmla="*/ 0 w 122"/>
                <a:gd name="T17" fmla="*/ 0 h 30"/>
                <a:gd name="T18" fmla="*/ 0 w 122"/>
                <a:gd name="T19" fmla="*/ 0 h 30"/>
                <a:gd name="T20" fmla="*/ 0 w 122"/>
                <a:gd name="T21" fmla="*/ 0 h 30"/>
                <a:gd name="T22" fmla="*/ 0 w 122"/>
                <a:gd name="T23" fmla="*/ 0 h 30"/>
                <a:gd name="T24" fmla="*/ 0 w 122"/>
                <a:gd name="T25" fmla="*/ 0 h 30"/>
                <a:gd name="T26" fmla="*/ 0 w 122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30"/>
                <a:gd name="T44" fmla="*/ 122 w 122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30">
                  <a:moveTo>
                    <a:pt x="122" y="14"/>
                  </a:moveTo>
                  <a:lnTo>
                    <a:pt x="111" y="16"/>
                  </a:lnTo>
                  <a:lnTo>
                    <a:pt x="91" y="18"/>
                  </a:lnTo>
                  <a:lnTo>
                    <a:pt x="51" y="24"/>
                  </a:lnTo>
                  <a:lnTo>
                    <a:pt x="10" y="29"/>
                  </a:lnTo>
                  <a:lnTo>
                    <a:pt x="0" y="30"/>
                  </a:lnTo>
                  <a:lnTo>
                    <a:pt x="10" y="20"/>
                  </a:lnTo>
                  <a:lnTo>
                    <a:pt x="32" y="6"/>
                  </a:lnTo>
                  <a:lnTo>
                    <a:pt x="54" y="0"/>
                  </a:lnTo>
                  <a:lnTo>
                    <a:pt x="74" y="0"/>
                  </a:lnTo>
                  <a:lnTo>
                    <a:pt x="94" y="4"/>
                  </a:lnTo>
                  <a:lnTo>
                    <a:pt x="113" y="11"/>
                  </a:lnTo>
                  <a:lnTo>
                    <a:pt x="12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398"/>
            <p:cNvSpPr>
              <a:spLocks/>
            </p:cNvSpPr>
            <p:nvPr/>
          </p:nvSpPr>
          <p:spPr bwMode="auto">
            <a:xfrm>
              <a:off x="4389" y="699"/>
              <a:ext cx="56" cy="18"/>
            </a:xfrm>
            <a:custGeom>
              <a:avLst/>
              <a:gdLst>
                <a:gd name="T0" fmla="*/ 0 w 137"/>
                <a:gd name="T1" fmla="*/ 0 h 39"/>
                <a:gd name="T2" fmla="*/ 0 w 137"/>
                <a:gd name="T3" fmla="*/ 0 h 39"/>
                <a:gd name="T4" fmla="*/ 0 w 137"/>
                <a:gd name="T5" fmla="*/ 0 h 39"/>
                <a:gd name="T6" fmla="*/ 0 w 137"/>
                <a:gd name="T7" fmla="*/ 0 h 39"/>
                <a:gd name="T8" fmla="*/ 0 w 137"/>
                <a:gd name="T9" fmla="*/ 0 h 39"/>
                <a:gd name="T10" fmla="*/ 0 w 137"/>
                <a:gd name="T11" fmla="*/ 0 h 39"/>
                <a:gd name="T12" fmla="*/ 0 w 137"/>
                <a:gd name="T13" fmla="*/ 0 h 39"/>
                <a:gd name="T14" fmla="*/ 0 w 137"/>
                <a:gd name="T15" fmla="*/ 0 h 39"/>
                <a:gd name="T16" fmla="*/ 0 w 137"/>
                <a:gd name="T17" fmla="*/ 0 h 39"/>
                <a:gd name="T18" fmla="*/ 0 w 137"/>
                <a:gd name="T19" fmla="*/ 0 h 39"/>
                <a:gd name="T20" fmla="*/ 0 w 137"/>
                <a:gd name="T21" fmla="*/ 0 h 39"/>
                <a:gd name="T22" fmla="*/ 0 w 137"/>
                <a:gd name="T23" fmla="*/ 0 h 39"/>
                <a:gd name="T24" fmla="*/ 0 w 137"/>
                <a:gd name="T25" fmla="*/ 0 h 39"/>
                <a:gd name="T26" fmla="*/ 0 w 137"/>
                <a:gd name="T27" fmla="*/ 0 h 39"/>
                <a:gd name="T28" fmla="*/ 0 w 137"/>
                <a:gd name="T29" fmla="*/ 0 h 39"/>
                <a:gd name="T30" fmla="*/ 0 w 137"/>
                <a:gd name="T31" fmla="*/ 0 h 39"/>
                <a:gd name="T32" fmla="*/ 0 w 137"/>
                <a:gd name="T33" fmla="*/ 0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7"/>
                <a:gd name="T52" fmla="*/ 0 h 39"/>
                <a:gd name="T53" fmla="*/ 137 w 137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7" h="39">
                  <a:moveTo>
                    <a:pt x="137" y="31"/>
                  </a:moveTo>
                  <a:lnTo>
                    <a:pt x="124" y="36"/>
                  </a:lnTo>
                  <a:lnTo>
                    <a:pt x="102" y="39"/>
                  </a:lnTo>
                  <a:lnTo>
                    <a:pt x="80" y="38"/>
                  </a:lnTo>
                  <a:lnTo>
                    <a:pt x="56" y="34"/>
                  </a:lnTo>
                  <a:lnTo>
                    <a:pt x="11" y="21"/>
                  </a:lnTo>
                  <a:lnTo>
                    <a:pt x="0" y="17"/>
                  </a:lnTo>
                  <a:lnTo>
                    <a:pt x="7" y="9"/>
                  </a:lnTo>
                  <a:lnTo>
                    <a:pt x="17" y="4"/>
                  </a:lnTo>
                  <a:lnTo>
                    <a:pt x="28" y="1"/>
                  </a:lnTo>
                  <a:lnTo>
                    <a:pt x="40" y="0"/>
                  </a:lnTo>
                  <a:lnTo>
                    <a:pt x="53" y="1"/>
                  </a:lnTo>
                  <a:lnTo>
                    <a:pt x="80" y="7"/>
                  </a:lnTo>
                  <a:lnTo>
                    <a:pt x="106" y="16"/>
                  </a:lnTo>
                  <a:lnTo>
                    <a:pt x="127" y="27"/>
                  </a:lnTo>
                  <a:lnTo>
                    <a:pt x="137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399"/>
            <p:cNvSpPr>
              <a:spLocks/>
            </p:cNvSpPr>
            <p:nvPr/>
          </p:nvSpPr>
          <p:spPr bwMode="auto">
            <a:xfrm>
              <a:off x="4363" y="885"/>
              <a:ext cx="14" cy="15"/>
            </a:xfrm>
            <a:custGeom>
              <a:avLst/>
              <a:gdLst>
                <a:gd name="T0" fmla="*/ 0 w 34"/>
                <a:gd name="T1" fmla="*/ 0 h 36"/>
                <a:gd name="T2" fmla="*/ 0 w 34"/>
                <a:gd name="T3" fmla="*/ 0 h 36"/>
                <a:gd name="T4" fmla="*/ 0 w 34"/>
                <a:gd name="T5" fmla="*/ 0 h 36"/>
                <a:gd name="T6" fmla="*/ 0 w 34"/>
                <a:gd name="T7" fmla="*/ 0 h 36"/>
                <a:gd name="T8" fmla="*/ 0 w 34"/>
                <a:gd name="T9" fmla="*/ 0 h 36"/>
                <a:gd name="T10" fmla="*/ 0 w 34"/>
                <a:gd name="T11" fmla="*/ 0 h 36"/>
                <a:gd name="T12" fmla="*/ 0 w 34"/>
                <a:gd name="T13" fmla="*/ 0 h 36"/>
                <a:gd name="T14" fmla="*/ 0 w 34"/>
                <a:gd name="T15" fmla="*/ 0 h 36"/>
                <a:gd name="T16" fmla="*/ 0 w 34"/>
                <a:gd name="T17" fmla="*/ 0 h 36"/>
                <a:gd name="T18" fmla="*/ 0 w 34"/>
                <a:gd name="T19" fmla="*/ 0 h 36"/>
                <a:gd name="T20" fmla="*/ 0 w 34"/>
                <a:gd name="T21" fmla="*/ 0 h 36"/>
                <a:gd name="T22" fmla="*/ 0 w 34"/>
                <a:gd name="T23" fmla="*/ 0 h 36"/>
                <a:gd name="T24" fmla="*/ 0 w 34"/>
                <a:gd name="T25" fmla="*/ 0 h 36"/>
                <a:gd name="T26" fmla="*/ 0 w 34"/>
                <a:gd name="T27" fmla="*/ 0 h 36"/>
                <a:gd name="T28" fmla="*/ 0 w 34"/>
                <a:gd name="T29" fmla="*/ 0 h 36"/>
                <a:gd name="T30" fmla="*/ 0 w 34"/>
                <a:gd name="T31" fmla="*/ 0 h 36"/>
                <a:gd name="T32" fmla="*/ 0 w 34"/>
                <a:gd name="T33" fmla="*/ 0 h 36"/>
                <a:gd name="T34" fmla="*/ 0 w 34"/>
                <a:gd name="T35" fmla="*/ 0 h 36"/>
                <a:gd name="T36" fmla="*/ 0 w 34"/>
                <a:gd name="T37" fmla="*/ 0 h 36"/>
                <a:gd name="T38" fmla="*/ 0 w 34"/>
                <a:gd name="T39" fmla="*/ 0 h 36"/>
                <a:gd name="T40" fmla="*/ 0 w 34"/>
                <a:gd name="T41" fmla="*/ 0 h 36"/>
                <a:gd name="T42" fmla="*/ 0 w 34"/>
                <a:gd name="T43" fmla="*/ 0 h 36"/>
                <a:gd name="T44" fmla="*/ 0 w 34"/>
                <a:gd name="T45" fmla="*/ 0 h 36"/>
                <a:gd name="T46" fmla="*/ 0 w 34"/>
                <a:gd name="T47" fmla="*/ 0 h 36"/>
                <a:gd name="T48" fmla="*/ 0 w 34"/>
                <a:gd name="T49" fmla="*/ 0 h 36"/>
                <a:gd name="T50" fmla="*/ 0 w 34"/>
                <a:gd name="T51" fmla="*/ 0 h 36"/>
                <a:gd name="T52" fmla="*/ 0 w 34"/>
                <a:gd name="T53" fmla="*/ 0 h 36"/>
                <a:gd name="T54" fmla="*/ 0 w 34"/>
                <a:gd name="T55" fmla="*/ 0 h 36"/>
                <a:gd name="T56" fmla="*/ 0 w 34"/>
                <a:gd name="T57" fmla="*/ 0 h 36"/>
                <a:gd name="T58" fmla="*/ 0 w 34"/>
                <a:gd name="T59" fmla="*/ 0 h 36"/>
                <a:gd name="T60" fmla="*/ 0 w 34"/>
                <a:gd name="T61" fmla="*/ 0 h 36"/>
                <a:gd name="T62" fmla="*/ 0 w 34"/>
                <a:gd name="T63" fmla="*/ 0 h 36"/>
                <a:gd name="T64" fmla="*/ 0 w 34"/>
                <a:gd name="T65" fmla="*/ 0 h 36"/>
                <a:gd name="T66" fmla="*/ 0 w 34"/>
                <a:gd name="T67" fmla="*/ 0 h 36"/>
                <a:gd name="T68" fmla="*/ 0 w 34"/>
                <a:gd name="T69" fmla="*/ 0 h 36"/>
                <a:gd name="T70" fmla="*/ 0 w 34"/>
                <a:gd name="T71" fmla="*/ 0 h 36"/>
                <a:gd name="T72" fmla="*/ 0 w 34"/>
                <a:gd name="T73" fmla="*/ 0 h 36"/>
                <a:gd name="T74" fmla="*/ 0 w 34"/>
                <a:gd name="T75" fmla="*/ 0 h 36"/>
                <a:gd name="T76" fmla="*/ 0 w 34"/>
                <a:gd name="T77" fmla="*/ 0 h 36"/>
                <a:gd name="T78" fmla="*/ 0 w 34"/>
                <a:gd name="T79" fmla="*/ 0 h 36"/>
                <a:gd name="T80" fmla="*/ 0 w 34"/>
                <a:gd name="T81" fmla="*/ 0 h 36"/>
                <a:gd name="T82" fmla="*/ 0 w 34"/>
                <a:gd name="T83" fmla="*/ 0 h 36"/>
                <a:gd name="T84" fmla="*/ 0 w 34"/>
                <a:gd name="T85" fmla="*/ 0 h 36"/>
                <a:gd name="T86" fmla="*/ 0 w 34"/>
                <a:gd name="T87" fmla="*/ 0 h 36"/>
                <a:gd name="T88" fmla="*/ 0 w 34"/>
                <a:gd name="T89" fmla="*/ 0 h 36"/>
                <a:gd name="T90" fmla="*/ 0 w 34"/>
                <a:gd name="T91" fmla="*/ 0 h 36"/>
                <a:gd name="T92" fmla="*/ 0 w 34"/>
                <a:gd name="T93" fmla="*/ 0 h 36"/>
                <a:gd name="T94" fmla="*/ 0 w 34"/>
                <a:gd name="T95" fmla="*/ 0 h 36"/>
                <a:gd name="T96" fmla="*/ 0 w 34"/>
                <a:gd name="T97" fmla="*/ 0 h 36"/>
                <a:gd name="T98" fmla="*/ 0 w 34"/>
                <a:gd name="T99" fmla="*/ 0 h 36"/>
                <a:gd name="T100" fmla="*/ 0 w 34"/>
                <a:gd name="T101" fmla="*/ 0 h 36"/>
                <a:gd name="T102" fmla="*/ 0 w 34"/>
                <a:gd name="T103" fmla="*/ 0 h 36"/>
                <a:gd name="T104" fmla="*/ 0 w 34"/>
                <a:gd name="T105" fmla="*/ 0 h 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4"/>
                <a:gd name="T160" fmla="*/ 0 h 36"/>
                <a:gd name="T161" fmla="*/ 34 w 34"/>
                <a:gd name="T162" fmla="*/ 36 h 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4" h="36">
                  <a:moveTo>
                    <a:pt x="16" y="17"/>
                  </a:moveTo>
                  <a:lnTo>
                    <a:pt x="16" y="15"/>
                  </a:lnTo>
                  <a:lnTo>
                    <a:pt x="16" y="7"/>
                  </a:lnTo>
                  <a:lnTo>
                    <a:pt x="16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2" y="26"/>
                  </a:lnTo>
                  <a:lnTo>
                    <a:pt x="2" y="27"/>
                  </a:lnTo>
                  <a:lnTo>
                    <a:pt x="2" y="28"/>
                  </a:lnTo>
                  <a:lnTo>
                    <a:pt x="3" y="28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6" y="31"/>
                  </a:lnTo>
                  <a:lnTo>
                    <a:pt x="7" y="31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9" y="35"/>
                  </a:lnTo>
                  <a:lnTo>
                    <a:pt x="10" y="35"/>
                  </a:lnTo>
                  <a:lnTo>
                    <a:pt x="11" y="36"/>
                  </a:lnTo>
                  <a:lnTo>
                    <a:pt x="12" y="36"/>
                  </a:lnTo>
                  <a:lnTo>
                    <a:pt x="13" y="36"/>
                  </a:lnTo>
                  <a:lnTo>
                    <a:pt x="14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7" y="36"/>
                  </a:lnTo>
                  <a:lnTo>
                    <a:pt x="18" y="36"/>
                  </a:lnTo>
                  <a:lnTo>
                    <a:pt x="19" y="36"/>
                  </a:lnTo>
                  <a:lnTo>
                    <a:pt x="20" y="36"/>
                  </a:lnTo>
                  <a:lnTo>
                    <a:pt x="21" y="36"/>
                  </a:lnTo>
                  <a:lnTo>
                    <a:pt x="22" y="36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7" y="32"/>
                  </a:lnTo>
                  <a:lnTo>
                    <a:pt x="27" y="31"/>
                  </a:lnTo>
                  <a:lnTo>
                    <a:pt x="28" y="31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30" y="30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2" y="26"/>
                  </a:lnTo>
                  <a:lnTo>
                    <a:pt x="33" y="26"/>
                  </a:lnTo>
                  <a:lnTo>
                    <a:pt x="33" y="25"/>
                  </a:lnTo>
                  <a:lnTo>
                    <a:pt x="33" y="24"/>
                  </a:lnTo>
                  <a:lnTo>
                    <a:pt x="34" y="23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0"/>
                  </a:lnTo>
                  <a:lnTo>
                    <a:pt x="34" y="19"/>
                  </a:lnTo>
                  <a:lnTo>
                    <a:pt x="34" y="18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4" y="13"/>
                  </a:lnTo>
                  <a:lnTo>
                    <a:pt x="34" y="12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3" y="8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8" y="4"/>
                  </a:lnTo>
                  <a:lnTo>
                    <a:pt x="27" y="4"/>
                  </a:lnTo>
                  <a:lnTo>
                    <a:pt x="27" y="3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6" y="11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400"/>
            <p:cNvSpPr>
              <a:spLocks/>
            </p:cNvSpPr>
            <p:nvPr/>
          </p:nvSpPr>
          <p:spPr bwMode="auto">
            <a:xfrm>
              <a:off x="4393" y="2063"/>
              <a:ext cx="15" cy="15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0 w 35"/>
                <a:gd name="T5" fmla="*/ 0 h 35"/>
                <a:gd name="T6" fmla="*/ 0 w 35"/>
                <a:gd name="T7" fmla="*/ 0 h 35"/>
                <a:gd name="T8" fmla="*/ 0 w 35"/>
                <a:gd name="T9" fmla="*/ 0 h 35"/>
                <a:gd name="T10" fmla="*/ 0 w 35"/>
                <a:gd name="T11" fmla="*/ 0 h 35"/>
                <a:gd name="T12" fmla="*/ 0 w 35"/>
                <a:gd name="T13" fmla="*/ 0 h 35"/>
                <a:gd name="T14" fmla="*/ 0 w 35"/>
                <a:gd name="T15" fmla="*/ 0 h 35"/>
                <a:gd name="T16" fmla="*/ 0 w 35"/>
                <a:gd name="T17" fmla="*/ 0 h 35"/>
                <a:gd name="T18" fmla="*/ 0 w 35"/>
                <a:gd name="T19" fmla="*/ 0 h 35"/>
                <a:gd name="T20" fmla="*/ 0 w 35"/>
                <a:gd name="T21" fmla="*/ 0 h 35"/>
                <a:gd name="T22" fmla="*/ 0 w 35"/>
                <a:gd name="T23" fmla="*/ 0 h 35"/>
                <a:gd name="T24" fmla="*/ 0 w 35"/>
                <a:gd name="T25" fmla="*/ 0 h 35"/>
                <a:gd name="T26" fmla="*/ 0 w 35"/>
                <a:gd name="T27" fmla="*/ 0 h 35"/>
                <a:gd name="T28" fmla="*/ 0 w 35"/>
                <a:gd name="T29" fmla="*/ 0 h 35"/>
                <a:gd name="T30" fmla="*/ 0 w 35"/>
                <a:gd name="T31" fmla="*/ 0 h 35"/>
                <a:gd name="T32" fmla="*/ 0 w 35"/>
                <a:gd name="T33" fmla="*/ 0 h 35"/>
                <a:gd name="T34" fmla="*/ 0 w 35"/>
                <a:gd name="T35" fmla="*/ 0 h 35"/>
                <a:gd name="T36" fmla="*/ 0 w 35"/>
                <a:gd name="T37" fmla="*/ 0 h 35"/>
                <a:gd name="T38" fmla="*/ 0 w 35"/>
                <a:gd name="T39" fmla="*/ 0 h 35"/>
                <a:gd name="T40" fmla="*/ 0 w 35"/>
                <a:gd name="T41" fmla="*/ 0 h 35"/>
                <a:gd name="T42" fmla="*/ 0 w 35"/>
                <a:gd name="T43" fmla="*/ 0 h 35"/>
                <a:gd name="T44" fmla="*/ 0 w 35"/>
                <a:gd name="T45" fmla="*/ 0 h 35"/>
                <a:gd name="T46" fmla="*/ 0 w 35"/>
                <a:gd name="T47" fmla="*/ 0 h 35"/>
                <a:gd name="T48" fmla="*/ 0 w 35"/>
                <a:gd name="T49" fmla="*/ 0 h 35"/>
                <a:gd name="T50" fmla="*/ 0 w 35"/>
                <a:gd name="T51" fmla="*/ 0 h 35"/>
                <a:gd name="T52" fmla="*/ 0 w 35"/>
                <a:gd name="T53" fmla="*/ 0 h 35"/>
                <a:gd name="T54" fmla="*/ 0 w 35"/>
                <a:gd name="T55" fmla="*/ 0 h 35"/>
                <a:gd name="T56" fmla="*/ 0 w 35"/>
                <a:gd name="T57" fmla="*/ 0 h 35"/>
                <a:gd name="T58" fmla="*/ 0 w 35"/>
                <a:gd name="T59" fmla="*/ 0 h 35"/>
                <a:gd name="T60" fmla="*/ 0 w 35"/>
                <a:gd name="T61" fmla="*/ 0 h 35"/>
                <a:gd name="T62" fmla="*/ 0 w 35"/>
                <a:gd name="T63" fmla="*/ 0 h 35"/>
                <a:gd name="T64" fmla="*/ 0 w 35"/>
                <a:gd name="T65" fmla="*/ 0 h 35"/>
                <a:gd name="T66" fmla="*/ 0 w 35"/>
                <a:gd name="T67" fmla="*/ 0 h 35"/>
                <a:gd name="T68" fmla="*/ 0 w 35"/>
                <a:gd name="T69" fmla="*/ 0 h 35"/>
                <a:gd name="T70" fmla="*/ 0 w 35"/>
                <a:gd name="T71" fmla="*/ 0 h 35"/>
                <a:gd name="T72" fmla="*/ 0 w 35"/>
                <a:gd name="T73" fmla="*/ 0 h 35"/>
                <a:gd name="T74" fmla="*/ 0 w 35"/>
                <a:gd name="T75" fmla="*/ 0 h 35"/>
                <a:gd name="T76" fmla="*/ 0 w 35"/>
                <a:gd name="T77" fmla="*/ 0 h 35"/>
                <a:gd name="T78" fmla="*/ 0 w 35"/>
                <a:gd name="T79" fmla="*/ 0 h 35"/>
                <a:gd name="T80" fmla="*/ 0 w 35"/>
                <a:gd name="T81" fmla="*/ 0 h 35"/>
                <a:gd name="T82" fmla="*/ 0 w 35"/>
                <a:gd name="T83" fmla="*/ 0 h 35"/>
                <a:gd name="T84" fmla="*/ 0 w 35"/>
                <a:gd name="T85" fmla="*/ 0 h 35"/>
                <a:gd name="T86" fmla="*/ 0 w 35"/>
                <a:gd name="T87" fmla="*/ 0 h 35"/>
                <a:gd name="T88" fmla="*/ 0 w 35"/>
                <a:gd name="T89" fmla="*/ 0 h 35"/>
                <a:gd name="T90" fmla="*/ 0 w 35"/>
                <a:gd name="T91" fmla="*/ 0 h 35"/>
                <a:gd name="T92" fmla="*/ 0 w 35"/>
                <a:gd name="T93" fmla="*/ 0 h 35"/>
                <a:gd name="T94" fmla="*/ 0 w 35"/>
                <a:gd name="T95" fmla="*/ 0 h 35"/>
                <a:gd name="T96" fmla="*/ 0 w 35"/>
                <a:gd name="T97" fmla="*/ 0 h 35"/>
                <a:gd name="T98" fmla="*/ 0 w 35"/>
                <a:gd name="T99" fmla="*/ 0 h 35"/>
                <a:gd name="T100" fmla="*/ 0 w 35"/>
                <a:gd name="T101" fmla="*/ 0 h 35"/>
                <a:gd name="T102" fmla="*/ 0 w 35"/>
                <a:gd name="T103" fmla="*/ 0 h 35"/>
                <a:gd name="T104" fmla="*/ 0 w 35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"/>
                <a:gd name="T160" fmla="*/ 0 h 35"/>
                <a:gd name="T161" fmla="*/ 35 w 35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" h="35">
                  <a:moveTo>
                    <a:pt x="17" y="16"/>
                  </a:moveTo>
                  <a:lnTo>
                    <a:pt x="17" y="14"/>
                  </a:lnTo>
                  <a:lnTo>
                    <a:pt x="17" y="7"/>
                  </a:lnTo>
                  <a:lnTo>
                    <a:pt x="17" y="1"/>
                  </a:lnTo>
                  <a:lnTo>
                    <a:pt x="17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2"/>
                  </a:lnTo>
                  <a:lnTo>
                    <a:pt x="0" y="23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1" y="27"/>
                  </a:lnTo>
                  <a:lnTo>
                    <a:pt x="2" y="27"/>
                  </a:lnTo>
                  <a:lnTo>
                    <a:pt x="2" y="28"/>
                  </a:lnTo>
                  <a:lnTo>
                    <a:pt x="3" y="28"/>
                  </a:lnTo>
                  <a:lnTo>
                    <a:pt x="4" y="28"/>
                  </a:lnTo>
                  <a:lnTo>
                    <a:pt x="4" y="29"/>
                  </a:lnTo>
                  <a:lnTo>
                    <a:pt x="5" y="29"/>
                  </a:lnTo>
                  <a:lnTo>
                    <a:pt x="5" y="30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7" y="32"/>
                  </a:lnTo>
                  <a:lnTo>
                    <a:pt x="7" y="33"/>
                  </a:lnTo>
                  <a:lnTo>
                    <a:pt x="8" y="33"/>
                  </a:lnTo>
                  <a:lnTo>
                    <a:pt x="8" y="34"/>
                  </a:lnTo>
                  <a:lnTo>
                    <a:pt x="9" y="34"/>
                  </a:lnTo>
                  <a:lnTo>
                    <a:pt x="10" y="34"/>
                  </a:lnTo>
                  <a:lnTo>
                    <a:pt x="11" y="34"/>
                  </a:lnTo>
                  <a:lnTo>
                    <a:pt x="12" y="35"/>
                  </a:lnTo>
                  <a:lnTo>
                    <a:pt x="13" y="35"/>
                  </a:lnTo>
                  <a:lnTo>
                    <a:pt x="14" y="35"/>
                  </a:lnTo>
                  <a:lnTo>
                    <a:pt x="15" y="35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19" y="35"/>
                  </a:lnTo>
                  <a:lnTo>
                    <a:pt x="20" y="35"/>
                  </a:lnTo>
                  <a:lnTo>
                    <a:pt x="21" y="35"/>
                  </a:lnTo>
                  <a:lnTo>
                    <a:pt x="22" y="35"/>
                  </a:lnTo>
                  <a:lnTo>
                    <a:pt x="23" y="35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34"/>
                  </a:lnTo>
                  <a:lnTo>
                    <a:pt x="26" y="33"/>
                  </a:lnTo>
                  <a:lnTo>
                    <a:pt x="27" y="33"/>
                  </a:lnTo>
                  <a:lnTo>
                    <a:pt x="28" y="33"/>
                  </a:lnTo>
                  <a:lnTo>
                    <a:pt x="28" y="32"/>
                  </a:lnTo>
                  <a:lnTo>
                    <a:pt x="29" y="32"/>
                  </a:lnTo>
                  <a:lnTo>
                    <a:pt x="29" y="31"/>
                  </a:lnTo>
                  <a:lnTo>
                    <a:pt x="30" y="31"/>
                  </a:lnTo>
                  <a:lnTo>
                    <a:pt x="30" y="30"/>
                  </a:lnTo>
                  <a:lnTo>
                    <a:pt x="30" y="29"/>
                  </a:lnTo>
                  <a:lnTo>
                    <a:pt x="31" y="29"/>
                  </a:lnTo>
                  <a:lnTo>
                    <a:pt x="31" y="28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3" y="27"/>
                  </a:lnTo>
                  <a:lnTo>
                    <a:pt x="34" y="27"/>
                  </a:lnTo>
                  <a:lnTo>
                    <a:pt x="34" y="26"/>
                  </a:lnTo>
                  <a:lnTo>
                    <a:pt x="34" y="25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5" y="16"/>
                  </a:lnTo>
                  <a:lnTo>
                    <a:pt x="35" y="15"/>
                  </a:lnTo>
                  <a:lnTo>
                    <a:pt x="35" y="14"/>
                  </a:lnTo>
                  <a:lnTo>
                    <a:pt x="35" y="13"/>
                  </a:lnTo>
                  <a:lnTo>
                    <a:pt x="35" y="12"/>
                  </a:lnTo>
                  <a:lnTo>
                    <a:pt x="34" y="11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33" y="8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1" y="7"/>
                  </a:lnTo>
                  <a:lnTo>
                    <a:pt x="31" y="6"/>
                  </a:lnTo>
                  <a:lnTo>
                    <a:pt x="30" y="6"/>
                  </a:lnTo>
                  <a:lnTo>
                    <a:pt x="30" y="5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8" y="2"/>
                  </a:lnTo>
                  <a:lnTo>
                    <a:pt x="27" y="2"/>
                  </a:lnTo>
                  <a:lnTo>
                    <a:pt x="26" y="2"/>
                  </a:lnTo>
                  <a:lnTo>
                    <a:pt x="26" y="1"/>
                  </a:lnTo>
                  <a:lnTo>
                    <a:pt x="25" y="1"/>
                  </a:lnTo>
                  <a:lnTo>
                    <a:pt x="24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10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401"/>
            <p:cNvSpPr>
              <a:spLocks/>
            </p:cNvSpPr>
            <p:nvPr/>
          </p:nvSpPr>
          <p:spPr bwMode="auto">
            <a:xfrm>
              <a:off x="4397" y="1035"/>
              <a:ext cx="95" cy="35"/>
            </a:xfrm>
            <a:custGeom>
              <a:avLst/>
              <a:gdLst>
                <a:gd name="T0" fmla="*/ 0 w 232"/>
                <a:gd name="T1" fmla="*/ 0 h 78"/>
                <a:gd name="T2" fmla="*/ 0 w 232"/>
                <a:gd name="T3" fmla="*/ 0 h 78"/>
                <a:gd name="T4" fmla="*/ 0 w 232"/>
                <a:gd name="T5" fmla="*/ 0 h 78"/>
                <a:gd name="T6" fmla="*/ 0 w 232"/>
                <a:gd name="T7" fmla="*/ 0 h 78"/>
                <a:gd name="T8" fmla="*/ 0 w 232"/>
                <a:gd name="T9" fmla="*/ 0 h 78"/>
                <a:gd name="T10" fmla="*/ 0 w 232"/>
                <a:gd name="T11" fmla="*/ 0 h 78"/>
                <a:gd name="T12" fmla="*/ 0 w 232"/>
                <a:gd name="T13" fmla="*/ 0 h 78"/>
                <a:gd name="T14" fmla="*/ 0 w 232"/>
                <a:gd name="T15" fmla="*/ 0 h 78"/>
                <a:gd name="T16" fmla="*/ 0 w 232"/>
                <a:gd name="T17" fmla="*/ 0 h 78"/>
                <a:gd name="T18" fmla="*/ 0 w 232"/>
                <a:gd name="T19" fmla="*/ 0 h 78"/>
                <a:gd name="T20" fmla="*/ 0 w 232"/>
                <a:gd name="T21" fmla="*/ 0 h 78"/>
                <a:gd name="T22" fmla="*/ 0 w 232"/>
                <a:gd name="T23" fmla="*/ 0 h 78"/>
                <a:gd name="T24" fmla="*/ 0 w 232"/>
                <a:gd name="T25" fmla="*/ 0 h 78"/>
                <a:gd name="T26" fmla="*/ 0 w 232"/>
                <a:gd name="T27" fmla="*/ 0 h 78"/>
                <a:gd name="T28" fmla="*/ 0 w 232"/>
                <a:gd name="T29" fmla="*/ 0 h 78"/>
                <a:gd name="T30" fmla="*/ 0 w 232"/>
                <a:gd name="T31" fmla="*/ 0 h 78"/>
                <a:gd name="T32" fmla="*/ 0 w 232"/>
                <a:gd name="T33" fmla="*/ 0 h 78"/>
                <a:gd name="T34" fmla="*/ 0 w 232"/>
                <a:gd name="T35" fmla="*/ 0 h 78"/>
                <a:gd name="T36" fmla="*/ 0 w 232"/>
                <a:gd name="T37" fmla="*/ 0 h 78"/>
                <a:gd name="T38" fmla="*/ 0 w 232"/>
                <a:gd name="T39" fmla="*/ 0 h 78"/>
                <a:gd name="T40" fmla="*/ 0 w 232"/>
                <a:gd name="T41" fmla="*/ 0 h 78"/>
                <a:gd name="T42" fmla="*/ 0 w 232"/>
                <a:gd name="T43" fmla="*/ 0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32"/>
                <a:gd name="T67" fmla="*/ 0 h 78"/>
                <a:gd name="T68" fmla="*/ 232 w 232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32" h="78">
                  <a:moveTo>
                    <a:pt x="177" y="28"/>
                  </a:moveTo>
                  <a:lnTo>
                    <a:pt x="181" y="29"/>
                  </a:lnTo>
                  <a:lnTo>
                    <a:pt x="187" y="30"/>
                  </a:lnTo>
                  <a:lnTo>
                    <a:pt x="202" y="30"/>
                  </a:lnTo>
                  <a:lnTo>
                    <a:pt x="229" y="32"/>
                  </a:lnTo>
                  <a:lnTo>
                    <a:pt x="232" y="46"/>
                  </a:lnTo>
                  <a:lnTo>
                    <a:pt x="212" y="52"/>
                  </a:lnTo>
                  <a:lnTo>
                    <a:pt x="173" y="63"/>
                  </a:lnTo>
                  <a:lnTo>
                    <a:pt x="96" y="78"/>
                  </a:lnTo>
                  <a:lnTo>
                    <a:pt x="19" y="78"/>
                  </a:lnTo>
                  <a:lnTo>
                    <a:pt x="0" y="75"/>
                  </a:lnTo>
                  <a:lnTo>
                    <a:pt x="20" y="56"/>
                  </a:lnTo>
                  <a:lnTo>
                    <a:pt x="50" y="27"/>
                  </a:lnTo>
                  <a:lnTo>
                    <a:pt x="69" y="8"/>
                  </a:lnTo>
                  <a:lnTo>
                    <a:pt x="77" y="3"/>
                  </a:lnTo>
                  <a:lnTo>
                    <a:pt x="86" y="0"/>
                  </a:lnTo>
                  <a:lnTo>
                    <a:pt x="96" y="0"/>
                  </a:lnTo>
                  <a:lnTo>
                    <a:pt x="109" y="3"/>
                  </a:lnTo>
                  <a:lnTo>
                    <a:pt x="127" y="8"/>
                  </a:lnTo>
                  <a:lnTo>
                    <a:pt x="17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402"/>
            <p:cNvSpPr>
              <a:spLocks/>
            </p:cNvSpPr>
            <p:nvPr/>
          </p:nvSpPr>
          <p:spPr bwMode="auto">
            <a:xfrm>
              <a:off x="4401" y="1090"/>
              <a:ext cx="107" cy="65"/>
            </a:xfrm>
            <a:custGeom>
              <a:avLst/>
              <a:gdLst>
                <a:gd name="T0" fmla="*/ 0 w 263"/>
                <a:gd name="T1" fmla="*/ 0 h 147"/>
                <a:gd name="T2" fmla="*/ 0 w 263"/>
                <a:gd name="T3" fmla="*/ 0 h 147"/>
                <a:gd name="T4" fmla="*/ 0 w 263"/>
                <a:gd name="T5" fmla="*/ 0 h 147"/>
                <a:gd name="T6" fmla="*/ 0 w 263"/>
                <a:gd name="T7" fmla="*/ 0 h 147"/>
                <a:gd name="T8" fmla="*/ 0 w 263"/>
                <a:gd name="T9" fmla="*/ 0 h 147"/>
                <a:gd name="T10" fmla="*/ 0 w 263"/>
                <a:gd name="T11" fmla="*/ 0 h 147"/>
                <a:gd name="T12" fmla="*/ 0 w 263"/>
                <a:gd name="T13" fmla="*/ 0 h 147"/>
                <a:gd name="T14" fmla="*/ 0 w 263"/>
                <a:gd name="T15" fmla="*/ 0 h 147"/>
                <a:gd name="T16" fmla="*/ 0 w 263"/>
                <a:gd name="T17" fmla="*/ 0 h 147"/>
                <a:gd name="T18" fmla="*/ 0 w 263"/>
                <a:gd name="T19" fmla="*/ 0 h 147"/>
                <a:gd name="T20" fmla="*/ 0 w 263"/>
                <a:gd name="T21" fmla="*/ 0 h 147"/>
                <a:gd name="T22" fmla="*/ 0 w 263"/>
                <a:gd name="T23" fmla="*/ 0 h 147"/>
                <a:gd name="T24" fmla="*/ 0 w 263"/>
                <a:gd name="T25" fmla="*/ 0 h 147"/>
                <a:gd name="T26" fmla="*/ 0 w 263"/>
                <a:gd name="T27" fmla="*/ 0 h 147"/>
                <a:gd name="T28" fmla="*/ 0 w 263"/>
                <a:gd name="T29" fmla="*/ 0 h 147"/>
                <a:gd name="T30" fmla="*/ 0 w 263"/>
                <a:gd name="T31" fmla="*/ 0 h 147"/>
                <a:gd name="T32" fmla="*/ 0 w 263"/>
                <a:gd name="T33" fmla="*/ 0 h 147"/>
                <a:gd name="T34" fmla="*/ 0 w 263"/>
                <a:gd name="T35" fmla="*/ 0 h 147"/>
                <a:gd name="T36" fmla="*/ 0 w 263"/>
                <a:gd name="T37" fmla="*/ 0 h 147"/>
                <a:gd name="T38" fmla="*/ 0 w 263"/>
                <a:gd name="T39" fmla="*/ 0 h 147"/>
                <a:gd name="T40" fmla="*/ 0 w 263"/>
                <a:gd name="T41" fmla="*/ 0 h 147"/>
                <a:gd name="T42" fmla="*/ 0 w 263"/>
                <a:gd name="T43" fmla="*/ 0 h 147"/>
                <a:gd name="T44" fmla="*/ 0 w 263"/>
                <a:gd name="T45" fmla="*/ 0 h 147"/>
                <a:gd name="T46" fmla="*/ 0 w 263"/>
                <a:gd name="T47" fmla="*/ 0 h 147"/>
                <a:gd name="T48" fmla="*/ 0 w 263"/>
                <a:gd name="T49" fmla="*/ 0 h 147"/>
                <a:gd name="T50" fmla="*/ 0 w 263"/>
                <a:gd name="T51" fmla="*/ 0 h 147"/>
                <a:gd name="T52" fmla="*/ 0 w 263"/>
                <a:gd name="T53" fmla="*/ 0 h 147"/>
                <a:gd name="T54" fmla="*/ 0 w 263"/>
                <a:gd name="T55" fmla="*/ 0 h 147"/>
                <a:gd name="T56" fmla="*/ 0 w 263"/>
                <a:gd name="T57" fmla="*/ 0 h 147"/>
                <a:gd name="T58" fmla="*/ 0 w 263"/>
                <a:gd name="T59" fmla="*/ 0 h 147"/>
                <a:gd name="T60" fmla="*/ 0 w 263"/>
                <a:gd name="T61" fmla="*/ 0 h 147"/>
                <a:gd name="T62" fmla="*/ 0 w 263"/>
                <a:gd name="T63" fmla="*/ 0 h 147"/>
                <a:gd name="T64" fmla="*/ 0 w 263"/>
                <a:gd name="T65" fmla="*/ 0 h 147"/>
                <a:gd name="T66" fmla="*/ 0 w 263"/>
                <a:gd name="T67" fmla="*/ 0 h 147"/>
                <a:gd name="T68" fmla="*/ 0 w 263"/>
                <a:gd name="T69" fmla="*/ 0 h 147"/>
                <a:gd name="T70" fmla="*/ 0 w 263"/>
                <a:gd name="T71" fmla="*/ 0 h 147"/>
                <a:gd name="T72" fmla="*/ 0 w 263"/>
                <a:gd name="T73" fmla="*/ 0 h 147"/>
                <a:gd name="T74" fmla="*/ 0 w 263"/>
                <a:gd name="T75" fmla="*/ 0 h 147"/>
                <a:gd name="T76" fmla="*/ 0 w 263"/>
                <a:gd name="T77" fmla="*/ 0 h 147"/>
                <a:gd name="T78" fmla="*/ 0 w 263"/>
                <a:gd name="T79" fmla="*/ 0 h 147"/>
                <a:gd name="T80" fmla="*/ 0 w 263"/>
                <a:gd name="T81" fmla="*/ 0 h 147"/>
                <a:gd name="T82" fmla="*/ 0 w 263"/>
                <a:gd name="T83" fmla="*/ 0 h 147"/>
                <a:gd name="T84" fmla="*/ 0 w 263"/>
                <a:gd name="T85" fmla="*/ 0 h 147"/>
                <a:gd name="T86" fmla="*/ 0 w 263"/>
                <a:gd name="T87" fmla="*/ 0 h 147"/>
                <a:gd name="T88" fmla="*/ 0 w 263"/>
                <a:gd name="T89" fmla="*/ 0 h 147"/>
                <a:gd name="T90" fmla="*/ 0 w 263"/>
                <a:gd name="T91" fmla="*/ 0 h 147"/>
                <a:gd name="T92" fmla="*/ 0 w 263"/>
                <a:gd name="T93" fmla="*/ 0 h 147"/>
                <a:gd name="T94" fmla="*/ 0 w 263"/>
                <a:gd name="T95" fmla="*/ 0 h 147"/>
                <a:gd name="T96" fmla="*/ 0 w 263"/>
                <a:gd name="T97" fmla="*/ 0 h 147"/>
                <a:gd name="T98" fmla="*/ 0 w 263"/>
                <a:gd name="T99" fmla="*/ 0 h 147"/>
                <a:gd name="T100" fmla="*/ 0 w 263"/>
                <a:gd name="T101" fmla="*/ 0 h 147"/>
                <a:gd name="T102" fmla="*/ 0 w 263"/>
                <a:gd name="T103" fmla="*/ 0 h 147"/>
                <a:gd name="T104" fmla="*/ 0 w 263"/>
                <a:gd name="T105" fmla="*/ 0 h 147"/>
                <a:gd name="T106" fmla="*/ 0 w 263"/>
                <a:gd name="T107" fmla="*/ 0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3"/>
                <a:gd name="T163" fmla="*/ 0 h 147"/>
                <a:gd name="T164" fmla="*/ 263 w 263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3" h="147">
                  <a:moveTo>
                    <a:pt x="111" y="12"/>
                  </a:moveTo>
                  <a:lnTo>
                    <a:pt x="121" y="15"/>
                  </a:lnTo>
                  <a:lnTo>
                    <a:pt x="148" y="28"/>
                  </a:lnTo>
                  <a:lnTo>
                    <a:pt x="215" y="70"/>
                  </a:lnTo>
                  <a:lnTo>
                    <a:pt x="242" y="98"/>
                  </a:lnTo>
                  <a:lnTo>
                    <a:pt x="260" y="131"/>
                  </a:lnTo>
                  <a:lnTo>
                    <a:pt x="263" y="147"/>
                  </a:lnTo>
                  <a:lnTo>
                    <a:pt x="260" y="146"/>
                  </a:lnTo>
                  <a:lnTo>
                    <a:pt x="245" y="138"/>
                  </a:lnTo>
                  <a:lnTo>
                    <a:pt x="197" y="109"/>
                  </a:lnTo>
                  <a:lnTo>
                    <a:pt x="160" y="87"/>
                  </a:lnTo>
                  <a:lnTo>
                    <a:pt x="158" y="85"/>
                  </a:lnTo>
                  <a:lnTo>
                    <a:pt x="156" y="84"/>
                  </a:lnTo>
                  <a:lnTo>
                    <a:pt x="156" y="83"/>
                  </a:lnTo>
                  <a:lnTo>
                    <a:pt x="157" y="82"/>
                  </a:lnTo>
                  <a:lnTo>
                    <a:pt x="159" y="81"/>
                  </a:lnTo>
                  <a:lnTo>
                    <a:pt x="162" y="80"/>
                  </a:lnTo>
                  <a:lnTo>
                    <a:pt x="170" y="79"/>
                  </a:lnTo>
                  <a:lnTo>
                    <a:pt x="187" y="77"/>
                  </a:lnTo>
                  <a:lnTo>
                    <a:pt x="190" y="76"/>
                  </a:lnTo>
                  <a:lnTo>
                    <a:pt x="188" y="74"/>
                  </a:lnTo>
                  <a:lnTo>
                    <a:pt x="187" y="72"/>
                  </a:lnTo>
                  <a:lnTo>
                    <a:pt x="184" y="70"/>
                  </a:lnTo>
                  <a:lnTo>
                    <a:pt x="174" y="63"/>
                  </a:lnTo>
                  <a:lnTo>
                    <a:pt x="149" y="46"/>
                  </a:lnTo>
                  <a:lnTo>
                    <a:pt x="116" y="30"/>
                  </a:lnTo>
                  <a:lnTo>
                    <a:pt x="80" y="20"/>
                  </a:lnTo>
                  <a:lnTo>
                    <a:pt x="63" y="20"/>
                  </a:lnTo>
                  <a:lnTo>
                    <a:pt x="48" y="25"/>
                  </a:lnTo>
                  <a:lnTo>
                    <a:pt x="34" y="34"/>
                  </a:lnTo>
                  <a:lnTo>
                    <a:pt x="34" y="44"/>
                  </a:lnTo>
                  <a:lnTo>
                    <a:pt x="36" y="58"/>
                  </a:lnTo>
                  <a:lnTo>
                    <a:pt x="35" y="67"/>
                  </a:lnTo>
                  <a:lnTo>
                    <a:pt x="35" y="68"/>
                  </a:lnTo>
                  <a:lnTo>
                    <a:pt x="34" y="69"/>
                  </a:lnTo>
                  <a:lnTo>
                    <a:pt x="33" y="70"/>
                  </a:lnTo>
                  <a:lnTo>
                    <a:pt x="32" y="70"/>
                  </a:lnTo>
                  <a:lnTo>
                    <a:pt x="28" y="71"/>
                  </a:lnTo>
                  <a:lnTo>
                    <a:pt x="26" y="70"/>
                  </a:lnTo>
                  <a:lnTo>
                    <a:pt x="20" y="69"/>
                  </a:lnTo>
                  <a:lnTo>
                    <a:pt x="5" y="65"/>
                  </a:lnTo>
                  <a:lnTo>
                    <a:pt x="0" y="63"/>
                  </a:lnTo>
                  <a:lnTo>
                    <a:pt x="1" y="50"/>
                  </a:lnTo>
                  <a:lnTo>
                    <a:pt x="4" y="38"/>
                  </a:lnTo>
                  <a:lnTo>
                    <a:pt x="10" y="28"/>
                  </a:lnTo>
                  <a:lnTo>
                    <a:pt x="17" y="18"/>
                  </a:lnTo>
                  <a:lnTo>
                    <a:pt x="26" y="11"/>
                  </a:lnTo>
                  <a:lnTo>
                    <a:pt x="37" y="6"/>
                  </a:lnTo>
                  <a:lnTo>
                    <a:pt x="49" y="2"/>
                  </a:lnTo>
                  <a:lnTo>
                    <a:pt x="73" y="0"/>
                  </a:lnTo>
                  <a:lnTo>
                    <a:pt x="97" y="6"/>
                  </a:lnTo>
                  <a:lnTo>
                    <a:pt x="111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403"/>
            <p:cNvSpPr>
              <a:spLocks/>
            </p:cNvSpPr>
            <p:nvPr/>
          </p:nvSpPr>
          <p:spPr bwMode="auto">
            <a:xfrm>
              <a:off x="4403" y="1144"/>
              <a:ext cx="93" cy="29"/>
            </a:xfrm>
            <a:custGeom>
              <a:avLst/>
              <a:gdLst>
                <a:gd name="T0" fmla="*/ 0 w 226"/>
                <a:gd name="T1" fmla="*/ 0 h 66"/>
                <a:gd name="T2" fmla="*/ 0 w 226"/>
                <a:gd name="T3" fmla="*/ 0 h 66"/>
                <a:gd name="T4" fmla="*/ 0 w 226"/>
                <a:gd name="T5" fmla="*/ 0 h 66"/>
                <a:gd name="T6" fmla="*/ 0 w 226"/>
                <a:gd name="T7" fmla="*/ 0 h 66"/>
                <a:gd name="T8" fmla="*/ 0 w 226"/>
                <a:gd name="T9" fmla="*/ 0 h 66"/>
                <a:gd name="T10" fmla="*/ 0 w 226"/>
                <a:gd name="T11" fmla="*/ 0 h 66"/>
                <a:gd name="T12" fmla="*/ 0 w 226"/>
                <a:gd name="T13" fmla="*/ 0 h 66"/>
                <a:gd name="T14" fmla="*/ 0 w 226"/>
                <a:gd name="T15" fmla="*/ 0 h 66"/>
                <a:gd name="T16" fmla="*/ 0 w 226"/>
                <a:gd name="T17" fmla="*/ 0 h 66"/>
                <a:gd name="T18" fmla="*/ 0 w 226"/>
                <a:gd name="T19" fmla="*/ 0 h 66"/>
                <a:gd name="T20" fmla="*/ 0 w 226"/>
                <a:gd name="T21" fmla="*/ 0 h 66"/>
                <a:gd name="T22" fmla="*/ 0 w 226"/>
                <a:gd name="T23" fmla="*/ 0 h 66"/>
                <a:gd name="T24" fmla="*/ 0 w 226"/>
                <a:gd name="T25" fmla="*/ 0 h 66"/>
                <a:gd name="T26" fmla="*/ 0 w 226"/>
                <a:gd name="T27" fmla="*/ 0 h 66"/>
                <a:gd name="T28" fmla="*/ 0 w 226"/>
                <a:gd name="T29" fmla="*/ 0 h 66"/>
                <a:gd name="T30" fmla="*/ 0 w 226"/>
                <a:gd name="T31" fmla="*/ 0 h 66"/>
                <a:gd name="T32" fmla="*/ 0 w 226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6"/>
                <a:gd name="T52" fmla="*/ 0 h 66"/>
                <a:gd name="T53" fmla="*/ 226 w 226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6" h="66">
                  <a:moveTo>
                    <a:pt x="24" y="1"/>
                  </a:moveTo>
                  <a:lnTo>
                    <a:pt x="38" y="0"/>
                  </a:lnTo>
                  <a:lnTo>
                    <a:pt x="52" y="0"/>
                  </a:lnTo>
                  <a:lnTo>
                    <a:pt x="86" y="5"/>
                  </a:lnTo>
                  <a:lnTo>
                    <a:pt x="124" y="16"/>
                  </a:lnTo>
                  <a:lnTo>
                    <a:pt x="196" y="48"/>
                  </a:lnTo>
                  <a:lnTo>
                    <a:pt x="226" y="66"/>
                  </a:lnTo>
                  <a:lnTo>
                    <a:pt x="213" y="65"/>
                  </a:lnTo>
                  <a:lnTo>
                    <a:pt x="199" y="61"/>
                  </a:lnTo>
                  <a:lnTo>
                    <a:pt x="167" y="49"/>
                  </a:lnTo>
                  <a:lnTo>
                    <a:pt x="92" y="30"/>
                  </a:lnTo>
                  <a:lnTo>
                    <a:pt x="0" y="54"/>
                  </a:lnTo>
                  <a:lnTo>
                    <a:pt x="1" y="47"/>
                  </a:lnTo>
                  <a:lnTo>
                    <a:pt x="7" y="26"/>
                  </a:lnTo>
                  <a:lnTo>
                    <a:pt x="19" y="5"/>
                  </a:lnTo>
                  <a:lnTo>
                    <a:pt x="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404"/>
            <p:cNvSpPr>
              <a:spLocks/>
            </p:cNvSpPr>
            <p:nvPr/>
          </p:nvSpPr>
          <p:spPr bwMode="auto">
            <a:xfrm>
              <a:off x="4395" y="1175"/>
              <a:ext cx="120" cy="69"/>
            </a:xfrm>
            <a:custGeom>
              <a:avLst/>
              <a:gdLst>
                <a:gd name="T0" fmla="*/ 0 w 292"/>
                <a:gd name="T1" fmla="*/ 0 h 157"/>
                <a:gd name="T2" fmla="*/ 0 w 292"/>
                <a:gd name="T3" fmla="*/ 0 h 157"/>
                <a:gd name="T4" fmla="*/ 0 w 292"/>
                <a:gd name="T5" fmla="*/ 0 h 157"/>
                <a:gd name="T6" fmla="*/ 0 w 292"/>
                <a:gd name="T7" fmla="*/ 0 h 157"/>
                <a:gd name="T8" fmla="*/ 0 w 292"/>
                <a:gd name="T9" fmla="*/ 0 h 157"/>
                <a:gd name="T10" fmla="*/ 0 w 292"/>
                <a:gd name="T11" fmla="*/ 0 h 157"/>
                <a:gd name="T12" fmla="*/ 0 w 292"/>
                <a:gd name="T13" fmla="*/ 0 h 157"/>
                <a:gd name="T14" fmla="*/ 0 w 292"/>
                <a:gd name="T15" fmla="*/ 0 h 157"/>
                <a:gd name="T16" fmla="*/ 0 w 292"/>
                <a:gd name="T17" fmla="*/ 0 h 157"/>
                <a:gd name="T18" fmla="*/ 0 w 292"/>
                <a:gd name="T19" fmla="*/ 0 h 157"/>
                <a:gd name="T20" fmla="*/ 0 w 292"/>
                <a:gd name="T21" fmla="*/ 0 h 157"/>
                <a:gd name="T22" fmla="*/ 0 w 292"/>
                <a:gd name="T23" fmla="*/ 0 h 157"/>
                <a:gd name="T24" fmla="*/ 0 w 292"/>
                <a:gd name="T25" fmla="*/ 0 h 157"/>
                <a:gd name="T26" fmla="*/ 0 w 292"/>
                <a:gd name="T27" fmla="*/ 0 h 157"/>
                <a:gd name="T28" fmla="*/ 0 w 292"/>
                <a:gd name="T29" fmla="*/ 0 h 157"/>
                <a:gd name="T30" fmla="*/ 0 w 292"/>
                <a:gd name="T31" fmla="*/ 0 h 157"/>
                <a:gd name="T32" fmla="*/ 0 w 292"/>
                <a:gd name="T33" fmla="*/ 0 h 157"/>
                <a:gd name="T34" fmla="*/ 0 w 292"/>
                <a:gd name="T35" fmla="*/ 0 h 157"/>
                <a:gd name="T36" fmla="*/ 0 w 292"/>
                <a:gd name="T37" fmla="*/ 0 h 157"/>
                <a:gd name="T38" fmla="*/ 0 w 292"/>
                <a:gd name="T39" fmla="*/ 0 h 157"/>
                <a:gd name="T40" fmla="*/ 0 w 292"/>
                <a:gd name="T41" fmla="*/ 0 h 157"/>
                <a:gd name="T42" fmla="*/ 0 w 292"/>
                <a:gd name="T43" fmla="*/ 0 h 157"/>
                <a:gd name="T44" fmla="*/ 0 w 292"/>
                <a:gd name="T45" fmla="*/ 0 h 157"/>
                <a:gd name="T46" fmla="*/ 0 w 292"/>
                <a:gd name="T47" fmla="*/ 0 h 157"/>
                <a:gd name="T48" fmla="*/ 0 w 292"/>
                <a:gd name="T49" fmla="*/ 0 h 157"/>
                <a:gd name="T50" fmla="*/ 0 w 292"/>
                <a:gd name="T51" fmla="*/ 0 h 157"/>
                <a:gd name="T52" fmla="*/ 0 w 292"/>
                <a:gd name="T53" fmla="*/ 0 h 157"/>
                <a:gd name="T54" fmla="*/ 0 w 292"/>
                <a:gd name="T55" fmla="*/ 0 h 157"/>
                <a:gd name="T56" fmla="*/ 0 w 292"/>
                <a:gd name="T57" fmla="*/ 0 h 157"/>
                <a:gd name="T58" fmla="*/ 0 w 292"/>
                <a:gd name="T59" fmla="*/ 0 h 157"/>
                <a:gd name="T60" fmla="*/ 0 w 292"/>
                <a:gd name="T61" fmla="*/ 0 h 157"/>
                <a:gd name="T62" fmla="*/ 0 w 292"/>
                <a:gd name="T63" fmla="*/ 0 h 157"/>
                <a:gd name="T64" fmla="*/ 0 w 292"/>
                <a:gd name="T65" fmla="*/ 0 h 157"/>
                <a:gd name="T66" fmla="*/ 0 w 292"/>
                <a:gd name="T67" fmla="*/ 0 h 157"/>
                <a:gd name="T68" fmla="*/ 0 w 292"/>
                <a:gd name="T69" fmla="*/ 0 h 157"/>
                <a:gd name="T70" fmla="*/ 0 w 292"/>
                <a:gd name="T71" fmla="*/ 0 h 157"/>
                <a:gd name="T72" fmla="*/ 0 w 292"/>
                <a:gd name="T73" fmla="*/ 0 h 157"/>
                <a:gd name="T74" fmla="*/ 0 w 292"/>
                <a:gd name="T75" fmla="*/ 0 h 157"/>
                <a:gd name="T76" fmla="*/ 0 w 292"/>
                <a:gd name="T77" fmla="*/ 0 h 157"/>
                <a:gd name="T78" fmla="*/ 0 w 292"/>
                <a:gd name="T79" fmla="*/ 0 h 157"/>
                <a:gd name="T80" fmla="*/ 0 w 292"/>
                <a:gd name="T81" fmla="*/ 0 h 157"/>
                <a:gd name="T82" fmla="*/ 0 w 292"/>
                <a:gd name="T83" fmla="*/ 0 h 157"/>
                <a:gd name="T84" fmla="*/ 0 w 292"/>
                <a:gd name="T85" fmla="*/ 0 h 157"/>
                <a:gd name="T86" fmla="*/ 0 w 292"/>
                <a:gd name="T87" fmla="*/ 0 h 157"/>
                <a:gd name="T88" fmla="*/ 0 w 292"/>
                <a:gd name="T89" fmla="*/ 0 h 157"/>
                <a:gd name="T90" fmla="*/ 0 w 292"/>
                <a:gd name="T91" fmla="*/ 0 h 157"/>
                <a:gd name="T92" fmla="*/ 0 w 292"/>
                <a:gd name="T93" fmla="*/ 0 h 157"/>
                <a:gd name="T94" fmla="*/ 0 w 292"/>
                <a:gd name="T95" fmla="*/ 0 h 157"/>
                <a:gd name="T96" fmla="*/ 0 w 292"/>
                <a:gd name="T97" fmla="*/ 0 h 157"/>
                <a:gd name="T98" fmla="*/ 0 w 292"/>
                <a:gd name="T99" fmla="*/ 0 h 157"/>
                <a:gd name="T100" fmla="*/ 0 w 292"/>
                <a:gd name="T101" fmla="*/ 0 h 157"/>
                <a:gd name="T102" fmla="*/ 0 w 292"/>
                <a:gd name="T103" fmla="*/ 0 h 157"/>
                <a:gd name="T104" fmla="*/ 0 w 292"/>
                <a:gd name="T105" fmla="*/ 0 h 157"/>
                <a:gd name="T106" fmla="*/ 0 w 292"/>
                <a:gd name="T107" fmla="*/ 0 h 15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2"/>
                <a:gd name="T163" fmla="*/ 0 h 157"/>
                <a:gd name="T164" fmla="*/ 292 w 292"/>
                <a:gd name="T165" fmla="*/ 157 h 15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2" h="157">
                  <a:moveTo>
                    <a:pt x="1" y="88"/>
                  </a:moveTo>
                  <a:lnTo>
                    <a:pt x="6" y="86"/>
                  </a:lnTo>
                  <a:lnTo>
                    <a:pt x="18" y="81"/>
                  </a:lnTo>
                  <a:lnTo>
                    <a:pt x="39" y="68"/>
                  </a:lnTo>
                  <a:lnTo>
                    <a:pt x="41" y="65"/>
                  </a:lnTo>
                  <a:lnTo>
                    <a:pt x="41" y="64"/>
                  </a:lnTo>
                  <a:lnTo>
                    <a:pt x="41" y="62"/>
                  </a:lnTo>
                  <a:lnTo>
                    <a:pt x="40" y="61"/>
                  </a:lnTo>
                  <a:lnTo>
                    <a:pt x="39" y="60"/>
                  </a:lnTo>
                  <a:lnTo>
                    <a:pt x="37" y="59"/>
                  </a:lnTo>
                  <a:lnTo>
                    <a:pt x="34" y="56"/>
                  </a:lnTo>
                  <a:lnTo>
                    <a:pt x="30" y="55"/>
                  </a:lnTo>
                  <a:lnTo>
                    <a:pt x="26" y="54"/>
                  </a:lnTo>
                  <a:lnTo>
                    <a:pt x="37" y="48"/>
                  </a:lnTo>
                  <a:lnTo>
                    <a:pt x="63" y="39"/>
                  </a:lnTo>
                  <a:lnTo>
                    <a:pt x="88" y="37"/>
                  </a:lnTo>
                  <a:lnTo>
                    <a:pt x="113" y="41"/>
                  </a:lnTo>
                  <a:lnTo>
                    <a:pt x="139" y="51"/>
                  </a:lnTo>
                  <a:lnTo>
                    <a:pt x="164" y="69"/>
                  </a:lnTo>
                  <a:lnTo>
                    <a:pt x="176" y="80"/>
                  </a:lnTo>
                  <a:lnTo>
                    <a:pt x="174" y="80"/>
                  </a:lnTo>
                  <a:lnTo>
                    <a:pt x="161" y="80"/>
                  </a:lnTo>
                  <a:lnTo>
                    <a:pt x="116" y="80"/>
                  </a:lnTo>
                  <a:lnTo>
                    <a:pt x="82" y="80"/>
                  </a:lnTo>
                  <a:lnTo>
                    <a:pt x="81" y="79"/>
                  </a:lnTo>
                  <a:lnTo>
                    <a:pt x="82" y="80"/>
                  </a:lnTo>
                  <a:lnTo>
                    <a:pt x="92" y="87"/>
                  </a:lnTo>
                  <a:lnTo>
                    <a:pt x="128" y="108"/>
                  </a:lnTo>
                  <a:lnTo>
                    <a:pt x="154" y="125"/>
                  </a:lnTo>
                  <a:lnTo>
                    <a:pt x="156" y="125"/>
                  </a:lnTo>
                  <a:lnTo>
                    <a:pt x="163" y="127"/>
                  </a:lnTo>
                  <a:lnTo>
                    <a:pt x="177" y="129"/>
                  </a:lnTo>
                  <a:lnTo>
                    <a:pt x="193" y="128"/>
                  </a:lnTo>
                  <a:lnTo>
                    <a:pt x="222" y="126"/>
                  </a:lnTo>
                  <a:lnTo>
                    <a:pt x="244" y="127"/>
                  </a:lnTo>
                  <a:lnTo>
                    <a:pt x="248" y="129"/>
                  </a:lnTo>
                  <a:lnTo>
                    <a:pt x="253" y="132"/>
                  </a:lnTo>
                  <a:lnTo>
                    <a:pt x="263" y="141"/>
                  </a:lnTo>
                  <a:lnTo>
                    <a:pt x="282" y="157"/>
                  </a:lnTo>
                  <a:lnTo>
                    <a:pt x="292" y="155"/>
                  </a:lnTo>
                  <a:lnTo>
                    <a:pt x="279" y="131"/>
                  </a:lnTo>
                  <a:lnTo>
                    <a:pt x="247" y="93"/>
                  </a:lnTo>
                  <a:lnTo>
                    <a:pt x="209" y="65"/>
                  </a:lnTo>
                  <a:lnTo>
                    <a:pt x="167" y="42"/>
                  </a:lnTo>
                  <a:lnTo>
                    <a:pt x="82" y="8"/>
                  </a:lnTo>
                  <a:lnTo>
                    <a:pt x="63" y="0"/>
                  </a:lnTo>
                  <a:lnTo>
                    <a:pt x="51" y="3"/>
                  </a:lnTo>
                  <a:lnTo>
                    <a:pt x="31" y="11"/>
                  </a:lnTo>
                  <a:lnTo>
                    <a:pt x="17" y="23"/>
                  </a:lnTo>
                  <a:lnTo>
                    <a:pt x="8" y="39"/>
                  </a:lnTo>
                  <a:lnTo>
                    <a:pt x="2" y="58"/>
                  </a:lnTo>
                  <a:lnTo>
                    <a:pt x="0" y="78"/>
                  </a:lnTo>
                  <a:lnTo>
                    <a:pt x="1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405"/>
            <p:cNvSpPr>
              <a:spLocks/>
            </p:cNvSpPr>
            <p:nvPr/>
          </p:nvSpPr>
          <p:spPr bwMode="auto">
            <a:xfrm>
              <a:off x="4217" y="1173"/>
              <a:ext cx="124" cy="73"/>
            </a:xfrm>
            <a:custGeom>
              <a:avLst/>
              <a:gdLst>
                <a:gd name="T0" fmla="*/ 0 w 303"/>
                <a:gd name="T1" fmla="*/ 0 h 164"/>
                <a:gd name="T2" fmla="*/ 0 w 303"/>
                <a:gd name="T3" fmla="*/ 0 h 164"/>
                <a:gd name="T4" fmla="*/ 0 w 303"/>
                <a:gd name="T5" fmla="*/ 0 h 164"/>
                <a:gd name="T6" fmla="*/ 0 w 303"/>
                <a:gd name="T7" fmla="*/ 0 h 164"/>
                <a:gd name="T8" fmla="*/ 0 w 303"/>
                <a:gd name="T9" fmla="*/ 0 h 164"/>
                <a:gd name="T10" fmla="*/ 0 w 303"/>
                <a:gd name="T11" fmla="*/ 0 h 164"/>
                <a:gd name="T12" fmla="*/ 0 w 303"/>
                <a:gd name="T13" fmla="*/ 0 h 164"/>
                <a:gd name="T14" fmla="*/ 0 w 303"/>
                <a:gd name="T15" fmla="*/ 0 h 164"/>
                <a:gd name="T16" fmla="*/ 0 w 303"/>
                <a:gd name="T17" fmla="*/ 0 h 164"/>
                <a:gd name="T18" fmla="*/ 0 w 303"/>
                <a:gd name="T19" fmla="*/ 0 h 164"/>
                <a:gd name="T20" fmla="*/ 0 w 303"/>
                <a:gd name="T21" fmla="*/ 0 h 164"/>
                <a:gd name="T22" fmla="*/ 0 w 303"/>
                <a:gd name="T23" fmla="*/ 0 h 164"/>
                <a:gd name="T24" fmla="*/ 0 w 303"/>
                <a:gd name="T25" fmla="*/ 0 h 164"/>
                <a:gd name="T26" fmla="*/ 0 w 303"/>
                <a:gd name="T27" fmla="*/ 0 h 164"/>
                <a:gd name="T28" fmla="*/ 0 w 303"/>
                <a:gd name="T29" fmla="*/ 0 h 164"/>
                <a:gd name="T30" fmla="*/ 0 w 303"/>
                <a:gd name="T31" fmla="*/ 0 h 164"/>
                <a:gd name="T32" fmla="*/ 0 w 303"/>
                <a:gd name="T33" fmla="*/ 0 h 164"/>
                <a:gd name="T34" fmla="*/ 0 w 303"/>
                <a:gd name="T35" fmla="*/ 0 h 164"/>
                <a:gd name="T36" fmla="*/ 0 w 303"/>
                <a:gd name="T37" fmla="*/ 0 h 164"/>
                <a:gd name="T38" fmla="*/ 0 w 303"/>
                <a:gd name="T39" fmla="*/ 0 h 164"/>
                <a:gd name="T40" fmla="*/ 0 w 303"/>
                <a:gd name="T41" fmla="*/ 0 h 164"/>
                <a:gd name="T42" fmla="*/ 0 w 303"/>
                <a:gd name="T43" fmla="*/ 0 h 164"/>
                <a:gd name="T44" fmla="*/ 0 w 303"/>
                <a:gd name="T45" fmla="*/ 0 h 164"/>
                <a:gd name="T46" fmla="*/ 0 w 303"/>
                <a:gd name="T47" fmla="*/ 0 h 164"/>
                <a:gd name="T48" fmla="*/ 0 w 303"/>
                <a:gd name="T49" fmla="*/ 0 h 164"/>
                <a:gd name="T50" fmla="*/ 0 w 303"/>
                <a:gd name="T51" fmla="*/ 0 h 164"/>
                <a:gd name="T52" fmla="*/ 0 w 303"/>
                <a:gd name="T53" fmla="*/ 0 h 164"/>
                <a:gd name="T54" fmla="*/ 0 w 303"/>
                <a:gd name="T55" fmla="*/ 0 h 164"/>
                <a:gd name="T56" fmla="*/ 0 w 303"/>
                <a:gd name="T57" fmla="*/ 0 h 164"/>
                <a:gd name="T58" fmla="*/ 0 w 303"/>
                <a:gd name="T59" fmla="*/ 0 h 164"/>
                <a:gd name="T60" fmla="*/ 0 w 303"/>
                <a:gd name="T61" fmla="*/ 0 h 164"/>
                <a:gd name="T62" fmla="*/ 0 w 303"/>
                <a:gd name="T63" fmla="*/ 0 h 164"/>
                <a:gd name="T64" fmla="*/ 0 w 303"/>
                <a:gd name="T65" fmla="*/ 0 h 164"/>
                <a:gd name="T66" fmla="*/ 0 w 303"/>
                <a:gd name="T67" fmla="*/ 0 h 164"/>
                <a:gd name="T68" fmla="*/ 0 w 303"/>
                <a:gd name="T69" fmla="*/ 0 h 164"/>
                <a:gd name="T70" fmla="*/ 0 w 303"/>
                <a:gd name="T71" fmla="*/ 0 h 164"/>
                <a:gd name="T72" fmla="*/ 0 w 303"/>
                <a:gd name="T73" fmla="*/ 0 h 164"/>
                <a:gd name="T74" fmla="*/ 0 w 303"/>
                <a:gd name="T75" fmla="*/ 0 h 164"/>
                <a:gd name="T76" fmla="*/ 0 w 303"/>
                <a:gd name="T77" fmla="*/ 0 h 164"/>
                <a:gd name="T78" fmla="*/ 0 w 303"/>
                <a:gd name="T79" fmla="*/ 0 h 164"/>
                <a:gd name="T80" fmla="*/ 0 w 303"/>
                <a:gd name="T81" fmla="*/ 0 h 164"/>
                <a:gd name="T82" fmla="*/ 0 w 303"/>
                <a:gd name="T83" fmla="*/ 0 h 164"/>
                <a:gd name="T84" fmla="*/ 0 w 303"/>
                <a:gd name="T85" fmla="*/ 0 h 164"/>
                <a:gd name="T86" fmla="*/ 0 w 303"/>
                <a:gd name="T87" fmla="*/ 0 h 164"/>
                <a:gd name="T88" fmla="*/ 0 w 303"/>
                <a:gd name="T89" fmla="*/ 0 h 164"/>
                <a:gd name="T90" fmla="*/ 0 w 303"/>
                <a:gd name="T91" fmla="*/ 0 h 164"/>
                <a:gd name="T92" fmla="*/ 0 w 303"/>
                <a:gd name="T93" fmla="*/ 0 h 164"/>
                <a:gd name="T94" fmla="*/ 0 w 303"/>
                <a:gd name="T95" fmla="*/ 0 h 164"/>
                <a:gd name="T96" fmla="*/ 0 w 303"/>
                <a:gd name="T97" fmla="*/ 0 h 164"/>
                <a:gd name="T98" fmla="*/ 0 w 303"/>
                <a:gd name="T99" fmla="*/ 0 h 164"/>
                <a:gd name="T100" fmla="*/ 0 w 303"/>
                <a:gd name="T101" fmla="*/ 0 h 164"/>
                <a:gd name="T102" fmla="*/ 0 w 303"/>
                <a:gd name="T103" fmla="*/ 0 h 164"/>
                <a:gd name="T104" fmla="*/ 0 w 303"/>
                <a:gd name="T105" fmla="*/ 0 h 164"/>
                <a:gd name="T106" fmla="*/ 0 w 303"/>
                <a:gd name="T107" fmla="*/ 0 h 164"/>
                <a:gd name="T108" fmla="*/ 0 w 303"/>
                <a:gd name="T109" fmla="*/ 0 h 164"/>
                <a:gd name="T110" fmla="*/ 0 w 303"/>
                <a:gd name="T111" fmla="*/ 0 h 164"/>
                <a:gd name="T112" fmla="*/ 0 w 303"/>
                <a:gd name="T113" fmla="*/ 0 h 164"/>
                <a:gd name="T114" fmla="*/ 0 w 303"/>
                <a:gd name="T115" fmla="*/ 0 h 164"/>
                <a:gd name="T116" fmla="*/ 0 w 303"/>
                <a:gd name="T117" fmla="*/ 0 h 164"/>
                <a:gd name="T118" fmla="*/ 0 w 303"/>
                <a:gd name="T119" fmla="*/ 0 h 164"/>
                <a:gd name="T120" fmla="*/ 0 w 303"/>
                <a:gd name="T121" fmla="*/ 0 h 164"/>
                <a:gd name="T122" fmla="*/ 0 w 303"/>
                <a:gd name="T123" fmla="*/ 0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3"/>
                <a:gd name="T187" fmla="*/ 0 h 164"/>
                <a:gd name="T188" fmla="*/ 303 w 303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3" h="164">
                  <a:moveTo>
                    <a:pt x="238" y="25"/>
                  </a:moveTo>
                  <a:lnTo>
                    <a:pt x="238" y="23"/>
                  </a:lnTo>
                  <a:lnTo>
                    <a:pt x="238" y="17"/>
                  </a:lnTo>
                  <a:lnTo>
                    <a:pt x="239" y="5"/>
                  </a:lnTo>
                  <a:lnTo>
                    <a:pt x="240" y="1"/>
                  </a:lnTo>
                  <a:lnTo>
                    <a:pt x="242" y="0"/>
                  </a:lnTo>
                  <a:lnTo>
                    <a:pt x="243" y="1"/>
                  </a:lnTo>
                  <a:lnTo>
                    <a:pt x="248" y="9"/>
                  </a:lnTo>
                  <a:lnTo>
                    <a:pt x="253" y="14"/>
                  </a:lnTo>
                  <a:lnTo>
                    <a:pt x="260" y="18"/>
                  </a:lnTo>
                  <a:lnTo>
                    <a:pt x="266" y="20"/>
                  </a:lnTo>
                  <a:lnTo>
                    <a:pt x="272" y="21"/>
                  </a:lnTo>
                  <a:lnTo>
                    <a:pt x="283" y="22"/>
                  </a:lnTo>
                  <a:lnTo>
                    <a:pt x="293" y="25"/>
                  </a:lnTo>
                  <a:lnTo>
                    <a:pt x="297" y="29"/>
                  </a:lnTo>
                  <a:lnTo>
                    <a:pt x="300" y="34"/>
                  </a:lnTo>
                  <a:lnTo>
                    <a:pt x="303" y="42"/>
                  </a:lnTo>
                  <a:lnTo>
                    <a:pt x="303" y="46"/>
                  </a:lnTo>
                  <a:lnTo>
                    <a:pt x="302" y="50"/>
                  </a:lnTo>
                  <a:lnTo>
                    <a:pt x="301" y="52"/>
                  </a:lnTo>
                  <a:lnTo>
                    <a:pt x="299" y="54"/>
                  </a:lnTo>
                  <a:lnTo>
                    <a:pt x="296" y="56"/>
                  </a:lnTo>
                  <a:lnTo>
                    <a:pt x="293" y="57"/>
                  </a:lnTo>
                  <a:lnTo>
                    <a:pt x="289" y="57"/>
                  </a:lnTo>
                  <a:lnTo>
                    <a:pt x="279" y="57"/>
                  </a:lnTo>
                  <a:lnTo>
                    <a:pt x="255" y="54"/>
                  </a:lnTo>
                  <a:lnTo>
                    <a:pt x="202" y="50"/>
                  </a:lnTo>
                  <a:lnTo>
                    <a:pt x="185" y="53"/>
                  </a:lnTo>
                  <a:lnTo>
                    <a:pt x="174" y="58"/>
                  </a:lnTo>
                  <a:lnTo>
                    <a:pt x="160" y="67"/>
                  </a:lnTo>
                  <a:lnTo>
                    <a:pt x="154" y="75"/>
                  </a:lnTo>
                  <a:lnTo>
                    <a:pt x="151" y="81"/>
                  </a:lnTo>
                  <a:lnTo>
                    <a:pt x="152" y="86"/>
                  </a:lnTo>
                  <a:lnTo>
                    <a:pt x="153" y="88"/>
                  </a:lnTo>
                  <a:lnTo>
                    <a:pt x="154" y="88"/>
                  </a:lnTo>
                  <a:lnTo>
                    <a:pt x="168" y="84"/>
                  </a:lnTo>
                  <a:lnTo>
                    <a:pt x="195" y="80"/>
                  </a:lnTo>
                  <a:lnTo>
                    <a:pt x="241" y="79"/>
                  </a:lnTo>
                  <a:lnTo>
                    <a:pt x="285" y="77"/>
                  </a:lnTo>
                  <a:lnTo>
                    <a:pt x="297" y="74"/>
                  </a:lnTo>
                  <a:lnTo>
                    <a:pt x="296" y="77"/>
                  </a:lnTo>
                  <a:lnTo>
                    <a:pt x="296" y="81"/>
                  </a:lnTo>
                  <a:lnTo>
                    <a:pt x="294" y="91"/>
                  </a:lnTo>
                  <a:lnTo>
                    <a:pt x="293" y="95"/>
                  </a:lnTo>
                  <a:lnTo>
                    <a:pt x="290" y="98"/>
                  </a:lnTo>
                  <a:lnTo>
                    <a:pt x="288" y="98"/>
                  </a:lnTo>
                  <a:lnTo>
                    <a:pt x="271" y="99"/>
                  </a:lnTo>
                  <a:lnTo>
                    <a:pt x="239" y="101"/>
                  </a:lnTo>
                  <a:lnTo>
                    <a:pt x="185" y="107"/>
                  </a:lnTo>
                  <a:lnTo>
                    <a:pt x="133" y="122"/>
                  </a:lnTo>
                  <a:lnTo>
                    <a:pt x="120" y="127"/>
                  </a:lnTo>
                  <a:lnTo>
                    <a:pt x="106" y="128"/>
                  </a:lnTo>
                  <a:lnTo>
                    <a:pt x="84" y="132"/>
                  </a:lnTo>
                  <a:lnTo>
                    <a:pt x="65" y="140"/>
                  </a:lnTo>
                  <a:lnTo>
                    <a:pt x="29" y="158"/>
                  </a:lnTo>
                  <a:lnTo>
                    <a:pt x="0" y="164"/>
                  </a:lnTo>
                  <a:lnTo>
                    <a:pt x="16" y="149"/>
                  </a:lnTo>
                  <a:lnTo>
                    <a:pt x="52" y="119"/>
                  </a:lnTo>
                  <a:lnTo>
                    <a:pt x="129" y="68"/>
                  </a:lnTo>
                  <a:lnTo>
                    <a:pt x="215" y="31"/>
                  </a:lnTo>
                  <a:lnTo>
                    <a:pt x="23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406"/>
            <p:cNvSpPr>
              <a:spLocks/>
            </p:cNvSpPr>
            <p:nvPr/>
          </p:nvSpPr>
          <p:spPr bwMode="auto">
            <a:xfrm>
              <a:off x="4192" y="1235"/>
              <a:ext cx="137" cy="91"/>
            </a:xfrm>
            <a:custGeom>
              <a:avLst/>
              <a:gdLst>
                <a:gd name="T0" fmla="*/ 0 w 336"/>
                <a:gd name="T1" fmla="*/ 0 h 205"/>
                <a:gd name="T2" fmla="*/ 0 w 336"/>
                <a:gd name="T3" fmla="*/ 0 h 205"/>
                <a:gd name="T4" fmla="*/ 0 w 336"/>
                <a:gd name="T5" fmla="*/ 0 h 205"/>
                <a:gd name="T6" fmla="*/ 0 w 336"/>
                <a:gd name="T7" fmla="*/ 0 h 205"/>
                <a:gd name="T8" fmla="*/ 0 w 336"/>
                <a:gd name="T9" fmla="*/ 0 h 205"/>
                <a:gd name="T10" fmla="*/ 0 w 336"/>
                <a:gd name="T11" fmla="*/ 0 h 205"/>
                <a:gd name="T12" fmla="*/ 0 w 336"/>
                <a:gd name="T13" fmla="*/ 0 h 205"/>
                <a:gd name="T14" fmla="*/ 0 w 336"/>
                <a:gd name="T15" fmla="*/ 0 h 205"/>
                <a:gd name="T16" fmla="*/ 0 w 336"/>
                <a:gd name="T17" fmla="*/ 0 h 205"/>
                <a:gd name="T18" fmla="*/ 0 w 336"/>
                <a:gd name="T19" fmla="*/ 0 h 205"/>
                <a:gd name="T20" fmla="*/ 0 w 336"/>
                <a:gd name="T21" fmla="*/ 0 h 205"/>
                <a:gd name="T22" fmla="*/ 0 w 336"/>
                <a:gd name="T23" fmla="*/ 0 h 205"/>
                <a:gd name="T24" fmla="*/ 0 w 336"/>
                <a:gd name="T25" fmla="*/ 0 h 205"/>
                <a:gd name="T26" fmla="*/ 0 w 336"/>
                <a:gd name="T27" fmla="*/ 0 h 205"/>
                <a:gd name="T28" fmla="*/ 0 w 336"/>
                <a:gd name="T29" fmla="*/ 0 h 205"/>
                <a:gd name="T30" fmla="*/ 0 w 336"/>
                <a:gd name="T31" fmla="*/ 0 h 205"/>
                <a:gd name="T32" fmla="*/ 0 w 336"/>
                <a:gd name="T33" fmla="*/ 0 h 205"/>
                <a:gd name="T34" fmla="*/ 0 w 336"/>
                <a:gd name="T35" fmla="*/ 0 h 205"/>
                <a:gd name="T36" fmla="*/ 0 w 336"/>
                <a:gd name="T37" fmla="*/ 0 h 205"/>
                <a:gd name="T38" fmla="*/ 0 w 336"/>
                <a:gd name="T39" fmla="*/ 0 h 205"/>
                <a:gd name="T40" fmla="*/ 0 w 336"/>
                <a:gd name="T41" fmla="*/ 0 h 205"/>
                <a:gd name="T42" fmla="*/ 0 w 336"/>
                <a:gd name="T43" fmla="*/ 0 h 205"/>
                <a:gd name="T44" fmla="*/ 0 w 336"/>
                <a:gd name="T45" fmla="*/ 0 h 205"/>
                <a:gd name="T46" fmla="*/ 0 w 336"/>
                <a:gd name="T47" fmla="*/ 0 h 205"/>
                <a:gd name="T48" fmla="*/ 0 w 336"/>
                <a:gd name="T49" fmla="*/ 0 h 205"/>
                <a:gd name="T50" fmla="*/ 0 w 336"/>
                <a:gd name="T51" fmla="*/ 0 h 205"/>
                <a:gd name="T52" fmla="*/ 0 w 336"/>
                <a:gd name="T53" fmla="*/ 0 h 205"/>
                <a:gd name="T54" fmla="*/ 0 w 336"/>
                <a:gd name="T55" fmla="*/ 0 h 205"/>
                <a:gd name="T56" fmla="*/ 0 w 336"/>
                <a:gd name="T57" fmla="*/ 0 h 205"/>
                <a:gd name="T58" fmla="*/ 0 w 336"/>
                <a:gd name="T59" fmla="*/ 0 h 205"/>
                <a:gd name="T60" fmla="*/ 0 w 336"/>
                <a:gd name="T61" fmla="*/ 0 h 205"/>
                <a:gd name="T62" fmla="*/ 0 w 336"/>
                <a:gd name="T63" fmla="*/ 0 h 205"/>
                <a:gd name="T64" fmla="*/ 0 w 336"/>
                <a:gd name="T65" fmla="*/ 0 h 205"/>
                <a:gd name="T66" fmla="*/ 0 w 336"/>
                <a:gd name="T67" fmla="*/ 0 h 20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6"/>
                <a:gd name="T103" fmla="*/ 0 h 205"/>
                <a:gd name="T104" fmla="*/ 336 w 336"/>
                <a:gd name="T105" fmla="*/ 205 h 20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6" h="205">
                  <a:moveTo>
                    <a:pt x="103" y="137"/>
                  </a:moveTo>
                  <a:lnTo>
                    <a:pt x="100" y="139"/>
                  </a:lnTo>
                  <a:lnTo>
                    <a:pt x="95" y="141"/>
                  </a:lnTo>
                  <a:lnTo>
                    <a:pt x="81" y="150"/>
                  </a:lnTo>
                  <a:lnTo>
                    <a:pt x="42" y="173"/>
                  </a:lnTo>
                  <a:lnTo>
                    <a:pt x="0" y="198"/>
                  </a:lnTo>
                  <a:lnTo>
                    <a:pt x="21" y="204"/>
                  </a:lnTo>
                  <a:lnTo>
                    <a:pt x="63" y="205"/>
                  </a:lnTo>
                  <a:lnTo>
                    <a:pt x="103" y="194"/>
                  </a:lnTo>
                  <a:lnTo>
                    <a:pt x="139" y="175"/>
                  </a:lnTo>
                  <a:lnTo>
                    <a:pt x="208" y="127"/>
                  </a:lnTo>
                  <a:lnTo>
                    <a:pt x="224" y="115"/>
                  </a:lnTo>
                  <a:lnTo>
                    <a:pt x="216" y="115"/>
                  </a:lnTo>
                  <a:lnTo>
                    <a:pt x="202" y="115"/>
                  </a:lnTo>
                  <a:lnTo>
                    <a:pt x="177" y="113"/>
                  </a:lnTo>
                  <a:lnTo>
                    <a:pt x="154" y="112"/>
                  </a:lnTo>
                  <a:lnTo>
                    <a:pt x="149" y="111"/>
                  </a:lnTo>
                  <a:lnTo>
                    <a:pt x="160" y="97"/>
                  </a:lnTo>
                  <a:lnTo>
                    <a:pt x="187" y="72"/>
                  </a:lnTo>
                  <a:lnTo>
                    <a:pt x="215" y="55"/>
                  </a:lnTo>
                  <a:lnTo>
                    <a:pt x="247" y="42"/>
                  </a:lnTo>
                  <a:lnTo>
                    <a:pt x="316" y="24"/>
                  </a:lnTo>
                  <a:lnTo>
                    <a:pt x="336" y="19"/>
                  </a:lnTo>
                  <a:lnTo>
                    <a:pt x="334" y="18"/>
                  </a:lnTo>
                  <a:lnTo>
                    <a:pt x="331" y="15"/>
                  </a:lnTo>
                  <a:lnTo>
                    <a:pt x="323" y="9"/>
                  </a:lnTo>
                  <a:lnTo>
                    <a:pt x="314" y="2"/>
                  </a:lnTo>
                  <a:lnTo>
                    <a:pt x="313" y="0"/>
                  </a:lnTo>
                  <a:lnTo>
                    <a:pt x="289" y="6"/>
                  </a:lnTo>
                  <a:lnTo>
                    <a:pt x="246" y="20"/>
                  </a:lnTo>
                  <a:lnTo>
                    <a:pt x="173" y="57"/>
                  </a:lnTo>
                  <a:lnTo>
                    <a:pt x="115" y="118"/>
                  </a:lnTo>
                  <a:lnTo>
                    <a:pt x="103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407"/>
            <p:cNvSpPr>
              <a:spLocks/>
            </p:cNvSpPr>
            <p:nvPr/>
          </p:nvSpPr>
          <p:spPr bwMode="auto">
            <a:xfrm>
              <a:off x="4400" y="1220"/>
              <a:ext cx="48" cy="17"/>
            </a:xfrm>
            <a:custGeom>
              <a:avLst/>
              <a:gdLst>
                <a:gd name="T0" fmla="*/ 0 w 118"/>
                <a:gd name="T1" fmla="*/ 0 h 40"/>
                <a:gd name="T2" fmla="*/ 0 w 118"/>
                <a:gd name="T3" fmla="*/ 0 h 40"/>
                <a:gd name="T4" fmla="*/ 0 w 118"/>
                <a:gd name="T5" fmla="*/ 0 h 40"/>
                <a:gd name="T6" fmla="*/ 0 w 118"/>
                <a:gd name="T7" fmla="*/ 0 h 40"/>
                <a:gd name="T8" fmla="*/ 0 w 118"/>
                <a:gd name="T9" fmla="*/ 0 h 40"/>
                <a:gd name="T10" fmla="*/ 0 w 118"/>
                <a:gd name="T11" fmla="*/ 0 h 40"/>
                <a:gd name="T12" fmla="*/ 0 w 118"/>
                <a:gd name="T13" fmla="*/ 0 h 40"/>
                <a:gd name="T14" fmla="*/ 0 w 118"/>
                <a:gd name="T15" fmla="*/ 0 h 40"/>
                <a:gd name="T16" fmla="*/ 0 w 118"/>
                <a:gd name="T17" fmla="*/ 0 h 40"/>
                <a:gd name="T18" fmla="*/ 0 w 118"/>
                <a:gd name="T19" fmla="*/ 0 h 40"/>
                <a:gd name="T20" fmla="*/ 0 w 118"/>
                <a:gd name="T21" fmla="*/ 0 h 40"/>
                <a:gd name="T22" fmla="*/ 0 w 118"/>
                <a:gd name="T23" fmla="*/ 0 h 40"/>
                <a:gd name="T24" fmla="*/ 0 w 118"/>
                <a:gd name="T25" fmla="*/ 0 h 40"/>
                <a:gd name="T26" fmla="*/ 0 w 118"/>
                <a:gd name="T27" fmla="*/ 0 h 40"/>
                <a:gd name="T28" fmla="*/ 0 w 118"/>
                <a:gd name="T29" fmla="*/ 0 h 40"/>
                <a:gd name="T30" fmla="*/ 0 w 118"/>
                <a:gd name="T31" fmla="*/ 0 h 40"/>
                <a:gd name="T32" fmla="*/ 0 w 118"/>
                <a:gd name="T33" fmla="*/ 0 h 40"/>
                <a:gd name="T34" fmla="*/ 0 w 118"/>
                <a:gd name="T35" fmla="*/ 0 h 40"/>
                <a:gd name="T36" fmla="*/ 0 w 118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8"/>
                <a:gd name="T58" fmla="*/ 0 h 40"/>
                <a:gd name="T59" fmla="*/ 118 w 118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8" h="40">
                  <a:moveTo>
                    <a:pt x="49" y="0"/>
                  </a:moveTo>
                  <a:lnTo>
                    <a:pt x="54" y="3"/>
                  </a:lnTo>
                  <a:lnTo>
                    <a:pt x="65" y="10"/>
                  </a:lnTo>
                  <a:lnTo>
                    <a:pt x="88" y="23"/>
                  </a:lnTo>
                  <a:lnTo>
                    <a:pt x="112" y="38"/>
                  </a:lnTo>
                  <a:lnTo>
                    <a:pt x="118" y="40"/>
                  </a:lnTo>
                  <a:lnTo>
                    <a:pt x="105" y="39"/>
                  </a:lnTo>
                  <a:lnTo>
                    <a:pt x="84" y="38"/>
                  </a:lnTo>
                  <a:lnTo>
                    <a:pt x="46" y="38"/>
                  </a:lnTo>
                  <a:lnTo>
                    <a:pt x="9" y="39"/>
                  </a:lnTo>
                  <a:lnTo>
                    <a:pt x="0" y="39"/>
                  </a:lnTo>
                  <a:lnTo>
                    <a:pt x="8" y="37"/>
                  </a:lnTo>
                  <a:lnTo>
                    <a:pt x="20" y="33"/>
                  </a:lnTo>
                  <a:lnTo>
                    <a:pt x="29" y="29"/>
                  </a:lnTo>
                  <a:lnTo>
                    <a:pt x="35" y="25"/>
                  </a:lnTo>
                  <a:lnTo>
                    <a:pt x="40" y="18"/>
                  </a:lnTo>
                  <a:lnTo>
                    <a:pt x="45" y="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408"/>
            <p:cNvSpPr>
              <a:spLocks/>
            </p:cNvSpPr>
            <p:nvPr/>
          </p:nvSpPr>
          <p:spPr bwMode="auto">
            <a:xfrm>
              <a:off x="4402" y="1275"/>
              <a:ext cx="159" cy="109"/>
            </a:xfrm>
            <a:custGeom>
              <a:avLst/>
              <a:gdLst>
                <a:gd name="T0" fmla="*/ 0 w 387"/>
                <a:gd name="T1" fmla="*/ 0 h 246"/>
                <a:gd name="T2" fmla="*/ 0 w 387"/>
                <a:gd name="T3" fmla="*/ 0 h 246"/>
                <a:gd name="T4" fmla="*/ 0 w 387"/>
                <a:gd name="T5" fmla="*/ 0 h 246"/>
                <a:gd name="T6" fmla="*/ 0 w 387"/>
                <a:gd name="T7" fmla="*/ 0 h 246"/>
                <a:gd name="T8" fmla="*/ 0 w 387"/>
                <a:gd name="T9" fmla="*/ 0 h 246"/>
                <a:gd name="T10" fmla="*/ 0 w 387"/>
                <a:gd name="T11" fmla="*/ 0 h 246"/>
                <a:gd name="T12" fmla="*/ 0 w 387"/>
                <a:gd name="T13" fmla="*/ 0 h 246"/>
                <a:gd name="T14" fmla="*/ 0 w 387"/>
                <a:gd name="T15" fmla="*/ 0 h 246"/>
                <a:gd name="T16" fmla="*/ 0 w 387"/>
                <a:gd name="T17" fmla="*/ 0 h 246"/>
                <a:gd name="T18" fmla="*/ 0 w 387"/>
                <a:gd name="T19" fmla="*/ 0 h 246"/>
                <a:gd name="T20" fmla="*/ 0 w 387"/>
                <a:gd name="T21" fmla="*/ 0 h 246"/>
                <a:gd name="T22" fmla="*/ 0 w 387"/>
                <a:gd name="T23" fmla="*/ 0 h 246"/>
                <a:gd name="T24" fmla="*/ 0 w 387"/>
                <a:gd name="T25" fmla="*/ 0 h 246"/>
                <a:gd name="T26" fmla="*/ 0 w 387"/>
                <a:gd name="T27" fmla="*/ 0 h 246"/>
                <a:gd name="T28" fmla="*/ 0 w 387"/>
                <a:gd name="T29" fmla="*/ 0 h 246"/>
                <a:gd name="T30" fmla="*/ 0 w 387"/>
                <a:gd name="T31" fmla="*/ 0 h 246"/>
                <a:gd name="T32" fmla="*/ 0 w 387"/>
                <a:gd name="T33" fmla="*/ 0 h 246"/>
                <a:gd name="T34" fmla="*/ 0 w 387"/>
                <a:gd name="T35" fmla="*/ 0 h 246"/>
                <a:gd name="T36" fmla="*/ 0 w 387"/>
                <a:gd name="T37" fmla="*/ 0 h 246"/>
                <a:gd name="T38" fmla="*/ 0 w 387"/>
                <a:gd name="T39" fmla="*/ 0 h 246"/>
                <a:gd name="T40" fmla="*/ 0 w 387"/>
                <a:gd name="T41" fmla="*/ 0 h 246"/>
                <a:gd name="T42" fmla="*/ 0 w 387"/>
                <a:gd name="T43" fmla="*/ 0 h 246"/>
                <a:gd name="T44" fmla="*/ 0 w 387"/>
                <a:gd name="T45" fmla="*/ 0 h 246"/>
                <a:gd name="T46" fmla="*/ 0 w 387"/>
                <a:gd name="T47" fmla="*/ 0 h 246"/>
                <a:gd name="T48" fmla="*/ 0 w 387"/>
                <a:gd name="T49" fmla="*/ 0 h 246"/>
                <a:gd name="T50" fmla="*/ 0 w 387"/>
                <a:gd name="T51" fmla="*/ 0 h 246"/>
                <a:gd name="T52" fmla="*/ 0 w 387"/>
                <a:gd name="T53" fmla="*/ 0 h 246"/>
                <a:gd name="T54" fmla="*/ 0 w 387"/>
                <a:gd name="T55" fmla="*/ 0 h 246"/>
                <a:gd name="T56" fmla="*/ 0 w 387"/>
                <a:gd name="T57" fmla="*/ 0 h 246"/>
                <a:gd name="T58" fmla="*/ 0 w 387"/>
                <a:gd name="T59" fmla="*/ 0 h 246"/>
                <a:gd name="T60" fmla="*/ 0 w 387"/>
                <a:gd name="T61" fmla="*/ 0 h 246"/>
                <a:gd name="T62" fmla="*/ 0 w 387"/>
                <a:gd name="T63" fmla="*/ 0 h 246"/>
                <a:gd name="T64" fmla="*/ 0 w 387"/>
                <a:gd name="T65" fmla="*/ 0 h 246"/>
                <a:gd name="T66" fmla="*/ 0 w 387"/>
                <a:gd name="T67" fmla="*/ 0 h 246"/>
                <a:gd name="T68" fmla="*/ 0 w 387"/>
                <a:gd name="T69" fmla="*/ 0 h 246"/>
                <a:gd name="T70" fmla="*/ 0 w 387"/>
                <a:gd name="T71" fmla="*/ 0 h 246"/>
                <a:gd name="T72" fmla="*/ 0 w 387"/>
                <a:gd name="T73" fmla="*/ 0 h 246"/>
                <a:gd name="T74" fmla="*/ 0 w 387"/>
                <a:gd name="T75" fmla="*/ 0 h 246"/>
                <a:gd name="T76" fmla="*/ 0 w 387"/>
                <a:gd name="T77" fmla="*/ 0 h 246"/>
                <a:gd name="T78" fmla="*/ 0 w 387"/>
                <a:gd name="T79" fmla="*/ 0 h 246"/>
                <a:gd name="T80" fmla="*/ 0 w 387"/>
                <a:gd name="T81" fmla="*/ 0 h 246"/>
                <a:gd name="T82" fmla="*/ 0 w 387"/>
                <a:gd name="T83" fmla="*/ 0 h 246"/>
                <a:gd name="T84" fmla="*/ 0 w 387"/>
                <a:gd name="T85" fmla="*/ 0 h 246"/>
                <a:gd name="T86" fmla="*/ 0 w 387"/>
                <a:gd name="T87" fmla="*/ 0 h 246"/>
                <a:gd name="T88" fmla="*/ 0 w 387"/>
                <a:gd name="T89" fmla="*/ 0 h 246"/>
                <a:gd name="T90" fmla="*/ 0 w 387"/>
                <a:gd name="T91" fmla="*/ 0 h 246"/>
                <a:gd name="T92" fmla="*/ 0 w 387"/>
                <a:gd name="T93" fmla="*/ 0 h 246"/>
                <a:gd name="T94" fmla="*/ 0 w 387"/>
                <a:gd name="T95" fmla="*/ 0 h 246"/>
                <a:gd name="T96" fmla="*/ 0 w 387"/>
                <a:gd name="T97" fmla="*/ 0 h 246"/>
                <a:gd name="T98" fmla="*/ 0 w 387"/>
                <a:gd name="T99" fmla="*/ 0 h 246"/>
                <a:gd name="T100" fmla="*/ 0 w 387"/>
                <a:gd name="T101" fmla="*/ 0 h 246"/>
                <a:gd name="T102" fmla="*/ 0 w 387"/>
                <a:gd name="T103" fmla="*/ 0 h 246"/>
                <a:gd name="T104" fmla="*/ 0 w 387"/>
                <a:gd name="T105" fmla="*/ 0 h 246"/>
                <a:gd name="T106" fmla="*/ 0 w 387"/>
                <a:gd name="T107" fmla="*/ 0 h 24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7"/>
                <a:gd name="T163" fmla="*/ 0 h 246"/>
                <a:gd name="T164" fmla="*/ 387 w 387"/>
                <a:gd name="T165" fmla="*/ 246 h 24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7" h="246">
                  <a:moveTo>
                    <a:pt x="52" y="0"/>
                  </a:moveTo>
                  <a:lnTo>
                    <a:pt x="38" y="2"/>
                  </a:lnTo>
                  <a:lnTo>
                    <a:pt x="17" y="7"/>
                  </a:lnTo>
                  <a:lnTo>
                    <a:pt x="10" y="10"/>
                  </a:lnTo>
                  <a:lnTo>
                    <a:pt x="5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1" y="40"/>
                  </a:lnTo>
                  <a:lnTo>
                    <a:pt x="6" y="59"/>
                  </a:lnTo>
                  <a:lnTo>
                    <a:pt x="10" y="70"/>
                  </a:lnTo>
                  <a:lnTo>
                    <a:pt x="19" y="70"/>
                  </a:lnTo>
                  <a:lnTo>
                    <a:pt x="33" y="69"/>
                  </a:lnTo>
                  <a:lnTo>
                    <a:pt x="37" y="68"/>
                  </a:lnTo>
                  <a:lnTo>
                    <a:pt x="39" y="66"/>
                  </a:lnTo>
                  <a:lnTo>
                    <a:pt x="41" y="64"/>
                  </a:lnTo>
                  <a:lnTo>
                    <a:pt x="43" y="61"/>
                  </a:lnTo>
                  <a:lnTo>
                    <a:pt x="47" y="53"/>
                  </a:lnTo>
                  <a:lnTo>
                    <a:pt x="56" y="43"/>
                  </a:lnTo>
                  <a:lnTo>
                    <a:pt x="64" y="36"/>
                  </a:lnTo>
                  <a:lnTo>
                    <a:pt x="74" y="39"/>
                  </a:lnTo>
                  <a:lnTo>
                    <a:pt x="87" y="45"/>
                  </a:lnTo>
                  <a:lnTo>
                    <a:pt x="120" y="67"/>
                  </a:lnTo>
                  <a:lnTo>
                    <a:pt x="190" y="125"/>
                  </a:lnTo>
                  <a:lnTo>
                    <a:pt x="231" y="168"/>
                  </a:lnTo>
                  <a:lnTo>
                    <a:pt x="231" y="171"/>
                  </a:lnTo>
                  <a:lnTo>
                    <a:pt x="229" y="172"/>
                  </a:lnTo>
                  <a:lnTo>
                    <a:pt x="225" y="171"/>
                  </a:lnTo>
                  <a:lnTo>
                    <a:pt x="219" y="169"/>
                  </a:lnTo>
                  <a:lnTo>
                    <a:pt x="206" y="165"/>
                  </a:lnTo>
                  <a:lnTo>
                    <a:pt x="193" y="160"/>
                  </a:lnTo>
                  <a:lnTo>
                    <a:pt x="183" y="158"/>
                  </a:lnTo>
                  <a:lnTo>
                    <a:pt x="182" y="161"/>
                  </a:lnTo>
                  <a:lnTo>
                    <a:pt x="189" y="168"/>
                  </a:lnTo>
                  <a:lnTo>
                    <a:pt x="206" y="180"/>
                  </a:lnTo>
                  <a:lnTo>
                    <a:pt x="241" y="204"/>
                  </a:lnTo>
                  <a:lnTo>
                    <a:pt x="276" y="229"/>
                  </a:lnTo>
                  <a:lnTo>
                    <a:pt x="284" y="235"/>
                  </a:lnTo>
                  <a:lnTo>
                    <a:pt x="292" y="238"/>
                  </a:lnTo>
                  <a:lnTo>
                    <a:pt x="308" y="242"/>
                  </a:lnTo>
                  <a:lnTo>
                    <a:pt x="343" y="246"/>
                  </a:lnTo>
                  <a:lnTo>
                    <a:pt x="378" y="245"/>
                  </a:lnTo>
                  <a:lnTo>
                    <a:pt x="387" y="244"/>
                  </a:lnTo>
                  <a:lnTo>
                    <a:pt x="363" y="230"/>
                  </a:lnTo>
                  <a:lnTo>
                    <a:pt x="314" y="195"/>
                  </a:lnTo>
                  <a:lnTo>
                    <a:pt x="217" y="120"/>
                  </a:lnTo>
                  <a:lnTo>
                    <a:pt x="122" y="46"/>
                  </a:lnTo>
                  <a:lnTo>
                    <a:pt x="98" y="29"/>
                  </a:lnTo>
                  <a:lnTo>
                    <a:pt x="94" y="27"/>
                  </a:lnTo>
                  <a:lnTo>
                    <a:pt x="86" y="22"/>
                  </a:lnTo>
                  <a:lnTo>
                    <a:pt x="71" y="13"/>
                  </a:lnTo>
                  <a:lnTo>
                    <a:pt x="55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409"/>
            <p:cNvSpPr>
              <a:spLocks/>
            </p:cNvSpPr>
            <p:nvPr/>
          </p:nvSpPr>
          <p:spPr bwMode="auto">
            <a:xfrm>
              <a:off x="4399" y="1332"/>
              <a:ext cx="69" cy="31"/>
            </a:xfrm>
            <a:custGeom>
              <a:avLst/>
              <a:gdLst>
                <a:gd name="T0" fmla="*/ 0 w 168"/>
                <a:gd name="T1" fmla="*/ 0 h 71"/>
                <a:gd name="T2" fmla="*/ 0 w 168"/>
                <a:gd name="T3" fmla="*/ 0 h 71"/>
                <a:gd name="T4" fmla="*/ 0 w 168"/>
                <a:gd name="T5" fmla="*/ 0 h 71"/>
                <a:gd name="T6" fmla="*/ 0 w 168"/>
                <a:gd name="T7" fmla="*/ 0 h 71"/>
                <a:gd name="T8" fmla="*/ 0 w 168"/>
                <a:gd name="T9" fmla="*/ 0 h 71"/>
                <a:gd name="T10" fmla="*/ 0 w 168"/>
                <a:gd name="T11" fmla="*/ 0 h 71"/>
                <a:gd name="T12" fmla="*/ 0 w 168"/>
                <a:gd name="T13" fmla="*/ 0 h 71"/>
                <a:gd name="T14" fmla="*/ 0 w 168"/>
                <a:gd name="T15" fmla="*/ 0 h 71"/>
                <a:gd name="T16" fmla="*/ 0 w 168"/>
                <a:gd name="T17" fmla="*/ 0 h 71"/>
                <a:gd name="T18" fmla="*/ 0 w 168"/>
                <a:gd name="T19" fmla="*/ 0 h 71"/>
                <a:gd name="T20" fmla="*/ 0 w 168"/>
                <a:gd name="T21" fmla="*/ 0 h 71"/>
                <a:gd name="T22" fmla="*/ 0 w 168"/>
                <a:gd name="T23" fmla="*/ 0 h 71"/>
                <a:gd name="T24" fmla="*/ 0 w 168"/>
                <a:gd name="T25" fmla="*/ 0 h 71"/>
                <a:gd name="T26" fmla="*/ 0 w 168"/>
                <a:gd name="T27" fmla="*/ 0 h 71"/>
                <a:gd name="T28" fmla="*/ 0 w 168"/>
                <a:gd name="T29" fmla="*/ 0 h 71"/>
                <a:gd name="T30" fmla="*/ 0 w 168"/>
                <a:gd name="T31" fmla="*/ 0 h 71"/>
                <a:gd name="T32" fmla="*/ 0 w 168"/>
                <a:gd name="T33" fmla="*/ 0 h 71"/>
                <a:gd name="T34" fmla="*/ 0 w 168"/>
                <a:gd name="T35" fmla="*/ 0 h 71"/>
                <a:gd name="T36" fmla="*/ 0 w 168"/>
                <a:gd name="T37" fmla="*/ 0 h 71"/>
                <a:gd name="T38" fmla="*/ 0 w 168"/>
                <a:gd name="T39" fmla="*/ 0 h 71"/>
                <a:gd name="T40" fmla="*/ 0 w 168"/>
                <a:gd name="T41" fmla="*/ 0 h 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8"/>
                <a:gd name="T64" fmla="*/ 0 h 71"/>
                <a:gd name="T65" fmla="*/ 168 w 168"/>
                <a:gd name="T66" fmla="*/ 71 h 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8" h="71">
                  <a:moveTo>
                    <a:pt x="5" y="13"/>
                  </a:moveTo>
                  <a:lnTo>
                    <a:pt x="17" y="7"/>
                  </a:lnTo>
                  <a:lnTo>
                    <a:pt x="42" y="0"/>
                  </a:lnTo>
                  <a:lnTo>
                    <a:pt x="66" y="1"/>
                  </a:lnTo>
                  <a:lnTo>
                    <a:pt x="90" y="11"/>
                  </a:lnTo>
                  <a:lnTo>
                    <a:pt x="118" y="29"/>
                  </a:lnTo>
                  <a:lnTo>
                    <a:pt x="150" y="55"/>
                  </a:lnTo>
                  <a:lnTo>
                    <a:pt x="168" y="71"/>
                  </a:lnTo>
                  <a:lnTo>
                    <a:pt x="152" y="66"/>
                  </a:lnTo>
                  <a:lnTo>
                    <a:pt x="124" y="53"/>
                  </a:lnTo>
                  <a:lnTo>
                    <a:pt x="71" y="35"/>
                  </a:lnTo>
                  <a:lnTo>
                    <a:pt x="46" y="33"/>
                  </a:lnTo>
                  <a:lnTo>
                    <a:pt x="19" y="41"/>
                  </a:lnTo>
                  <a:lnTo>
                    <a:pt x="6" y="49"/>
                  </a:lnTo>
                  <a:lnTo>
                    <a:pt x="5" y="46"/>
                  </a:lnTo>
                  <a:lnTo>
                    <a:pt x="4" y="40"/>
                  </a:lnTo>
                  <a:lnTo>
                    <a:pt x="1" y="27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410"/>
            <p:cNvSpPr>
              <a:spLocks/>
            </p:cNvSpPr>
            <p:nvPr/>
          </p:nvSpPr>
          <p:spPr bwMode="auto">
            <a:xfrm>
              <a:off x="4231" y="1092"/>
              <a:ext cx="104" cy="66"/>
            </a:xfrm>
            <a:custGeom>
              <a:avLst/>
              <a:gdLst>
                <a:gd name="T0" fmla="*/ 0 w 255"/>
                <a:gd name="T1" fmla="*/ 0 h 151"/>
                <a:gd name="T2" fmla="*/ 0 w 255"/>
                <a:gd name="T3" fmla="*/ 0 h 151"/>
                <a:gd name="T4" fmla="*/ 0 w 255"/>
                <a:gd name="T5" fmla="*/ 0 h 151"/>
                <a:gd name="T6" fmla="*/ 0 w 255"/>
                <a:gd name="T7" fmla="*/ 0 h 151"/>
                <a:gd name="T8" fmla="*/ 0 w 255"/>
                <a:gd name="T9" fmla="*/ 0 h 151"/>
                <a:gd name="T10" fmla="*/ 0 w 255"/>
                <a:gd name="T11" fmla="*/ 0 h 151"/>
                <a:gd name="T12" fmla="*/ 0 w 255"/>
                <a:gd name="T13" fmla="*/ 0 h 151"/>
                <a:gd name="T14" fmla="*/ 0 w 255"/>
                <a:gd name="T15" fmla="*/ 0 h 151"/>
                <a:gd name="T16" fmla="*/ 0 w 255"/>
                <a:gd name="T17" fmla="*/ 0 h 151"/>
                <a:gd name="T18" fmla="*/ 0 w 255"/>
                <a:gd name="T19" fmla="*/ 0 h 151"/>
                <a:gd name="T20" fmla="*/ 0 w 255"/>
                <a:gd name="T21" fmla="*/ 0 h 151"/>
                <a:gd name="T22" fmla="*/ 0 w 255"/>
                <a:gd name="T23" fmla="*/ 0 h 151"/>
                <a:gd name="T24" fmla="*/ 0 w 255"/>
                <a:gd name="T25" fmla="*/ 0 h 151"/>
                <a:gd name="T26" fmla="*/ 0 w 255"/>
                <a:gd name="T27" fmla="*/ 0 h 151"/>
                <a:gd name="T28" fmla="*/ 0 w 255"/>
                <a:gd name="T29" fmla="*/ 0 h 151"/>
                <a:gd name="T30" fmla="*/ 0 w 255"/>
                <a:gd name="T31" fmla="*/ 0 h 151"/>
                <a:gd name="T32" fmla="*/ 0 w 255"/>
                <a:gd name="T33" fmla="*/ 0 h 151"/>
                <a:gd name="T34" fmla="*/ 0 w 255"/>
                <a:gd name="T35" fmla="*/ 0 h 151"/>
                <a:gd name="T36" fmla="*/ 0 w 255"/>
                <a:gd name="T37" fmla="*/ 0 h 151"/>
                <a:gd name="T38" fmla="*/ 0 w 255"/>
                <a:gd name="T39" fmla="*/ 0 h 151"/>
                <a:gd name="T40" fmla="*/ 0 w 255"/>
                <a:gd name="T41" fmla="*/ 0 h 151"/>
                <a:gd name="T42" fmla="*/ 0 w 255"/>
                <a:gd name="T43" fmla="*/ 0 h 151"/>
                <a:gd name="T44" fmla="*/ 0 w 255"/>
                <a:gd name="T45" fmla="*/ 0 h 151"/>
                <a:gd name="T46" fmla="*/ 0 w 255"/>
                <a:gd name="T47" fmla="*/ 0 h 151"/>
                <a:gd name="T48" fmla="*/ 0 w 255"/>
                <a:gd name="T49" fmla="*/ 0 h 151"/>
                <a:gd name="T50" fmla="*/ 0 w 255"/>
                <a:gd name="T51" fmla="*/ 0 h 151"/>
                <a:gd name="T52" fmla="*/ 0 w 255"/>
                <a:gd name="T53" fmla="*/ 0 h 151"/>
                <a:gd name="T54" fmla="*/ 0 w 255"/>
                <a:gd name="T55" fmla="*/ 0 h 151"/>
                <a:gd name="T56" fmla="*/ 0 w 255"/>
                <a:gd name="T57" fmla="*/ 0 h 151"/>
                <a:gd name="T58" fmla="*/ 0 w 255"/>
                <a:gd name="T59" fmla="*/ 0 h 151"/>
                <a:gd name="T60" fmla="*/ 0 w 255"/>
                <a:gd name="T61" fmla="*/ 0 h 151"/>
                <a:gd name="T62" fmla="*/ 0 w 255"/>
                <a:gd name="T63" fmla="*/ 0 h 151"/>
                <a:gd name="T64" fmla="*/ 0 w 255"/>
                <a:gd name="T65" fmla="*/ 0 h 151"/>
                <a:gd name="T66" fmla="*/ 0 w 255"/>
                <a:gd name="T67" fmla="*/ 0 h 151"/>
                <a:gd name="T68" fmla="*/ 0 w 255"/>
                <a:gd name="T69" fmla="*/ 0 h 151"/>
                <a:gd name="T70" fmla="*/ 0 w 255"/>
                <a:gd name="T71" fmla="*/ 0 h 15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5"/>
                <a:gd name="T109" fmla="*/ 0 h 151"/>
                <a:gd name="T110" fmla="*/ 255 w 255"/>
                <a:gd name="T111" fmla="*/ 151 h 15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5" h="151">
                  <a:moveTo>
                    <a:pt x="14" y="67"/>
                  </a:moveTo>
                  <a:lnTo>
                    <a:pt x="13" y="75"/>
                  </a:lnTo>
                  <a:lnTo>
                    <a:pt x="9" y="91"/>
                  </a:lnTo>
                  <a:lnTo>
                    <a:pt x="0" y="126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6" y="149"/>
                  </a:lnTo>
                  <a:lnTo>
                    <a:pt x="12" y="151"/>
                  </a:lnTo>
                  <a:lnTo>
                    <a:pt x="23" y="144"/>
                  </a:lnTo>
                  <a:lnTo>
                    <a:pt x="43" y="132"/>
                  </a:lnTo>
                  <a:lnTo>
                    <a:pt x="84" y="113"/>
                  </a:lnTo>
                  <a:lnTo>
                    <a:pt x="131" y="100"/>
                  </a:lnTo>
                  <a:lnTo>
                    <a:pt x="146" y="97"/>
                  </a:lnTo>
                  <a:lnTo>
                    <a:pt x="134" y="93"/>
                  </a:lnTo>
                  <a:lnTo>
                    <a:pt x="116" y="88"/>
                  </a:lnTo>
                  <a:lnTo>
                    <a:pt x="89" y="84"/>
                  </a:lnTo>
                  <a:lnTo>
                    <a:pt x="64" y="83"/>
                  </a:lnTo>
                  <a:lnTo>
                    <a:pt x="58" y="82"/>
                  </a:lnTo>
                  <a:lnTo>
                    <a:pt x="62" y="72"/>
                  </a:lnTo>
                  <a:lnTo>
                    <a:pt x="72" y="62"/>
                  </a:lnTo>
                  <a:lnTo>
                    <a:pt x="87" y="54"/>
                  </a:lnTo>
                  <a:lnTo>
                    <a:pt x="104" y="47"/>
                  </a:lnTo>
                  <a:lnTo>
                    <a:pt x="144" y="36"/>
                  </a:lnTo>
                  <a:lnTo>
                    <a:pt x="227" y="25"/>
                  </a:lnTo>
                  <a:lnTo>
                    <a:pt x="255" y="23"/>
                  </a:lnTo>
                  <a:lnTo>
                    <a:pt x="255" y="22"/>
                  </a:lnTo>
                  <a:lnTo>
                    <a:pt x="255" y="17"/>
                  </a:lnTo>
                  <a:lnTo>
                    <a:pt x="255" y="10"/>
                  </a:lnTo>
                  <a:lnTo>
                    <a:pt x="255" y="2"/>
                  </a:lnTo>
                  <a:lnTo>
                    <a:pt x="255" y="0"/>
                  </a:lnTo>
                  <a:lnTo>
                    <a:pt x="235" y="2"/>
                  </a:lnTo>
                  <a:lnTo>
                    <a:pt x="193" y="6"/>
                  </a:lnTo>
                  <a:lnTo>
                    <a:pt x="106" y="23"/>
                  </a:lnTo>
                  <a:lnTo>
                    <a:pt x="29" y="56"/>
                  </a:lnTo>
                  <a:lnTo>
                    <a:pt x="1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411"/>
            <p:cNvSpPr>
              <a:spLocks/>
            </p:cNvSpPr>
            <p:nvPr/>
          </p:nvSpPr>
          <p:spPr bwMode="auto">
            <a:xfrm>
              <a:off x="4239" y="1026"/>
              <a:ext cx="94" cy="37"/>
            </a:xfrm>
            <a:custGeom>
              <a:avLst/>
              <a:gdLst>
                <a:gd name="T0" fmla="*/ 0 w 230"/>
                <a:gd name="T1" fmla="*/ 0 h 85"/>
                <a:gd name="T2" fmla="*/ 0 w 230"/>
                <a:gd name="T3" fmla="*/ 0 h 85"/>
                <a:gd name="T4" fmla="*/ 0 w 230"/>
                <a:gd name="T5" fmla="*/ 0 h 85"/>
                <a:gd name="T6" fmla="*/ 0 w 230"/>
                <a:gd name="T7" fmla="*/ 0 h 85"/>
                <a:gd name="T8" fmla="*/ 0 w 230"/>
                <a:gd name="T9" fmla="*/ 0 h 85"/>
                <a:gd name="T10" fmla="*/ 0 w 230"/>
                <a:gd name="T11" fmla="*/ 0 h 85"/>
                <a:gd name="T12" fmla="*/ 0 w 230"/>
                <a:gd name="T13" fmla="*/ 0 h 85"/>
                <a:gd name="T14" fmla="*/ 0 w 230"/>
                <a:gd name="T15" fmla="*/ 0 h 85"/>
                <a:gd name="T16" fmla="*/ 0 w 230"/>
                <a:gd name="T17" fmla="*/ 0 h 85"/>
                <a:gd name="T18" fmla="*/ 0 w 230"/>
                <a:gd name="T19" fmla="*/ 0 h 85"/>
                <a:gd name="T20" fmla="*/ 0 w 230"/>
                <a:gd name="T21" fmla="*/ 0 h 85"/>
                <a:gd name="T22" fmla="*/ 0 w 230"/>
                <a:gd name="T23" fmla="*/ 0 h 85"/>
                <a:gd name="T24" fmla="*/ 0 w 230"/>
                <a:gd name="T25" fmla="*/ 0 h 85"/>
                <a:gd name="T26" fmla="*/ 0 w 230"/>
                <a:gd name="T27" fmla="*/ 0 h 85"/>
                <a:gd name="T28" fmla="*/ 0 w 230"/>
                <a:gd name="T29" fmla="*/ 0 h 85"/>
                <a:gd name="T30" fmla="*/ 0 w 230"/>
                <a:gd name="T31" fmla="*/ 0 h 85"/>
                <a:gd name="T32" fmla="*/ 0 w 230"/>
                <a:gd name="T33" fmla="*/ 0 h 85"/>
                <a:gd name="T34" fmla="*/ 0 w 230"/>
                <a:gd name="T35" fmla="*/ 0 h 85"/>
                <a:gd name="T36" fmla="*/ 0 w 230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30"/>
                <a:gd name="T58" fmla="*/ 0 h 85"/>
                <a:gd name="T59" fmla="*/ 230 w 230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30" h="85">
                  <a:moveTo>
                    <a:pt x="145" y="0"/>
                  </a:moveTo>
                  <a:lnTo>
                    <a:pt x="159" y="4"/>
                  </a:lnTo>
                  <a:lnTo>
                    <a:pt x="183" y="11"/>
                  </a:lnTo>
                  <a:lnTo>
                    <a:pt x="200" y="21"/>
                  </a:lnTo>
                  <a:lnTo>
                    <a:pt x="213" y="33"/>
                  </a:lnTo>
                  <a:lnTo>
                    <a:pt x="221" y="50"/>
                  </a:lnTo>
                  <a:lnTo>
                    <a:pt x="227" y="72"/>
                  </a:lnTo>
                  <a:lnTo>
                    <a:pt x="230" y="85"/>
                  </a:lnTo>
                  <a:lnTo>
                    <a:pt x="211" y="84"/>
                  </a:lnTo>
                  <a:lnTo>
                    <a:pt x="172" y="82"/>
                  </a:lnTo>
                  <a:lnTo>
                    <a:pt x="95" y="77"/>
                  </a:lnTo>
                  <a:lnTo>
                    <a:pt x="18" y="72"/>
                  </a:lnTo>
                  <a:lnTo>
                    <a:pt x="0" y="70"/>
                  </a:lnTo>
                  <a:lnTo>
                    <a:pt x="12" y="64"/>
                  </a:lnTo>
                  <a:lnTo>
                    <a:pt x="35" y="50"/>
                  </a:lnTo>
                  <a:lnTo>
                    <a:pt x="82" y="24"/>
                  </a:lnTo>
                  <a:lnTo>
                    <a:pt x="131" y="3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412"/>
            <p:cNvSpPr>
              <a:spLocks/>
            </p:cNvSpPr>
            <p:nvPr/>
          </p:nvSpPr>
          <p:spPr bwMode="auto">
            <a:xfrm>
              <a:off x="4240" y="1030"/>
              <a:ext cx="92" cy="44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4"/>
                <a:gd name="T79" fmla="*/ 0 h 101"/>
                <a:gd name="T80" fmla="*/ 224 w 224"/>
                <a:gd name="T81" fmla="*/ 101 h 10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4" h="101">
                  <a:moveTo>
                    <a:pt x="145" y="41"/>
                  </a:moveTo>
                  <a:lnTo>
                    <a:pt x="146" y="35"/>
                  </a:lnTo>
                  <a:lnTo>
                    <a:pt x="151" y="17"/>
                  </a:lnTo>
                  <a:lnTo>
                    <a:pt x="154" y="1"/>
                  </a:lnTo>
                  <a:lnTo>
                    <a:pt x="155" y="0"/>
                  </a:lnTo>
                  <a:lnTo>
                    <a:pt x="159" y="13"/>
                  </a:lnTo>
                  <a:lnTo>
                    <a:pt x="170" y="29"/>
                  </a:lnTo>
                  <a:lnTo>
                    <a:pt x="181" y="39"/>
                  </a:lnTo>
                  <a:lnTo>
                    <a:pt x="192" y="47"/>
                  </a:lnTo>
                  <a:lnTo>
                    <a:pt x="217" y="67"/>
                  </a:lnTo>
                  <a:lnTo>
                    <a:pt x="224" y="75"/>
                  </a:lnTo>
                  <a:lnTo>
                    <a:pt x="221" y="76"/>
                  </a:lnTo>
                  <a:lnTo>
                    <a:pt x="206" y="79"/>
                  </a:lnTo>
                  <a:lnTo>
                    <a:pt x="154" y="92"/>
                  </a:lnTo>
                  <a:lnTo>
                    <a:pt x="114" y="101"/>
                  </a:lnTo>
                  <a:lnTo>
                    <a:pt x="112" y="101"/>
                  </a:lnTo>
                  <a:lnTo>
                    <a:pt x="103" y="100"/>
                  </a:lnTo>
                  <a:lnTo>
                    <a:pt x="84" y="96"/>
                  </a:lnTo>
                  <a:lnTo>
                    <a:pt x="44" y="82"/>
                  </a:lnTo>
                  <a:lnTo>
                    <a:pt x="8" y="68"/>
                  </a:lnTo>
                  <a:lnTo>
                    <a:pt x="0" y="64"/>
                  </a:lnTo>
                  <a:lnTo>
                    <a:pt x="14" y="59"/>
                  </a:lnTo>
                  <a:lnTo>
                    <a:pt x="65" y="43"/>
                  </a:lnTo>
                  <a:lnTo>
                    <a:pt x="129" y="39"/>
                  </a:lnTo>
                  <a:lnTo>
                    <a:pt x="14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Freeform 413"/>
            <p:cNvSpPr>
              <a:spLocks/>
            </p:cNvSpPr>
            <p:nvPr/>
          </p:nvSpPr>
          <p:spPr bwMode="auto">
            <a:xfrm>
              <a:off x="4244" y="1809"/>
              <a:ext cx="90" cy="298"/>
            </a:xfrm>
            <a:custGeom>
              <a:avLst/>
              <a:gdLst>
                <a:gd name="T0" fmla="*/ 0 w 222"/>
                <a:gd name="T1" fmla="*/ 0 h 678"/>
                <a:gd name="T2" fmla="*/ 0 w 222"/>
                <a:gd name="T3" fmla="*/ 0 h 678"/>
                <a:gd name="T4" fmla="*/ 0 w 222"/>
                <a:gd name="T5" fmla="*/ 0 h 678"/>
                <a:gd name="T6" fmla="*/ 0 w 222"/>
                <a:gd name="T7" fmla="*/ 0 h 678"/>
                <a:gd name="T8" fmla="*/ 0 w 222"/>
                <a:gd name="T9" fmla="*/ 0 h 678"/>
                <a:gd name="T10" fmla="*/ 0 w 222"/>
                <a:gd name="T11" fmla="*/ 0 h 678"/>
                <a:gd name="T12" fmla="*/ 0 w 222"/>
                <a:gd name="T13" fmla="*/ 0 h 678"/>
                <a:gd name="T14" fmla="*/ 0 w 222"/>
                <a:gd name="T15" fmla="*/ 0 h 678"/>
                <a:gd name="T16" fmla="*/ 0 w 222"/>
                <a:gd name="T17" fmla="*/ 0 h 678"/>
                <a:gd name="T18" fmla="*/ 0 w 222"/>
                <a:gd name="T19" fmla="*/ 0 h 678"/>
                <a:gd name="T20" fmla="*/ 0 w 222"/>
                <a:gd name="T21" fmla="*/ 0 h 678"/>
                <a:gd name="T22" fmla="*/ 0 w 222"/>
                <a:gd name="T23" fmla="*/ 0 h 678"/>
                <a:gd name="T24" fmla="*/ 0 w 222"/>
                <a:gd name="T25" fmla="*/ 0 h 678"/>
                <a:gd name="T26" fmla="*/ 0 w 222"/>
                <a:gd name="T27" fmla="*/ 0 h 678"/>
                <a:gd name="T28" fmla="*/ 0 w 222"/>
                <a:gd name="T29" fmla="*/ 0 h 678"/>
                <a:gd name="T30" fmla="*/ 0 w 222"/>
                <a:gd name="T31" fmla="*/ 0 h 678"/>
                <a:gd name="T32" fmla="*/ 0 w 222"/>
                <a:gd name="T33" fmla="*/ 0 h 678"/>
                <a:gd name="T34" fmla="*/ 0 w 222"/>
                <a:gd name="T35" fmla="*/ 0 h 678"/>
                <a:gd name="T36" fmla="*/ 0 w 222"/>
                <a:gd name="T37" fmla="*/ 0 h 678"/>
                <a:gd name="T38" fmla="*/ 0 w 222"/>
                <a:gd name="T39" fmla="*/ 0 h 678"/>
                <a:gd name="T40" fmla="*/ 0 w 222"/>
                <a:gd name="T41" fmla="*/ 0 h 678"/>
                <a:gd name="T42" fmla="*/ 0 w 222"/>
                <a:gd name="T43" fmla="*/ 0 h 678"/>
                <a:gd name="T44" fmla="*/ 0 w 222"/>
                <a:gd name="T45" fmla="*/ 0 h 678"/>
                <a:gd name="T46" fmla="*/ 0 w 222"/>
                <a:gd name="T47" fmla="*/ 0 h 678"/>
                <a:gd name="T48" fmla="*/ 0 w 222"/>
                <a:gd name="T49" fmla="*/ 0 h 678"/>
                <a:gd name="T50" fmla="*/ 0 w 222"/>
                <a:gd name="T51" fmla="*/ 0 h 678"/>
                <a:gd name="T52" fmla="*/ 0 w 222"/>
                <a:gd name="T53" fmla="*/ 0 h 678"/>
                <a:gd name="T54" fmla="*/ 0 w 222"/>
                <a:gd name="T55" fmla="*/ 0 h 678"/>
                <a:gd name="T56" fmla="*/ 0 w 222"/>
                <a:gd name="T57" fmla="*/ 0 h 678"/>
                <a:gd name="T58" fmla="*/ 0 w 222"/>
                <a:gd name="T59" fmla="*/ 0 h 678"/>
                <a:gd name="T60" fmla="*/ 0 w 222"/>
                <a:gd name="T61" fmla="*/ 0 h 678"/>
                <a:gd name="T62" fmla="*/ 0 w 222"/>
                <a:gd name="T63" fmla="*/ 0 h 678"/>
                <a:gd name="T64" fmla="*/ 0 w 222"/>
                <a:gd name="T65" fmla="*/ 0 h 678"/>
                <a:gd name="T66" fmla="*/ 0 w 222"/>
                <a:gd name="T67" fmla="*/ 0 h 678"/>
                <a:gd name="T68" fmla="*/ 0 w 222"/>
                <a:gd name="T69" fmla="*/ 0 h 678"/>
                <a:gd name="T70" fmla="*/ 0 w 222"/>
                <a:gd name="T71" fmla="*/ 0 h 678"/>
                <a:gd name="T72" fmla="*/ 0 w 222"/>
                <a:gd name="T73" fmla="*/ 0 h 678"/>
                <a:gd name="T74" fmla="*/ 0 w 222"/>
                <a:gd name="T75" fmla="*/ 0 h 678"/>
                <a:gd name="T76" fmla="*/ 0 w 222"/>
                <a:gd name="T77" fmla="*/ 0 h 678"/>
                <a:gd name="T78" fmla="*/ 0 w 222"/>
                <a:gd name="T79" fmla="*/ 0 h 678"/>
                <a:gd name="T80" fmla="*/ 0 w 222"/>
                <a:gd name="T81" fmla="*/ 0 h 678"/>
                <a:gd name="T82" fmla="*/ 0 w 222"/>
                <a:gd name="T83" fmla="*/ 0 h 678"/>
                <a:gd name="T84" fmla="*/ 0 w 222"/>
                <a:gd name="T85" fmla="*/ 0 h 678"/>
                <a:gd name="T86" fmla="*/ 0 w 222"/>
                <a:gd name="T87" fmla="*/ 0 h 678"/>
                <a:gd name="T88" fmla="*/ 0 w 222"/>
                <a:gd name="T89" fmla="*/ 0 h 678"/>
                <a:gd name="T90" fmla="*/ 0 w 222"/>
                <a:gd name="T91" fmla="*/ 0 h 67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22"/>
                <a:gd name="T139" fmla="*/ 0 h 678"/>
                <a:gd name="T140" fmla="*/ 222 w 222"/>
                <a:gd name="T141" fmla="*/ 678 h 67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22" h="678">
                  <a:moveTo>
                    <a:pt x="122" y="93"/>
                  </a:moveTo>
                  <a:lnTo>
                    <a:pt x="135" y="115"/>
                  </a:lnTo>
                  <a:lnTo>
                    <a:pt x="158" y="147"/>
                  </a:lnTo>
                  <a:lnTo>
                    <a:pt x="173" y="163"/>
                  </a:lnTo>
                  <a:lnTo>
                    <a:pt x="183" y="170"/>
                  </a:lnTo>
                  <a:lnTo>
                    <a:pt x="187" y="170"/>
                  </a:lnTo>
                  <a:lnTo>
                    <a:pt x="189" y="170"/>
                  </a:lnTo>
                  <a:lnTo>
                    <a:pt x="190" y="169"/>
                  </a:lnTo>
                  <a:lnTo>
                    <a:pt x="192" y="168"/>
                  </a:lnTo>
                  <a:lnTo>
                    <a:pt x="193" y="167"/>
                  </a:lnTo>
                  <a:lnTo>
                    <a:pt x="190" y="182"/>
                  </a:lnTo>
                  <a:lnTo>
                    <a:pt x="187" y="216"/>
                  </a:lnTo>
                  <a:lnTo>
                    <a:pt x="170" y="288"/>
                  </a:lnTo>
                  <a:lnTo>
                    <a:pt x="156" y="321"/>
                  </a:lnTo>
                  <a:lnTo>
                    <a:pt x="135" y="347"/>
                  </a:lnTo>
                  <a:lnTo>
                    <a:pt x="123" y="355"/>
                  </a:lnTo>
                  <a:lnTo>
                    <a:pt x="123" y="360"/>
                  </a:lnTo>
                  <a:lnTo>
                    <a:pt x="124" y="371"/>
                  </a:lnTo>
                  <a:lnTo>
                    <a:pt x="128" y="391"/>
                  </a:lnTo>
                  <a:lnTo>
                    <a:pt x="131" y="411"/>
                  </a:lnTo>
                  <a:lnTo>
                    <a:pt x="132" y="415"/>
                  </a:lnTo>
                  <a:lnTo>
                    <a:pt x="130" y="415"/>
                  </a:lnTo>
                  <a:lnTo>
                    <a:pt x="118" y="414"/>
                  </a:lnTo>
                  <a:lnTo>
                    <a:pt x="76" y="413"/>
                  </a:lnTo>
                  <a:lnTo>
                    <a:pt x="57" y="415"/>
                  </a:lnTo>
                  <a:lnTo>
                    <a:pt x="50" y="417"/>
                  </a:lnTo>
                  <a:lnTo>
                    <a:pt x="45" y="421"/>
                  </a:lnTo>
                  <a:lnTo>
                    <a:pt x="44" y="425"/>
                  </a:lnTo>
                  <a:lnTo>
                    <a:pt x="45" y="432"/>
                  </a:lnTo>
                  <a:lnTo>
                    <a:pt x="49" y="440"/>
                  </a:lnTo>
                  <a:lnTo>
                    <a:pt x="63" y="462"/>
                  </a:lnTo>
                  <a:lnTo>
                    <a:pt x="101" y="509"/>
                  </a:lnTo>
                  <a:lnTo>
                    <a:pt x="122" y="533"/>
                  </a:lnTo>
                  <a:lnTo>
                    <a:pt x="130" y="540"/>
                  </a:lnTo>
                  <a:lnTo>
                    <a:pt x="145" y="551"/>
                  </a:lnTo>
                  <a:lnTo>
                    <a:pt x="175" y="573"/>
                  </a:lnTo>
                  <a:lnTo>
                    <a:pt x="211" y="602"/>
                  </a:lnTo>
                  <a:lnTo>
                    <a:pt x="222" y="610"/>
                  </a:lnTo>
                  <a:lnTo>
                    <a:pt x="205" y="605"/>
                  </a:lnTo>
                  <a:lnTo>
                    <a:pt x="175" y="592"/>
                  </a:lnTo>
                  <a:lnTo>
                    <a:pt x="136" y="569"/>
                  </a:lnTo>
                  <a:lnTo>
                    <a:pt x="105" y="548"/>
                  </a:lnTo>
                  <a:lnTo>
                    <a:pt x="98" y="543"/>
                  </a:lnTo>
                  <a:lnTo>
                    <a:pt x="103" y="552"/>
                  </a:lnTo>
                  <a:lnTo>
                    <a:pt x="116" y="572"/>
                  </a:lnTo>
                  <a:lnTo>
                    <a:pt x="151" y="618"/>
                  </a:lnTo>
                  <a:lnTo>
                    <a:pt x="188" y="666"/>
                  </a:lnTo>
                  <a:lnTo>
                    <a:pt x="198" y="678"/>
                  </a:lnTo>
                  <a:lnTo>
                    <a:pt x="194" y="675"/>
                  </a:lnTo>
                  <a:lnTo>
                    <a:pt x="172" y="653"/>
                  </a:lnTo>
                  <a:lnTo>
                    <a:pt x="96" y="574"/>
                  </a:lnTo>
                  <a:lnTo>
                    <a:pt x="26" y="495"/>
                  </a:lnTo>
                  <a:lnTo>
                    <a:pt x="18" y="482"/>
                  </a:lnTo>
                  <a:lnTo>
                    <a:pt x="8" y="465"/>
                  </a:lnTo>
                  <a:lnTo>
                    <a:pt x="0" y="432"/>
                  </a:lnTo>
                  <a:lnTo>
                    <a:pt x="1" y="419"/>
                  </a:lnTo>
                  <a:lnTo>
                    <a:pt x="6" y="408"/>
                  </a:lnTo>
                  <a:lnTo>
                    <a:pt x="12" y="398"/>
                  </a:lnTo>
                  <a:lnTo>
                    <a:pt x="22" y="391"/>
                  </a:lnTo>
                  <a:lnTo>
                    <a:pt x="34" y="386"/>
                  </a:lnTo>
                  <a:lnTo>
                    <a:pt x="48" y="384"/>
                  </a:lnTo>
                  <a:lnTo>
                    <a:pt x="64" y="384"/>
                  </a:lnTo>
                  <a:lnTo>
                    <a:pt x="82" y="387"/>
                  </a:lnTo>
                  <a:lnTo>
                    <a:pt x="101" y="393"/>
                  </a:lnTo>
                  <a:lnTo>
                    <a:pt x="102" y="387"/>
                  </a:lnTo>
                  <a:lnTo>
                    <a:pt x="102" y="375"/>
                  </a:lnTo>
                  <a:lnTo>
                    <a:pt x="99" y="362"/>
                  </a:lnTo>
                  <a:lnTo>
                    <a:pt x="95" y="350"/>
                  </a:lnTo>
                  <a:lnTo>
                    <a:pt x="84" y="326"/>
                  </a:lnTo>
                  <a:lnTo>
                    <a:pt x="83" y="319"/>
                  </a:lnTo>
                  <a:lnTo>
                    <a:pt x="97" y="307"/>
                  </a:lnTo>
                  <a:lnTo>
                    <a:pt x="108" y="292"/>
                  </a:lnTo>
                  <a:lnTo>
                    <a:pt x="115" y="273"/>
                  </a:lnTo>
                  <a:lnTo>
                    <a:pt x="120" y="252"/>
                  </a:lnTo>
                  <a:lnTo>
                    <a:pt x="119" y="207"/>
                  </a:lnTo>
                  <a:lnTo>
                    <a:pt x="110" y="162"/>
                  </a:lnTo>
                  <a:lnTo>
                    <a:pt x="99" y="120"/>
                  </a:lnTo>
                  <a:lnTo>
                    <a:pt x="87" y="86"/>
                  </a:lnTo>
                  <a:lnTo>
                    <a:pt x="82" y="77"/>
                  </a:lnTo>
                  <a:lnTo>
                    <a:pt x="70" y="57"/>
                  </a:lnTo>
                  <a:lnTo>
                    <a:pt x="54" y="38"/>
                  </a:lnTo>
                  <a:lnTo>
                    <a:pt x="24" y="9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35" y="5"/>
                  </a:lnTo>
                  <a:lnTo>
                    <a:pt x="55" y="16"/>
                  </a:lnTo>
                  <a:lnTo>
                    <a:pt x="78" y="37"/>
                  </a:lnTo>
                  <a:lnTo>
                    <a:pt x="105" y="71"/>
                  </a:lnTo>
                  <a:lnTo>
                    <a:pt x="122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414"/>
            <p:cNvSpPr>
              <a:spLocks/>
            </p:cNvSpPr>
            <p:nvPr/>
          </p:nvSpPr>
          <p:spPr bwMode="auto">
            <a:xfrm>
              <a:off x="4235" y="1133"/>
              <a:ext cx="108" cy="51"/>
            </a:xfrm>
            <a:custGeom>
              <a:avLst/>
              <a:gdLst>
                <a:gd name="T0" fmla="*/ 0 w 263"/>
                <a:gd name="T1" fmla="*/ 0 h 115"/>
                <a:gd name="T2" fmla="*/ 0 w 263"/>
                <a:gd name="T3" fmla="*/ 0 h 115"/>
                <a:gd name="T4" fmla="*/ 0 w 263"/>
                <a:gd name="T5" fmla="*/ 0 h 115"/>
                <a:gd name="T6" fmla="*/ 0 w 263"/>
                <a:gd name="T7" fmla="*/ 0 h 115"/>
                <a:gd name="T8" fmla="*/ 0 w 263"/>
                <a:gd name="T9" fmla="*/ 0 h 115"/>
                <a:gd name="T10" fmla="*/ 0 w 263"/>
                <a:gd name="T11" fmla="*/ 0 h 115"/>
                <a:gd name="T12" fmla="*/ 0 w 263"/>
                <a:gd name="T13" fmla="*/ 0 h 115"/>
                <a:gd name="T14" fmla="*/ 0 w 263"/>
                <a:gd name="T15" fmla="*/ 0 h 115"/>
                <a:gd name="T16" fmla="*/ 0 w 263"/>
                <a:gd name="T17" fmla="*/ 0 h 115"/>
                <a:gd name="T18" fmla="*/ 0 w 263"/>
                <a:gd name="T19" fmla="*/ 0 h 115"/>
                <a:gd name="T20" fmla="*/ 0 w 263"/>
                <a:gd name="T21" fmla="*/ 0 h 115"/>
                <a:gd name="T22" fmla="*/ 0 w 263"/>
                <a:gd name="T23" fmla="*/ 0 h 115"/>
                <a:gd name="T24" fmla="*/ 0 w 263"/>
                <a:gd name="T25" fmla="*/ 0 h 115"/>
                <a:gd name="T26" fmla="*/ 0 w 263"/>
                <a:gd name="T27" fmla="*/ 0 h 115"/>
                <a:gd name="T28" fmla="*/ 0 w 263"/>
                <a:gd name="T29" fmla="*/ 0 h 115"/>
                <a:gd name="T30" fmla="*/ 0 w 263"/>
                <a:gd name="T31" fmla="*/ 0 h 115"/>
                <a:gd name="T32" fmla="*/ 0 w 263"/>
                <a:gd name="T33" fmla="*/ 0 h 115"/>
                <a:gd name="T34" fmla="*/ 0 w 263"/>
                <a:gd name="T35" fmla="*/ 0 h 115"/>
                <a:gd name="T36" fmla="*/ 0 w 263"/>
                <a:gd name="T37" fmla="*/ 0 h 115"/>
                <a:gd name="T38" fmla="*/ 0 w 263"/>
                <a:gd name="T39" fmla="*/ 0 h 115"/>
                <a:gd name="T40" fmla="*/ 0 w 263"/>
                <a:gd name="T41" fmla="*/ 0 h 115"/>
                <a:gd name="T42" fmla="*/ 0 w 263"/>
                <a:gd name="T43" fmla="*/ 0 h 115"/>
                <a:gd name="T44" fmla="*/ 0 w 263"/>
                <a:gd name="T45" fmla="*/ 0 h 115"/>
                <a:gd name="T46" fmla="*/ 0 w 263"/>
                <a:gd name="T47" fmla="*/ 0 h 115"/>
                <a:gd name="T48" fmla="*/ 0 w 263"/>
                <a:gd name="T49" fmla="*/ 0 h 115"/>
                <a:gd name="T50" fmla="*/ 0 w 263"/>
                <a:gd name="T51" fmla="*/ 0 h 115"/>
                <a:gd name="T52" fmla="*/ 0 w 263"/>
                <a:gd name="T53" fmla="*/ 0 h 115"/>
                <a:gd name="T54" fmla="*/ 0 w 263"/>
                <a:gd name="T55" fmla="*/ 0 h 11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3"/>
                <a:gd name="T85" fmla="*/ 0 h 115"/>
                <a:gd name="T86" fmla="*/ 263 w 263"/>
                <a:gd name="T87" fmla="*/ 115 h 11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3" h="115">
                  <a:moveTo>
                    <a:pt x="207" y="0"/>
                  </a:moveTo>
                  <a:lnTo>
                    <a:pt x="211" y="2"/>
                  </a:lnTo>
                  <a:lnTo>
                    <a:pt x="221" y="4"/>
                  </a:lnTo>
                  <a:lnTo>
                    <a:pt x="240" y="8"/>
                  </a:lnTo>
                  <a:lnTo>
                    <a:pt x="258" y="11"/>
                  </a:lnTo>
                  <a:lnTo>
                    <a:pt x="263" y="11"/>
                  </a:lnTo>
                  <a:lnTo>
                    <a:pt x="262" y="15"/>
                  </a:lnTo>
                  <a:lnTo>
                    <a:pt x="260" y="23"/>
                  </a:lnTo>
                  <a:lnTo>
                    <a:pt x="257" y="38"/>
                  </a:lnTo>
                  <a:lnTo>
                    <a:pt x="254" y="54"/>
                  </a:lnTo>
                  <a:lnTo>
                    <a:pt x="254" y="57"/>
                  </a:lnTo>
                  <a:lnTo>
                    <a:pt x="242" y="58"/>
                  </a:lnTo>
                  <a:lnTo>
                    <a:pt x="219" y="58"/>
                  </a:lnTo>
                  <a:lnTo>
                    <a:pt x="173" y="58"/>
                  </a:lnTo>
                  <a:lnTo>
                    <a:pt x="126" y="59"/>
                  </a:lnTo>
                  <a:lnTo>
                    <a:pt x="115" y="59"/>
                  </a:lnTo>
                  <a:lnTo>
                    <a:pt x="105" y="64"/>
                  </a:lnTo>
                  <a:lnTo>
                    <a:pt x="86" y="73"/>
                  </a:lnTo>
                  <a:lnTo>
                    <a:pt x="47" y="92"/>
                  </a:lnTo>
                  <a:lnTo>
                    <a:pt x="9" y="111"/>
                  </a:lnTo>
                  <a:lnTo>
                    <a:pt x="0" y="115"/>
                  </a:lnTo>
                  <a:lnTo>
                    <a:pt x="17" y="95"/>
                  </a:lnTo>
                  <a:lnTo>
                    <a:pt x="50" y="65"/>
                  </a:lnTo>
                  <a:lnTo>
                    <a:pt x="82" y="47"/>
                  </a:lnTo>
                  <a:lnTo>
                    <a:pt x="114" y="35"/>
                  </a:lnTo>
                  <a:lnTo>
                    <a:pt x="186" y="1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8C5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415"/>
            <p:cNvSpPr>
              <a:spLocks/>
            </p:cNvSpPr>
            <p:nvPr/>
          </p:nvSpPr>
          <p:spPr bwMode="auto">
            <a:xfrm>
              <a:off x="4235" y="1130"/>
              <a:ext cx="109" cy="55"/>
            </a:xfrm>
            <a:custGeom>
              <a:avLst/>
              <a:gdLst>
                <a:gd name="T0" fmla="*/ 0 w 265"/>
                <a:gd name="T1" fmla="*/ 0 h 125"/>
                <a:gd name="T2" fmla="*/ 0 w 265"/>
                <a:gd name="T3" fmla="*/ 0 h 125"/>
                <a:gd name="T4" fmla="*/ 0 w 265"/>
                <a:gd name="T5" fmla="*/ 0 h 125"/>
                <a:gd name="T6" fmla="*/ 0 w 265"/>
                <a:gd name="T7" fmla="*/ 0 h 125"/>
                <a:gd name="T8" fmla="*/ 0 w 265"/>
                <a:gd name="T9" fmla="*/ 0 h 125"/>
                <a:gd name="T10" fmla="*/ 0 w 265"/>
                <a:gd name="T11" fmla="*/ 0 h 125"/>
                <a:gd name="T12" fmla="*/ 0 w 265"/>
                <a:gd name="T13" fmla="*/ 0 h 125"/>
                <a:gd name="T14" fmla="*/ 0 w 265"/>
                <a:gd name="T15" fmla="*/ 0 h 125"/>
                <a:gd name="T16" fmla="*/ 0 w 265"/>
                <a:gd name="T17" fmla="*/ 0 h 125"/>
                <a:gd name="T18" fmla="*/ 0 w 265"/>
                <a:gd name="T19" fmla="*/ 0 h 125"/>
                <a:gd name="T20" fmla="*/ 0 w 265"/>
                <a:gd name="T21" fmla="*/ 0 h 125"/>
                <a:gd name="T22" fmla="*/ 0 w 265"/>
                <a:gd name="T23" fmla="*/ 0 h 125"/>
                <a:gd name="T24" fmla="*/ 0 w 265"/>
                <a:gd name="T25" fmla="*/ 0 h 125"/>
                <a:gd name="T26" fmla="*/ 0 w 265"/>
                <a:gd name="T27" fmla="*/ 0 h 125"/>
                <a:gd name="T28" fmla="*/ 0 w 265"/>
                <a:gd name="T29" fmla="*/ 0 h 125"/>
                <a:gd name="T30" fmla="*/ 0 w 265"/>
                <a:gd name="T31" fmla="*/ 0 h 125"/>
                <a:gd name="T32" fmla="*/ 0 w 265"/>
                <a:gd name="T33" fmla="*/ 0 h 125"/>
                <a:gd name="T34" fmla="*/ 0 w 265"/>
                <a:gd name="T35" fmla="*/ 0 h 125"/>
                <a:gd name="T36" fmla="*/ 0 w 265"/>
                <a:gd name="T37" fmla="*/ 0 h 125"/>
                <a:gd name="T38" fmla="*/ 0 w 265"/>
                <a:gd name="T39" fmla="*/ 0 h 125"/>
                <a:gd name="T40" fmla="*/ 0 w 265"/>
                <a:gd name="T41" fmla="*/ 0 h 125"/>
                <a:gd name="T42" fmla="*/ 0 w 265"/>
                <a:gd name="T43" fmla="*/ 0 h 125"/>
                <a:gd name="T44" fmla="*/ 0 w 265"/>
                <a:gd name="T45" fmla="*/ 0 h 125"/>
                <a:gd name="T46" fmla="*/ 0 w 265"/>
                <a:gd name="T47" fmla="*/ 0 h 125"/>
                <a:gd name="T48" fmla="*/ 0 w 265"/>
                <a:gd name="T49" fmla="*/ 0 h 125"/>
                <a:gd name="T50" fmla="*/ 0 w 265"/>
                <a:gd name="T51" fmla="*/ 0 h 125"/>
                <a:gd name="T52" fmla="*/ 0 w 265"/>
                <a:gd name="T53" fmla="*/ 0 h 125"/>
                <a:gd name="T54" fmla="*/ 0 w 265"/>
                <a:gd name="T55" fmla="*/ 0 h 125"/>
                <a:gd name="T56" fmla="*/ 0 w 265"/>
                <a:gd name="T57" fmla="*/ 0 h 125"/>
                <a:gd name="T58" fmla="*/ 0 w 265"/>
                <a:gd name="T59" fmla="*/ 0 h 125"/>
                <a:gd name="T60" fmla="*/ 0 w 265"/>
                <a:gd name="T61" fmla="*/ 0 h 125"/>
                <a:gd name="T62" fmla="*/ 0 w 265"/>
                <a:gd name="T63" fmla="*/ 0 h 1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65"/>
                <a:gd name="T97" fmla="*/ 0 h 125"/>
                <a:gd name="T98" fmla="*/ 265 w 265"/>
                <a:gd name="T99" fmla="*/ 125 h 1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65" h="125">
                  <a:moveTo>
                    <a:pt x="215" y="2"/>
                  </a:moveTo>
                  <a:lnTo>
                    <a:pt x="211" y="0"/>
                  </a:lnTo>
                  <a:lnTo>
                    <a:pt x="208" y="0"/>
                  </a:lnTo>
                  <a:lnTo>
                    <a:pt x="206" y="1"/>
                  </a:lnTo>
                  <a:lnTo>
                    <a:pt x="203" y="4"/>
                  </a:lnTo>
                  <a:lnTo>
                    <a:pt x="200" y="7"/>
                  </a:lnTo>
                  <a:lnTo>
                    <a:pt x="194" y="17"/>
                  </a:lnTo>
                  <a:lnTo>
                    <a:pt x="182" y="35"/>
                  </a:lnTo>
                  <a:lnTo>
                    <a:pt x="180" y="38"/>
                  </a:lnTo>
                  <a:lnTo>
                    <a:pt x="160" y="43"/>
                  </a:lnTo>
                  <a:lnTo>
                    <a:pt x="124" y="51"/>
                  </a:lnTo>
                  <a:lnTo>
                    <a:pt x="70" y="75"/>
                  </a:lnTo>
                  <a:lnTo>
                    <a:pt x="15" y="113"/>
                  </a:lnTo>
                  <a:lnTo>
                    <a:pt x="0" y="125"/>
                  </a:lnTo>
                  <a:lnTo>
                    <a:pt x="24" y="116"/>
                  </a:lnTo>
                  <a:lnTo>
                    <a:pt x="68" y="101"/>
                  </a:lnTo>
                  <a:lnTo>
                    <a:pt x="148" y="85"/>
                  </a:lnTo>
                  <a:lnTo>
                    <a:pt x="234" y="86"/>
                  </a:lnTo>
                  <a:lnTo>
                    <a:pt x="260" y="88"/>
                  </a:lnTo>
                  <a:lnTo>
                    <a:pt x="260" y="83"/>
                  </a:lnTo>
                  <a:lnTo>
                    <a:pt x="261" y="74"/>
                  </a:lnTo>
                  <a:lnTo>
                    <a:pt x="265" y="54"/>
                  </a:lnTo>
                  <a:lnTo>
                    <a:pt x="265" y="46"/>
                  </a:lnTo>
                  <a:lnTo>
                    <a:pt x="264" y="43"/>
                  </a:lnTo>
                  <a:lnTo>
                    <a:pt x="262" y="40"/>
                  </a:lnTo>
                  <a:lnTo>
                    <a:pt x="260" y="38"/>
                  </a:lnTo>
                  <a:lnTo>
                    <a:pt x="252" y="35"/>
                  </a:lnTo>
                  <a:lnTo>
                    <a:pt x="241" y="31"/>
                  </a:lnTo>
                  <a:lnTo>
                    <a:pt x="231" y="24"/>
                  </a:lnTo>
                  <a:lnTo>
                    <a:pt x="220" y="10"/>
                  </a:lnTo>
                  <a:lnTo>
                    <a:pt x="21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259" name="Picture 427" descr="P:\Courses\H403\Images\propel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425" y="3267121"/>
            <a:ext cx="185552" cy="1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0" name="Picture 427" descr="P:\Courses\H403\Images\propel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465" y="2906258"/>
            <a:ext cx="185552" cy="1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1" name="Picture 427" descr="P:\Courses\H403\Images\propello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225" y="3571922"/>
            <a:ext cx="143877" cy="12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2" name="Picture 427" descr="P:\Courses\H403\Images\propel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251" y="3585296"/>
            <a:ext cx="185552" cy="1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3" name="Picture 427" descr="P:\Courses\H403\Images\propel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052" y="2724327"/>
            <a:ext cx="185552" cy="1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8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1769002"/>
            <a:ext cx="10058400" cy="405079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Излагање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је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процес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у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коме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су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људска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бића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изложена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јонизујућим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зрачењима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или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радиоактивним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материјалима</a:t>
            </a:r>
            <a:endParaRPr lang="sl-SI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Lucida Sans" panose="020B0602030504020204" pitchFamily="34" charset="0"/>
              <a:cs typeface="Tahom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Последица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излагања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је</a:t>
            </a:r>
            <a:r>
              <a:rPr lang="sl-SI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 </a:t>
            </a: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anose="020B0602030504020204" pitchFamily="34" charset="0"/>
                <a:cs typeface="Tahoma" pitchFamily="34" charset="0"/>
              </a:rPr>
              <a:t>ДОЗА</a:t>
            </a:r>
            <a:endParaRPr lang="sl-SI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Lucida Sans" panose="020B0602030504020204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143000"/>
            <a:ext cx="12192000" cy="1588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06400" y="152401"/>
            <a:ext cx="10972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Излагање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 </a:t>
            </a:r>
            <a:r>
              <a:rPr lang="sr-Latn-C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(exposure)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4" y="2550313"/>
            <a:ext cx="6238876" cy="430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1"/>
            <a:ext cx="12192000" cy="1107853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633" name="Text Box 1"/>
          <p:cNvSpPr txBox="1">
            <a:spLocks noChangeArrowheads="1"/>
          </p:cNvSpPr>
          <p:nvPr/>
        </p:nvSpPr>
        <p:spPr bwMode="auto">
          <a:xfrm>
            <a:off x="407368" y="1412776"/>
            <a:ext cx="11017224" cy="49958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b="1" dirty="0">
                <a:latin typeface="Lucida Sans Unicode" panose="020B0602030504020204" pitchFamily="34" charset="0"/>
              </a:rPr>
              <a:t>Експозициона доза</a:t>
            </a:r>
            <a:r>
              <a:rPr lang="sr-Cyrl-CS" altLang="sr-Latn-RS" dirty="0">
                <a:latin typeface="Lucida Sans Unicode" panose="020B0602030504020204" pitchFamily="34" charset="0"/>
              </a:rPr>
              <a:t>-нам д</a:t>
            </a:r>
            <a:r>
              <a:rPr lang="ru-RU" altLang="sr-Latn-RS" dirty="0">
                <a:latin typeface="Lucida Sans Unicode" panose="020B0602030504020204" pitchFamily="34" charset="0"/>
              </a:rPr>
              <a:t>аје информацију колику јонизацију, односно колико наелектрисање прави </a:t>
            </a:r>
            <a:r>
              <a:rPr lang="ru-RU" altLang="sr-Latn-RS" b="1" dirty="0">
                <a:latin typeface="Lucida Sans Unicode" panose="020B0602030504020204" pitchFamily="34" charset="0"/>
              </a:rPr>
              <a:t>у ваздуху </a:t>
            </a:r>
            <a:r>
              <a:rPr lang="ru-RU" altLang="sr-Latn-RS" dirty="0">
                <a:latin typeface="Lucida Sans Unicode" panose="020B0602030504020204" pitchFamily="34" charset="0"/>
              </a:rPr>
              <a:t>радијација (x и гама зрачење) при проласку.</a:t>
            </a:r>
          </a:p>
          <a:p>
            <a:pPr marL="365125" indent="-254000" eaLnBrk="1" hangingPunct="1">
              <a:spcBef>
                <a:spcPts val="400"/>
              </a:spcBef>
              <a:buSzPct val="68000"/>
              <a:defRPr/>
            </a:pPr>
            <a:endParaRPr lang="sr-Cyrl-CS" altLang="sr-Latn-RS" dirty="0"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dirty="0">
                <a:latin typeface="Lucida Sans Unicode" panose="020B0602030504020204" pitchFamily="34" charset="0"/>
              </a:rPr>
              <a:t>Представља количину енергије зрачења апсорбовану у ваздуху, а измерена преко његове јонизације.</a:t>
            </a:r>
          </a:p>
          <a:p>
            <a:pPr marL="365125" indent="-254000" eaLnBrk="1" hangingPunct="1">
              <a:spcBef>
                <a:spcPts val="400"/>
              </a:spcBef>
              <a:buSzPct val="68000"/>
              <a:defRPr/>
            </a:pPr>
            <a:endParaRPr lang="sr-Cyrl-CS" altLang="sr-Latn-RS" dirty="0"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dirty="0">
                <a:latin typeface="Lucida Sans Unicode" panose="020B0602030504020204" pitchFamily="34" charset="0"/>
              </a:rPr>
              <a:t>Јединица</a:t>
            </a:r>
            <a:r>
              <a:rPr lang="en-US" altLang="sr-Latn-RS" dirty="0">
                <a:latin typeface="Lucida Sans Unicode" panose="020B0602030504020204" pitchFamily="34" charset="0"/>
              </a:rPr>
              <a:t>:</a:t>
            </a:r>
            <a:r>
              <a:rPr lang="sr-Cyrl-CS" altLang="sr-Latn-RS" dirty="0">
                <a:latin typeface="Lucida Sans Unicode" panose="020B0602030504020204" pitchFamily="34" charset="0"/>
              </a:rPr>
              <a:t> </a:t>
            </a:r>
            <a:r>
              <a:rPr lang="en-US" altLang="sr-Latn-RS" b="1" dirty="0">
                <a:latin typeface="Lucida Sans Unicode" panose="020B0602030504020204" pitchFamily="34" charset="0"/>
              </a:rPr>
              <a:t>C/kg</a:t>
            </a:r>
            <a:r>
              <a:rPr lang="sr-Cyrl-CS" altLang="sr-Latn-RS" dirty="0">
                <a:latin typeface="Lucida Sans Unicode" panose="020B0602030504020204" pitchFamily="34" charset="0"/>
              </a:rPr>
              <a:t> </a:t>
            </a:r>
            <a:r>
              <a:rPr lang="en-US" altLang="sr-Latn-RS" dirty="0">
                <a:latin typeface="Lucida Sans Unicode" panose="020B0602030504020204" pitchFamily="34" charset="0"/>
              </a:rPr>
              <a:t>(</a:t>
            </a:r>
            <a:r>
              <a:rPr lang="sr-Cyrl-CS" altLang="sr-Latn-RS" dirty="0">
                <a:latin typeface="Lucida Sans Unicode" panose="020B0602030504020204" pitchFamily="34" charset="0"/>
              </a:rPr>
              <a:t>кулон по килограму</a:t>
            </a:r>
            <a:r>
              <a:rPr lang="en-US" altLang="sr-Latn-RS" dirty="0">
                <a:latin typeface="Lucida Sans Unicode" panose="020B0602030504020204" pitchFamily="34" charset="0"/>
              </a:rPr>
              <a:t>)</a:t>
            </a:r>
          </a:p>
          <a:p>
            <a:pPr marL="365125" indent="-254000" eaLnBrk="1" hangingPunct="1">
              <a:spcBef>
                <a:spcPts val="400"/>
              </a:spcBef>
              <a:buSzPct val="68000"/>
              <a:defRPr/>
            </a:pPr>
            <a:r>
              <a:rPr lang="en-US" altLang="sr-Latn-RS" dirty="0">
                <a:latin typeface="Lucida Sans Unicode" panose="020B0602030504020204" pitchFamily="34" charset="0"/>
              </a:rPr>
              <a:t>   </a:t>
            </a:r>
            <a:r>
              <a:rPr lang="sr-Cyrl-CS" altLang="sr-Latn-RS" dirty="0">
                <a:latin typeface="Lucida Sans Unicode" panose="020B0602030504020204" pitchFamily="34" charset="0"/>
              </a:rPr>
              <a:t>количина зрачења која у 1</a:t>
            </a:r>
            <a:r>
              <a:rPr lang="en-US" altLang="sr-Latn-RS" dirty="0">
                <a:latin typeface="Lucida Sans Unicode" panose="020B0602030504020204" pitchFamily="34" charset="0"/>
              </a:rPr>
              <a:t>kg </a:t>
            </a:r>
            <a:r>
              <a:rPr lang="sr-Cyrl-CS" altLang="sr-Latn-RS" dirty="0">
                <a:latin typeface="Lucida Sans Unicode" panose="020B0602030504020204" pitchFamily="34" charset="0"/>
              </a:rPr>
              <a:t>ваздуха може створити јоне истог знака укупног наелектрисања од 1С. </a:t>
            </a: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sr-Cyrl-CS" altLang="sr-Latn-RS" dirty="0">
                <a:latin typeface="Lucida Sans Unicode" panose="020B0602030504020204" pitchFamily="34" charset="0"/>
              </a:rPr>
              <a:t>Стара јединица: </a:t>
            </a:r>
            <a:r>
              <a:rPr lang="en-US" altLang="sr-Latn-RS" dirty="0">
                <a:latin typeface="Lucida Sans Unicode" panose="020B0602030504020204" pitchFamily="34" charset="0"/>
              </a:rPr>
              <a:t>R </a:t>
            </a:r>
            <a:r>
              <a:rPr lang="sr-Cyrl-CS" altLang="sr-Latn-RS" dirty="0">
                <a:latin typeface="Lucida Sans Unicode" panose="020B0602030504020204" pitchFamily="34" charset="0"/>
              </a:rPr>
              <a:t>(рентген)</a:t>
            </a:r>
            <a:r>
              <a:rPr lang="en-US" altLang="sr-Latn-RS" dirty="0">
                <a:latin typeface="Lucida Sans Unicode" panose="020B0602030504020204" pitchFamily="34" charset="0"/>
              </a:rPr>
              <a:t> (Roentgen) </a:t>
            </a:r>
          </a:p>
          <a:p>
            <a:pPr marL="365125" indent="-254000" eaLnBrk="1" hangingPunct="1">
              <a:spcBef>
                <a:spcPts val="400"/>
              </a:spcBef>
              <a:buSzPct val="68000"/>
              <a:defRPr/>
            </a:pPr>
            <a:r>
              <a:rPr lang="en-US" altLang="sr-Latn-RS" i="1" dirty="0">
                <a:latin typeface="Lucida Sans Unicode" panose="020B0602030504020204" pitchFamily="34" charset="0"/>
              </a:rPr>
              <a:t>	</a:t>
            </a:r>
            <a:endParaRPr lang="pt-BR" altLang="sr-Latn-RS" dirty="0">
              <a:latin typeface="Lucida Sans Unicode" panose="020B0602030504020204" pitchFamily="34" charset="0"/>
            </a:endParaRPr>
          </a:p>
        </p:txBody>
      </p:sp>
      <p:sp>
        <p:nvSpPr>
          <p:cNvPr id="51203" name="Title 1"/>
          <p:cNvSpPr>
            <a:spLocks noGrp="1"/>
          </p:cNvSpPr>
          <p:nvPr>
            <p:ph type="title"/>
          </p:nvPr>
        </p:nvSpPr>
        <p:spPr>
          <a:xfrm>
            <a:off x="1066800" y="111347"/>
            <a:ext cx="10058400" cy="996506"/>
          </a:xfrm>
        </p:spPr>
        <p:txBody>
          <a:bodyPr>
            <a:normAutofit/>
          </a:bodyPr>
          <a:lstStyle/>
          <a:p>
            <a:pPr algn="ctr"/>
            <a:r>
              <a:rPr lang="sr-Cyrl-CS" altLang="en-US" sz="4400" dirty="0">
                <a:solidFill>
                  <a:schemeClr val="tx1"/>
                </a:solidFill>
              </a:rPr>
              <a:t>Експозициона доза</a:t>
            </a:r>
            <a:endParaRPr lang="en-US" altLang="en-US" sz="4400" dirty="0" smtClean="0">
              <a:solidFill>
                <a:schemeClr val="tx1"/>
              </a:solidFill>
              <a:latin typeface="Rockwell" panose="02060603020205020403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0" y="1142208"/>
            <a:ext cx="12144672" cy="22482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7328" y="1008859"/>
            <a:ext cx="12144672" cy="22482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0" y="1142208"/>
            <a:ext cx="12144672" cy="22482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Апсорбована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доза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, </a:t>
            </a:r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D</a:t>
            </a:r>
            <a:endParaRPr lang="sr-Latn-C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ahoma" pitchFamily="34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831391" y="1371601"/>
            <a:ext cx="74040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Дефиниција</a:t>
            </a:r>
            <a:r>
              <a:rPr lang="sr-Latn-CS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:</a:t>
            </a:r>
            <a:endParaRPr lang="sr-Latn-C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907591" y="4572001"/>
            <a:ext cx="74040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Јединица</a:t>
            </a:r>
            <a:r>
              <a:rPr lang="sr-Latn-CS" sz="32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:</a:t>
            </a:r>
            <a:endParaRPr lang="sr-Latn-C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79283" y="5105400"/>
            <a:ext cx="114439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sr-Latn-CS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en-GB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једин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ца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апсорб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вану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дозу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је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l-SI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J/kg,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no </a:t>
            </a:r>
            <a:r>
              <a:rPr lang="ru-RU" sz="2800" b="1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Греј</a:t>
            </a:r>
            <a:r>
              <a:rPr lang="en-GB" sz="2800" b="1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800" b="1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en-GB" sz="2800" b="1" kern="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Gy</a:t>
            </a:r>
            <a:r>
              <a:rPr lang="en-GB" sz="2800" b="1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] </a:t>
            </a:r>
          </a:p>
        </p:txBody>
      </p:sp>
      <p:graphicFrame>
        <p:nvGraphicFramePr>
          <p:cNvPr id="3074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223411"/>
              </p:ext>
            </p:extLst>
          </p:nvPr>
        </p:nvGraphicFramePr>
        <p:xfrm>
          <a:off x="4912341" y="3581400"/>
          <a:ext cx="199879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6" name="Equation" r:id="rId4" imgW="1562100" imgH="1066800" progId="">
                  <p:embed/>
                </p:oleObj>
              </mc:Choice>
              <mc:Fallback>
                <p:oleObj name="Equation" r:id="rId4" imgW="1562100" imgH="10668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2341" y="3581400"/>
                        <a:ext cx="1998796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3076"/>
          <p:cNvSpPr txBox="1">
            <a:spLocks noChangeArrowheads="1"/>
          </p:cNvSpPr>
          <p:nvPr/>
        </p:nvSpPr>
        <p:spPr bwMode="auto">
          <a:xfrm>
            <a:off x="839416" y="1828800"/>
            <a:ext cx="993710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sl-SI" sz="3200" ker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апсорбована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доза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представља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средњу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вредност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енергије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апсорбоване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елементу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масе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дм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проласку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зрачења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кроз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тај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елемент</a:t>
            </a:r>
            <a:r>
              <a:rPr lang="sl-SI" sz="2800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GB" sz="4000" b="1" kern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36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6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1124744"/>
            <a:ext cx="12192000" cy="0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534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Радијациони</a:t>
            </a:r>
            <a:r>
              <a:rPr lang="sr-Latn-CS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тежински</a:t>
            </a:r>
            <a:r>
              <a:rPr lang="sr-Latn-CS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фактор</a:t>
            </a:r>
            <a:r>
              <a:rPr lang="sr-Latn-CS" sz="4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, w</a:t>
            </a:r>
            <a:r>
              <a:rPr lang="ru-RU" sz="4400" baseline="-25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Р</a:t>
            </a:r>
            <a:endParaRPr lang="sr-Latn-CS" sz="4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Rockwell" panose="02060603020205020403" pitchFamily="18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3472" y="1844824"/>
            <a:ext cx="9606126" cy="46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111968"/>
            <a:ext cx="9525000" cy="6629400"/>
          </a:xfrm>
          <a:prstGeom prst="rect">
            <a:avLst/>
          </a:prstGeom>
        </p:spPr>
      </p:pic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9142086" y="3548487"/>
            <a:ext cx="1014871" cy="276999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200" b="1" dirty="0" smtClean="0">
                <a:latin typeface="Times New Roman" pitchFamily="18" charset="0"/>
              </a:rPr>
              <a:t>ХРАНА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6436986" y="3337250"/>
            <a:ext cx="1014871" cy="30777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400" b="1" dirty="0" smtClean="0">
                <a:latin typeface="Times New Roman" pitchFamily="18" charset="0"/>
              </a:rPr>
              <a:t>КОСМОС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5699256" y="5602994"/>
            <a:ext cx="1132767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</a:rPr>
              <a:t>КОСМИЧКО</a:t>
            </a:r>
            <a:r>
              <a:rPr lang="sr-Latn-CS" sz="12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</a:rPr>
              <a:t>ЗРАЧЕЊЕ</a:t>
            </a:r>
            <a:endParaRPr lang="en-US" sz="12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4469823" y="4654785"/>
            <a:ext cx="130941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100" b="1" dirty="0" smtClean="0">
                <a:solidFill>
                  <a:schemeClr val="tx1"/>
                </a:solidFill>
                <a:latin typeface="Times New Roman" pitchFamily="18" charset="0"/>
              </a:rPr>
              <a:t>ЛЕТ АВИОНОМ, ПАДАВИНЕ</a:t>
            </a:r>
            <a:endParaRPr lang="en-US" sz="11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5114138" y="4004927"/>
            <a:ext cx="1014871" cy="30777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400" b="1" dirty="0" smtClean="0">
                <a:latin typeface="Times New Roman" pitchFamily="18" charset="0"/>
              </a:rPr>
              <a:t>ОСТАЛО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8" name="Rectangle 32"/>
          <p:cNvSpPr txBox="1">
            <a:spLocks noChangeArrowheads="1"/>
          </p:cNvSpPr>
          <p:nvPr/>
        </p:nvSpPr>
        <p:spPr>
          <a:xfrm>
            <a:off x="0" y="-14765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sr-Cyrl-RS" sz="4000" dirty="0" smtClean="0"/>
              <a:t>ОткудА</a:t>
            </a:r>
            <a:r>
              <a:rPr lang="sr-Latn-CS" sz="4000" dirty="0" smtClean="0"/>
              <a:t> </a:t>
            </a:r>
            <a:r>
              <a:rPr lang="sr-Cyrl-RS" sz="4000" dirty="0" smtClean="0"/>
              <a:t>радијација</a:t>
            </a:r>
            <a:r>
              <a:rPr lang="en-US" sz="4000" dirty="0" smtClean="0"/>
              <a:t>? 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048055" y="2118028"/>
            <a:ext cx="1014871" cy="30777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400" b="1" dirty="0" smtClean="0">
                <a:latin typeface="Times New Roman" pitchFamily="18" charset="0"/>
              </a:rPr>
              <a:t>ЗЕМЉА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369221" y="897580"/>
            <a:ext cx="1641763" cy="6001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100" b="1" dirty="0" smtClean="0">
                <a:solidFill>
                  <a:schemeClr val="tx1"/>
                </a:solidFill>
                <a:latin typeface="Times New Roman" pitchFamily="18" charset="0"/>
              </a:rPr>
              <a:t>ПРИРОДНА РАДИОАКТИВНОСТ У ЗЕМЉИ</a:t>
            </a:r>
            <a:endParaRPr lang="en-US" sz="11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436986" y="371891"/>
            <a:ext cx="1548244" cy="4924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400" b="1" dirty="0" smtClean="0">
                <a:solidFill>
                  <a:schemeClr val="tx1"/>
                </a:solidFill>
                <a:latin typeface="Times New Roman" pitchFamily="18" charset="0"/>
              </a:rPr>
              <a:t>ВАЗДУХ</a:t>
            </a:r>
            <a:endParaRPr lang="sr-Cyrl-RS" sz="1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</a:pPr>
            <a:endParaRPr lang="sr-Cyrl-RS" sz="8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0021008" y="397670"/>
            <a:ext cx="2339688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 err="1" smtClean="0">
                <a:solidFill>
                  <a:prstClr val="black"/>
                </a:solidFill>
                <a:latin typeface="Times New Roman" pitchFamily="18" charset="0"/>
              </a:rPr>
              <a:t>ИНДУСТРИЈ</a:t>
            </a:r>
            <a:r>
              <a:rPr lang="sr-Cyrl-RS" sz="1200" b="1" dirty="0" smtClean="0">
                <a:solidFill>
                  <a:prstClr val="black"/>
                </a:solidFill>
                <a:latin typeface="Times New Roman" pitchFamily="18" charset="0"/>
              </a:rPr>
              <a:t>А, </a:t>
            </a: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</a:rPr>
              <a:t>ЕЛЕКТРАНЕ</a:t>
            </a:r>
            <a:r>
              <a:rPr lang="sr-Cyrl-RS" sz="1200" b="1" dirty="0" smtClean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</a:rPr>
              <a:t>ВОЈНА</a:t>
            </a: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1200" b="1" dirty="0" err="1" smtClean="0">
                <a:solidFill>
                  <a:schemeClr val="tx1"/>
                </a:solidFill>
                <a:latin typeface="Times New Roman" pitchFamily="18" charset="0"/>
              </a:rPr>
              <a:t>ПРИМЕНА</a:t>
            </a:r>
            <a:endParaRPr lang="en-US" sz="12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7922910" y="1940755"/>
            <a:ext cx="1350818" cy="307777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400" b="1" dirty="0" smtClean="0">
                <a:latin typeface="Times New Roman" pitchFamily="18" charset="0"/>
              </a:rPr>
              <a:t>МЕДИЦИНА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0219304" y="2161232"/>
            <a:ext cx="1402772" cy="430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Cyrl-RS" sz="1100" b="1" dirty="0" smtClean="0">
                <a:solidFill>
                  <a:schemeClr val="tx1"/>
                </a:solidFill>
                <a:latin typeface="Times New Roman" pitchFamily="18" charset="0"/>
              </a:rPr>
              <a:t>МЕДИЦИНСКИ УРЕЂАЈИ</a:t>
            </a:r>
            <a:endParaRPr lang="en-US" sz="11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64133" y="1207124"/>
            <a:ext cx="2430181" cy="138499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800" b="1" dirty="0" err="1">
                <a:latin typeface="Times New Roman" pitchFamily="18" charset="0"/>
              </a:rPr>
              <a:t>Ми</a:t>
            </a:r>
            <a:r>
              <a:rPr lang="en-U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живимо</a:t>
            </a:r>
            <a:r>
              <a:rPr lang="sr-Latn-CS" sz="2800" b="1" dirty="0">
                <a:latin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</a:rPr>
              <a:t>у</a:t>
            </a:r>
            <a:r>
              <a:rPr lang="sr-Latn-C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мору</a:t>
            </a:r>
            <a:r>
              <a:rPr lang="sr-Latn-CS" sz="2800" b="1" dirty="0">
                <a:latin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</a:rPr>
              <a:t>радијације</a:t>
            </a:r>
            <a:r>
              <a:rPr lang="en-US" sz="2800" dirty="0">
                <a:latin typeface="Times New Roman" pitchFamily="18" charset="0"/>
              </a:rPr>
              <a:t>…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07368" y="4771997"/>
            <a:ext cx="35570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SzPct val="100000"/>
            </a:pP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укупно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: 3 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mSv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/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год</a:t>
            </a:r>
            <a:endParaRPr lang="en-US" altLang="en-US" sz="20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>
              <a:buSzPct val="100000"/>
            </a:pPr>
            <a:r>
              <a:rPr lang="sr-Cyrl-C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звори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из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природе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79%</a:t>
            </a:r>
          </a:p>
          <a:p>
            <a:pPr>
              <a:buSzPct val="100000"/>
            </a:pPr>
            <a:r>
              <a:rPr lang="sr-Cyrl-C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М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едицинско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излагање</a:t>
            </a:r>
            <a:r>
              <a:rPr lang="en-GB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20 </a:t>
            </a:r>
            <a:r>
              <a:rPr lang="en-GB" altLang="en-US" sz="2000" dirty="0">
                <a:solidFill>
                  <a:srgbClr val="000000"/>
                </a:solidFill>
                <a:latin typeface="Lucida Sans Unicode" panose="020B0602030504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9098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7328" y="0"/>
            <a:ext cx="12144672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47328" y="1124744"/>
            <a:ext cx="12097344" cy="0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Еквивалентна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доза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, </a:t>
            </a:r>
            <a:r>
              <a:rPr lang="sr-Latn-CS" sz="4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H</a:t>
            </a:r>
          </a:p>
        </p:txBody>
      </p:sp>
      <p:sp>
        <p:nvSpPr>
          <p:cNvPr id="29703" name="Rectangle 2"/>
          <p:cNvSpPr>
            <a:spLocks noChangeArrowheads="1"/>
          </p:cNvSpPr>
          <p:nvPr/>
        </p:nvSpPr>
        <p:spPr bwMode="auto">
          <a:xfrm>
            <a:off x="3098726" y="1196752"/>
            <a:ext cx="6309272" cy="1143000"/>
          </a:xfrm>
          <a:prstGeom prst="rect">
            <a:avLst/>
          </a:prstGeom>
          <a:solidFill>
            <a:srgbClr val="FF66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 bwMode="auto">
          <a:xfrm>
            <a:off x="1631504" y="1272953"/>
            <a:ext cx="964907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sr-Latn-CS" sz="4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GB" sz="4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4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= </a:t>
            </a:r>
            <a:r>
              <a:rPr lang="en-GB" sz="4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w</a:t>
            </a:r>
            <a:r>
              <a:rPr lang="sr-Latn-CS" sz="4800" kern="0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R</a:t>
            </a:r>
            <a:r>
              <a:rPr lang="en-GB" sz="4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.</a:t>
            </a:r>
            <a:r>
              <a:rPr lang="sr-Latn-CS" sz="4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D</a:t>
            </a:r>
            <a:endParaRPr lang="sr-Cyrl-RS" sz="4800" kern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P MathA" pitchFamily="2" charset="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P MathA" pitchFamily="2" charset="2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</a:t>
            </a: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екви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нт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доз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кив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 </a:t>
            </a:r>
            <a:endParaRPr lang="sr-Cyrl-RS" sz="3200" kern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</a:t>
            </a:r>
            <a:r>
              <a:rPr lang="sr-Latn-CS" sz="3200" kern="0" baseline="-250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: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радијациони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тежински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фактор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зрачење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sr-Latn-CS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en-GB" sz="3200" kern="0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:</a:t>
            </a:r>
            <a:r>
              <a:rPr lang="sr-Latn-CS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апсорб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sr-Latn-C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тки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vu i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 or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anu</a:t>
            </a: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</a:t>
            </a: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28800" y="5503419"/>
            <a:ext cx="909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GB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јединица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еквивалентну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дозу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је</a:t>
            </a:r>
            <a:r>
              <a:rPr lang="sl-SI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сиверт</a:t>
            </a:r>
            <a:r>
              <a:rPr lang="en-GB" sz="28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GB" sz="2800" kern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</a:t>
            </a:r>
            <a:r>
              <a:rPr lang="sl-SI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GB" sz="2800" kern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046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1124744"/>
            <a:ext cx="12144672" cy="0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Ткивни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тежински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фактор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, </a:t>
            </a:r>
            <a:r>
              <a:rPr lang="sr-Latn-CS" sz="4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w</a:t>
            </a:r>
            <a:r>
              <a:rPr lang="sr-Latn-CS" sz="4400" baseline="-25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T</a:t>
            </a:r>
            <a:endParaRPr lang="sr-Latn-CS" sz="4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Rockwell" panose="02060603020205020403" pitchFamily="18" charset="0"/>
              <a:cs typeface="Tahoma" pitchFamily="34" charset="0"/>
            </a:endParaRPr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299523"/>
              </p:ext>
            </p:extLst>
          </p:nvPr>
        </p:nvGraphicFramePr>
        <p:xfrm>
          <a:off x="5951984" y="1379588"/>
          <a:ext cx="4680520" cy="5454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70" name="Document" r:id="rId5" imgW="4165092" imgH="8773668" progId="">
                  <p:embed/>
                </p:oleObj>
              </mc:Choice>
              <mc:Fallback>
                <p:oleObj name="Document" r:id="rId5" imgW="4165092" imgH="8773668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984" y="1379588"/>
                        <a:ext cx="4680520" cy="54540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4" name="Picture 7" descr="x-ray beam striking the duoden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1844824"/>
            <a:ext cx="3503613" cy="4581525"/>
          </a:xfrm>
          <a:prstGeom prst="rect">
            <a:avLst/>
          </a:prstGeom>
          <a:noFill/>
          <a:ln w="25400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34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gradFill flip="none" rotWithShape="1">
            <a:gsLst>
              <a:gs pos="0">
                <a:srgbClr val="558FD5"/>
              </a:gs>
              <a:gs pos="0">
                <a:schemeClr val="tx2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1124744"/>
            <a:ext cx="12192000" cy="0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Ефективна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доза</a:t>
            </a:r>
            <a:r>
              <a:rPr lang="sr-Latn-C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, </a:t>
            </a:r>
            <a:r>
              <a:rPr lang="sr-Latn-CS" sz="4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well" panose="02060603020205020403" pitchFamily="18" charset="0"/>
                <a:cs typeface="Tahoma" pitchFamily="34" charset="0"/>
              </a:rPr>
              <a:t>E</a:t>
            </a:r>
          </a:p>
        </p:txBody>
      </p:sp>
      <p:sp>
        <p:nvSpPr>
          <p:cNvPr id="31751" name="Rectangle 2"/>
          <p:cNvSpPr>
            <a:spLocks noChangeArrowheads="1"/>
          </p:cNvSpPr>
          <p:nvPr/>
        </p:nvSpPr>
        <p:spPr bwMode="auto">
          <a:xfrm>
            <a:off x="3740150" y="1928813"/>
            <a:ext cx="4641850" cy="1143000"/>
          </a:xfrm>
          <a:prstGeom prst="rect">
            <a:avLst/>
          </a:prstGeom>
          <a:solidFill>
            <a:srgbClr val="CC0066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2381250" y="2071689"/>
            <a:ext cx="846727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en-GB" sz="4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 = </a:t>
            </a:r>
            <a:r>
              <a:rPr lang="en-GB" sz="4800" kern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w</a:t>
            </a:r>
            <a:r>
              <a:rPr lang="en-GB" sz="4800" kern="0" baseline="-2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T</a:t>
            </a:r>
            <a:r>
              <a:rPr lang="en-GB" sz="4800" kern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P MathA" pitchFamily="2" charset="2"/>
              </a:rPr>
              <a:t>.H</a:t>
            </a:r>
            <a:endParaRPr lang="en-GB" sz="4800" kern="0" baseline="-25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P MathA" pitchFamily="2" charset="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P MathA" pitchFamily="2" charset="2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 :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ефективна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доза</a:t>
            </a:r>
            <a:r>
              <a:rPr lang="en-U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  <a:r>
              <a:rPr lang="en-U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цело</a:t>
            </a:r>
            <a:r>
              <a:rPr lang="en-U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тело</a:t>
            </a: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en-GB" sz="3200" kern="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</a:t>
            </a:r>
            <a:r>
              <a:rPr lang="en-GB" sz="3200" kern="0" baseline="-250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: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тежински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фактор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ткиво</a:t>
            </a: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или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</a:t>
            </a: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CF0325"/>
              </a:buClr>
              <a:defRPr/>
            </a:pP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 </a:t>
            </a:r>
            <a:r>
              <a:rPr lang="en-GB" sz="32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еквивалентна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доза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ткиво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или</a:t>
            </a:r>
            <a:r>
              <a:rPr lang="sl-SI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орган</a:t>
            </a:r>
            <a:r>
              <a:rPr lang="en-GB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55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"/>
          <a:stretch/>
        </p:blipFill>
        <p:spPr bwMode="auto">
          <a:xfrm>
            <a:off x="339566" y="476672"/>
            <a:ext cx="11554979" cy="6192688"/>
          </a:xfrm>
          <a:prstGeom prst="rect">
            <a:avLst/>
          </a:prstGeom>
          <a:solidFill>
            <a:srgbClr val="FF0000"/>
          </a:solidFill>
          <a:ln w="3240" cap="sq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8416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Content Placeholder 2"/>
          <p:cNvSpPr>
            <a:spLocks noGrp="1"/>
          </p:cNvSpPr>
          <p:nvPr>
            <p:ph idx="1"/>
          </p:nvPr>
        </p:nvSpPr>
        <p:spPr>
          <a:xfrm>
            <a:off x="911424" y="1556792"/>
            <a:ext cx="10801200" cy="46085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  <a:spcAft>
                <a:spcPts val="120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професионално</a:t>
            </a:r>
            <a:r>
              <a:rPr lang="en-US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изложеног</a:t>
            </a:r>
            <a:r>
              <a:rPr lang="en-US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особља</a:t>
            </a:r>
            <a:endParaRPr lang="en-US" altLang="en-U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пацијената</a:t>
            </a:r>
            <a:endParaRPr lang="en-US" altLang="en-U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популације</a:t>
            </a:r>
            <a:endParaRPr lang="en-US" alt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30000"/>
              </a:lnSpc>
              <a:spcAft>
                <a:spcPts val="1200"/>
              </a:spcAft>
              <a:buClr>
                <a:srgbClr val="2DA2BF"/>
              </a:buClr>
              <a:buSzPct val="68000"/>
              <a:buNone/>
            </a:pP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Циљ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потпуно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елиминишу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детерминистички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вероватноћа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настанка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стохастичких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ефеката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редукује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најмању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могућу</a:t>
            </a:r>
            <a:r>
              <a:rPr lang="en-US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меру</a:t>
            </a:r>
            <a:endParaRPr lang="en-US" alt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Font typeface="Times New Roman" panose="02020603050405020304" pitchFamily="18" charset="0"/>
              <a:buNone/>
            </a:pPr>
            <a:endParaRPr lang="en-US" altLang="en-US" sz="3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9848" y="260648"/>
            <a:ext cx="10058400" cy="712120"/>
          </a:xfrm>
        </p:spPr>
        <p:txBody>
          <a:bodyPr>
            <a:normAutofit/>
          </a:bodyPr>
          <a:lstStyle/>
          <a:p>
            <a:pPr algn="ctr"/>
            <a:r>
              <a:rPr lang="ru-RU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Мере</a:t>
            </a:r>
            <a:r>
              <a:rPr lang="en-US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заштите</a:t>
            </a:r>
            <a:endParaRPr lang="en-US" altLang="en-US" sz="44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968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1"/>
          <p:cNvSpPr txBox="1">
            <a:spLocks noChangeArrowheads="1"/>
          </p:cNvSpPr>
          <p:nvPr/>
        </p:nvSpPr>
        <p:spPr bwMode="auto">
          <a:xfrm>
            <a:off x="479376" y="1481138"/>
            <a:ext cx="10041338" cy="31529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en-US" altLang="sr-Latn-RS" sz="3200" dirty="0" err="1">
                <a:ea typeface="Tahoma" panose="020B0604030504040204" pitchFamily="34" charset="0"/>
                <a:cs typeface="Tahoma" panose="020B0604030504040204" pitchFamily="34" charset="0"/>
              </a:rPr>
              <a:t>ALARA</a:t>
            </a:r>
            <a:r>
              <a:rPr lang="sr-Cyrl-CS" altLang="sr-Latn-RS" sz="32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r-Cyrl-C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принцип</a:t>
            </a:r>
            <a:r>
              <a:rPr lang="sr-Latn-R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(As </a:t>
            </a:r>
            <a:r>
              <a:rPr lang="en-US" altLang="sr-Latn-RS" sz="3200" dirty="0">
                <a:ea typeface="Tahoma" panose="020B0604030504040204" pitchFamily="34" charset="0"/>
                <a:cs typeface="Tahoma" panose="020B0604030504040204" pitchFamily="34" charset="0"/>
              </a:rPr>
              <a:t>Low As </a:t>
            </a:r>
            <a:r>
              <a:rPr lang="en-US" altLang="sr-Latn-RS" sz="3200" dirty="0" err="1">
                <a:ea typeface="Tahoma" panose="020B0604030504040204" pitchFamily="34" charset="0"/>
                <a:cs typeface="Tahoma" panose="020B0604030504040204" pitchFamily="34" charset="0"/>
              </a:rPr>
              <a:t>Resonable</a:t>
            </a:r>
            <a:r>
              <a:rPr lang="en-US" altLang="sr-Latn-RS" sz="3200" dirty="0">
                <a:ea typeface="Tahoma" panose="020B0604030504040204" pitchFamily="34" charset="0"/>
                <a:cs typeface="Tahoma" panose="020B0604030504040204" pitchFamily="34" charset="0"/>
              </a:rPr>
              <a:t> Achievable)</a:t>
            </a: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Толико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ниско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колико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је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разумно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могуће</a:t>
            </a:r>
            <a:endParaRPr lang="en-US" altLang="sr-Latn-R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ОПРАВДАНОСТ</a:t>
            </a:r>
            <a:endParaRPr lang="en-US" altLang="sr-Latn-R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ОПТИМИЗАЦИЈА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altLang="sr-Latn-R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ОГРАНИЧАВАЊЕ</a:t>
            </a:r>
            <a:r>
              <a:rPr lang="en-US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sr-Latn-RS" sz="3200" dirty="0" smtClean="0">
                <a:ea typeface="Tahoma" panose="020B0604030504040204" pitchFamily="34" charset="0"/>
                <a:cs typeface="Tahoma" panose="020B0604030504040204" pitchFamily="34" charset="0"/>
              </a:rPr>
              <a:t>ДОЗА</a:t>
            </a:r>
            <a:endParaRPr lang="en-US" altLang="sr-Latn-R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endParaRPr lang="sr-Latn-RS" altLang="sr-Latn-RS" sz="32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endParaRPr lang="sr-Latn-RS" altLang="sr-Latn-RS" sz="32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400"/>
              </a:spcBef>
              <a:buClr>
                <a:srgbClr val="2DA2BF"/>
              </a:buClr>
              <a:buSzPct val="68000"/>
              <a:defRPr/>
            </a:pPr>
            <a:endParaRPr lang="sr-Cyrl-CS" altLang="sr-Latn-RS" sz="3200" dirty="0">
              <a:solidFill>
                <a:srgbClr val="44B9E8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5125" indent="-254000" eaLnBrk="1" hangingPunct="1">
              <a:lnSpc>
                <a:spcPct val="130000"/>
              </a:lnSpc>
              <a:spcBef>
                <a:spcPts val="400"/>
              </a:spcBef>
              <a:buSzPct val="68000"/>
              <a:defRPr/>
            </a:pPr>
            <a:endParaRPr lang="sr-Cyrl-CS" altLang="sr-Latn-RS" sz="3200" dirty="0">
              <a:solidFill>
                <a:srgbClr val="44B9E8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7074568" y="4509120"/>
            <a:ext cx="3446146" cy="2238836"/>
            <a:chOff x="1794" y="2372"/>
            <a:chExt cx="2490" cy="1625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470" y="2804"/>
              <a:ext cx="1814" cy="1193"/>
            </a:xfrm>
            <a:custGeom>
              <a:avLst/>
              <a:gdLst>
                <a:gd name="T0" fmla="*/ 8 w 1814"/>
                <a:gd name="T1" fmla="*/ 657 h 1193"/>
                <a:gd name="T2" fmla="*/ 33 w 1814"/>
                <a:gd name="T3" fmla="*/ 580 h 1193"/>
                <a:gd name="T4" fmla="*/ 90 w 1814"/>
                <a:gd name="T5" fmla="*/ 552 h 1193"/>
                <a:gd name="T6" fmla="*/ 163 w 1814"/>
                <a:gd name="T7" fmla="*/ 482 h 1193"/>
                <a:gd name="T8" fmla="*/ 267 w 1814"/>
                <a:gd name="T9" fmla="*/ 455 h 1193"/>
                <a:gd name="T10" fmla="*/ 308 w 1814"/>
                <a:gd name="T11" fmla="*/ 385 h 1193"/>
                <a:gd name="T12" fmla="*/ 335 w 1814"/>
                <a:gd name="T13" fmla="*/ 275 h 1193"/>
                <a:gd name="T14" fmla="*/ 384 w 1814"/>
                <a:gd name="T15" fmla="*/ 151 h 1193"/>
                <a:gd name="T16" fmla="*/ 461 w 1814"/>
                <a:gd name="T17" fmla="*/ 51 h 1193"/>
                <a:gd name="T18" fmla="*/ 572 w 1814"/>
                <a:gd name="T19" fmla="*/ 1 h 1193"/>
                <a:gd name="T20" fmla="*/ 643 w 1814"/>
                <a:gd name="T21" fmla="*/ 6 h 1193"/>
                <a:gd name="T22" fmla="*/ 695 w 1814"/>
                <a:gd name="T23" fmla="*/ 27 h 1193"/>
                <a:gd name="T24" fmla="*/ 804 w 1814"/>
                <a:gd name="T25" fmla="*/ 161 h 1193"/>
                <a:gd name="T26" fmla="*/ 864 w 1814"/>
                <a:gd name="T27" fmla="*/ 393 h 1193"/>
                <a:gd name="T28" fmla="*/ 873 w 1814"/>
                <a:gd name="T29" fmla="*/ 445 h 1193"/>
                <a:gd name="T30" fmla="*/ 924 w 1814"/>
                <a:gd name="T31" fmla="*/ 420 h 1193"/>
                <a:gd name="T32" fmla="*/ 991 w 1814"/>
                <a:gd name="T33" fmla="*/ 383 h 1193"/>
                <a:gd name="T34" fmla="*/ 1058 w 1814"/>
                <a:gd name="T35" fmla="*/ 349 h 1193"/>
                <a:gd name="T36" fmla="*/ 1127 w 1814"/>
                <a:gd name="T37" fmla="*/ 318 h 1193"/>
                <a:gd name="T38" fmla="*/ 1185 w 1814"/>
                <a:gd name="T39" fmla="*/ 286 h 1193"/>
                <a:gd name="T40" fmla="*/ 1246 w 1814"/>
                <a:gd name="T41" fmla="*/ 259 h 1193"/>
                <a:gd name="T42" fmla="*/ 1264 w 1814"/>
                <a:gd name="T43" fmla="*/ 249 h 1193"/>
                <a:gd name="T44" fmla="*/ 1219 w 1814"/>
                <a:gd name="T45" fmla="*/ 238 h 1193"/>
                <a:gd name="T46" fmla="*/ 1162 w 1814"/>
                <a:gd name="T47" fmla="*/ 218 h 1193"/>
                <a:gd name="T48" fmla="*/ 1155 w 1814"/>
                <a:gd name="T49" fmla="*/ 108 h 1193"/>
                <a:gd name="T50" fmla="*/ 1194 w 1814"/>
                <a:gd name="T51" fmla="*/ 60 h 1193"/>
                <a:gd name="T52" fmla="*/ 1242 w 1814"/>
                <a:gd name="T53" fmla="*/ 48 h 1193"/>
                <a:gd name="T54" fmla="*/ 1351 w 1814"/>
                <a:gd name="T55" fmla="*/ 41 h 1193"/>
                <a:gd name="T56" fmla="*/ 1478 w 1814"/>
                <a:gd name="T57" fmla="*/ 37 h 1193"/>
                <a:gd name="T58" fmla="*/ 1606 w 1814"/>
                <a:gd name="T59" fmla="*/ 37 h 1193"/>
                <a:gd name="T60" fmla="*/ 1736 w 1814"/>
                <a:gd name="T61" fmla="*/ 47 h 1193"/>
                <a:gd name="T62" fmla="*/ 1797 w 1814"/>
                <a:gd name="T63" fmla="*/ 61 h 1193"/>
                <a:gd name="T64" fmla="*/ 1813 w 1814"/>
                <a:gd name="T65" fmla="*/ 170 h 1193"/>
                <a:gd name="T66" fmla="*/ 1737 w 1814"/>
                <a:gd name="T67" fmla="*/ 235 h 1193"/>
                <a:gd name="T68" fmla="*/ 1619 w 1814"/>
                <a:gd name="T69" fmla="*/ 248 h 1193"/>
                <a:gd name="T70" fmla="*/ 1527 w 1814"/>
                <a:gd name="T71" fmla="*/ 294 h 1193"/>
                <a:gd name="T72" fmla="*/ 1430 w 1814"/>
                <a:gd name="T73" fmla="*/ 322 h 1193"/>
                <a:gd name="T74" fmla="*/ 1381 w 1814"/>
                <a:gd name="T75" fmla="*/ 338 h 1193"/>
                <a:gd name="T76" fmla="*/ 1319 w 1814"/>
                <a:gd name="T77" fmla="*/ 373 h 1193"/>
                <a:gd name="T78" fmla="*/ 1246 w 1814"/>
                <a:gd name="T79" fmla="*/ 416 h 1193"/>
                <a:gd name="T80" fmla="*/ 1184 w 1814"/>
                <a:gd name="T81" fmla="*/ 450 h 1193"/>
                <a:gd name="T82" fmla="*/ 1120 w 1814"/>
                <a:gd name="T83" fmla="*/ 483 h 1193"/>
                <a:gd name="T84" fmla="*/ 1058 w 1814"/>
                <a:gd name="T85" fmla="*/ 517 h 1193"/>
                <a:gd name="T86" fmla="*/ 1043 w 1814"/>
                <a:gd name="T87" fmla="*/ 532 h 1193"/>
                <a:gd name="T88" fmla="*/ 1065 w 1814"/>
                <a:gd name="T89" fmla="*/ 546 h 1193"/>
                <a:gd name="T90" fmla="*/ 1104 w 1814"/>
                <a:gd name="T91" fmla="*/ 765 h 1193"/>
                <a:gd name="T92" fmla="*/ 1091 w 1814"/>
                <a:gd name="T93" fmla="*/ 1059 h 1193"/>
                <a:gd name="T94" fmla="*/ 1072 w 1814"/>
                <a:gd name="T95" fmla="*/ 1145 h 1193"/>
                <a:gd name="T96" fmla="*/ 946 w 1814"/>
                <a:gd name="T97" fmla="*/ 1163 h 1193"/>
                <a:gd name="T98" fmla="*/ 783 w 1814"/>
                <a:gd name="T99" fmla="*/ 1177 h 1193"/>
                <a:gd name="T100" fmla="*/ 622 w 1814"/>
                <a:gd name="T101" fmla="*/ 1186 h 1193"/>
                <a:gd name="T102" fmla="*/ 461 w 1814"/>
                <a:gd name="T103" fmla="*/ 1192 h 1193"/>
                <a:gd name="T104" fmla="*/ 355 w 1814"/>
                <a:gd name="T105" fmla="*/ 1189 h 1193"/>
                <a:gd name="T106" fmla="*/ 269 w 1814"/>
                <a:gd name="T107" fmla="*/ 1184 h 1193"/>
                <a:gd name="T108" fmla="*/ 184 w 1814"/>
                <a:gd name="T109" fmla="*/ 1177 h 1193"/>
                <a:gd name="T110" fmla="*/ 100 w 1814"/>
                <a:gd name="T111" fmla="*/ 1166 h 1193"/>
                <a:gd name="T112" fmla="*/ 30 w 1814"/>
                <a:gd name="T113" fmla="*/ 1139 h 1193"/>
                <a:gd name="T114" fmla="*/ 8 w 1814"/>
                <a:gd name="T115" fmla="*/ 1099 h 1193"/>
                <a:gd name="T116" fmla="*/ 4 w 1814"/>
                <a:gd name="T117" fmla="*/ 861 h 1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14"/>
                <a:gd name="T178" fmla="*/ 0 h 1193"/>
                <a:gd name="T179" fmla="*/ 1814 w 1814"/>
                <a:gd name="T180" fmla="*/ 1193 h 1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14" h="1193">
                  <a:moveTo>
                    <a:pt x="0" y="698"/>
                  </a:moveTo>
                  <a:lnTo>
                    <a:pt x="3" y="691"/>
                  </a:lnTo>
                  <a:lnTo>
                    <a:pt x="6" y="677"/>
                  </a:lnTo>
                  <a:lnTo>
                    <a:pt x="8" y="657"/>
                  </a:lnTo>
                  <a:lnTo>
                    <a:pt x="11" y="637"/>
                  </a:lnTo>
                  <a:lnTo>
                    <a:pt x="17" y="611"/>
                  </a:lnTo>
                  <a:lnTo>
                    <a:pt x="24" y="593"/>
                  </a:lnTo>
                  <a:lnTo>
                    <a:pt x="33" y="580"/>
                  </a:lnTo>
                  <a:lnTo>
                    <a:pt x="43" y="570"/>
                  </a:lnTo>
                  <a:lnTo>
                    <a:pt x="54" y="563"/>
                  </a:lnTo>
                  <a:lnTo>
                    <a:pt x="70" y="557"/>
                  </a:lnTo>
                  <a:lnTo>
                    <a:pt x="90" y="552"/>
                  </a:lnTo>
                  <a:lnTo>
                    <a:pt x="115" y="544"/>
                  </a:lnTo>
                  <a:lnTo>
                    <a:pt x="127" y="517"/>
                  </a:lnTo>
                  <a:lnTo>
                    <a:pt x="143" y="497"/>
                  </a:lnTo>
                  <a:lnTo>
                    <a:pt x="163" y="482"/>
                  </a:lnTo>
                  <a:lnTo>
                    <a:pt x="185" y="470"/>
                  </a:lnTo>
                  <a:lnTo>
                    <a:pt x="211" y="463"/>
                  </a:lnTo>
                  <a:lnTo>
                    <a:pt x="238" y="458"/>
                  </a:lnTo>
                  <a:lnTo>
                    <a:pt x="267" y="455"/>
                  </a:lnTo>
                  <a:lnTo>
                    <a:pt x="295" y="450"/>
                  </a:lnTo>
                  <a:lnTo>
                    <a:pt x="298" y="428"/>
                  </a:lnTo>
                  <a:lnTo>
                    <a:pt x="304" y="406"/>
                  </a:lnTo>
                  <a:lnTo>
                    <a:pt x="308" y="385"/>
                  </a:lnTo>
                  <a:lnTo>
                    <a:pt x="315" y="365"/>
                  </a:lnTo>
                  <a:lnTo>
                    <a:pt x="321" y="336"/>
                  </a:lnTo>
                  <a:lnTo>
                    <a:pt x="327" y="305"/>
                  </a:lnTo>
                  <a:lnTo>
                    <a:pt x="335" y="275"/>
                  </a:lnTo>
                  <a:lnTo>
                    <a:pt x="345" y="244"/>
                  </a:lnTo>
                  <a:lnTo>
                    <a:pt x="355" y="212"/>
                  </a:lnTo>
                  <a:lnTo>
                    <a:pt x="368" y="181"/>
                  </a:lnTo>
                  <a:lnTo>
                    <a:pt x="384" y="151"/>
                  </a:lnTo>
                  <a:lnTo>
                    <a:pt x="399" y="123"/>
                  </a:lnTo>
                  <a:lnTo>
                    <a:pt x="418" y="97"/>
                  </a:lnTo>
                  <a:lnTo>
                    <a:pt x="438" y="73"/>
                  </a:lnTo>
                  <a:lnTo>
                    <a:pt x="461" y="51"/>
                  </a:lnTo>
                  <a:lnTo>
                    <a:pt x="485" y="33"/>
                  </a:lnTo>
                  <a:lnTo>
                    <a:pt x="512" y="18"/>
                  </a:lnTo>
                  <a:lnTo>
                    <a:pt x="540" y="7"/>
                  </a:lnTo>
                  <a:lnTo>
                    <a:pt x="572" y="1"/>
                  </a:lnTo>
                  <a:lnTo>
                    <a:pt x="606" y="0"/>
                  </a:lnTo>
                  <a:lnTo>
                    <a:pt x="616" y="1"/>
                  </a:lnTo>
                  <a:lnTo>
                    <a:pt x="629" y="3"/>
                  </a:lnTo>
                  <a:lnTo>
                    <a:pt x="643" y="6"/>
                  </a:lnTo>
                  <a:lnTo>
                    <a:pt x="657" y="9"/>
                  </a:lnTo>
                  <a:lnTo>
                    <a:pt x="672" y="14"/>
                  </a:lnTo>
                  <a:lnTo>
                    <a:pt x="685" y="18"/>
                  </a:lnTo>
                  <a:lnTo>
                    <a:pt x="695" y="27"/>
                  </a:lnTo>
                  <a:lnTo>
                    <a:pt x="702" y="36"/>
                  </a:lnTo>
                  <a:lnTo>
                    <a:pt x="744" y="68"/>
                  </a:lnTo>
                  <a:lnTo>
                    <a:pt x="777" y="111"/>
                  </a:lnTo>
                  <a:lnTo>
                    <a:pt x="804" y="161"/>
                  </a:lnTo>
                  <a:lnTo>
                    <a:pt x="826" y="218"/>
                  </a:lnTo>
                  <a:lnTo>
                    <a:pt x="843" y="276"/>
                  </a:lnTo>
                  <a:lnTo>
                    <a:pt x="854" y="336"/>
                  </a:lnTo>
                  <a:lnTo>
                    <a:pt x="864" y="393"/>
                  </a:lnTo>
                  <a:lnTo>
                    <a:pt x="871" y="445"/>
                  </a:lnTo>
                  <a:lnTo>
                    <a:pt x="873" y="445"/>
                  </a:lnTo>
                  <a:lnTo>
                    <a:pt x="874" y="446"/>
                  </a:lnTo>
                  <a:lnTo>
                    <a:pt x="890" y="438"/>
                  </a:lnTo>
                  <a:lnTo>
                    <a:pt x="907" y="429"/>
                  </a:lnTo>
                  <a:lnTo>
                    <a:pt x="924" y="420"/>
                  </a:lnTo>
                  <a:lnTo>
                    <a:pt x="940" y="410"/>
                  </a:lnTo>
                  <a:lnTo>
                    <a:pt x="957" y="402"/>
                  </a:lnTo>
                  <a:lnTo>
                    <a:pt x="974" y="393"/>
                  </a:lnTo>
                  <a:lnTo>
                    <a:pt x="991" y="383"/>
                  </a:lnTo>
                  <a:lnTo>
                    <a:pt x="1007" y="375"/>
                  </a:lnTo>
                  <a:lnTo>
                    <a:pt x="1024" y="366"/>
                  </a:lnTo>
                  <a:lnTo>
                    <a:pt x="1041" y="358"/>
                  </a:lnTo>
                  <a:lnTo>
                    <a:pt x="1058" y="349"/>
                  </a:lnTo>
                  <a:lnTo>
                    <a:pt x="1075" y="341"/>
                  </a:lnTo>
                  <a:lnTo>
                    <a:pt x="1092" y="334"/>
                  </a:lnTo>
                  <a:lnTo>
                    <a:pt x="1110" y="325"/>
                  </a:lnTo>
                  <a:lnTo>
                    <a:pt x="1127" y="318"/>
                  </a:lnTo>
                  <a:lnTo>
                    <a:pt x="1144" y="311"/>
                  </a:lnTo>
                  <a:lnTo>
                    <a:pt x="1157" y="302"/>
                  </a:lnTo>
                  <a:lnTo>
                    <a:pt x="1171" y="295"/>
                  </a:lnTo>
                  <a:lnTo>
                    <a:pt x="1185" y="286"/>
                  </a:lnTo>
                  <a:lnTo>
                    <a:pt x="1201" y="279"/>
                  </a:lnTo>
                  <a:lnTo>
                    <a:pt x="1217" y="272"/>
                  </a:lnTo>
                  <a:lnTo>
                    <a:pt x="1231" y="265"/>
                  </a:lnTo>
                  <a:lnTo>
                    <a:pt x="1246" y="259"/>
                  </a:lnTo>
                  <a:lnTo>
                    <a:pt x="1261" y="254"/>
                  </a:lnTo>
                  <a:lnTo>
                    <a:pt x="1262" y="252"/>
                  </a:lnTo>
                  <a:lnTo>
                    <a:pt x="1264" y="251"/>
                  </a:lnTo>
                  <a:lnTo>
                    <a:pt x="1264" y="249"/>
                  </a:lnTo>
                  <a:lnTo>
                    <a:pt x="1265" y="248"/>
                  </a:lnTo>
                  <a:lnTo>
                    <a:pt x="1251" y="245"/>
                  </a:lnTo>
                  <a:lnTo>
                    <a:pt x="1235" y="242"/>
                  </a:lnTo>
                  <a:lnTo>
                    <a:pt x="1219" y="238"/>
                  </a:lnTo>
                  <a:lnTo>
                    <a:pt x="1204" y="235"/>
                  </a:lnTo>
                  <a:lnTo>
                    <a:pt x="1188" y="231"/>
                  </a:lnTo>
                  <a:lnTo>
                    <a:pt x="1174" y="225"/>
                  </a:lnTo>
                  <a:lnTo>
                    <a:pt x="1162" y="218"/>
                  </a:lnTo>
                  <a:lnTo>
                    <a:pt x="1152" y="211"/>
                  </a:lnTo>
                  <a:lnTo>
                    <a:pt x="1152" y="175"/>
                  </a:lnTo>
                  <a:lnTo>
                    <a:pt x="1154" y="141"/>
                  </a:lnTo>
                  <a:lnTo>
                    <a:pt x="1155" y="108"/>
                  </a:lnTo>
                  <a:lnTo>
                    <a:pt x="1159" y="76"/>
                  </a:lnTo>
                  <a:lnTo>
                    <a:pt x="1172" y="70"/>
                  </a:lnTo>
                  <a:lnTo>
                    <a:pt x="1184" y="64"/>
                  </a:lnTo>
                  <a:lnTo>
                    <a:pt x="1194" y="60"/>
                  </a:lnTo>
                  <a:lnTo>
                    <a:pt x="1205" y="56"/>
                  </a:lnTo>
                  <a:lnTo>
                    <a:pt x="1217" y="53"/>
                  </a:lnTo>
                  <a:lnTo>
                    <a:pt x="1229" y="51"/>
                  </a:lnTo>
                  <a:lnTo>
                    <a:pt x="1242" y="48"/>
                  </a:lnTo>
                  <a:lnTo>
                    <a:pt x="1256" y="47"/>
                  </a:lnTo>
                  <a:lnTo>
                    <a:pt x="1288" y="46"/>
                  </a:lnTo>
                  <a:lnTo>
                    <a:pt x="1319" y="43"/>
                  </a:lnTo>
                  <a:lnTo>
                    <a:pt x="1351" y="41"/>
                  </a:lnTo>
                  <a:lnTo>
                    <a:pt x="1382" y="40"/>
                  </a:lnTo>
                  <a:lnTo>
                    <a:pt x="1413" y="38"/>
                  </a:lnTo>
                  <a:lnTo>
                    <a:pt x="1445" y="37"/>
                  </a:lnTo>
                  <a:lnTo>
                    <a:pt x="1478" y="37"/>
                  </a:lnTo>
                  <a:lnTo>
                    <a:pt x="1510" y="36"/>
                  </a:lnTo>
                  <a:lnTo>
                    <a:pt x="1542" y="36"/>
                  </a:lnTo>
                  <a:lnTo>
                    <a:pt x="1575" y="37"/>
                  </a:lnTo>
                  <a:lnTo>
                    <a:pt x="1606" y="37"/>
                  </a:lnTo>
                  <a:lnTo>
                    <a:pt x="1639" y="38"/>
                  </a:lnTo>
                  <a:lnTo>
                    <a:pt x="1672" y="41"/>
                  </a:lnTo>
                  <a:lnTo>
                    <a:pt x="1703" y="44"/>
                  </a:lnTo>
                  <a:lnTo>
                    <a:pt x="1736" y="47"/>
                  </a:lnTo>
                  <a:lnTo>
                    <a:pt x="1767" y="51"/>
                  </a:lnTo>
                  <a:lnTo>
                    <a:pt x="1777" y="54"/>
                  </a:lnTo>
                  <a:lnTo>
                    <a:pt x="1787" y="57"/>
                  </a:lnTo>
                  <a:lnTo>
                    <a:pt x="1797" y="61"/>
                  </a:lnTo>
                  <a:lnTo>
                    <a:pt x="1807" y="64"/>
                  </a:lnTo>
                  <a:lnTo>
                    <a:pt x="1813" y="94"/>
                  </a:lnTo>
                  <a:lnTo>
                    <a:pt x="1814" y="131"/>
                  </a:lnTo>
                  <a:lnTo>
                    <a:pt x="1813" y="170"/>
                  </a:lnTo>
                  <a:lnTo>
                    <a:pt x="1807" y="202"/>
                  </a:lnTo>
                  <a:lnTo>
                    <a:pt x="1788" y="217"/>
                  </a:lnTo>
                  <a:lnTo>
                    <a:pt x="1766" y="227"/>
                  </a:lnTo>
                  <a:lnTo>
                    <a:pt x="1737" y="235"/>
                  </a:lnTo>
                  <a:lnTo>
                    <a:pt x="1706" y="239"/>
                  </a:lnTo>
                  <a:lnTo>
                    <a:pt x="1676" y="244"/>
                  </a:lnTo>
                  <a:lnTo>
                    <a:pt x="1646" y="247"/>
                  </a:lnTo>
                  <a:lnTo>
                    <a:pt x="1619" y="248"/>
                  </a:lnTo>
                  <a:lnTo>
                    <a:pt x="1596" y="248"/>
                  </a:lnTo>
                  <a:lnTo>
                    <a:pt x="1573" y="267"/>
                  </a:lnTo>
                  <a:lnTo>
                    <a:pt x="1550" y="281"/>
                  </a:lnTo>
                  <a:lnTo>
                    <a:pt x="1527" y="294"/>
                  </a:lnTo>
                  <a:lnTo>
                    <a:pt x="1505" y="302"/>
                  </a:lnTo>
                  <a:lnTo>
                    <a:pt x="1482" y="311"/>
                  </a:lnTo>
                  <a:lnTo>
                    <a:pt x="1458" y="316"/>
                  </a:lnTo>
                  <a:lnTo>
                    <a:pt x="1430" y="322"/>
                  </a:lnTo>
                  <a:lnTo>
                    <a:pt x="1402" y="328"/>
                  </a:lnTo>
                  <a:lnTo>
                    <a:pt x="1395" y="331"/>
                  </a:lnTo>
                  <a:lnTo>
                    <a:pt x="1389" y="334"/>
                  </a:lnTo>
                  <a:lnTo>
                    <a:pt x="1381" y="338"/>
                  </a:lnTo>
                  <a:lnTo>
                    <a:pt x="1371" y="343"/>
                  </a:lnTo>
                  <a:lnTo>
                    <a:pt x="1358" y="351"/>
                  </a:lnTo>
                  <a:lnTo>
                    <a:pt x="1342" y="361"/>
                  </a:lnTo>
                  <a:lnTo>
                    <a:pt x="1319" y="373"/>
                  </a:lnTo>
                  <a:lnTo>
                    <a:pt x="1292" y="389"/>
                  </a:lnTo>
                  <a:lnTo>
                    <a:pt x="1278" y="399"/>
                  </a:lnTo>
                  <a:lnTo>
                    <a:pt x="1262" y="408"/>
                  </a:lnTo>
                  <a:lnTo>
                    <a:pt x="1246" y="416"/>
                  </a:lnTo>
                  <a:lnTo>
                    <a:pt x="1231" y="425"/>
                  </a:lnTo>
                  <a:lnTo>
                    <a:pt x="1215" y="433"/>
                  </a:lnTo>
                  <a:lnTo>
                    <a:pt x="1199" y="442"/>
                  </a:lnTo>
                  <a:lnTo>
                    <a:pt x="1184" y="450"/>
                  </a:lnTo>
                  <a:lnTo>
                    <a:pt x="1168" y="459"/>
                  </a:lnTo>
                  <a:lnTo>
                    <a:pt x="1152" y="466"/>
                  </a:lnTo>
                  <a:lnTo>
                    <a:pt x="1135" y="475"/>
                  </a:lnTo>
                  <a:lnTo>
                    <a:pt x="1120" y="483"/>
                  </a:lnTo>
                  <a:lnTo>
                    <a:pt x="1104" y="492"/>
                  </a:lnTo>
                  <a:lnTo>
                    <a:pt x="1088" y="500"/>
                  </a:lnTo>
                  <a:lnTo>
                    <a:pt x="1072" y="509"/>
                  </a:lnTo>
                  <a:lnTo>
                    <a:pt x="1058" y="517"/>
                  </a:lnTo>
                  <a:lnTo>
                    <a:pt x="1043" y="526"/>
                  </a:lnTo>
                  <a:lnTo>
                    <a:pt x="1043" y="527"/>
                  </a:lnTo>
                  <a:lnTo>
                    <a:pt x="1043" y="530"/>
                  </a:lnTo>
                  <a:lnTo>
                    <a:pt x="1043" y="532"/>
                  </a:lnTo>
                  <a:lnTo>
                    <a:pt x="1043" y="534"/>
                  </a:lnTo>
                  <a:lnTo>
                    <a:pt x="1051" y="537"/>
                  </a:lnTo>
                  <a:lnTo>
                    <a:pt x="1058" y="540"/>
                  </a:lnTo>
                  <a:lnTo>
                    <a:pt x="1065" y="546"/>
                  </a:lnTo>
                  <a:lnTo>
                    <a:pt x="1074" y="553"/>
                  </a:lnTo>
                  <a:lnTo>
                    <a:pt x="1090" y="623"/>
                  </a:lnTo>
                  <a:lnTo>
                    <a:pt x="1098" y="694"/>
                  </a:lnTo>
                  <a:lnTo>
                    <a:pt x="1104" y="765"/>
                  </a:lnTo>
                  <a:lnTo>
                    <a:pt x="1104" y="840"/>
                  </a:lnTo>
                  <a:lnTo>
                    <a:pt x="1101" y="912"/>
                  </a:lnTo>
                  <a:lnTo>
                    <a:pt x="1097" y="986"/>
                  </a:lnTo>
                  <a:lnTo>
                    <a:pt x="1091" y="1059"/>
                  </a:lnTo>
                  <a:lnTo>
                    <a:pt x="1085" y="1132"/>
                  </a:lnTo>
                  <a:lnTo>
                    <a:pt x="1082" y="1137"/>
                  </a:lnTo>
                  <a:lnTo>
                    <a:pt x="1078" y="1142"/>
                  </a:lnTo>
                  <a:lnTo>
                    <a:pt x="1072" y="1145"/>
                  </a:lnTo>
                  <a:lnTo>
                    <a:pt x="1068" y="1147"/>
                  </a:lnTo>
                  <a:lnTo>
                    <a:pt x="1027" y="1153"/>
                  </a:lnTo>
                  <a:lnTo>
                    <a:pt x="985" y="1159"/>
                  </a:lnTo>
                  <a:lnTo>
                    <a:pt x="946" y="1163"/>
                  </a:lnTo>
                  <a:lnTo>
                    <a:pt x="904" y="1167"/>
                  </a:lnTo>
                  <a:lnTo>
                    <a:pt x="864" y="1172"/>
                  </a:lnTo>
                  <a:lnTo>
                    <a:pt x="823" y="1174"/>
                  </a:lnTo>
                  <a:lnTo>
                    <a:pt x="783" y="1177"/>
                  </a:lnTo>
                  <a:lnTo>
                    <a:pt x="743" y="1180"/>
                  </a:lnTo>
                  <a:lnTo>
                    <a:pt x="703" y="1182"/>
                  </a:lnTo>
                  <a:lnTo>
                    <a:pt x="662" y="1184"/>
                  </a:lnTo>
                  <a:lnTo>
                    <a:pt x="622" y="1186"/>
                  </a:lnTo>
                  <a:lnTo>
                    <a:pt x="582" y="1187"/>
                  </a:lnTo>
                  <a:lnTo>
                    <a:pt x="542" y="1189"/>
                  </a:lnTo>
                  <a:lnTo>
                    <a:pt x="502" y="1190"/>
                  </a:lnTo>
                  <a:lnTo>
                    <a:pt x="461" y="1192"/>
                  </a:lnTo>
                  <a:lnTo>
                    <a:pt x="421" y="1193"/>
                  </a:lnTo>
                  <a:lnTo>
                    <a:pt x="399" y="1192"/>
                  </a:lnTo>
                  <a:lnTo>
                    <a:pt x="378" y="1190"/>
                  </a:lnTo>
                  <a:lnTo>
                    <a:pt x="355" y="1189"/>
                  </a:lnTo>
                  <a:lnTo>
                    <a:pt x="334" y="1189"/>
                  </a:lnTo>
                  <a:lnTo>
                    <a:pt x="312" y="1187"/>
                  </a:lnTo>
                  <a:lnTo>
                    <a:pt x="291" y="1186"/>
                  </a:lnTo>
                  <a:lnTo>
                    <a:pt x="269" y="1184"/>
                  </a:lnTo>
                  <a:lnTo>
                    <a:pt x="248" y="1183"/>
                  </a:lnTo>
                  <a:lnTo>
                    <a:pt x="227" y="1182"/>
                  </a:lnTo>
                  <a:lnTo>
                    <a:pt x="205" y="1179"/>
                  </a:lnTo>
                  <a:lnTo>
                    <a:pt x="184" y="1177"/>
                  </a:lnTo>
                  <a:lnTo>
                    <a:pt x="163" y="1174"/>
                  </a:lnTo>
                  <a:lnTo>
                    <a:pt x="141" y="1172"/>
                  </a:lnTo>
                  <a:lnTo>
                    <a:pt x="121" y="1169"/>
                  </a:lnTo>
                  <a:lnTo>
                    <a:pt x="100" y="1166"/>
                  </a:lnTo>
                  <a:lnTo>
                    <a:pt x="80" y="1162"/>
                  </a:lnTo>
                  <a:lnTo>
                    <a:pt x="58" y="1153"/>
                  </a:lnTo>
                  <a:lnTo>
                    <a:pt x="41" y="1146"/>
                  </a:lnTo>
                  <a:lnTo>
                    <a:pt x="30" y="1139"/>
                  </a:lnTo>
                  <a:lnTo>
                    <a:pt x="21" y="1133"/>
                  </a:lnTo>
                  <a:lnTo>
                    <a:pt x="16" y="1125"/>
                  </a:lnTo>
                  <a:lnTo>
                    <a:pt x="11" y="1113"/>
                  </a:lnTo>
                  <a:lnTo>
                    <a:pt x="8" y="1099"/>
                  </a:lnTo>
                  <a:lnTo>
                    <a:pt x="6" y="1079"/>
                  </a:lnTo>
                  <a:lnTo>
                    <a:pt x="4" y="956"/>
                  </a:lnTo>
                  <a:lnTo>
                    <a:pt x="4" y="891"/>
                  </a:lnTo>
                  <a:lnTo>
                    <a:pt x="4" y="861"/>
                  </a:lnTo>
                  <a:lnTo>
                    <a:pt x="6" y="844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333" y="3852"/>
              <a:ext cx="41" cy="7"/>
            </a:xfrm>
            <a:custGeom>
              <a:avLst/>
              <a:gdLst>
                <a:gd name="T0" fmla="*/ 7 w 40"/>
                <a:gd name="T1" fmla="*/ 7 h 7"/>
                <a:gd name="T2" fmla="*/ 5 w 40"/>
                <a:gd name="T3" fmla="*/ 5 h 7"/>
                <a:gd name="T4" fmla="*/ 2 w 40"/>
                <a:gd name="T5" fmla="*/ 5 h 7"/>
                <a:gd name="T6" fmla="*/ 2 w 40"/>
                <a:gd name="T7" fmla="*/ 4 h 7"/>
                <a:gd name="T8" fmla="*/ 0 w 40"/>
                <a:gd name="T9" fmla="*/ 2 h 7"/>
                <a:gd name="T10" fmla="*/ 0 w 40"/>
                <a:gd name="T11" fmla="*/ 1 h 7"/>
                <a:gd name="T12" fmla="*/ 0 w 40"/>
                <a:gd name="T13" fmla="*/ 1 h 7"/>
                <a:gd name="T14" fmla="*/ 0 w 40"/>
                <a:gd name="T15" fmla="*/ 0 h 7"/>
                <a:gd name="T16" fmla="*/ 2 w 40"/>
                <a:gd name="T17" fmla="*/ 0 h 7"/>
                <a:gd name="T18" fmla="*/ 12 w 40"/>
                <a:gd name="T19" fmla="*/ 0 h 7"/>
                <a:gd name="T20" fmla="*/ 22 w 40"/>
                <a:gd name="T21" fmla="*/ 0 h 7"/>
                <a:gd name="T22" fmla="*/ 32 w 40"/>
                <a:gd name="T23" fmla="*/ 0 h 7"/>
                <a:gd name="T24" fmla="*/ 42 w 40"/>
                <a:gd name="T25" fmla="*/ 0 h 7"/>
                <a:gd name="T26" fmla="*/ 42 w 40"/>
                <a:gd name="T27" fmla="*/ 1 h 7"/>
                <a:gd name="T28" fmla="*/ 42 w 40"/>
                <a:gd name="T29" fmla="*/ 2 h 7"/>
                <a:gd name="T30" fmla="*/ 42 w 40"/>
                <a:gd name="T31" fmla="*/ 4 h 7"/>
                <a:gd name="T32" fmla="*/ 42 w 40"/>
                <a:gd name="T33" fmla="*/ 5 h 7"/>
                <a:gd name="T34" fmla="*/ 34 w 40"/>
                <a:gd name="T35" fmla="*/ 5 h 7"/>
                <a:gd name="T36" fmla="*/ 25 w 40"/>
                <a:gd name="T37" fmla="*/ 5 h 7"/>
                <a:gd name="T38" fmla="*/ 15 w 40"/>
                <a:gd name="T39" fmla="*/ 5 h 7"/>
                <a:gd name="T40" fmla="*/ 7 w 40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"/>
                <a:gd name="T64" fmla="*/ 0 h 7"/>
                <a:gd name="T65" fmla="*/ 40 w 40"/>
                <a:gd name="T66" fmla="*/ 7 h 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" h="7">
                  <a:moveTo>
                    <a:pt x="7" y="7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0" y="1"/>
                  </a:lnTo>
                  <a:lnTo>
                    <a:pt x="40" y="2"/>
                  </a:lnTo>
                  <a:lnTo>
                    <a:pt x="40" y="4"/>
                  </a:lnTo>
                  <a:lnTo>
                    <a:pt x="40" y="5"/>
                  </a:lnTo>
                  <a:lnTo>
                    <a:pt x="32" y="5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349" y="3800"/>
              <a:ext cx="68" cy="6"/>
            </a:xfrm>
            <a:custGeom>
              <a:avLst/>
              <a:gdLst>
                <a:gd name="T0" fmla="*/ 37 w 68"/>
                <a:gd name="T1" fmla="*/ 6 h 6"/>
                <a:gd name="T2" fmla="*/ 27 w 68"/>
                <a:gd name="T3" fmla="*/ 6 h 6"/>
                <a:gd name="T4" fmla="*/ 18 w 68"/>
                <a:gd name="T5" fmla="*/ 6 h 6"/>
                <a:gd name="T6" fmla="*/ 8 w 68"/>
                <a:gd name="T7" fmla="*/ 6 h 6"/>
                <a:gd name="T8" fmla="*/ 0 w 68"/>
                <a:gd name="T9" fmla="*/ 6 h 6"/>
                <a:gd name="T10" fmla="*/ 0 w 68"/>
                <a:gd name="T11" fmla="*/ 5 h 6"/>
                <a:gd name="T12" fmla="*/ 0 w 68"/>
                <a:gd name="T13" fmla="*/ 3 h 6"/>
                <a:gd name="T14" fmla="*/ 0 w 68"/>
                <a:gd name="T15" fmla="*/ 2 h 6"/>
                <a:gd name="T16" fmla="*/ 0 w 68"/>
                <a:gd name="T17" fmla="*/ 0 h 6"/>
                <a:gd name="T18" fmla="*/ 8 w 68"/>
                <a:gd name="T19" fmla="*/ 0 h 6"/>
                <a:gd name="T20" fmla="*/ 17 w 68"/>
                <a:gd name="T21" fmla="*/ 0 h 6"/>
                <a:gd name="T22" fmla="*/ 25 w 68"/>
                <a:gd name="T23" fmla="*/ 0 h 6"/>
                <a:gd name="T24" fmla="*/ 34 w 68"/>
                <a:gd name="T25" fmla="*/ 0 h 6"/>
                <a:gd name="T26" fmla="*/ 42 w 68"/>
                <a:gd name="T27" fmla="*/ 0 h 6"/>
                <a:gd name="T28" fmla="*/ 51 w 68"/>
                <a:gd name="T29" fmla="*/ 0 h 6"/>
                <a:gd name="T30" fmla="*/ 59 w 68"/>
                <a:gd name="T31" fmla="*/ 0 h 6"/>
                <a:gd name="T32" fmla="*/ 68 w 68"/>
                <a:gd name="T33" fmla="*/ 0 h 6"/>
                <a:gd name="T34" fmla="*/ 68 w 68"/>
                <a:gd name="T35" fmla="*/ 2 h 6"/>
                <a:gd name="T36" fmla="*/ 68 w 68"/>
                <a:gd name="T37" fmla="*/ 3 h 6"/>
                <a:gd name="T38" fmla="*/ 68 w 68"/>
                <a:gd name="T39" fmla="*/ 5 h 6"/>
                <a:gd name="T40" fmla="*/ 68 w 68"/>
                <a:gd name="T41" fmla="*/ 6 h 6"/>
                <a:gd name="T42" fmla="*/ 61 w 68"/>
                <a:gd name="T43" fmla="*/ 6 h 6"/>
                <a:gd name="T44" fmla="*/ 52 w 68"/>
                <a:gd name="T45" fmla="*/ 6 h 6"/>
                <a:gd name="T46" fmla="*/ 44 w 68"/>
                <a:gd name="T47" fmla="*/ 6 h 6"/>
                <a:gd name="T48" fmla="*/ 37 w 68"/>
                <a:gd name="T49" fmla="*/ 6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6"/>
                <a:gd name="T77" fmla="*/ 68 w 68"/>
                <a:gd name="T78" fmla="*/ 6 h 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6">
                  <a:moveTo>
                    <a:pt x="37" y="6"/>
                  </a:moveTo>
                  <a:lnTo>
                    <a:pt x="27" y="6"/>
                  </a:lnTo>
                  <a:lnTo>
                    <a:pt x="18" y="6"/>
                  </a:lnTo>
                  <a:lnTo>
                    <a:pt x="8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68" y="2"/>
                  </a:lnTo>
                  <a:lnTo>
                    <a:pt x="68" y="3"/>
                  </a:lnTo>
                  <a:lnTo>
                    <a:pt x="68" y="5"/>
                  </a:lnTo>
                  <a:lnTo>
                    <a:pt x="68" y="6"/>
                  </a:lnTo>
                  <a:lnTo>
                    <a:pt x="61" y="6"/>
                  </a:lnTo>
                  <a:lnTo>
                    <a:pt x="52" y="6"/>
                  </a:lnTo>
                  <a:lnTo>
                    <a:pt x="44" y="6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369" y="3726"/>
              <a:ext cx="12" cy="6"/>
            </a:xfrm>
            <a:custGeom>
              <a:avLst/>
              <a:gdLst>
                <a:gd name="T0" fmla="*/ 1 w 11"/>
                <a:gd name="T1" fmla="*/ 6 h 6"/>
                <a:gd name="T2" fmla="*/ 0 w 11"/>
                <a:gd name="T3" fmla="*/ 4 h 6"/>
                <a:gd name="T4" fmla="*/ 0 w 11"/>
                <a:gd name="T5" fmla="*/ 3 h 6"/>
                <a:gd name="T6" fmla="*/ 0 w 11"/>
                <a:gd name="T7" fmla="*/ 2 h 6"/>
                <a:gd name="T8" fmla="*/ 0 w 11"/>
                <a:gd name="T9" fmla="*/ 0 h 6"/>
                <a:gd name="T10" fmla="*/ 8 w 11"/>
                <a:gd name="T11" fmla="*/ 0 h 6"/>
                <a:gd name="T12" fmla="*/ 10 w 11"/>
                <a:gd name="T13" fmla="*/ 0 h 6"/>
                <a:gd name="T14" fmla="*/ 12 w 11"/>
                <a:gd name="T15" fmla="*/ 2 h 6"/>
                <a:gd name="T16" fmla="*/ 13 w 11"/>
                <a:gd name="T17" fmla="*/ 3 h 6"/>
                <a:gd name="T18" fmla="*/ 13 w 11"/>
                <a:gd name="T19" fmla="*/ 4 h 6"/>
                <a:gd name="T20" fmla="*/ 13 w 11"/>
                <a:gd name="T21" fmla="*/ 4 h 6"/>
                <a:gd name="T22" fmla="*/ 13 w 11"/>
                <a:gd name="T23" fmla="*/ 4 h 6"/>
                <a:gd name="T24" fmla="*/ 12 w 11"/>
                <a:gd name="T25" fmla="*/ 6 h 6"/>
                <a:gd name="T26" fmla="*/ 10 w 11"/>
                <a:gd name="T27" fmla="*/ 6 h 6"/>
                <a:gd name="T28" fmla="*/ 8 w 11"/>
                <a:gd name="T29" fmla="*/ 6 h 6"/>
                <a:gd name="T30" fmla="*/ 4 w 11"/>
                <a:gd name="T31" fmla="*/ 6 h 6"/>
                <a:gd name="T32" fmla="*/ 1 w 11"/>
                <a:gd name="T33" fmla="*/ 6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6"/>
                <a:gd name="T53" fmla="*/ 11 w 11"/>
                <a:gd name="T54" fmla="*/ 6 h 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6">
                  <a:moveTo>
                    <a:pt x="1" y="6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378" y="3658"/>
              <a:ext cx="30" cy="7"/>
            </a:xfrm>
            <a:custGeom>
              <a:avLst/>
              <a:gdLst>
                <a:gd name="T0" fmla="*/ 2 w 33"/>
                <a:gd name="T1" fmla="*/ 7 h 7"/>
                <a:gd name="T2" fmla="*/ 0 w 33"/>
                <a:gd name="T3" fmla="*/ 7 h 7"/>
                <a:gd name="T4" fmla="*/ 0 w 33"/>
                <a:gd name="T5" fmla="*/ 5 h 7"/>
                <a:gd name="T6" fmla="*/ 0 w 33"/>
                <a:gd name="T7" fmla="*/ 4 h 7"/>
                <a:gd name="T8" fmla="*/ 0 w 33"/>
                <a:gd name="T9" fmla="*/ 0 h 7"/>
                <a:gd name="T10" fmla="*/ 9 w 33"/>
                <a:gd name="T11" fmla="*/ 0 h 7"/>
                <a:gd name="T12" fmla="*/ 16 w 33"/>
                <a:gd name="T13" fmla="*/ 0 h 7"/>
                <a:gd name="T14" fmla="*/ 24 w 33"/>
                <a:gd name="T15" fmla="*/ 0 h 7"/>
                <a:gd name="T16" fmla="*/ 31 w 33"/>
                <a:gd name="T17" fmla="*/ 0 h 7"/>
                <a:gd name="T18" fmla="*/ 31 w 33"/>
                <a:gd name="T19" fmla="*/ 1 h 7"/>
                <a:gd name="T20" fmla="*/ 31 w 33"/>
                <a:gd name="T21" fmla="*/ 3 h 7"/>
                <a:gd name="T22" fmla="*/ 31 w 33"/>
                <a:gd name="T23" fmla="*/ 5 h 7"/>
                <a:gd name="T24" fmla="*/ 30 w 33"/>
                <a:gd name="T25" fmla="*/ 7 h 7"/>
                <a:gd name="T26" fmla="*/ 23 w 33"/>
                <a:gd name="T27" fmla="*/ 7 h 7"/>
                <a:gd name="T28" fmla="*/ 16 w 33"/>
                <a:gd name="T29" fmla="*/ 7 h 7"/>
                <a:gd name="T30" fmla="*/ 9 w 33"/>
                <a:gd name="T31" fmla="*/ 7 h 7"/>
                <a:gd name="T32" fmla="*/ 2 w 33"/>
                <a:gd name="T33" fmla="*/ 7 h 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7"/>
                <a:gd name="T53" fmla="*/ 33 w 33"/>
                <a:gd name="T54" fmla="*/ 7 h 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7">
                  <a:moveTo>
                    <a:pt x="2" y="7"/>
                  </a:move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2" y="7"/>
                  </a:lnTo>
                  <a:lnTo>
                    <a:pt x="25" y="7"/>
                  </a:lnTo>
                  <a:lnTo>
                    <a:pt x="18" y="7"/>
                  </a:lnTo>
                  <a:lnTo>
                    <a:pt x="9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43" y="3599"/>
              <a:ext cx="47" cy="7"/>
            </a:xfrm>
            <a:custGeom>
              <a:avLst/>
              <a:gdLst>
                <a:gd name="T0" fmla="*/ 0 w 46"/>
                <a:gd name="T1" fmla="*/ 7 h 7"/>
                <a:gd name="T2" fmla="*/ 0 w 46"/>
                <a:gd name="T3" fmla="*/ 6 h 7"/>
                <a:gd name="T4" fmla="*/ 0 w 46"/>
                <a:gd name="T5" fmla="*/ 3 h 7"/>
                <a:gd name="T6" fmla="*/ 0 w 46"/>
                <a:gd name="T7" fmla="*/ 2 h 7"/>
                <a:gd name="T8" fmla="*/ 0 w 46"/>
                <a:gd name="T9" fmla="*/ 0 h 7"/>
                <a:gd name="T10" fmla="*/ 6 w 46"/>
                <a:gd name="T11" fmla="*/ 0 h 7"/>
                <a:gd name="T12" fmla="*/ 12 w 46"/>
                <a:gd name="T13" fmla="*/ 0 h 7"/>
                <a:gd name="T14" fmla="*/ 17 w 46"/>
                <a:gd name="T15" fmla="*/ 0 h 7"/>
                <a:gd name="T16" fmla="*/ 25 w 46"/>
                <a:gd name="T17" fmla="*/ 0 h 7"/>
                <a:gd name="T18" fmla="*/ 31 w 46"/>
                <a:gd name="T19" fmla="*/ 0 h 7"/>
                <a:gd name="T20" fmla="*/ 36 w 46"/>
                <a:gd name="T21" fmla="*/ 0 h 7"/>
                <a:gd name="T22" fmla="*/ 42 w 46"/>
                <a:gd name="T23" fmla="*/ 0 h 7"/>
                <a:gd name="T24" fmla="*/ 48 w 46"/>
                <a:gd name="T25" fmla="*/ 0 h 7"/>
                <a:gd name="T26" fmla="*/ 48 w 46"/>
                <a:gd name="T27" fmla="*/ 2 h 7"/>
                <a:gd name="T28" fmla="*/ 48 w 46"/>
                <a:gd name="T29" fmla="*/ 3 h 7"/>
                <a:gd name="T30" fmla="*/ 48 w 46"/>
                <a:gd name="T31" fmla="*/ 5 h 7"/>
                <a:gd name="T32" fmla="*/ 48 w 46"/>
                <a:gd name="T33" fmla="*/ 6 h 7"/>
                <a:gd name="T34" fmla="*/ 42 w 46"/>
                <a:gd name="T35" fmla="*/ 6 h 7"/>
                <a:gd name="T36" fmla="*/ 36 w 46"/>
                <a:gd name="T37" fmla="*/ 6 h 7"/>
                <a:gd name="T38" fmla="*/ 31 w 46"/>
                <a:gd name="T39" fmla="*/ 6 h 7"/>
                <a:gd name="T40" fmla="*/ 25 w 46"/>
                <a:gd name="T41" fmla="*/ 6 h 7"/>
                <a:gd name="T42" fmla="*/ 17 w 46"/>
                <a:gd name="T43" fmla="*/ 7 h 7"/>
                <a:gd name="T44" fmla="*/ 12 w 46"/>
                <a:gd name="T45" fmla="*/ 7 h 7"/>
                <a:gd name="T46" fmla="*/ 6 w 46"/>
                <a:gd name="T47" fmla="*/ 7 h 7"/>
                <a:gd name="T48" fmla="*/ 0 w 46"/>
                <a:gd name="T49" fmla="*/ 7 h 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6"/>
                <a:gd name="T76" fmla="*/ 0 h 7"/>
                <a:gd name="T77" fmla="*/ 46 w 46"/>
                <a:gd name="T78" fmla="*/ 7 h 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6" h="7">
                  <a:moveTo>
                    <a:pt x="0" y="7"/>
                  </a:move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"/>
                  </a:lnTo>
                  <a:lnTo>
                    <a:pt x="46" y="5"/>
                  </a:lnTo>
                  <a:lnTo>
                    <a:pt x="46" y="6"/>
                  </a:lnTo>
                  <a:lnTo>
                    <a:pt x="40" y="6"/>
                  </a:lnTo>
                  <a:lnTo>
                    <a:pt x="34" y="6"/>
                  </a:lnTo>
                  <a:lnTo>
                    <a:pt x="29" y="6"/>
                  </a:lnTo>
                  <a:lnTo>
                    <a:pt x="23" y="6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6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406" y="3559"/>
              <a:ext cx="22" cy="8"/>
            </a:xfrm>
            <a:custGeom>
              <a:avLst/>
              <a:gdLst>
                <a:gd name="T0" fmla="*/ 2 w 22"/>
                <a:gd name="T1" fmla="*/ 8 h 8"/>
                <a:gd name="T2" fmla="*/ 1 w 22"/>
                <a:gd name="T3" fmla="*/ 8 h 8"/>
                <a:gd name="T4" fmla="*/ 0 w 22"/>
                <a:gd name="T5" fmla="*/ 6 h 8"/>
                <a:gd name="T6" fmla="*/ 0 w 22"/>
                <a:gd name="T7" fmla="*/ 5 h 8"/>
                <a:gd name="T8" fmla="*/ 0 w 22"/>
                <a:gd name="T9" fmla="*/ 0 h 8"/>
                <a:gd name="T10" fmla="*/ 11 w 22"/>
                <a:gd name="T11" fmla="*/ 2 h 8"/>
                <a:gd name="T12" fmla="*/ 17 w 22"/>
                <a:gd name="T13" fmla="*/ 2 h 8"/>
                <a:gd name="T14" fmla="*/ 20 w 22"/>
                <a:gd name="T15" fmla="*/ 3 h 8"/>
                <a:gd name="T16" fmla="*/ 22 w 22"/>
                <a:gd name="T17" fmla="*/ 5 h 8"/>
                <a:gd name="T18" fmla="*/ 18 w 22"/>
                <a:gd name="T19" fmla="*/ 6 h 8"/>
                <a:gd name="T20" fmla="*/ 15 w 22"/>
                <a:gd name="T21" fmla="*/ 8 h 8"/>
                <a:gd name="T22" fmla="*/ 10 w 22"/>
                <a:gd name="T23" fmla="*/ 8 h 8"/>
                <a:gd name="T24" fmla="*/ 2 w 22"/>
                <a:gd name="T25" fmla="*/ 8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"/>
                <a:gd name="T40" fmla="*/ 0 h 8"/>
                <a:gd name="T41" fmla="*/ 22 w 22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" h="8">
                  <a:moveTo>
                    <a:pt x="2" y="8"/>
                  </a:moveTo>
                  <a:lnTo>
                    <a:pt x="1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7" y="2"/>
                  </a:lnTo>
                  <a:lnTo>
                    <a:pt x="20" y="3"/>
                  </a:lnTo>
                  <a:lnTo>
                    <a:pt x="22" y="5"/>
                  </a:lnTo>
                  <a:lnTo>
                    <a:pt x="18" y="6"/>
                  </a:lnTo>
                  <a:lnTo>
                    <a:pt x="15" y="8"/>
                  </a:lnTo>
                  <a:lnTo>
                    <a:pt x="1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952" y="3351"/>
              <a:ext cx="204" cy="197"/>
            </a:xfrm>
            <a:custGeom>
              <a:avLst/>
              <a:gdLst>
                <a:gd name="T0" fmla="*/ 99 w 203"/>
                <a:gd name="T1" fmla="*/ 197 h 197"/>
                <a:gd name="T2" fmla="*/ 60 w 203"/>
                <a:gd name="T3" fmla="*/ 187 h 197"/>
                <a:gd name="T4" fmla="*/ 32 w 203"/>
                <a:gd name="T5" fmla="*/ 170 h 197"/>
                <a:gd name="T6" fmla="*/ 12 w 203"/>
                <a:gd name="T7" fmla="*/ 146 h 197"/>
                <a:gd name="T8" fmla="*/ 0 w 203"/>
                <a:gd name="T9" fmla="*/ 117 h 197"/>
                <a:gd name="T10" fmla="*/ 0 w 203"/>
                <a:gd name="T11" fmla="*/ 87 h 197"/>
                <a:gd name="T12" fmla="*/ 9 w 203"/>
                <a:gd name="T13" fmla="*/ 59 h 197"/>
                <a:gd name="T14" fmla="*/ 29 w 203"/>
                <a:gd name="T15" fmla="*/ 32 h 197"/>
                <a:gd name="T16" fmla="*/ 59 w 203"/>
                <a:gd name="T17" fmla="*/ 9 h 197"/>
                <a:gd name="T18" fmla="*/ 82 w 203"/>
                <a:gd name="T19" fmla="*/ 3 h 197"/>
                <a:gd name="T20" fmla="*/ 105 w 203"/>
                <a:gd name="T21" fmla="*/ 0 h 197"/>
                <a:gd name="T22" fmla="*/ 125 w 203"/>
                <a:gd name="T23" fmla="*/ 0 h 197"/>
                <a:gd name="T24" fmla="*/ 144 w 203"/>
                <a:gd name="T25" fmla="*/ 3 h 197"/>
                <a:gd name="T26" fmla="*/ 161 w 203"/>
                <a:gd name="T27" fmla="*/ 12 h 197"/>
                <a:gd name="T28" fmla="*/ 178 w 203"/>
                <a:gd name="T29" fmla="*/ 23 h 197"/>
                <a:gd name="T30" fmla="*/ 191 w 203"/>
                <a:gd name="T31" fmla="*/ 40 h 197"/>
                <a:gd name="T32" fmla="*/ 204 w 203"/>
                <a:gd name="T33" fmla="*/ 63 h 197"/>
                <a:gd name="T34" fmla="*/ 205 w 203"/>
                <a:gd name="T35" fmla="*/ 90 h 197"/>
                <a:gd name="T36" fmla="*/ 204 w 203"/>
                <a:gd name="T37" fmla="*/ 113 h 197"/>
                <a:gd name="T38" fmla="*/ 201 w 203"/>
                <a:gd name="T39" fmla="*/ 133 h 197"/>
                <a:gd name="T40" fmla="*/ 194 w 203"/>
                <a:gd name="T41" fmla="*/ 150 h 197"/>
                <a:gd name="T42" fmla="*/ 184 w 203"/>
                <a:gd name="T43" fmla="*/ 163 h 197"/>
                <a:gd name="T44" fmla="*/ 168 w 203"/>
                <a:gd name="T45" fmla="*/ 176 h 197"/>
                <a:gd name="T46" fmla="*/ 148 w 203"/>
                <a:gd name="T47" fmla="*/ 186 h 197"/>
                <a:gd name="T48" fmla="*/ 121 w 203"/>
                <a:gd name="T49" fmla="*/ 194 h 197"/>
                <a:gd name="T50" fmla="*/ 117 w 203"/>
                <a:gd name="T51" fmla="*/ 194 h 197"/>
                <a:gd name="T52" fmla="*/ 111 w 203"/>
                <a:gd name="T53" fmla="*/ 196 h 197"/>
                <a:gd name="T54" fmla="*/ 105 w 203"/>
                <a:gd name="T55" fmla="*/ 197 h 197"/>
                <a:gd name="T56" fmla="*/ 99 w 203"/>
                <a:gd name="T57" fmla="*/ 197 h 1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3"/>
                <a:gd name="T88" fmla="*/ 0 h 197"/>
                <a:gd name="T89" fmla="*/ 203 w 203"/>
                <a:gd name="T90" fmla="*/ 197 h 1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3" h="197">
                  <a:moveTo>
                    <a:pt x="99" y="197"/>
                  </a:moveTo>
                  <a:lnTo>
                    <a:pt x="60" y="187"/>
                  </a:lnTo>
                  <a:lnTo>
                    <a:pt x="32" y="170"/>
                  </a:lnTo>
                  <a:lnTo>
                    <a:pt x="12" y="146"/>
                  </a:lnTo>
                  <a:lnTo>
                    <a:pt x="0" y="117"/>
                  </a:lnTo>
                  <a:lnTo>
                    <a:pt x="0" y="87"/>
                  </a:lnTo>
                  <a:lnTo>
                    <a:pt x="9" y="59"/>
                  </a:lnTo>
                  <a:lnTo>
                    <a:pt x="29" y="32"/>
                  </a:lnTo>
                  <a:lnTo>
                    <a:pt x="59" y="9"/>
                  </a:lnTo>
                  <a:lnTo>
                    <a:pt x="82" y="3"/>
                  </a:lnTo>
                  <a:lnTo>
                    <a:pt x="103" y="0"/>
                  </a:lnTo>
                  <a:lnTo>
                    <a:pt x="123" y="0"/>
                  </a:lnTo>
                  <a:lnTo>
                    <a:pt x="142" y="3"/>
                  </a:lnTo>
                  <a:lnTo>
                    <a:pt x="159" y="12"/>
                  </a:lnTo>
                  <a:lnTo>
                    <a:pt x="176" y="23"/>
                  </a:lnTo>
                  <a:lnTo>
                    <a:pt x="189" y="40"/>
                  </a:lnTo>
                  <a:lnTo>
                    <a:pt x="202" y="63"/>
                  </a:lnTo>
                  <a:lnTo>
                    <a:pt x="203" y="90"/>
                  </a:lnTo>
                  <a:lnTo>
                    <a:pt x="202" y="113"/>
                  </a:lnTo>
                  <a:lnTo>
                    <a:pt x="199" y="133"/>
                  </a:lnTo>
                  <a:lnTo>
                    <a:pt x="192" y="150"/>
                  </a:lnTo>
                  <a:lnTo>
                    <a:pt x="182" y="163"/>
                  </a:lnTo>
                  <a:lnTo>
                    <a:pt x="166" y="176"/>
                  </a:lnTo>
                  <a:lnTo>
                    <a:pt x="146" y="186"/>
                  </a:lnTo>
                  <a:lnTo>
                    <a:pt x="119" y="194"/>
                  </a:lnTo>
                  <a:lnTo>
                    <a:pt x="115" y="194"/>
                  </a:lnTo>
                  <a:lnTo>
                    <a:pt x="109" y="196"/>
                  </a:lnTo>
                  <a:lnTo>
                    <a:pt x="103" y="197"/>
                  </a:lnTo>
                  <a:lnTo>
                    <a:pt x="99" y="197"/>
                  </a:lnTo>
                  <a:close/>
                </a:path>
              </a:pathLst>
            </a:custGeom>
            <a:solidFill>
              <a:srgbClr val="99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496" y="2832"/>
              <a:ext cx="1054" cy="1144"/>
            </a:xfrm>
            <a:custGeom>
              <a:avLst/>
              <a:gdLst>
                <a:gd name="T0" fmla="*/ 816 w 1055"/>
                <a:gd name="T1" fmla="*/ 397 h 1144"/>
                <a:gd name="T2" fmla="*/ 791 w 1055"/>
                <a:gd name="T3" fmla="*/ 370 h 1144"/>
                <a:gd name="T4" fmla="*/ 802 w 1055"/>
                <a:gd name="T5" fmla="*/ 341 h 1144"/>
                <a:gd name="T6" fmla="*/ 802 w 1055"/>
                <a:gd name="T7" fmla="*/ 307 h 1144"/>
                <a:gd name="T8" fmla="*/ 775 w 1055"/>
                <a:gd name="T9" fmla="*/ 276 h 1144"/>
                <a:gd name="T10" fmla="*/ 783 w 1055"/>
                <a:gd name="T11" fmla="*/ 247 h 1144"/>
                <a:gd name="T12" fmla="*/ 769 w 1055"/>
                <a:gd name="T13" fmla="*/ 206 h 1144"/>
                <a:gd name="T14" fmla="*/ 761 w 1055"/>
                <a:gd name="T15" fmla="*/ 169 h 1144"/>
                <a:gd name="T16" fmla="*/ 749 w 1055"/>
                <a:gd name="T17" fmla="*/ 126 h 1144"/>
                <a:gd name="T18" fmla="*/ 704 w 1055"/>
                <a:gd name="T19" fmla="*/ 90 h 1144"/>
                <a:gd name="T20" fmla="*/ 665 w 1055"/>
                <a:gd name="T21" fmla="*/ 30 h 1144"/>
                <a:gd name="T22" fmla="*/ 425 w 1055"/>
                <a:gd name="T23" fmla="*/ 59 h 1144"/>
                <a:gd name="T24" fmla="*/ 410 w 1055"/>
                <a:gd name="T25" fmla="*/ 97 h 1144"/>
                <a:gd name="T26" fmla="*/ 388 w 1055"/>
                <a:gd name="T27" fmla="*/ 139 h 1144"/>
                <a:gd name="T28" fmla="*/ 363 w 1055"/>
                <a:gd name="T29" fmla="*/ 193 h 1144"/>
                <a:gd name="T30" fmla="*/ 349 w 1055"/>
                <a:gd name="T31" fmla="*/ 233 h 1144"/>
                <a:gd name="T32" fmla="*/ 318 w 1055"/>
                <a:gd name="T33" fmla="*/ 291 h 1144"/>
                <a:gd name="T34" fmla="*/ 326 w 1055"/>
                <a:gd name="T35" fmla="*/ 331 h 1144"/>
                <a:gd name="T36" fmla="*/ 315 w 1055"/>
                <a:gd name="T37" fmla="*/ 388 h 1144"/>
                <a:gd name="T38" fmla="*/ 286 w 1055"/>
                <a:gd name="T39" fmla="*/ 439 h 1144"/>
                <a:gd name="T40" fmla="*/ 229 w 1055"/>
                <a:gd name="T41" fmla="*/ 474 h 1144"/>
                <a:gd name="T42" fmla="*/ 176 w 1055"/>
                <a:gd name="T43" fmla="*/ 508 h 1144"/>
                <a:gd name="T44" fmla="*/ 165 w 1055"/>
                <a:gd name="T45" fmla="*/ 535 h 1144"/>
                <a:gd name="T46" fmla="*/ 127 w 1055"/>
                <a:gd name="T47" fmla="*/ 565 h 1144"/>
                <a:gd name="T48" fmla="*/ 98 w 1055"/>
                <a:gd name="T49" fmla="*/ 592 h 1144"/>
                <a:gd name="T50" fmla="*/ 94 w 1055"/>
                <a:gd name="T51" fmla="*/ 625 h 1144"/>
                <a:gd name="T52" fmla="*/ 51 w 1055"/>
                <a:gd name="T53" fmla="*/ 658 h 1144"/>
                <a:gd name="T54" fmla="*/ 51 w 1055"/>
                <a:gd name="T55" fmla="*/ 690 h 1144"/>
                <a:gd name="T56" fmla="*/ 71 w 1055"/>
                <a:gd name="T57" fmla="*/ 764 h 1144"/>
                <a:gd name="T58" fmla="*/ 7 w 1055"/>
                <a:gd name="T59" fmla="*/ 809 h 1144"/>
                <a:gd name="T60" fmla="*/ 4 w 1055"/>
                <a:gd name="T61" fmla="*/ 839 h 1144"/>
                <a:gd name="T62" fmla="*/ 2 w 1055"/>
                <a:gd name="T63" fmla="*/ 876 h 1144"/>
                <a:gd name="T64" fmla="*/ 12 w 1055"/>
                <a:gd name="T65" fmla="*/ 897 h 1144"/>
                <a:gd name="T66" fmla="*/ 2 w 1055"/>
                <a:gd name="T67" fmla="*/ 927 h 1144"/>
                <a:gd name="T68" fmla="*/ 1 w 1055"/>
                <a:gd name="T69" fmla="*/ 960 h 1144"/>
                <a:gd name="T70" fmla="*/ 28 w 1055"/>
                <a:gd name="T71" fmla="*/ 984 h 1144"/>
                <a:gd name="T72" fmla="*/ 12 w 1055"/>
                <a:gd name="T73" fmla="*/ 1014 h 1144"/>
                <a:gd name="T74" fmla="*/ 1 w 1055"/>
                <a:gd name="T75" fmla="*/ 1037 h 1144"/>
                <a:gd name="T76" fmla="*/ 38 w 1055"/>
                <a:gd name="T77" fmla="*/ 1062 h 1144"/>
                <a:gd name="T78" fmla="*/ 32 w 1055"/>
                <a:gd name="T79" fmla="*/ 1092 h 1144"/>
                <a:gd name="T80" fmla="*/ 278 w 1055"/>
                <a:gd name="T81" fmla="*/ 1138 h 1144"/>
                <a:gd name="T82" fmla="*/ 604 w 1055"/>
                <a:gd name="T83" fmla="*/ 1138 h 1144"/>
                <a:gd name="T84" fmla="*/ 1030 w 1055"/>
                <a:gd name="T85" fmla="*/ 1099 h 1144"/>
                <a:gd name="T86" fmla="*/ 1037 w 1055"/>
                <a:gd name="T87" fmla="*/ 1064 h 1144"/>
                <a:gd name="T88" fmla="*/ 1042 w 1055"/>
                <a:gd name="T89" fmla="*/ 1021 h 1144"/>
                <a:gd name="T90" fmla="*/ 1044 w 1055"/>
                <a:gd name="T91" fmla="*/ 974 h 1144"/>
                <a:gd name="T92" fmla="*/ 1034 w 1055"/>
                <a:gd name="T93" fmla="*/ 938 h 1144"/>
                <a:gd name="T94" fmla="*/ 1013 w 1055"/>
                <a:gd name="T95" fmla="*/ 903 h 1144"/>
                <a:gd name="T96" fmla="*/ 1015 w 1055"/>
                <a:gd name="T97" fmla="*/ 867 h 1144"/>
                <a:gd name="T98" fmla="*/ 995 w 1055"/>
                <a:gd name="T99" fmla="*/ 836 h 1144"/>
                <a:gd name="T100" fmla="*/ 1010 w 1055"/>
                <a:gd name="T101" fmla="*/ 803 h 1144"/>
                <a:gd name="T102" fmla="*/ 972 w 1055"/>
                <a:gd name="T103" fmla="*/ 769 h 1144"/>
                <a:gd name="T104" fmla="*/ 960 w 1055"/>
                <a:gd name="T105" fmla="*/ 735 h 1144"/>
                <a:gd name="T106" fmla="*/ 979 w 1055"/>
                <a:gd name="T107" fmla="*/ 703 h 1144"/>
                <a:gd name="T108" fmla="*/ 977 w 1055"/>
                <a:gd name="T109" fmla="*/ 669 h 1144"/>
                <a:gd name="T110" fmla="*/ 949 w 1055"/>
                <a:gd name="T111" fmla="*/ 636 h 1144"/>
                <a:gd name="T112" fmla="*/ 996 w 1055"/>
                <a:gd name="T113" fmla="*/ 601 h 1144"/>
                <a:gd name="T114" fmla="*/ 987 w 1055"/>
                <a:gd name="T115" fmla="*/ 576 h 1144"/>
                <a:gd name="T116" fmla="*/ 1017 w 1055"/>
                <a:gd name="T117" fmla="*/ 535 h 1144"/>
                <a:gd name="T118" fmla="*/ 783 w 1055"/>
                <a:gd name="T119" fmla="*/ 613 h 1144"/>
                <a:gd name="T120" fmla="*/ 459 w 1055"/>
                <a:gd name="T121" fmla="*/ 673 h 1144"/>
                <a:gd name="T122" fmla="*/ 728 w 1055"/>
                <a:gd name="T123" fmla="*/ 479 h 1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55"/>
                <a:gd name="T187" fmla="*/ 0 h 1144"/>
                <a:gd name="T188" fmla="*/ 1055 w 1055"/>
                <a:gd name="T189" fmla="*/ 1144 h 11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55" h="1144">
                  <a:moveTo>
                    <a:pt x="821" y="432"/>
                  </a:moveTo>
                  <a:lnTo>
                    <a:pt x="821" y="428"/>
                  </a:lnTo>
                  <a:lnTo>
                    <a:pt x="823" y="424"/>
                  </a:lnTo>
                  <a:lnTo>
                    <a:pt x="823" y="421"/>
                  </a:lnTo>
                  <a:lnTo>
                    <a:pt x="823" y="417"/>
                  </a:lnTo>
                  <a:lnTo>
                    <a:pt x="815" y="417"/>
                  </a:lnTo>
                  <a:lnTo>
                    <a:pt x="810" y="417"/>
                  </a:lnTo>
                  <a:lnTo>
                    <a:pt x="803" y="417"/>
                  </a:lnTo>
                  <a:lnTo>
                    <a:pt x="795" y="417"/>
                  </a:lnTo>
                  <a:lnTo>
                    <a:pt x="795" y="415"/>
                  </a:lnTo>
                  <a:lnTo>
                    <a:pt x="795" y="414"/>
                  </a:lnTo>
                  <a:lnTo>
                    <a:pt x="795" y="412"/>
                  </a:lnTo>
                  <a:lnTo>
                    <a:pt x="801" y="411"/>
                  </a:lnTo>
                  <a:lnTo>
                    <a:pt x="807" y="410"/>
                  </a:lnTo>
                  <a:lnTo>
                    <a:pt x="813" y="410"/>
                  </a:lnTo>
                  <a:lnTo>
                    <a:pt x="818" y="408"/>
                  </a:lnTo>
                  <a:lnTo>
                    <a:pt x="818" y="405"/>
                  </a:lnTo>
                  <a:lnTo>
                    <a:pt x="818" y="402"/>
                  </a:lnTo>
                  <a:lnTo>
                    <a:pt x="818" y="400"/>
                  </a:lnTo>
                  <a:lnTo>
                    <a:pt x="818" y="397"/>
                  </a:lnTo>
                  <a:lnTo>
                    <a:pt x="801" y="395"/>
                  </a:lnTo>
                  <a:lnTo>
                    <a:pt x="793" y="394"/>
                  </a:lnTo>
                  <a:lnTo>
                    <a:pt x="787" y="394"/>
                  </a:lnTo>
                  <a:lnTo>
                    <a:pt x="783" y="392"/>
                  </a:lnTo>
                  <a:lnTo>
                    <a:pt x="784" y="391"/>
                  </a:lnTo>
                  <a:lnTo>
                    <a:pt x="784" y="390"/>
                  </a:lnTo>
                  <a:lnTo>
                    <a:pt x="785" y="390"/>
                  </a:lnTo>
                  <a:lnTo>
                    <a:pt x="793" y="388"/>
                  </a:lnTo>
                  <a:lnTo>
                    <a:pt x="800" y="387"/>
                  </a:lnTo>
                  <a:lnTo>
                    <a:pt x="808" y="387"/>
                  </a:lnTo>
                  <a:lnTo>
                    <a:pt x="817" y="385"/>
                  </a:lnTo>
                  <a:lnTo>
                    <a:pt x="817" y="382"/>
                  </a:lnTo>
                  <a:lnTo>
                    <a:pt x="817" y="378"/>
                  </a:lnTo>
                  <a:lnTo>
                    <a:pt x="817" y="375"/>
                  </a:lnTo>
                  <a:lnTo>
                    <a:pt x="817" y="372"/>
                  </a:lnTo>
                  <a:lnTo>
                    <a:pt x="811" y="372"/>
                  </a:lnTo>
                  <a:lnTo>
                    <a:pt x="804" y="372"/>
                  </a:lnTo>
                  <a:lnTo>
                    <a:pt x="798" y="372"/>
                  </a:lnTo>
                  <a:lnTo>
                    <a:pt x="793" y="371"/>
                  </a:lnTo>
                  <a:lnTo>
                    <a:pt x="793" y="370"/>
                  </a:lnTo>
                  <a:lnTo>
                    <a:pt x="793" y="368"/>
                  </a:lnTo>
                  <a:lnTo>
                    <a:pt x="794" y="368"/>
                  </a:lnTo>
                  <a:lnTo>
                    <a:pt x="803" y="367"/>
                  </a:lnTo>
                  <a:lnTo>
                    <a:pt x="808" y="367"/>
                  </a:lnTo>
                  <a:lnTo>
                    <a:pt x="811" y="367"/>
                  </a:lnTo>
                  <a:lnTo>
                    <a:pt x="813" y="365"/>
                  </a:lnTo>
                  <a:lnTo>
                    <a:pt x="813" y="363"/>
                  </a:lnTo>
                  <a:lnTo>
                    <a:pt x="813" y="358"/>
                  </a:lnTo>
                  <a:lnTo>
                    <a:pt x="813" y="354"/>
                  </a:lnTo>
                  <a:lnTo>
                    <a:pt x="813" y="351"/>
                  </a:lnTo>
                  <a:lnTo>
                    <a:pt x="808" y="350"/>
                  </a:lnTo>
                  <a:lnTo>
                    <a:pt x="804" y="350"/>
                  </a:lnTo>
                  <a:lnTo>
                    <a:pt x="800" y="350"/>
                  </a:lnTo>
                  <a:lnTo>
                    <a:pt x="795" y="350"/>
                  </a:lnTo>
                  <a:lnTo>
                    <a:pt x="795" y="348"/>
                  </a:lnTo>
                  <a:lnTo>
                    <a:pt x="797" y="345"/>
                  </a:lnTo>
                  <a:lnTo>
                    <a:pt x="797" y="344"/>
                  </a:lnTo>
                  <a:lnTo>
                    <a:pt x="797" y="343"/>
                  </a:lnTo>
                  <a:lnTo>
                    <a:pt x="800" y="341"/>
                  </a:lnTo>
                  <a:lnTo>
                    <a:pt x="804" y="341"/>
                  </a:lnTo>
                  <a:lnTo>
                    <a:pt x="807" y="341"/>
                  </a:lnTo>
                  <a:lnTo>
                    <a:pt x="811" y="340"/>
                  </a:lnTo>
                  <a:lnTo>
                    <a:pt x="810" y="337"/>
                  </a:lnTo>
                  <a:lnTo>
                    <a:pt x="810" y="334"/>
                  </a:lnTo>
                  <a:lnTo>
                    <a:pt x="810" y="331"/>
                  </a:lnTo>
                  <a:lnTo>
                    <a:pt x="810" y="328"/>
                  </a:lnTo>
                  <a:lnTo>
                    <a:pt x="803" y="328"/>
                  </a:lnTo>
                  <a:lnTo>
                    <a:pt x="794" y="328"/>
                  </a:lnTo>
                  <a:lnTo>
                    <a:pt x="787" y="328"/>
                  </a:lnTo>
                  <a:lnTo>
                    <a:pt x="780" y="328"/>
                  </a:lnTo>
                  <a:lnTo>
                    <a:pt x="780" y="327"/>
                  </a:lnTo>
                  <a:lnTo>
                    <a:pt x="778" y="327"/>
                  </a:lnTo>
                  <a:lnTo>
                    <a:pt x="778" y="325"/>
                  </a:lnTo>
                  <a:lnTo>
                    <a:pt x="783" y="324"/>
                  </a:lnTo>
                  <a:lnTo>
                    <a:pt x="785" y="323"/>
                  </a:lnTo>
                  <a:lnTo>
                    <a:pt x="793" y="323"/>
                  </a:lnTo>
                  <a:lnTo>
                    <a:pt x="805" y="321"/>
                  </a:lnTo>
                  <a:lnTo>
                    <a:pt x="805" y="315"/>
                  </a:lnTo>
                  <a:lnTo>
                    <a:pt x="805" y="311"/>
                  </a:lnTo>
                  <a:lnTo>
                    <a:pt x="804" y="307"/>
                  </a:lnTo>
                  <a:lnTo>
                    <a:pt x="804" y="303"/>
                  </a:lnTo>
                  <a:lnTo>
                    <a:pt x="795" y="301"/>
                  </a:lnTo>
                  <a:lnTo>
                    <a:pt x="788" y="301"/>
                  </a:lnTo>
                  <a:lnTo>
                    <a:pt x="780" y="301"/>
                  </a:lnTo>
                  <a:lnTo>
                    <a:pt x="773" y="301"/>
                  </a:lnTo>
                  <a:lnTo>
                    <a:pt x="773" y="300"/>
                  </a:lnTo>
                  <a:lnTo>
                    <a:pt x="773" y="298"/>
                  </a:lnTo>
                  <a:lnTo>
                    <a:pt x="771" y="298"/>
                  </a:lnTo>
                  <a:lnTo>
                    <a:pt x="771" y="297"/>
                  </a:lnTo>
                  <a:lnTo>
                    <a:pt x="778" y="296"/>
                  </a:lnTo>
                  <a:lnTo>
                    <a:pt x="785" y="296"/>
                  </a:lnTo>
                  <a:lnTo>
                    <a:pt x="793" y="294"/>
                  </a:lnTo>
                  <a:lnTo>
                    <a:pt x="800" y="294"/>
                  </a:lnTo>
                  <a:lnTo>
                    <a:pt x="800" y="290"/>
                  </a:lnTo>
                  <a:lnTo>
                    <a:pt x="800" y="286"/>
                  </a:lnTo>
                  <a:lnTo>
                    <a:pt x="798" y="281"/>
                  </a:lnTo>
                  <a:lnTo>
                    <a:pt x="798" y="277"/>
                  </a:lnTo>
                  <a:lnTo>
                    <a:pt x="793" y="277"/>
                  </a:lnTo>
                  <a:lnTo>
                    <a:pt x="787" y="277"/>
                  </a:lnTo>
                  <a:lnTo>
                    <a:pt x="783" y="277"/>
                  </a:lnTo>
                  <a:lnTo>
                    <a:pt x="777" y="276"/>
                  </a:lnTo>
                  <a:lnTo>
                    <a:pt x="778" y="274"/>
                  </a:lnTo>
                  <a:lnTo>
                    <a:pt x="778" y="273"/>
                  </a:lnTo>
                  <a:lnTo>
                    <a:pt x="778" y="271"/>
                  </a:lnTo>
                  <a:lnTo>
                    <a:pt x="780" y="270"/>
                  </a:lnTo>
                  <a:lnTo>
                    <a:pt x="785" y="268"/>
                  </a:lnTo>
                  <a:lnTo>
                    <a:pt x="790" y="268"/>
                  </a:lnTo>
                  <a:lnTo>
                    <a:pt x="791" y="267"/>
                  </a:lnTo>
                  <a:lnTo>
                    <a:pt x="794" y="266"/>
                  </a:lnTo>
                  <a:lnTo>
                    <a:pt x="793" y="263"/>
                  </a:lnTo>
                  <a:lnTo>
                    <a:pt x="793" y="260"/>
                  </a:lnTo>
                  <a:lnTo>
                    <a:pt x="793" y="257"/>
                  </a:lnTo>
                  <a:lnTo>
                    <a:pt x="793" y="254"/>
                  </a:lnTo>
                  <a:lnTo>
                    <a:pt x="790" y="254"/>
                  </a:lnTo>
                  <a:lnTo>
                    <a:pt x="788" y="254"/>
                  </a:lnTo>
                  <a:lnTo>
                    <a:pt x="785" y="254"/>
                  </a:lnTo>
                  <a:lnTo>
                    <a:pt x="784" y="254"/>
                  </a:lnTo>
                  <a:lnTo>
                    <a:pt x="784" y="253"/>
                  </a:lnTo>
                  <a:lnTo>
                    <a:pt x="784" y="251"/>
                  </a:lnTo>
                  <a:lnTo>
                    <a:pt x="784" y="250"/>
                  </a:lnTo>
                  <a:lnTo>
                    <a:pt x="784" y="248"/>
                  </a:lnTo>
                  <a:lnTo>
                    <a:pt x="785" y="247"/>
                  </a:lnTo>
                  <a:lnTo>
                    <a:pt x="787" y="247"/>
                  </a:lnTo>
                  <a:lnTo>
                    <a:pt x="788" y="246"/>
                  </a:lnTo>
                  <a:lnTo>
                    <a:pt x="790" y="246"/>
                  </a:lnTo>
                  <a:lnTo>
                    <a:pt x="790" y="243"/>
                  </a:lnTo>
                  <a:lnTo>
                    <a:pt x="790" y="240"/>
                  </a:lnTo>
                  <a:lnTo>
                    <a:pt x="790" y="239"/>
                  </a:lnTo>
                  <a:lnTo>
                    <a:pt x="790" y="236"/>
                  </a:lnTo>
                  <a:lnTo>
                    <a:pt x="781" y="234"/>
                  </a:lnTo>
                  <a:lnTo>
                    <a:pt x="775" y="233"/>
                  </a:lnTo>
                  <a:lnTo>
                    <a:pt x="773" y="231"/>
                  </a:lnTo>
                  <a:lnTo>
                    <a:pt x="770" y="230"/>
                  </a:lnTo>
                  <a:lnTo>
                    <a:pt x="773" y="229"/>
                  </a:lnTo>
                  <a:lnTo>
                    <a:pt x="775" y="229"/>
                  </a:lnTo>
                  <a:lnTo>
                    <a:pt x="778" y="227"/>
                  </a:lnTo>
                  <a:lnTo>
                    <a:pt x="785" y="226"/>
                  </a:lnTo>
                  <a:lnTo>
                    <a:pt x="785" y="221"/>
                  </a:lnTo>
                  <a:lnTo>
                    <a:pt x="784" y="216"/>
                  </a:lnTo>
                  <a:lnTo>
                    <a:pt x="784" y="211"/>
                  </a:lnTo>
                  <a:lnTo>
                    <a:pt x="783" y="206"/>
                  </a:lnTo>
                  <a:lnTo>
                    <a:pt x="777" y="206"/>
                  </a:lnTo>
                  <a:lnTo>
                    <a:pt x="771" y="206"/>
                  </a:lnTo>
                  <a:lnTo>
                    <a:pt x="766" y="206"/>
                  </a:lnTo>
                  <a:lnTo>
                    <a:pt x="760" y="204"/>
                  </a:lnTo>
                  <a:lnTo>
                    <a:pt x="760" y="203"/>
                  </a:lnTo>
                  <a:lnTo>
                    <a:pt x="760" y="201"/>
                  </a:lnTo>
                  <a:lnTo>
                    <a:pt x="760" y="200"/>
                  </a:lnTo>
                  <a:lnTo>
                    <a:pt x="760" y="199"/>
                  </a:lnTo>
                  <a:lnTo>
                    <a:pt x="764" y="199"/>
                  </a:lnTo>
                  <a:lnTo>
                    <a:pt x="768" y="197"/>
                  </a:lnTo>
                  <a:lnTo>
                    <a:pt x="773" y="197"/>
                  </a:lnTo>
                  <a:lnTo>
                    <a:pt x="777" y="197"/>
                  </a:lnTo>
                  <a:lnTo>
                    <a:pt x="775" y="181"/>
                  </a:lnTo>
                  <a:lnTo>
                    <a:pt x="767" y="176"/>
                  </a:lnTo>
                  <a:lnTo>
                    <a:pt x="756" y="176"/>
                  </a:lnTo>
                  <a:lnTo>
                    <a:pt x="744" y="176"/>
                  </a:lnTo>
                  <a:lnTo>
                    <a:pt x="744" y="174"/>
                  </a:lnTo>
                  <a:lnTo>
                    <a:pt x="744" y="173"/>
                  </a:lnTo>
                  <a:lnTo>
                    <a:pt x="744" y="172"/>
                  </a:lnTo>
                  <a:lnTo>
                    <a:pt x="744" y="170"/>
                  </a:lnTo>
                  <a:lnTo>
                    <a:pt x="750" y="170"/>
                  </a:lnTo>
                  <a:lnTo>
                    <a:pt x="756" y="170"/>
                  </a:lnTo>
                  <a:lnTo>
                    <a:pt x="763" y="169"/>
                  </a:lnTo>
                  <a:lnTo>
                    <a:pt x="768" y="166"/>
                  </a:lnTo>
                  <a:lnTo>
                    <a:pt x="767" y="162"/>
                  </a:lnTo>
                  <a:lnTo>
                    <a:pt x="766" y="157"/>
                  </a:lnTo>
                  <a:lnTo>
                    <a:pt x="764" y="153"/>
                  </a:lnTo>
                  <a:lnTo>
                    <a:pt x="763" y="149"/>
                  </a:lnTo>
                  <a:lnTo>
                    <a:pt x="756" y="149"/>
                  </a:lnTo>
                  <a:lnTo>
                    <a:pt x="748" y="149"/>
                  </a:lnTo>
                  <a:lnTo>
                    <a:pt x="740" y="149"/>
                  </a:lnTo>
                  <a:lnTo>
                    <a:pt x="733" y="147"/>
                  </a:lnTo>
                  <a:lnTo>
                    <a:pt x="733" y="146"/>
                  </a:lnTo>
                  <a:lnTo>
                    <a:pt x="733" y="144"/>
                  </a:lnTo>
                  <a:lnTo>
                    <a:pt x="733" y="143"/>
                  </a:lnTo>
                  <a:lnTo>
                    <a:pt x="738" y="142"/>
                  </a:lnTo>
                  <a:lnTo>
                    <a:pt x="743" y="140"/>
                  </a:lnTo>
                  <a:lnTo>
                    <a:pt x="747" y="140"/>
                  </a:lnTo>
                  <a:lnTo>
                    <a:pt x="753" y="139"/>
                  </a:lnTo>
                  <a:lnTo>
                    <a:pt x="754" y="136"/>
                  </a:lnTo>
                  <a:lnTo>
                    <a:pt x="754" y="133"/>
                  </a:lnTo>
                  <a:lnTo>
                    <a:pt x="753" y="130"/>
                  </a:lnTo>
                  <a:lnTo>
                    <a:pt x="751" y="126"/>
                  </a:lnTo>
                  <a:lnTo>
                    <a:pt x="743" y="124"/>
                  </a:lnTo>
                  <a:lnTo>
                    <a:pt x="736" y="123"/>
                  </a:lnTo>
                  <a:lnTo>
                    <a:pt x="727" y="122"/>
                  </a:lnTo>
                  <a:lnTo>
                    <a:pt x="718" y="120"/>
                  </a:lnTo>
                  <a:lnTo>
                    <a:pt x="718" y="119"/>
                  </a:lnTo>
                  <a:lnTo>
                    <a:pt x="718" y="116"/>
                  </a:lnTo>
                  <a:lnTo>
                    <a:pt x="718" y="115"/>
                  </a:lnTo>
                  <a:lnTo>
                    <a:pt x="720" y="113"/>
                  </a:lnTo>
                  <a:lnTo>
                    <a:pt x="726" y="113"/>
                  </a:lnTo>
                  <a:lnTo>
                    <a:pt x="731" y="113"/>
                  </a:lnTo>
                  <a:lnTo>
                    <a:pt x="736" y="113"/>
                  </a:lnTo>
                  <a:lnTo>
                    <a:pt x="741" y="113"/>
                  </a:lnTo>
                  <a:lnTo>
                    <a:pt x="743" y="110"/>
                  </a:lnTo>
                  <a:lnTo>
                    <a:pt x="741" y="107"/>
                  </a:lnTo>
                  <a:lnTo>
                    <a:pt x="740" y="103"/>
                  </a:lnTo>
                  <a:lnTo>
                    <a:pt x="736" y="95"/>
                  </a:lnTo>
                  <a:lnTo>
                    <a:pt x="730" y="93"/>
                  </a:lnTo>
                  <a:lnTo>
                    <a:pt x="724" y="92"/>
                  </a:lnTo>
                  <a:lnTo>
                    <a:pt x="717" y="92"/>
                  </a:lnTo>
                  <a:lnTo>
                    <a:pt x="706" y="92"/>
                  </a:lnTo>
                  <a:lnTo>
                    <a:pt x="706" y="90"/>
                  </a:lnTo>
                  <a:lnTo>
                    <a:pt x="706" y="89"/>
                  </a:lnTo>
                  <a:lnTo>
                    <a:pt x="706" y="87"/>
                  </a:lnTo>
                  <a:lnTo>
                    <a:pt x="711" y="86"/>
                  </a:lnTo>
                  <a:lnTo>
                    <a:pt x="716" y="85"/>
                  </a:lnTo>
                  <a:lnTo>
                    <a:pt x="720" y="85"/>
                  </a:lnTo>
                  <a:lnTo>
                    <a:pt x="726" y="83"/>
                  </a:lnTo>
                  <a:lnTo>
                    <a:pt x="716" y="70"/>
                  </a:lnTo>
                  <a:lnTo>
                    <a:pt x="708" y="63"/>
                  </a:lnTo>
                  <a:lnTo>
                    <a:pt x="700" y="62"/>
                  </a:lnTo>
                  <a:lnTo>
                    <a:pt x="688" y="60"/>
                  </a:lnTo>
                  <a:lnTo>
                    <a:pt x="688" y="59"/>
                  </a:lnTo>
                  <a:lnTo>
                    <a:pt x="688" y="57"/>
                  </a:lnTo>
                  <a:lnTo>
                    <a:pt x="688" y="56"/>
                  </a:lnTo>
                  <a:lnTo>
                    <a:pt x="688" y="55"/>
                  </a:lnTo>
                  <a:lnTo>
                    <a:pt x="691" y="55"/>
                  </a:lnTo>
                  <a:lnTo>
                    <a:pt x="694" y="55"/>
                  </a:lnTo>
                  <a:lnTo>
                    <a:pt x="694" y="53"/>
                  </a:lnTo>
                  <a:lnTo>
                    <a:pt x="696" y="52"/>
                  </a:lnTo>
                  <a:lnTo>
                    <a:pt x="681" y="40"/>
                  </a:lnTo>
                  <a:lnTo>
                    <a:pt x="667" y="30"/>
                  </a:lnTo>
                  <a:lnTo>
                    <a:pt x="651" y="22"/>
                  </a:lnTo>
                  <a:lnTo>
                    <a:pt x="636" y="15"/>
                  </a:lnTo>
                  <a:lnTo>
                    <a:pt x="620" y="9"/>
                  </a:lnTo>
                  <a:lnTo>
                    <a:pt x="604" y="5"/>
                  </a:lnTo>
                  <a:lnTo>
                    <a:pt x="587" y="2"/>
                  </a:lnTo>
                  <a:lnTo>
                    <a:pt x="572" y="0"/>
                  </a:lnTo>
                  <a:lnTo>
                    <a:pt x="556" y="0"/>
                  </a:lnTo>
                  <a:lnTo>
                    <a:pt x="539" y="2"/>
                  </a:lnTo>
                  <a:lnTo>
                    <a:pt x="523" y="6"/>
                  </a:lnTo>
                  <a:lnTo>
                    <a:pt x="507" y="10"/>
                  </a:lnTo>
                  <a:lnTo>
                    <a:pt x="490" y="16"/>
                  </a:lnTo>
                  <a:lnTo>
                    <a:pt x="475" y="23"/>
                  </a:lnTo>
                  <a:lnTo>
                    <a:pt x="460" y="30"/>
                  </a:lnTo>
                  <a:lnTo>
                    <a:pt x="445" y="40"/>
                  </a:lnTo>
                  <a:lnTo>
                    <a:pt x="443" y="42"/>
                  </a:lnTo>
                  <a:lnTo>
                    <a:pt x="443" y="45"/>
                  </a:lnTo>
                  <a:lnTo>
                    <a:pt x="443" y="46"/>
                  </a:lnTo>
                  <a:lnTo>
                    <a:pt x="443" y="49"/>
                  </a:lnTo>
                  <a:lnTo>
                    <a:pt x="435" y="52"/>
                  </a:lnTo>
                  <a:lnTo>
                    <a:pt x="429" y="55"/>
                  </a:lnTo>
                  <a:lnTo>
                    <a:pt x="425" y="59"/>
                  </a:lnTo>
                  <a:lnTo>
                    <a:pt x="419" y="65"/>
                  </a:lnTo>
                  <a:lnTo>
                    <a:pt x="419" y="66"/>
                  </a:lnTo>
                  <a:lnTo>
                    <a:pt x="419" y="67"/>
                  </a:lnTo>
                  <a:lnTo>
                    <a:pt x="419" y="69"/>
                  </a:lnTo>
                  <a:lnTo>
                    <a:pt x="419" y="70"/>
                  </a:lnTo>
                  <a:lnTo>
                    <a:pt x="423" y="72"/>
                  </a:lnTo>
                  <a:lnTo>
                    <a:pt x="427" y="72"/>
                  </a:lnTo>
                  <a:lnTo>
                    <a:pt x="432" y="72"/>
                  </a:lnTo>
                  <a:lnTo>
                    <a:pt x="436" y="73"/>
                  </a:lnTo>
                  <a:lnTo>
                    <a:pt x="435" y="75"/>
                  </a:lnTo>
                  <a:lnTo>
                    <a:pt x="435" y="76"/>
                  </a:lnTo>
                  <a:lnTo>
                    <a:pt x="435" y="77"/>
                  </a:lnTo>
                  <a:lnTo>
                    <a:pt x="435" y="79"/>
                  </a:lnTo>
                  <a:lnTo>
                    <a:pt x="417" y="80"/>
                  </a:lnTo>
                  <a:lnTo>
                    <a:pt x="409" y="82"/>
                  </a:lnTo>
                  <a:lnTo>
                    <a:pt x="402" y="86"/>
                  </a:lnTo>
                  <a:lnTo>
                    <a:pt x="396" y="97"/>
                  </a:lnTo>
                  <a:lnTo>
                    <a:pt x="402" y="99"/>
                  </a:lnTo>
                  <a:lnTo>
                    <a:pt x="406" y="99"/>
                  </a:lnTo>
                  <a:lnTo>
                    <a:pt x="408" y="99"/>
                  </a:lnTo>
                  <a:lnTo>
                    <a:pt x="410" y="97"/>
                  </a:lnTo>
                  <a:lnTo>
                    <a:pt x="410" y="99"/>
                  </a:lnTo>
                  <a:lnTo>
                    <a:pt x="410" y="100"/>
                  </a:lnTo>
                  <a:lnTo>
                    <a:pt x="410" y="102"/>
                  </a:lnTo>
                  <a:lnTo>
                    <a:pt x="412" y="103"/>
                  </a:lnTo>
                  <a:lnTo>
                    <a:pt x="406" y="103"/>
                  </a:lnTo>
                  <a:lnTo>
                    <a:pt x="400" y="105"/>
                  </a:lnTo>
                  <a:lnTo>
                    <a:pt x="395" y="105"/>
                  </a:lnTo>
                  <a:lnTo>
                    <a:pt x="389" y="106"/>
                  </a:lnTo>
                  <a:lnTo>
                    <a:pt x="385" y="113"/>
                  </a:lnTo>
                  <a:lnTo>
                    <a:pt x="380" y="119"/>
                  </a:lnTo>
                  <a:lnTo>
                    <a:pt x="376" y="126"/>
                  </a:lnTo>
                  <a:lnTo>
                    <a:pt x="373" y="133"/>
                  </a:lnTo>
                  <a:lnTo>
                    <a:pt x="379" y="133"/>
                  </a:lnTo>
                  <a:lnTo>
                    <a:pt x="385" y="133"/>
                  </a:lnTo>
                  <a:lnTo>
                    <a:pt x="389" y="133"/>
                  </a:lnTo>
                  <a:lnTo>
                    <a:pt x="395" y="133"/>
                  </a:lnTo>
                  <a:lnTo>
                    <a:pt x="395" y="134"/>
                  </a:lnTo>
                  <a:lnTo>
                    <a:pt x="395" y="136"/>
                  </a:lnTo>
                  <a:lnTo>
                    <a:pt x="395" y="137"/>
                  </a:lnTo>
                  <a:lnTo>
                    <a:pt x="388" y="139"/>
                  </a:lnTo>
                  <a:lnTo>
                    <a:pt x="380" y="139"/>
                  </a:lnTo>
                  <a:lnTo>
                    <a:pt x="373" y="140"/>
                  </a:lnTo>
                  <a:lnTo>
                    <a:pt x="366" y="142"/>
                  </a:lnTo>
                  <a:lnTo>
                    <a:pt x="365" y="147"/>
                  </a:lnTo>
                  <a:lnTo>
                    <a:pt x="363" y="152"/>
                  </a:lnTo>
                  <a:lnTo>
                    <a:pt x="362" y="157"/>
                  </a:lnTo>
                  <a:lnTo>
                    <a:pt x="360" y="162"/>
                  </a:lnTo>
                  <a:lnTo>
                    <a:pt x="365" y="162"/>
                  </a:lnTo>
                  <a:lnTo>
                    <a:pt x="373" y="162"/>
                  </a:lnTo>
                  <a:lnTo>
                    <a:pt x="382" y="162"/>
                  </a:lnTo>
                  <a:lnTo>
                    <a:pt x="389" y="166"/>
                  </a:lnTo>
                  <a:lnTo>
                    <a:pt x="380" y="167"/>
                  </a:lnTo>
                  <a:lnTo>
                    <a:pt x="372" y="167"/>
                  </a:lnTo>
                  <a:lnTo>
                    <a:pt x="363" y="169"/>
                  </a:lnTo>
                  <a:lnTo>
                    <a:pt x="355" y="170"/>
                  </a:lnTo>
                  <a:lnTo>
                    <a:pt x="350" y="179"/>
                  </a:lnTo>
                  <a:lnTo>
                    <a:pt x="348" y="183"/>
                  </a:lnTo>
                  <a:lnTo>
                    <a:pt x="346" y="187"/>
                  </a:lnTo>
                  <a:lnTo>
                    <a:pt x="346" y="193"/>
                  </a:lnTo>
                  <a:lnTo>
                    <a:pt x="358" y="193"/>
                  </a:lnTo>
                  <a:lnTo>
                    <a:pt x="363" y="193"/>
                  </a:lnTo>
                  <a:lnTo>
                    <a:pt x="368" y="194"/>
                  </a:lnTo>
                  <a:lnTo>
                    <a:pt x="372" y="196"/>
                  </a:lnTo>
                  <a:lnTo>
                    <a:pt x="372" y="197"/>
                  </a:lnTo>
                  <a:lnTo>
                    <a:pt x="370" y="199"/>
                  </a:lnTo>
                  <a:lnTo>
                    <a:pt x="363" y="199"/>
                  </a:lnTo>
                  <a:lnTo>
                    <a:pt x="356" y="200"/>
                  </a:lnTo>
                  <a:lnTo>
                    <a:pt x="348" y="200"/>
                  </a:lnTo>
                  <a:lnTo>
                    <a:pt x="339" y="201"/>
                  </a:lnTo>
                  <a:lnTo>
                    <a:pt x="339" y="207"/>
                  </a:lnTo>
                  <a:lnTo>
                    <a:pt x="338" y="211"/>
                  </a:lnTo>
                  <a:lnTo>
                    <a:pt x="336" y="217"/>
                  </a:lnTo>
                  <a:lnTo>
                    <a:pt x="336" y="226"/>
                  </a:lnTo>
                  <a:lnTo>
                    <a:pt x="350" y="227"/>
                  </a:lnTo>
                  <a:lnTo>
                    <a:pt x="359" y="227"/>
                  </a:lnTo>
                  <a:lnTo>
                    <a:pt x="363" y="227"/>
                  </a:lnTo>
                  <a:lnTo>
                    <a:pt x="365" y="229"/>
                  </a:lnTo>
                  <a:lnTo>
                    <a:pt x="363" y="230"/>
                  </a:lnTo>
                  <a:lnTo>
                    <a:pt x="359" y="231"/>
                  </a:lnTo>
                  <a:lnTo>
                    <a:pt x="349" y="233"/>
                  </a:lnTo>
                  <a:lnTo>
                    <a:pt x="330" y="234"/>
                  </a:lnTo>
                  <a:lnTo>
                    <a:pt x="329" y="240"/>
                  </a:lnTo>
                  <a:lnTo>
                    <a:pt x="329" y="246"/>
                  </a:lnTo>
                  <a:lnTo>
                    <a:pt x="328" y="253"/>
                  </a:lnTo>
                  <a:lnTo>
                    <a:pt x="326" y="258"/>
                  </a:lnTo>
                  <a:lnTo>
                    <a:pt x="333" y="258"/>
                  </a:lnTo>
                  <a:lnTo>
                    <a:pt x="340" y="258"/>
                  </a:lnTo>
                  <a:lnTo>
                    <a:pt x="346" y="258"/>
                  </a:lnTo>
                  <a:lnTo>
                    <a:pt x="353" y="260"/>
                  </a:lnTo>
                  <a:lnTo>
                    <a:pt x="355" y="261"/>
                  </a:lnTo>
                  <a:lnTo>
                    <a:pt x="355" y="263"/>
                  </a:lnTo>
                  <a:lnTo>
                    <a:pt x="355" y="264"/>
                  </a:lnTo>
                  <a:lnTo>
                    <a:pt x="355" y="266"/>
                  </a:lnTo>
                  <a:lnTo>
                    <a:pt x="345" y="266"/>
                  </a:lnTo>
                  <a:lnTo>
                    <a:pt x="336" y="264"/>
                  </a:lnTo>
                  <a:lnTo>
                    <a:pt x="328" y="266"/>
                  </a:lnTo>
                  <a:lnTo>
                    <a:pt x="320" y="268"/>
                  </a:lnTo>
                  <a:lnTo>
                    <a:pt x="319" y="274"/>
                  </a:lnTo>
                  <a:lnTo>
                    <a:pt x="319" y="280"/>
                  </a:lnTo>
                  <a:lnTo>
                    <a:pt x="318" y="286"/>
                  </a:lnTo>
                  <a:lnTo>
                    <a:pt x="318" y="291"/>
                  </a:lnTo>
                  <a:lnTo>
                    <a:pt x="330" y="291"/>
                  </a:lnTo>
                  <a:lnTo>
                    <a:pt x="338" y="291"/>
                  </a:lnTo>
                  <a:lnTo>
                    <a:pt x="342" y="293"/>
                  </a:lnTo>
                  <a:lnTo>
                    <a:pt x="348" y="294"/>
                  </a:lnTo>
                  <a:lnTo>
                    <a:pt x="346" y="296"/>
                  </a:lnTo>
                  <a:lnTo>
                    <a:pt x="342" y="297"/>
                  </a:lnTo>
                  <a:lnTo>
                    <a:pt x="332" y="298"/>
                  </a:lnTo>
                  <a:lnTo>
                    <a:pt x="315" y="300"/>
                  </a:lnTo>
                  <a:lnTo>
                    <a:pt x="313" y="306"/>
                  </a:lnTo>
                  <a:lnTo>
                    <a:pt x="313" y="311"/>
                  </a:lnTo>
                  <a:lnTo>
                    <a:pt x="312" y="317"/>
                  </a:lnTo>
                  <a:lnTo>
                    <a:pt x="311" y="323"/>
                  </a:lnTo>
                  <a:lnTo>
                    <a:pt x="319" y="324"/>
                  </a:lnTo>
                  <a:lnTo>
                    <a:pt x="326" y="324"/>
                  </a:lnTo>
                  <a:lnTo>
                    <a:pt x="335" y="324"/>
                  </a:lnTo>
                  <a:lnTo>
                    <a:pt x="342" y="325"/>
                  </a:lnTo>
                  <a:lnTo>
                    <a:pt x="342" y="327"/>
                  </a:lnTo>
                  <a:lnTo>
                    <a:pt x="342" y="328"/>
                  </a:lnTo>
                  <a:lnTo>
                    <a:pt x="340" y="331"/>
                  </a:lnTo>
                  <a:lnTo>
                    <a:pt x="340" y="333"/>
                  </a:lnTo>
                  <a:lnTo>
                    <a:pt x="326" y="331"/>
                  </a:lnTo>
                  <a:lnTo>
                    <a:pt x="318" y="330"/>
                  </a:lnTo>
                  <a:lnTo>
                    <a:pt x="313" y="330"/>
                  </a:lnTo>
                  <a:lnTo>
                    <a:pt x="309" y="331"/>
                  </a:lnTo>
                  <a:lnTo>
                    <a:pt x="308" y="335"/>
                  </a:lnTo>
                  <a:lnTo>
                    <a:pt x="306" y="338"/>
                  </a:lnTo>
                  <a:lnTo>
                    <a:pt x="306" y="347"/>
                  </a:lnTo>
                  <a:lnTo>
                    <a:pt x="305" y="360"/>
                  </a:lnTo>
                  <a:lnTo>
                    <a:pt x="313" y="361"/>
                  </a:lnTo>
                  <a:lnTo>
                    <a:pt x="323" y="361"/>
                  </a:lnTo>
                  <a:lnTo>
                    <a:pt x="330" y="364"/>
                  </a:lnTo>
                  <a:lnTo>
                    <a:pt x="330" y="368"/>
                  </a:lnTo>
                  <a:lnTo>
                    <a:pt x="319" y="367"/>
                  </a:lnTo>
                  <a:lnTo>
                    <a:pt x="312" y="367"/>
                  </a:lnTo>
                  <a:lnTo>
                    <a:pt x="308" y="367"/>
                  </a:lnTo>
                  <a:lnTo>
                    <a:pt x="302" y="368"/>
                  </a:lnTo>
                  <a:lnTo>
                    <a:pt x="301" y="372"/>
                  </a:lnTo>
                  <a:lnTo>
                    <a:pt x="299" y="378"/>
                  </a:lnTo>
                  <a:lnTo>
                    <a:pt x="298" y="382"/>
                  </a:lnTo>
                  <a:lnTo>
                    <a:pt x="298" y="388"/>
                  </a:lnTo>
                  <a:lnTo>
                    <a:pt x="306" y="388"/>
                  </a:lnTo>
                  <a:lnTo>
                    <a:pt x="315" y="388"/>
                  </a:lnTo>
                  <a:lnTo>
                    <a:pt x="325" y="391"/>
                  </a:lnTo>
                  <a:lnTo>
                    <a:pt x="335" y="395"/>
                  </a:lnTo>
                  <a:lnTo>
                    <a:pt x="325" y="395"/>
                  </a:lnTo>
                  <a:lnTo>
                    <a:pt x="315" y="395"/>
                  </a:lnTo>
                  <a:lnTo>
                    <a:pt x="305" y="397"/>
                  </a:lnTo>
                  <a:lnTo>
                    <a:pt x="296" y="397"/>
                  </a:lnTo>
                  <a:lnTo>
                    <a:pt x="295" y="401"/>
                  </a:lnTo>
                  <a:lnTo>
                    <a:pt x="293" y="404"/>
                  </a:lnTo>
                  <a:lnTo>
                    <a:pt x="293" y="410"/>
                  </a:lnTo>
                  <a:lnTo>
                    <a:pt x="292" y="417"/>
                  </a:lnTo>
                  <a:lnTo>
                    <a:pt x="301" y="418"/>
                  </a:lnTo>
                  <a:lnTo>
                    <a:pt x="306" y="420"/>
                  </a:lnTo>
                  <a:lnTo>
                    <a:pt x="311" y="421"/>
                  </a:lnTo>
                  <a:lnTo>
                    <a:pt x="318" y="424"/>
                  </a:lnTo>
                  <a:lnTo>
                    <a:pt x="311" y="424"/>
                  </a:lnTo>
                  <a:lnTo>
                    <a:pt x="303" y="425"/>
                  </a:lnTo>
                  <a:lnTo>
                    <a:pt x="296" y="425"/>
                  </a:lnTo>
                  <a:lnTo>
                    <a:pt x="291" y="427"/>
                  </a:lnTo>
                  <a:lnTo>
                    <a:pt x="289" y="434"/>
                  </a:lnTo>
                  <a:lnTo>
                    <a:pt x="288" y="437"/>
                  </a:lnTo>
                  <a:lnTo>
                    <a:pt x="286" y="439"/>
                  </a:lnTo>
                  <a:lnTo>
                    <a:pt x="283" y="441"/>
                  </a:lnTo>
                  <a:lnTo>
                    <a:pt x="265" y="445"/>
                  </a:lnTo>
                  <a:lnTo>
                    <a:pt x="248" y="449"/>
                  </a:lnTo>
                  <a:lnTo>
                    <a:pt x="229" y="452"/>
                  </a:lnTo>
                  <a:lnTo>
                    <a:pt x="212" y="454"/>
                  </a:lnTo>
                  <a:lnTo>
                    <a:pt x="195" y="457"/>
                  </a:lnTo>
                  <a:lnTo>
                    <a:pt x="178" y="461"/>
                  </a:lnTo>
                  <a:lnTo>
                    <a:pt x="161" y="465"/>
                  </a:lnTo>
                  <a:lnTo>
                    <a:pt x="144" y="472"/>
                  </a:lnTo>
                  <a:lnTo>
                    <a:pt x="142" y="474"/>
                  </a:lnTo>
                  <a:lnTo>
                    <a:pt x="142" y="475"/>
                  </a:lnTo>
                  <a:lnTo>
                    <a:pt x="142" y="477"/>
                  </a:lnTo>
                  <a:lnTo>
                    <a:pt x="142" y="478"/>
                  </a:lnTo>
                  <a:lnTo>
                    <a:pt x="156" y="477"/>
                  </a:lnTo>
                  <a:lnTo>
                    <a:pt x="168" y="475"/>
                  </a:lnTo>
                  <a:lnTo>
                    <a:pt x="176" y="475"/>
                  </a:lnTo>
                  <a:lnTo>
                    <a:pt x="185" y="474"/>
                  </a:lnTo>
                  <a:lnTo>
                    <a:pt x="194" y="474"/>
                  </a:lnTo>
                  <a:lnTo>
                    <a:pt x="204" y="474"/>
                  </a:lnTo>
                  <a:lnTo>
                    <a:pt x="215" y="474"/>
                  </a:lnTo>
                  <a:lnTo>
                    <a:pt x="229" y="474"/>
                  </a:lnTo>
                  <a:lnTo>
                    <a:pt x="228" y="475"/>
                  </a:lnTo>
                  <a:lnTo>
                    <a:pt x="225" y="475"/>
                  </a:lnTo>
                  <a:lnTo>
                    <a:pt x="221" y="477"/>
                  </a:lnTo>
                  <a:lnTo>
                    <a:pt x="214" y="478"/>
                  </a:lnTo>
                  <a:lnTo>
                    <a:pt x="202" y="479"/>
                  </a:lnTo>
                  <a:lnTo>
                    <a:pt x="184" y="481"/>
                  </a:lnTo>
                  <a:lnTo>
                    <a:pt x="159" y="484"/>
                  </a:lnTo>
                  <a:lnTo>
                    <a:pt x="128" y="487"/>
                  </a:lnTo>
                  <a:lnTo>
                    <a:pt x="125" y="491"/>
                  </a:lnTo>
                  <a:lnTo>
                    <a:pt x="124" y="494"/>
                  </a:lnTo>
                  <a:lnTo>
                    <a:pt x="122" y="497"/>
                  </a:lnTo>
                  <a:lnTo>
                    <a:pt x="122" y="502"/>
                  </a:lnTo>
                  <a:lnTo>
                    <a:pt x="139" y="502"/>
                  </a:lnTo>
                  <a:lnTo>
                    <a:pt x="151" y="504"/>
                  </a:lnTo>
                  <a:lnTo>
                    <a:pt x="161" y="504"/>
                  </a:lnTo>
                  <a:lnTo>
                    <a:pt x="168" y="504"/>
                  </a:lnTo>
                  <a:lnTo>
                    <a:pt x="172" y="504"/>
                  </a:lnTo>
                  <a:lnTo>
                    <a:pt x="175" y="505"/>
                  </a:lnTo>
                  <a:lnTo>
                    <a:pt x="179" y="505"/>
                  </a:lnTo>
                  <a:lnTo>
                    <a:pt x="182" y="506"/>
                  </a:lnTo>
                  <a:lnTo>
                    <a:pt x="176" y="508"/>
                  </a:lnTo>
                  <a:lnTo>
                    <a:pt x="168" y="509"/>
                  </a:lnTo>
                  <a:lnTo>
                    <a:pt x="158" y="511"/>
                  </a:lnTo>
                  <a:lnTo>
                    <a:pt x="148" y="511"/>
                  </a:lnTo>
                  <a:lnTo>
                    <a:pt x="138" y="511"/>
                  </a:lnTo>
                  <a:lnTo>
                    <a:pt x="128" y="511"/>
                  </a:lnTo>
                  <a:lnTo>
                    <a:pt x="119" y="511"/>
                  </a:lnTo>
                  <a:lnTo>
                    <a:pt x="114" y="511"/>
                  </a:lnTo>
                  <a:lnTo>
                    <a:pt x="112" y="516"/>
                  </a:lnTo>
                  <a:lnTo>
                    <a:pt x="112" y="521"/>
                  </a:lnTo>
                  <a:lnTo>
                    <a:pt x="111" y="526"/>
                  </a:lnTo>
                  <a:lnTo>
                    <a:pt x="109" y="532"/>
                  </a:lnTo>
                  <a:lnTo>
                    <a:pt x="117" y="532"/>
                  </a:lnTo>
                  <a:lnTo>
                    <a:pt x="124" y="532"/>
                  </a:lnTo>
                  <a:lnTo>
                    <a:pt x="131" y="532"/>
                  </a:lnTo>
                  <a:lnTo>
                    <a:pt x="138" y="532"/>
                  </a:lnTo>
                  <a:lnTo>
                    <a:pt x="145" y="532"/>
                  </a:lnTo>
                  <a:lnTo>
                    <a:pt x="152" y="532"/>
                  </a:lnTo>
                  <a:lnTo>
                    <a:pt x="159" y="532"/>
                  </a:lnTo>
                  <a:lnTo>
                    <a:pt x="166" y="532"/>
                  </a:lnTo>
                  <a:lnTo>
                    <a:pt x="165" y="534"/>
                  </a:lnTo>
                  <a:lnTo>
                    <a:pt x="165" y="535"/>
                  </a:lnTo>
                  <a:lnTo>
                    <a:pt x="165" y="536"/>
                  </a:lnTo>
                  <a:lnTo>
                    <a:pt x="164" y="538"/>
                  </a:lnTo>
                  <a:lnTo>
                    <a:pt x="148" y="536"/>
                  </a:lnTo>
                  <a:lnTo>
                    <a:pt x="132" y="535"/>
                  </a:lnTo>
                  <a:lnTo>
                    <a:pt x="117" y="536"/>
                  </a:lnTo>
                  <a:lnTo>
                    <a:pt x="99" y="538"/>
                  </a:lnTo>
                  <a:lnTo>
                    <a:pt x="84" y="541"/>
                  </a:lnTo>
                  <a:lnTo>
                    <a:pt x="68" y="545"/>
                  </a:lnTo>
                  <a:lnTo>
                    <a:pt x="52" y="549"/>
                  </a:lnTo>
                  <a:lnTo>
                    <a:pt x="38" y="554"/>
                  </a:lnTo>
                  <a:lnTo>
                    <a:pt x="37" y="555"/>
                  </a:lnTo>
                  <a:lnTo>
                    <a:pt x="37" y="556"/>
                  </a:lnTo>
                  <a:lnTo>
                    <a:pt x="37" y="558"/>
                  </a:lnTo>
                  <a:lnTo>
                    <a:pt x="37" y="559"/>
                  </a:lnTo>
                  <a:lnTo>
                    <a:pt x="50" y="559"/>
                  </a:lnTo>
                  <a:lnTo>
                    <a:pt x="62" y="561"/>
                  </a:lnTo>
                  <a:lnTo>
                    <a:pt x="75" y="561"/>
                  </a:lnTo>
                  <a:lnTo>
                    <a:pt x="87" y="561"/>
                  </a:lnTo>
                  <a:lnTo>
                    <a:pt x="99" y="562"/>
                  </a:lnTo>
                  <a:lnTo>
                    <a:pt x="114" y="563"/>
                  </a:lnTo>
                  <a:lnTo>
                    <a:pt x="127" y="565"/>
                  </a:lnTo>
                  <a:lnTo>
                    <a:pt x="141" y="566"/>
                  </a:lnTo>
                  <a:lnTo>
                    <a:pt x="127" y="566"/>
                  </a:lnTo>
                  <a:lnTo>
                    <a:pt x="111" y="568"/>
                  </a:lnTo>
                  <a:lnTo>
                    <a:pt x="97" y="568"/>
                  </a:lnTo>
                  <a:lnTo>
                    <a:pt x="82" y="568"/>
                  </a:lnTo>
                  <a:lnTo>
                    <a:pt x="67" y="569"/>
                  </a:lnTo>
                  <a:lnTo>
                    <a:pt x="52" y="569"/>
                  </a:lnTo>
                  <a:lnTo>
                    <a:pt x="37" y="571"/>
                  </a:lnTo>
                  <a:lnTo>
                    <a:pt x="22" y="571"/>
                  </a:lnTo>
                  <a:lnTo>
                    <a:pt x="21" y="573"/>
                  </a:lnTo>
                  <a:lnTo>
                    <a:pt x="20" y="578"/>
                  </a:lnTo>
                  <a:lnTo>
                    <a:pt x="18" y="581"/>
                  </a:lnTo>
                  <a:lnTo>
                    <a:pt x="18" y="585"/>
                  </a:lnTo>
                  <a:lnTo>
                    <a:pt x="27" y="585"/>
                  </a:lnTo>
                  <a:lnTo>
                    <a:pt x="37" y="585"/>
                  </a:lnTo>
                  <a:lnTo>
                    <a:pt x="47" y="583"/>
                  </a:lnTo>
                  <a:lnTo>
                    <a:pt x="57" y="583"/>
                  </a:lnTo>
                  <a:lnTo>
                    <a:pt x="67" y="585"/>
                  </a:lnTo>
                  <a:lnTo>
                    <a:pt x="77" y="586"/>
                  </a:lnTo>
                  <a:lnTo>
                    <a:pt x="88" y="588"/>
                  </a:lnTo>
                  <a:lnTo>
                    <a:pt x="98" y="592"/>
                  </a:lnTo>
                  <a:lnTo>
                    <a:pt x="88" y="592"/>
                  </a:lnTo>
                  <a:lnTo>
                    <a:pt x="77" y="593"/>
                  </a:lnTo>
                  <a:lnTo>
                    <a:pt x="67" y="593"/>
                  </a:lnTo>
                  <a:lnTo>
                    <a:pt x="55" y="593"/>
                  </a:lnTo>
                  <a:lnTo>
                    <a:pt x="45" y="595"/>
                  </a:lnTo>
                  <a:lnTo>
                    <a:pt x="34" y="595"/>
                  </a:lnTo>
                  <a:lnTo>
                    <a:pt x="24" y="595"/>
                  </a:lnTo>
                  <a:lnTo>
                    <a:pt x="14" y="595"/>
                  </a:lnTo>
                  <a:lnTo>
                    <a:pt x="11" y="605"/>
                  </a:lnTo>
                  <a:lnTo>
                    <a:pt x="11" y="611"/>
                  </a:lnTo>
                  <a:lnTo>
                    <a:pt x="10" y="615"/>
                  </a:lnTo>
                  <a:lnTo>
                    <a:pt x="11" y="619"/>
                  </a:lnTo>
                  <a:lnTo>
                    <a:pt x="21" y="619"/>
                  </a:lnTo>
                  <a:lnTo>
                    <a:pt x="32" y="618"/>
                  </a:lnTo>
                  <a:lnTo>
                    <a:pt x="44" y="618"/>
                  </a:lnTo>
                  <a:lnTo>
                    <a:pt x="57" y="618"/>
                  </a:lnTo>
                  <a:lnTo>
                    <a:pt x="69" y="618"/>
                  </a:lnTo>
                  <a:lnTo>
                    <a:pt x="82" y="618"/>
                  </a:lnTo>
                  <a:lnTo>
                    <a:pt x="94" y="619"/>
                  </a:lnTo>
                  <a:lnTo>
                    <a:pt x="105" y="622"/>
                  </a:lnTo>
                  <a:lnTo>
                    <a:pt x="94" y="625"/>
                  </a:lnTo>
                  <a:lnTo>
                    <a:pt x="81" y="628"/>
                  </a:lnTo>
                  <a:lnTo>
                    <a:pt x="68" y="628"/>
                  </a:lnTo>
                  <a:lnTo>
                    <a:pt x="55" y="629"/>
                  </a:lnTo>
                  <a:lnTo>
                    <a:pt x="42" y="629"/>
                  </a:lnTo>
                  <a:lnTo>
                    <a:pt x="30" y="629"/>
                  </a:lnTo>
                  <a:lnTo>
                    <a:pt x="18" y="629"/>
                  </a:lnTo>
                  <a:lnTo>
                    <a:pt x="8" y="629"/>
                  </a:lnTo>
                  <a:lnTo>
                    <a:pt x="7" y="635"/>
                  </a:lnTo>
                  <a:lnTo>
                    <a:pt x="7" y="639"/>
                  </a:lnTo>
                  <a:lnTo>
                    <a:pt x="7" y="645"/>
                  </a:lnTo>
                  <a:lnTo>
                    <a:pt x="7" y="649"/>
                  </a:lnTo>
                  <a:lnTo>
                    <a:pt x="22" y="649"/>
                  </a:lnTo>
                  <a:lnTo>
                    <a:pt x="34" y="650"/>
                  </a:lnTo>
                  <a:lnTo>
                    <a:pt x="42" y="650"/>
                  </a:lnTo>
                  <a:lnTo>
                    <a:pt x="48" y="650"/>
                  </a:lnTo>
                  <a:lnTo>
                    <a:pt x="52" y="650"/>
                  </a:lnTo>
                  <a:lnTo>
                    <a:pt x="55" y="652"/>
                  </a:lnTo>
                  <a:lnTo>
                    <a:pt x="59" y="652"/>
                  </a:lnTo>
                  <a:lnTo>
                    <a:pt x="62" y="653"/>
                  </a:lnTo>
                  <a:lnTo>
                    <a:pt x="57" y="656"/>
                  </a:lnTo>
                  <a:lnTo>
                    <a:pt x="51" y="658"/>
                  </a:lnTo>
                  <a:lnTo>
                    <a:pt x="42" y="658"/>
                  </a:lnTo>
                  <a:lnTo>
                    <a:pt x="34" y="659"/>
                  </a:lnTo>
                  <a:lnTo>
                    <a:pt x="25" y="659"/>
                  </a:lnTo>
                  <a:lnTo>
                    <a:pt x="18" y="659"/>
                  </a:lnTo>
                  <a:lnTo>
                    <a:pt x="11" y="659"/>
                  </a:lnTo>
                  <a:lnTo>
                    <a:pt x="7" y="659"/>
                  </a:lnTo>
                  <a:lnTo>
                    <a:pt x="5" y="666"/>
                  </a:lnTo>
                  <a:lnTo>
                    <a:pt x="4" y="669"/>
                  </a:lnTo>
                  <a:lnTo>
                    <a:pt x="4" y="673"/>
                  </a:lnTo>
                  <a:lnTo>
                    <a:pt x="5" y="676"/>
                  </a:lnTo>
                  <a:lnTo>
                    <a:pt x="15" y="678"/>
                  </a:lnTo>
                  <a:lnTo>
                    <a:pt x="28" y="679"/>
                  </a:lnTo>
                  <a:lnTo>
                    <a:pt x="41" y="680"/>
                  </a:lnTo>
                  <a:lnTo>
                    <a:pt x="52" y="680"/>
                  </a:lnTo>
                  <a:lnTo>
                    <a:pt x="64" y="682"/>
                  </a:lnTo>
                  <a:lnTo>
                    <a:pt x="74" y="682"/>
                  </a:lnTo>
                  <a:lnTo>
                    <a:pt x="79" y="682"/>
                  </a:lnTo>
                  <a:lnTo>
                    <a:pt x="82" y="682"/>
                  </a:lnTo>
                  <a:lnTo>
                    <a:pt x="74" y="685"/>
                  </a:lnTo>
                  <a:lnTo>
                    <a:pt x="64" y="688"/>
                  </a:lnTo>
                  <a:lnTo>
                    <a:pt x="51" y="690"/>
                  </a:lnTo>
                  <a:lnTo>
                    <a:pt x="38" y="692"/>
                  </a:lnTo>
                  <a:lnTo>
                    <a:pt x="27" y="693"/>
                  </a:lnTo>
                  <a:lnTo>
                    <a:pt x="17" y="695"/>
                  </a:lnTo>
                  <a:lnTo>
                    <a:pt x="10" y="695"/>
                  </a:lnTo>
                  <a:lnTo>
                    <a:pt x="7" y="695"/>
                  </a:lnTo>
                  <a:lnTo>
                    <a:pt x="2" y="715"/>
                  </a:lnTo>
                  <a:lnTo>
                    <a:pt x="14" y="717"/>
                  </a:lnTo>
                  <a:lnTo>
                    <a:pt x="25" y="719"/>
                  </a:lnTo>
                  <a:lnTo>
                    <a:pt x="37" y="720"/>
                  </a:lnTo>
                  <a:lnTo>
                    <a:pt x="48" y="722"/>
                  </a:lnTo>
                  <a:lnTo>
                    <a:pt x="58" y="722"/>
                  </a:lnTo>
                  <a:lnTo>
                    <a:pt x="68" y="723"/>
                  </a:lnTo>
                  <a:lnTo>
                    <a:pt x="75" y="723"/>
                  </a:lnTo>
                  <a:lnTo>
                    <a:pt x="79" y="725"/>
                  </a:lnTo>
                  <a:lnTo>
                    <a:pt x="2" y="735"/>
                  </a:lnTo>
                  <a:lnTo>
                    <a:pt x="0" y="757"/>
                  </a:lnTo>
                  <a:lnTo>
                    <a:pt x="10" y="760"/>
                  </a:lnTo>
                  <a:lnTo>
                    <a:pt x="24" y="762"/>
                  </a:lnTo>
                  <a:lnTo>
                    <a:pt x="40" y="763"/>
                  </a:lnTo>
                  <a:lnTo>
                    <a:pt x="55" y="764"/>
                  </a:lnTo>
                  <a:lnTo>
                    <a:pt x="71" y="764"/>
                  </a:lnTo>
                  <a:lnTo>
                    <a:pt x="85" y="766"/>
                  </a:lnTo>
                  <a:lnTo>
                    <a:pt x="97" y="766"/>
                  </a:lnTo>
                  <a:lnTo>
                    <a:pt x="105" y="767"/>
                  </a:lnTo>
                  <a:lnTo>
                    <a:pt x="2" y="774"/>
                  </a:lnTo>
                  <a:lnTo>
                    <a:pt x="10" y="796"/>
                  </a:lnTo>
                  <a:lnTo>
                    <a:pt x="11" y="797"/>
                  </a:lnTo>
                  <a:lnTo>
                    <a:pt x="12" y="797"/>
                  </a:lnTo>
                  <a:lnTo>
                    <a:pt x="15" y="799"/>
                  </a:lnTo>
                  <a:lnTo>
                    <a:pt x="20" y="799"/>
                  </a:lnTo>
                  <a:lnTo>
                    <a:pt x="25" y="800"/>
                  </a:lnTo>
                  <a:lnTo>
                    <a:pt x="35" y="800"/>
                  </a:lnTo>
                  <a:lnTo>
                    <a:pt x="47" y="802"/>
                  </a:lnTo>
                  <a:lnTo>
                    <a:pt x="64" y="803"/>
                  </a:lnTo>
                  <a:lnTo>
                    <a:pt x="57" y="806"/>
                  </a:lnTo>
                  <a:lnTo>
                    <a:pt x="50" y="807"/>
                  </a:lnTo>
                  <a:lnTo>
                    <a:pt x="42" y="809"/>
                  </a:lnTo>
                  <a:lnTo>
                    <a:pt x="34" y="809"/>
                  </a:lnTo>
                  <a:lnTo>
                    <a:pt x="27" y="809"/>
                  </a:lnTo>
                  <a:lnTo>
                    <a:pt x="20" y="809"/>
                  </a:lnTo>
                  <a:lnTo>
                    <a:pt x="12" y="809"/>
                  </a:lnTo>
                  <a:lnTo>
                    <a:pt x="7" y="809"/>
                  </a:lnTo>
                  <a:lnTo>
                    <a:pt x="7" y="812"/>
                  </a:lnTo>
                  <a:lnTo>
                    <a:pt x="7" y="816"/>
                  </a:lnTo>
                  <a:lnTo>
                    <a:pt x="5" y="819"/>
                  </a:lnTo>
                  <a:lnTo>
                    <a:pt x="5" y="823"/>
                  </a:lnTo>
                  <a:lnTo>
                    <a:pt x="21" y="823"/>
                  </a:lnTo>
                  <a:lnTo>
                    <a:pt x="38" y="821"/>
                  </a:lnTo>
                  <a:lnTo>
                    <a:pt x="54" y="821"/>
                  </a:lnTo>
                  <a:lnTo>
                    <a:pt x="69" y="821"/>
                  </a:lnTo>
                  <a:lnTo>
                    <a:pt x="85" y="821"/>
                  </a:lnTo>
                  <a:lnTo>
                    <a:pt x="102" y="821"/>
                  </a:lnTo>
                  <a:lnTo>
                    <a:pt x="118" y="821"/>
                  </a:lnTo>
                  <a:lnTo>
                    <a:pt x="135" y="821"/>
                  </a:lnTo>
                  <a:lnTo>
                    <a:pt x="118" y="826"/>
                  </a:lnTo>
                  <a:lnTo>
                    <a:pt x="102" y="829"/>
                  </a:lnTo>
                  <a:lnTo>
                    <a:pt x="85" y="830"/>
                  </a:lnTo>
                  <a:lnTo>
                    <a:pt x="69" y="831"/>
                  </a:lnTo>
                  <a:lnTo>
                    <a:pt x="52" y="831"/>
                  </a:lnTo>
                  <a:lnTo>
                    <a:pt x="37" y="831"/>
                  </a:lnTo>
                  <a:lnTo>
                    <a:pt x="21" y="831"/>
                  </a:lnTo>
                  <a:lnTo>
                    <a:pt x="5" y="833"/>
                  </a:lnTo>
                  <a:lnTo>
                    <a:pt x="4" y="839"/>
                  </a:lnTo>
                  <a:lnTo>
                    <a:pt x="4" y="843"/>
                  </a:lnTo>
                  <a:lnTo>
                    <a:pt x="2" y="849"/>
                  </a:lnTo>
                  <a:lnTo>
                    <a:pt x="2" y="854"/>
                  </a:lnTo>
                  <a:lnTo>
                    <a:pt x="10" y="856"/>
                  </a:lnTo>
                  <a:lnTo>
                    <a:pt x="22" y="857"/>
                  </a:lnTo>
                  <a:lnTo>
                    <a:pt x="38" y="859"/>
                  </a:lnTo>
                  <a:lnTo>
                    <a:pt x="58" y="859"/>
                  </a:lnTo>
                  <a:lnTo>
                    <a:pt x="77" y="859"/>
                  </a:lnTo>
                  <a:lnTo>
                    <a:pt x="95" y="859"/>
                  </a:lnTo>
                  <a:lnTo>
                    <a:pt x="111" y="859"/>
                  </a:lnTo>
                  <a:lnTo>
                    <a:pt x="122" y="859"/>
                  </a:lnTo>
                  <a:lnTo>
                    <a:pt x="108" y="863"/>
                  </a:lnTo>
                  <a:lnTo>
                    <a:pt x="92" y="864"/>
                  </a:lnTo>
                  <a:lnTo>
                    <a:pt x="77" y="866"/>
                  </a:lnTo>
                  <a:lnTo>
                    <a:pt x="61" y="866"/>
                  </a:lnTo>
                  <a:lnTo>
                    <a:pt x="45" y="867"/>
                  </a:lnTo>
                  <a:lnTo>
                    <a:pt x="30" y="866"/>
                  </a:lnTo>
                  <a:lnTo>
                    <a:pt x="15" y="866"/>
                  </a:lnTo>
                  <a:lnTo>
                    <a:pt x="2" y="866"/>
                  </a:lnTo>
                  <a:lnTo>
                    <a:pt x="2" y="871"/>
                  </a:lnTo>
                  <a:lnTo>
                    <a:pt x="2" y="876"/>
                  </a:lnTo>
                  <a:lnTo>
                    <a:pt x="2" y="880"/>
                  </a:lnTo>
                  <a:lnTo>
                    <a:pt x="4" y="886"/>
                  </a:lnTo>
                  <a:lnTo>
                    <a:pt x="8" y="887"/>
                  </a:lnTo>
                  <a:lnTo>
                    <a:pt x="11" y="887"/>
                  </a:lnTo>
                  <a:lnTo>
                    <a:pt x="15" y="888"/>
                  </a:lnTo>
                  <a:lnTo>
                    <a:pt x="21" y="888"/>
                  </a:lnTo>
                  <a:lnTo>
                    <a:pt x="30" y="888"/>
                  </a:lnTo>
                  <a:lnTo>
                    <a:pt x="41" y="890"/>
                  </a:lnTo>
                  <a:lnTo>
                    <a:pt x="55" y="890"/>
                  </a:lnTo>
                  <a:lnTo>
                    <a:pt x="75" y="891"/>
                  </a:lnTo>
                  <a:lnTo>
                    <a:pt x="74" y="891"/>
                  </a:lnTo>
                  <a:lnTo>
                    <a:pt x="74" y="893"/>
                  </a:lnTo>
                  <a:lnTo>
                    <a:pt x="74" y="894"/>
                  </a:lnTo>
                  <a:lnTo>
                    <a:pt x="65" y="894"/>
                  </a:lnTo>
                  <a:lnTo>
                    <a:pt x="55" y="894"/>
                  </a:lnTo>
                  <a:lnTo>
                    <a:pt x="47" y="894"/>
                  </a:lnTo>
                  <a:lnTo>
                    <a:pt x="38" y="896"/>
                  </a:lnTo>
                  <a:lnTo>
                    <a:pt x="30" y="896"/>
                  </a:lnTo>
                  <a:lnTo>
                    <a:pt x="21" y="896"/>
                  </a:lnTo>
                  <a:lnTo>
                    <a:pt x="12" y="897"/>
                  </a:lnTo>
                  <a:lnTo>
                    <a:pt x="4" y="897"/>
                  </a:lnTo>
                  <a:lnTo>
                    <a:pt x="4" y="901"/>
                  </a:lnTo>
                  <a:lnTo>
                    <a:pt x="4" y="907"/>
                  </a:lnTo>
                  <a:lnTo>
                    <a:pt x="4" y="911"/>
                  </a:lnTo>
                  <a:lnTo>
                    <a:pt x="4" y="917"/>
                  </a:lnTo>
                  <a:lnTo>
                    <a:pt x="12" y="918"/>
                  </a:lnTo>
                  <a:lnTo>
                    <a:pt x="20" y="920"/>
                  </a:lnTo>
                  <a:lnTo>
                    <a:pt x="28" y="920"/>
                  </a:lnTo>
                  <a:lnTo>
                    <a:pt x="37" y="921"/>
                  </a:lnTo>
                  <a:lnTo>
                    <a:pt x="50" y="921"/>
                  </a:lnTo>
                  <a:lnTo>
                    <a:pt x="65" y="921"/>
                  </a:lnTo>
                  <a:lnTo>
                    <a:pt x="87" y="923"/>
                  </a:lnTo>
                  <a:lnTo>
                    <a:pt x="115" y="923"/>
                  </a:lnTo>
                  <a:lnTo>
                    <a:pt x="101" y="926"/>
                  </a:lnTo>
                  <a:lnTo>
                    <a:pt x="87" y="927"/>
                  </a:lnTo>
                  <a:lnTo>
                    <a:pt x="72" y="928"/>
                  </a:lnTo>
                  <a:lnTo>
                    <a:pt x="58" y="928"/>
                  </a:lnTo>
                  <a:lnTo>
                    <a:pt x="44" y="928"/>
                  </a:lnTo>
                  <a:lnTo>
                    <a:pt x="30" y="928"/>
                  </a:lnTo>
                  <a:lnTo>
                    <a:pt x="15" y="927"/>
                  </a:lnTo>
                  <a:lnTo>
                    <a:pt x="2" y="927"/>
                  </a:lnTo>
                  <a:lnTo>
                    <a:pt x="2" y="931"/>
                  </a:lnTo>
                  <a:lnTo>
                    <a:pt x="2" y="936"/>
                  </a:lnTo>
                  <a:lnTo>
                    <a:pt x="2" y="941"/>
                  </a:lnTo>
                  <a:lnTo>
                    <a:pt x="2" y="945"/>
                  </a:lnTo>
                  <a:lnTo>
                    <a:pt x="30" y="947"/>
                  </a:lnTo>
                  <a:lnTo>
                    <a:pt x="50" y="948"/>
                  </a:lnTo>
                  <a:lnTo>
                    <a:pt x="64" y="950"/>
                  </a:lnTo>
                  <a:lnTo>
                    <a:pt x="75" y="951"/>
                  </a:lnTo>
                  <a:lnTo>
                    <a:pt x="81" y="951"/>
                  </a:lnTo>
                  <a:lnTo>
                    <a:pt x="85" y="953"/>
                  </a:lnTo>
                  <a:lnTo>
                    <a:pt x="88" y="953"/>
                  </a:lnTo>
                  <a:lnTo>
                    <a:pt x="91" y="954"/>
                  </a:lnTo>
                  <a:lnTo>
                    <a:pt x="79" y="954"/>
                  </a:lnTo>
                  <a:lnTo>
                    <a:pt x="68" y="954"/>
                  </a:lnTo>
                  <a:lnTo>
                    <a:pt x="57" y="954"/>
                  </a:lnTo>
                  <a:lnTo>
                    <a:pt x="45" y="954"/>
                  </a:lnTo>
                  <a:lnTo>
                    <a:pt x="34" y="955"/>
                  </a:lnTo>
                  <a:lnTo>
                    <a:pt x="22" y="955"/>
                  </a:lnTo>
                  <a:lnTo>
                    <a:pt x="12" y="955"/>
                  </a:lnTo>
                  <a:lnTo>
                    <a:pt x="1" y="955"/>
                  </a:lnTo>
                  <a:lnTo>
                    <a:pt x="1" y="960"/>
                  </a:lnTo>
                  <a:lnTo>
                    <a:pt x="1" y="964"/>
                  </a:lnTo>
                  <a:lnTo>
                    <a:pt x="1" y="970"/>
                  </a:lnTo>
                  <a:lnTo>
                    <a:pt x="1" y="974"/>
                  </a:lnTo>
                  <a:lnTo>
                    <a:pt x="10" y="974"/>
                  </a:lnTo>
                  <a:lnTo>
                    <a:pt x="18" y="975"/>
                  </a:lnTo>
                  <a:lnTo>
                    <a:pt x="28" y="975"/>
                  </a:lnTo>
                  <a:lnTo>
                    <a:pt x="37" y="975"/>
                  </a:lnTo>
                  <a:lnTo>
                    <a:pt x="47" y="977"/>
                  </a:lnTo>
                  <a:lnTo>
                    <a:pt x="55" y="977"/>
                  </a:lnTo>
                  <a:lnTo>
                    <a:pt x="65" y="978"/>
                  </a:lnTo>
                  <a:lnTo>
                    <a:pt x="74" y="978"/>
                  </a:lnTo>
                  <a:lnTo>
                    <a:pt x="74" y="980"/>
                  </a:lnTo>
                  <a:lnTo>
                    <a:pt x="74" y="981"/>
                  </a:lnTo>
                  <a:lnTo>
                    <a:pt x="74" y="983"/>
                  </a:lnTo>
                  <a:lnTo>
                    <a:pt x="74" y="984"/>
                  </a:lnTo>
                  <a:lnTo>
                    <a:pt x="65" y="984"/>
                  </a:lnTo>
                  <a:lnTo>
                    <a:pt x="58" y="985"/>
                  </a:lnTo>
                  <a:lnTo>
                    <a:pt x="51" y="985"/>
                  </a:lnTo>
                  <a:lnTo>
                    <a:pt x="44" y="985"/>
                  </a:lnTo>
                  <a:lnTo>
                    <a:pt x="37" y="984"/>
                  </a:lnTo>
                  <a:lnTo>
                    <a:pt x="28" y="984"/>
                  </a:lnTo>
                  <a:lnTo>
                    <a:pt x="17" y="984"/>
                  </a:lnTo>
                  <a:lnTo>
                    <a:pt x="1" y="983"/>
                  </a:lnTo>
                  <a:lnTo>
                    <a:pt x="2" y="988"/>
                  </a:lnTo>
                  <a:lnTo>
                    <a:pt x="2" y="993"/>
                  </a:lnTo>
                  <a:lnTo>
                    <a:pt x="2" y="997"/>
                  </a:lnTo>
                  <a:lnTo>
                    <a:pt x="4" y="1001"/>
                  </a:lnTo>
                  <a:lnTo>
                    <a:pt x="21" y="1004"/>
                  </a:lnTo>
                  <a:lnTo>
                    <a:pt x="38" y="1005"/>
                  </a:lnTo>
                  <a:lnTo>
                    <a:pt x="55" y="1007"/>
                  </a:lnTo>
                  <a:lnTo>
                    <a:pt x="74" y="1008"/>
                  </a:lnTo>
                  <a:lnTo>
                    <a:pt x="91" y="1010"/>
                  </a:lnTo>
                  <a:lnTo>
                    <a:pt x="109" y="1010"/>
                  </a:lnTo>
                  <a:lnTo>
                    <a:pt x="128" y="1010"/>
                  </a:lnTo>
                  <a:lnTo>
                    <a:pt x="146" y="1010"/>
                  </a:lnTo>
                  <a:lnTo>
                    <a:pt x="134" y="1014"/>
                  </a:lnTo>
                  <a:lnTo>
                    <a:pt x="115" y="1017"/>
                  </a:lnTo>
                  <a:lnTo>
                    <a:pt x="95" y="1017"/>
                  </a:lnTo>
                  <a:lnTo>
                    <a:pt x="72" y="1017"/>
                  </a:lnTo>
                  <a:lnTo>
                    <a:pt x="50" y="1017"/>
                  </a:lnTo>
                  <a:lnTo>
                    <a:pt x="30" y="1015"/>
                  </a:lnTo>
                  <a:lnTo>
                    <a:pt x="12" y="1014"/>
                  </a:lnTo>
                  <a:lnTo>
                    <a:pt x="1" y="1014"/>
                  </a:lnTo>
                  <a:lnTo>
                    <a:pt x="1" y="1017"/>
                  </a:lnTo>
                  <a:lnTo>
                    <a:pt x="2" y="1020"/>
                  </a:lnTo>
                  <a:lnTo>
                    <a:pt x="2" y="1024"/>
                  </a:lnTo>
                  <a:lnTo>
                    <a:pt x="2" y="1027"/>
                  </a:lnTo>
                  <a:lnTo>
                    <a:pt x="8" y="1027"/>
                  </a:lnTo>
                  <a:lnTo>
                    <a:pt x="17" y="1028"/>
                  </a:lnTo>
                  <a:lnTo>
                    <a:pt x="27" y="1030"/>
                  </a:lnTo>
                  <a:lnTo>
                    <a:pt x="40" y="1031"/>
                  </a:lnTo>
                  <a:lnTo>
                    <a:pt x="51" y="1032"/>
                  </a:lnTo>
                  <a:lnTo>
                    <a:pt x="61" y="1034"/>
                  </a:lnTo>
                  <a:lnTo>
                    <a:pt x="69" y="1037"/>
                  </a:lnTo>
                  <a:lnTo>
                    <a:pt x="75" y="1040"/>
                  </a:lnTo>
                  <a:lnTo>
                    <a:pt x="65" y="1040"/>
                  </a:lnTo>
                  <a:lnTo>
                    <a:pt x="57" y="1038"/>
                  </a:lnTo>
                  <a:lnTo>
                    <a:pt x="47" y="1038"/>
                  </a:lnTo>
                  <a:lnTo>
                    <a:pt x="37" y="1038"/>
                  </a:lnTo>
                  <a:lnTo>
                    <a:pt x="28" y="1037"/>
                  </a:lnTo>
                  <a:lnTo>
                    <a:pt x="18" y="1037"/>
                  </a:lnTo>
                  <a:lnTo>
                    <a:pt x="10" y="1037"/>
                  </a:lnTo>
                  <a:lnTo>
                    <a:pt x="1" y="1037"/>
                  </a:lnTo>
                  <a:lnTo>
                    <a:pt x="1" y="1041"/>
                  </a:lnTo>
                  <a:lnTo>
                    <a:pt x="1" y="1044"/>
                  </a:lnTo>
                  <a:lnTo>
                    <a:pt x="1" y="1048"/>
                  </a:lnTo>
                  <a:lnTo>
                    <a:pt x="1" y="1051"/>
                  </a:lnTo>
                  <a:lnTo>
                    <a:pt x="14" y="1052"/>
                  </a:lnTo>
                  <a:lnTo>
                    <a:pt x="27" y="1055"/>
                  </a:lnTo>
                  <a:lnTo>
                    <a:pt x="40" y="1057"/>
                  </a:lnTo>
                  <a:lnTo>
                    <a:pt x="52" y="1060"/>
                  </a:lnTo>
                  <a:lnTo>
                    <a:pt x="67" y="1061"/>
                  </a:lnTo>
                  <a:lnTo>
                    <a:pt x="79" y="1062"/>
                  </a:lnTo>
                  <a:lnTo>
                    <a:pt x="94" y="1062"/>
                  </a:lnTo>
                  <a:lnTo>
                    <a:pt x="108" y="1064"/>
                  </a:lnTo>
                  <a:lnTo>
                    <a:pt x="107" y="1064"/>
                  </a:lnTo>
                  <a:lnTo>
                    <a:pt x="105" y="1064"/>
                  </a:lnTo>
                  <a:lnTo>
                    <a:pt x="105" y="1065"/>
                  </a:lnTo>
                  <a:lnTo>
                    <a:pt x="91" y="1065"/>
                  </a:lnTo>
                  <a:lnTo>
                    <a:pt x="78" y="1064"/>
                  </a:lnTo>
                  <a:lnTo>
                    <a:pt x="64" y="1064"/>
                  </a:lnTo>
                  <a:lnTo>
                    <a:pt x="51" y="1062"/>
                  </a:lnTo>
                  <a:lnTo>
                    <a:pt x="38" y="1062"/>
                  </a:lnTo>
                  <a:lnTo>
                    <a:pt x="25" y="1061"/>
                  </a:lnTo>
                  <a:lnTo>
                    <a:pt x="14" y="1062"/>
                  </a:lnTo>
                  <a:lnTo>
                    <a:pt x="2" y="1062"/>
                  </a:lnTo>
                  <a:lnTo>
                    <a:pt x="2" y="1067"/>
                  </a:lnTo>
                  <a:lnTo>
                    <a:pt x="4" y="1071"/>
                  </a:lnTo>
                  <a:lnTo>
                    <a:pt x="4" y="1075"/>
                  </a:lnTo>
                  <a:lnTo>
                    <a:pt x="5" y="1079"/>
                  </a:lnTo>
                  <a:lnTo>
                    <a:pt x="7" y="1081"/>
                  </a:lnTo>
                  <a:lnTo>
                    <a:pt x="10" y="1081"/>
                  </a:lnTo>
                  <a:lnTo>
                    <a:pt x="12" y="1082"/>
                  </a:lnTo>
                  <a:lnTo>
                    <a:pt x="20" y="1084"/>
                  </a:lnTo>
                  <a:lnTo>
                    <a:pt x="30" y="1085"/>
                  </a:lnTo>
                  <a:lnTo>
                    <a:pt x="44" y="1088"/>
                  </a:lnTo>
                  <a:lnTo>
                    <a:pt x="64" y="1091"/>
                  </a:lnTo>
                  <a:lnTo>
                    <a:pt x="89" y="1095"/>
                  </a:lnTo>
                  <a:lnTo>
                    <a:pt x="79" y="1095"/>
                  </a:lnTo>
                  <a:lnTo>
                    <a:pt x="71" y="1095"/>
                  </a:lnTo>
                  <a:lnTo>
                    <a:pt x="61" y="1095"/>
                  </a:lnTo>
                  <a:lnTo>
                    <a:pt x="51" y="1094"/>
                  </a:lnTo>
                  <a:lnTo>
                    <a:pt x="41" y="1094"/>
                  </a:lnTo>
                  <a:lnTo>
                    <a:pt x="32" y="1092"/>
                  </a:lnTo>
                  <a:lnTo>
                    <a:pt x="24" y="1091"/>
                  </a:lnTo>
                  <a:lnTo>
                    <a:pt x="15" y="1089"/>
                  </a:lnTo>
                  <a:lnTo>
                    <a:pt x="15" y="1091"/>
                  </a:lnTo>
                  <a:lnTo>
                    <a:pt x="17" y="1094"/>
                  </a:lnTo>
                  <a:lnTo>
                    <a:pt x="17" y="1095"/>
                  </a:lnTo>
                  <a:lnTo>
                    <a:pt x="17" y="1098"/>
                  </a:lnTo>
                  <a:lnTo>
                    <a:pt x="32" y="1104"/>
                  </a:lnTo>
                  <a:lnTo>
                    <a:pt x="48" y="1109"/>
                  </a:lnTo>
                  <a:lnTo>
                    <a:pt x="64" y="1114"/>
                  </a:lnTo>
                  <a:lnTo>
                    <a:pt x="81" y="1118"/>
                  </a:lnTo>
                  <a:lnTo>
                    <a:pt x="98" y="1122"/>
                  </a:lnTo>
                  <a:lnTo>
                    <a:pt x="117" y="1125"/>
                  </a:lnTo>
                  <a:lnTo>
                    <a:pt x="134" y="1127"/>
                  </a:lnTo>
                  <a:lnTo>
                    <a:pt x="152" y="1129"/>
                  </a:lnTo>
                  <a:lnTo>
                    <a:pt x="171" y="1131"/>
                  </a:lnTo>
                  <a:lnTo>
                    <a:pt x="188" y="1132"/>
                  </a:lnTo>
                  <a:lnTo>
                    <a:pt x="206" y="1134"/>
                  </a:lnTo>
                  <a:lnTo>
                    <a:pt x="225" y="1135"/>
                  </a:lnTo>
                  <a:lnTo>
                    <a:pt x="242" y="1136"/>
                  </a:lnTo>
                  <a:lnTo>
                    <a:pt x="261" y="1138"/>
                  </a:lnTo>
                  <a:lnTo>
                    <a:pt x="278" y="1138"/>
                  </a:lnTo>
                  <a:lnTo>
                    <a:pt x="295" y="1139"/>
                  </a:lnTo>
                  <a:lnTo>
                    <a:pt x="318" y="1139"/>
                  </a:lnTo>
                  <a:lnTo>
                    <a:pt x="338" y="1139"/>
                  </a:lnTo>
                  <a:lnTo>
                    <a:pt x="353" y="1141"/>
                  </a:lnTo>
                  <a:lnTo>
                    <a:pt x="369" y="1141"/>
                  </a:lnTo>
                  <a:lnTo>
                    <a:pt x="385" y="1142"/>
                  </a:lnTo>
                  <a:lnTo>
                    <a:pt x="402" y="1142"/>
                  </a:lnTo>
                  <a:lnTo>
                    <a:pt x="422" y="1144"/>
                  </a:lnTo>
                  <a:lnTo>
                    <a:pt x="447" y="1144"/>
                  </a:lnTo>
                  <a:lnTo>
                    <a:pt x="455" y="1144"/>
                  </a:lnTo>
                  <a:lnTo>
                    <a:pt x="463" y="1142"/>
                  </a:lnTo>
                  <a:lnTo>
                    <a:pt x="473" y="1142"/>
                  </a:lnTo>
                  <a:lnTo>
                    <a:pt x="485" y="1142"/>
                  </a:lnTo>
                  <a:lnTo>
                    <a:pt x="496" y="1141"/>
                  </a:lnTo>
                  <a:lnTo>
                    <a:pt x="509" y="1141"/>
                  </a:lnTo>
                  <a:lnTo>
                    <a:pt x="523" y="1141"/>
                  </a:lnTo>
                  <a:lnTo>
                    <a:pt x="539" y="1139"/>
                  </a:lnTo>
                  <a:lnTo>
                    <a:pt x="554" y="1139"/>
                  </a:lnTo>
                  <a:lnTo>
                    <a:pt x="572" y="1139"/>
                  </a:lnTo>
                  <a:lnTo>
                    <a:pt x="589" y="1138"/>
                  </a:lnTo>
                  <a:lnTo>
                    <a:pt x="606" y="1138"/>
                  </a:lnTo>
                  <a:lnTo>
                    <a:pt x="624" y="1136"/>
                  </a:lnTo>
                  <a:lnTo>
                    <a:pt x="643" y="1136"/>
                  </a:lnTo>
                  <a:lnTo>
                    <a:pt x="661" y="1136"/>
                  </a:lnTo>
                  <a:lnTo>
                    <a:pt x="680" y="1135"/>
                  </a:lnTo>
                  <a:lnTo>
                    <a:pt x="701" y="1134"/>
                  </a:lnTo>
                  <a:lnTo>
                    <a:pt x="724" y="1132"/>
                  </a:lnTo>
                  <a:lnTo>
                    <a:pt x="746" y="1131"/>
                  </a:lnTo>
                  <a:lnTo>
                    <a:pt x="767" y="1129"/>
                  </a:lnTo>
                  <a:lnTo>
                    <a:pt x="788" y="1128"/>
                  </a:lnTo>
                  <a:lnTo>
                    <a:pt x="811" y="1125"/>
                  </a:lnTo>
                  <a:lnTo>
                    <a:pt x="833" y="1124"/>
                  </a:lnTo>
                  <a:lnTo>
                    <a:pt x="854" y="1122"/>
                  </a:lnTo>
                  <a:lnTo>
                    <a:pt x="875" y="1119"/>
                  </a:lnTo>
                  <a:lnTo>
                    <a:pt x="898" y="1118"/>
                  </a:lnTo>
                  <a:lnTo>
                    <a:pt x="920" y="1115"/>
                  </a:lnTo>
                  <a:lnTo>
                    <a:pt x="941" y="1114"/>
                  </a:lnTo>
                  <a:lnTo>
                    <a:pt x="964" y="1111"/>
                  </a:lnTo>
                  <a:lnTo>
                    <a:pt x="985" y="1108"/>
                  </a:lnTo>
                  <a:lnTo>
                    <a:pt x="1007" y="1105"/>
                  </a:lnTo>
                  <a:lnTo>
                    <a:pt x="1029" y="1102"/>
                  </a:lnTo>
                  <a:lnTo>
                    <a:pt x="1032" y="1099"/>
                  </a:lnTo>
                  <a:lnTo>
                    <a:pt x="1035" y="1095"/>
                  </a:lnTo>
                  <a:lnTo>
                    <a:pt x="1036" y="1092"/>
                  </a:lnTo>
                  <a:lnTo>
                    <a:pt x="1036" y="1088"/>
                  </a:lnTo>
                  <a:lnTo>
                    <a:pt x="1022" y="1088"/>
                  </a:lnTo>
                  <a:lnTo>
                    <a:pt x="1004" y="1089"/>
                  </a:lnTo>
                  <a:lnTo>
                    <a:pt x="982" y="1089"/>
                  </a:lnTo>
                  <a:lnTo>
                    <a:pt x="961" y="1091"/>
                  </a:lnTo>
                  <a:lnTo>
                    <a:pt x="940" y="1091"/>
                  </a:lnTo>
                  <a:lnTo>
                    <a:pt x="921" y="1089"/>
                  </a:lnTo>
                  <a:lnTo>
                    <a:pt x="907" y="1088"/>
                  </a:lnTo>
                  <a:lnTo>
                    <a:pt x="898" y="1085"/>
                  </a:lnTo>
                  <a:lnTo>
                    <a:pt x="915" y="1084"/>
                  </a:lnTo>
                  <a:lnTo>
                    <a:pt x="932" y="1084"/>
                  </a:lnTo>
                  <a:lnTo>
                    <a:pt x="949" y="1082"/>
                  </a:lnTo>
                  <a:lnTo>
                    <a:pt x="968" y="1081"/>
                  </a:lnTo>
                  <a:lnTo>
                    <a:pt x="985" y="1079"/>
                  </a:lnTo>
                  <a:lnTo>
                    <a:pt x="1004" y="1078"/>
                  </a:lnTo>
                  <a:lnTo>
                    <a:pt x="1022" y="1077"/>
                  </a:lnTo>
                  <a:lnTo>
                    <a:pt x="1039" y="1075"/>
                  </a:lnTo>
                  <a:lnTo>
                    <a:pt x="1039" y="1070"/>
                  </a:lnTo>
                  <a:lnTo>
                    <a:pt x="1039" y="1064"/>
                  </a:lnTo>
                  <a:lnTo>
                    <a:pt x="1039" y="1060"/>
                  </a:lnTo>
                  <a:lnTo>
                    <a:pt x="1041" y="1054"/>
                  </a:lnTo>
                  <a:lnTo>
                    <a:pt x="1027" y="1054"/>
                  </a:lnTo>
                  <a:lnTo>
                    <a:pt x="1012" y="1055"/>
                  </a:lnTo>
                  <a:lnTo>
                    <a:pt x="997" y="1057"/>
                  </a:lnTo>
                  <a:lnTo>
                    <a:pt x="981" y="1057"/>
                  </a:lnTo>
                  <a:lnTo>
                    <a:pt x="967" y="1058"/>
                  </a:lnTo>
                  <a:lnTo>
                    <a:pt x="951" y="1058"/>
                  </a:lnTo>
                  <a:lnTo>
                    <a:pt x="938" y="1057"/>
                  </a:lnTo>
                  <a:lnTo>
                    <a:pt x="927" y="1055"/>
                  </a:lnTo>
                  <a:lnTo>
                    <a:pt x="962" y="1051"/>
                  </a:lnTo>
                  <a:lnTo>
                    <a:pt x="989" y="1048"/>
                  </a:lnTo>
                  <a:lnTo>
                    <a:pt x="1009" y="1047"/>
                  </a:lnTo>
                  <a:lnTo>
                    <a:pt x="1022" y="1045"/>
                  </a:lnTo>
                  <a:lnTo>
                    <a:pt x="1031" y="1044"/>
                  </a:lnTo>
                  <a:lnTo>
                    <a:pt x="1036" y="1042"/>
                  </a:lnTo>
                  <a:lnTo>
                    <a:pt x="1039" y="1042"/>
                  </a:lnTo>
                  <a:lnTo>
                    <a:pt x="1042" y="1041"/>
                  </a:lnTo>
                  <a:lnTo>
                    <a:pt x="1042" y="1034"/>
                  </a:lnTo>
                  <a:lnTo>
                    <a:pt x="1044" y="1027"/>
                  </a:lnTo>
                  <a:lnTo>
                    <a:pt x="1044" y="1021"/>
                  </a:lnTo>
                  <a:lnTo>
                    <a:pt x="1044" y="1014"/>
                  </a:lnTo>
                  <a:lnTo>
                    <a:pt x="1029" y="1014"/>
                  </a:lnTo>
                  <a:lnTo>
                    <a:pt x="1011" y="1015"/>
                  </a:lnTo>
                  <a:lnTo>
                    <a:pt x="989" y="1015"/>
                  </a:lnTo>
                  <a:lnTo>
                    <a:pt x="968" y="1017"/>
                  </a:lnTo>
                  <a:lnTo>
                    <a:pt x="947" y="1017"/>
                  </a:lnTo>
                  <a:lnTo>
                    <a:pt x="927" y="1017"/>
                  </a:lnTo>
                  <a:lnTo>
                    <a:pt x="912" y="1015"/>
                  </a:lnTo>
                  <a:lnTo>
                    <a:pt x="902" y="1014"/>
                  </a:lnTo>
                  <a:lnTo>
                    <a:pt x="915" y="1012"/>
                  </a:lnTo>
                  <a:lnTo>
                    <a:pt x="932" y="1011"/>
                  </a:lnTo>
                  <a:lnTo>
                    <a:pt x="952" y="1010"/>
                  </a:lnTo>
                  <a:lnTo>
                    <a:pt x="974" y="1007"/>
                  </a:lnTo>
                  <a:lnTo>
                    <a:pt x="995" y="1005"/>
                  </a:lnTo>
                  <a:lnTo>
                    <a:pt x="1015" y="1004"/>
                  </a:lnTo>
                  <a:lnTo>
                    <a:pt x="1032" y="1003"/>
                  </a:lnTo>
                  <a:lnTo>
                    <a:pt x="1044" y="1001"/>
                  </a:lnTo>
                  <a:lnTo>
                    <a:pt x="1045" y="997"/>
                  </a:lnTo>
                  <a:lnTo>
                    <a:pt x="1046" y="994"/>
                  </a:lnTo>
                  <a:lnTo>
                    <a:pt x="1046" y="987"/>
                  </a:lnTo>
                  <a:lnTo>
                    <a:pt x="1046" y="974"/>
                  </a:lnTo>
                  <a:lnTo>
                    <a:pt x="1035" y="974"/>
                  </a:lnTo>
                  <a:lnTo>
                    <a:pt x="1024" y="974"/>
                  </a:lnTo>
                  <a:lnTo>
                    <a:pt x="1011" y="974"/>
                  </a:lnTo>
                  <a:lnTo>
                    <a:pt x="998" y="974"/>
                  </a:lnTo>
                  <a:lnTo>
                    <a:pt x="985" y="974"/>
                  </a:lnTo>
                  <a:lnTo>
                    <a:pt x="974" y="974"/>
                  </a:lnTo>
                  <a:lnTo>
                    <a:pt x="964" y="973"/>
                  </a:lnTo>
                  <a:lnTo>
                    <a:pt x="955" y="971"/>
                  </a:lnTo>
                  <a:lnTo>
                    <a:pt x="981" y="970"/>
                  </a:lnTo>
                  <a:lnTo>
                    <a:pt x="999" y="968"/>
                  </a:lnTo>
                  <a:lnTo>
                    <a:pt x="1014" y="968"/>
                  </a:lnTo>
                  <a:lnTo>
                    <a:pt x="1025" y="967"/>
                  </a:lnTo>
                  <a:lnTo>
                    <a:pt x="1032" y="967"/>
                  </a:lnTo>
                  <a:lnTo>
                    <a:pt x="1036" y="965"/>
                  </a:lnTo>
                  <a:lnTo>
                    <a:pt x="1042" y="965"/>
                  </a:lnTo>
                  <a:lnTo>
                    <a:pt x="1046" y="964"/>
                  </a:lnTo>
                  <a:lnTo>
                    <a:pt x="1048" y="957"/>
                  </a:lnTo>
                  <a:lnTo>
                    <a:pt x="1048" y="951"/>
                  </a:lnTo>
                  <a:lnTo>
                    <a:pt x="1048" y="944"/>
                  </a:lnTo>
                  <a:lnTo>
                    <a:pt x="1049" y="938"/>
                  </a:lnTo>
                  <a:lnTo>
                    <a:pt x="1036" y="938"/>
                  </a:lnTo>
                  <a:lnTo>
                    <a:pt x="1024" y="938"/>
                  </a:lnTo>
                  <a:lnTo>
                    <a:pt x="1011" y="940"/>
                  </a:lnTo>
                  <a:lnTo>
                    <a:pt x="998" y="940"/>
                  </a:lnTo>
                  <a:lnTo>
                    <a:pt x="985" y="940"/>
                  </a:lnTo>
                  <a:lnTo>
                    <a:pt x="972" y="940"/>
                  </a:lnTo>
                  <a:lnTo>
                    <a:pt x="961" y="938"/>
                  </a:lnTo>
                  <a:lnTo>
                    <a:pt x="949" y="937"/>
                  </a:lnTo>
                  <a:lnTo>
                    <a:pt x="977" y="934"/>
                  </a:lnTo>
                  <a:lnTo>
                    <a:pt x="997" y="933"/>
                  </a:lnTo>
                  <a:lnTo>
                    <a:pt x="1011" y="931"/>
                  </a:lnTo>
                  <a:lnTo>
                    <a:pt x="1022" y="930"/>
                  </a:lnTo>
                  <a:lnTo>
                    <a:pt x="1029" y="930"/>
                  </a:lnTo>
                  <a:lnTo>
                    <a:pt x="1036" y="928"/>
                  </a:lnTo>
                  <a:lnTo>
                    <a:pt x="1042" y="927"/>
                  </a:lnTo>
                  <a:lnTo>
                    <a:pt x="1049" y="926"/>
                  </a:lnTo>
                  <a:lnTo>
                    <a:pt x="1049" y="920"/>
                  </a:lnTo>
                  <a:lnTo>
                    <a:pt x="1049" y="914"/>
                  </a:lnTo>
                  <a:lnTo>
                    <a:pt x="1049" y="907"/>
                  </a:lnTo>
                  <a:lnTo>
                    <a:pt x="1051" y="901"/>
                  </a:lnTo>
                  <a:lnTo>
                    <a:pt x="1034" y="901"/>
                  </a:lnTo>
                  <a:lnTo>
                    <a:pt x="1015" y="903"/>
                  </a:lnTo>
                  <a:lnTo>
                    <a:pt x="997" y="903"/>
                  </a:lnTo>
                  <a:lnTo>
                    <a:pt x="979" y="903"/>
                  </a:lnTo>
                  <a:lnTo>
                    <a:pt x="961" y="903"/>
                  </a:lnTo>
                  <a:lnTo>
                    <a:pt x="944" y="903"/>
                  </a:lnTo>
                  <a:lnTo>
                    <a:pt x="928" y="901"/>
                  </a:lnTo>
                  <a:lnTo>
                    <a:pt x="912" y="898"/>
                  </a:lnTo>
                  <a:lnTo>
                    <a:pt x="928" y="898"/>
                  </a:lnTo>
                  <a:lnTo>
                    <a:pt x="944" y="897"/>
                  </a:lnTo>
                  <a:lnTo>
                    <a:pt x="961" y="897"/>
                  </a:lnTo>
                  <a:lnTo>
                    <a:pt x="978" y="896"/>
                  </a:lnTo>
                  <a:lnTo>
                    <a:pt x="995" y="894"/>
                  </a:lnTo>
                  <a:lnTo>
                    <a:pt x="1014" y="893"/>
                  </a:lnTo>
                  <a:lnTo>
                    <a:pt x="1031" y="891"/>
                  </a:lnTo>
                  <a:lnTo>
                    <a:pt x="1049" y="890"/>
                  </a:lnTo>
                  <a:lnTo>
                    <a:pt x="1051" y="883"/>
                  </a:lnTo>
                  <a:lnTo>
                    <a:pt x="1052" y="877"/>
                  </a:lnTo>
                  <a:lnTo>
                    <a:pt x="1052" y="873"/>
                  </a:lnTo>
                  <a:lnTo>
                    <a:pt x="1051" y="867"/>
                  </a:lnTo>
                  <a:lnTo>
                    <a:pt x="1039" y="867"/>
                  </a:lnTo>
                  <a:lnTo>
                    <a:pt x="1028" y="867"/>
                  </a:lnTo>
                  <a:lnTo>
                    <a:pt x="1017" y="867"/>
                  </a:lnTo>
                  <a:lnTo>
                    <a:pt x="1007" y="867"/>
                  </a:lnTo>
                  <a:lnTo>
                    <a:pt x="997" y="867"/>
                  </a:lnTo>
                  <a:lnTo>
                    <a:pt x="987" y="867"/>
                  </a:lnTo>
                  <a:lnTo>
                    <a:pt x="977" y="867"/>
                  </a:lnTo>
                  <a:lnTo>
                    <a:pt x="967" y="866"/>
                  </a:lnTo>
                  <a:lnTo>
                    <a:pt x="977" y="864"/>
                  </a:lnTo>
                  <a:lnTo>
                    <a:pt x="987" y="863"/>
                  </a:lnTo>
                  <a:lnTo>
                    <a:pt x="998" y="863"/>
                  </a:lnTo>
                  <a:lnTo>
                    <a:pt x="1008" y="861"/>
                  </a:lnTo>
                  <a:lnTo>
                    <a:pt x="1019" y="860"/>
                  </a:lnTo>
                  <a:lnTo>
                    <a:pt x="1029" y="859"/>
                  </a:lnTo>
                  <a:lnTo>
                    <a:pt x="1041" y="857"/>
                  </a:lnTo>
                  <a:lnTo>
                    <a:pt x="1051" y="856"/>
                  </a:lnTo>
                  <a:lnTo>
                    <a:pt x="1051" y="851"/>
                  </a:lnTo>
                  <a:lnTo>
                    <a:pt x="1052" y="847"/>
                  </a:lnTo>
                  <a:lnTo>
                    <a:pt x="1052" y="841"/>
                  </a:lnTo>
                  <a:lnTo>
                    <a:pt x="1052" y="836"/>
                  </a:lnTo>
                  <a:lnTo>
                    <a:pt x="1038" y="836"/>
                  </a:lnTo>
                  <a:lnTo>
                    <a:pt x="1024" y="836"/>
                  </a:lnTo>
                  <a:lnTo>
                    <a:pt x="1011" y="836"/>
                  </a:lnTo>
                  <a:lnTo>
                    <a:pt x="997" y="836"/>
                  </a:lnTo>
                  <a:lnTo>
                    <a:pt x="984" y="834"/>
                  </a:lnTo>
                  <a:lnTo>
                    <a:pt x="971" y="834"/>
                  </a:lnTo>
                  <a:lnTo>
                    <a:pt x="958" y="833"/>
                  </a:lnTo>
                  <a:lnTo>
                    <a:pt x="945" y="831"/>
                  </a:lnTo>
                  <a:lnTo>
                    <a:pt x="958" y="830"/>
                  </a:lnTo>
                  <a:lnTo>
                    <a:pt x="972" y="830"/>
                  </a:lnTo>
                  <a:lnTo>
                    <a:pt x="985" y="829"/>
                  </a:lnTo>
                  <a:lnTo>
                    <a:pt x="998" y="829"/>
                  </a:lnTo>
                  <a:lnTo>
                    <a:pt x="1011" y="827"/>
                  </a:lnTo>
                  <a:lnTo>
                    <a:pt x="1025" y="827"/>
                  </a:lnTo>
                  <a:lnTo>
                    <a:pt x="1038" y="826"/>
                  </a:lnTo>
                  <a:lnTo>
                    <a:pt x="1052" y="826"/>
                  </a:lnTo>
                  <a:lnTo>
                    <a:pt x="1052" y="820"/>
                  </a:lnTo>
                  <a:lnTo>
                    <a:pt x="1052" y="814"/>
                  </a:lnTo>
                  <a:lnTo>
                    <a:pt x="1052" y="809"/>
                  </a:lnTo>
                  <a:lnTo>
                    <a:pt x="1054" y="803"/>
                  </a:lnTo>
                  <a:lnTo>
                    <a:pt x="1045" y="803"/>
                  </a:lnTo>
                  <a:lnTo>
                    <a:pt x="1038" y="803"/>
                  </a:lnTo>
                  <a:lnTo>
                    <a:pt x="1029" y="803"/>
                  </a:lnTo>
                  <a:lnTo>
                    <a:pt x="1021" y="803"/>
                  </a:lnTo>
                  <a:lnTo>
                    <a:pt x="1012" y="803"/>
                  </a:lnTo>
                  <a:lnTo>
                    <a:pt x="1005" y="803"/>
                  </a:lnTo>
                  <a:lnTo>
                    <a:pt x="998" y="802"/>
                  </a:lnTo>
                  <a:lnTo>
                    <a:pt x="992" y="800"/>
                  </a:lnTo>
                  <a:lnTo>
                    <a:pt x="1007" y="799"/>
                  </a:lnTo>
                  <a:lnTo>
                    <a:pt x="1018" y="797"/>
                  </a:lnTo>
                  <a:lnTo>
                    <a:pt x="1025" y="796"/>
                  </a:lnTo>
                  <a:lnTo>
                    <a:pt x="1032" y="794"/>
                  </a:lnTo>
                  <a:lnTo>
                    <a:pt x="1038" y="793"/>
                  </a:lnTo>
                  <a:lnTo>
                    <a:pt x="1042" y="793"/>
                  </a:lnTo>
                  <a:lnTo>
                    <a:pt x="1048" y="792"/>
                  </a:lnTo>
                  <a:lnTo>
                    <a:pt x="1054" y="790"/>
                  </a:lnTo>
                  <a:lnTo>
                    <a:pt x="1054" y="784"/>
                  </a:lnTo>
                  <a:lnTo>
                    <a:pt x="1054" y="779"/>
                  </a:lnTo>
                  <a:lnTo>
                    <a:pt x="1054" y="773"/>
                  </a:lnTo>
                  <a:lnTo>
                    <a:pt x="1055" y="767"/>
                  </a:lnTo>
                  <a:lnTo>
                    <a:pt x="1041" y="767"/>
                  </a:lnTo>
                  <a:lnTo>
                    <a:pt x="1027" y="769"/>
                  </a:lnTo>
                  <a:lnTo>
                    <a:pt x="1014" y="769"/>
                  </a:lnTo>
                  <a:lnTo>
                    <a:pt x="999" y="769"/>
                  </a:lnTo>
                  <a:lnTo>
                    <a:pt x="987" y="769"/>
                  </a:lnTo>
                  <a:lnTo>
                    <a:pt x="974" y="769"/>
                  </a:lnTo>
                  <a:lnTo>
                    <a:pt x="961" y="769"/>
                  </a:lnTo>
                  <a:lnTo>
                    <a:pt x="948" y="769"/>
                  </a:lnTo>
                  <a:lnTo>
                    <a:pt x="974" y="766"/>
                  </a:lnTo>
                  <a:lnTo>
                    <a:pt x="994" y="764"/>
                  </a:lnTo>
                  <a:lnTo>
                    <a:pt x="1009" y="763"/>
                  </a:lnTo>
                  <a:lnTo>
                    <a:pt x="1019" y="762"/>
                  </a:lnTo>
                  <a:lnTo>
                    <a:pt x="1028" y="762"/>
                  </a:lnTo>
                  <a:lnTo>
                    <a:pt x="1036" y="760"/>
                  </a:lnTo>
                  <a:lnTo>
                    <a:pt x="1044" y="759"/>
                  </a:lnTo>
                  <a:lnTo>
                    <a:pt x="1052" y="757"/>
                  </a:lnTo>
                  <a:lnTo>
                    <a:pt x="1052" y="752"/>
                  </a:lnTo>
                  <a:lnTo>
                    <a:pt x="1054" y="745"/>
                  </a:lnTo>
                  <a:lnTo>
                    <a:pt x="1054" y="739"/>
                  </a:lnTo>
                  <a:lnTo>
                    <a:pt x="1054" y="733"/>
                  </a:lnTo>
                  <a:lnTo>
                    <a:pt x="1044" y="733"/>
                  </a:lnTo>
                  <a:lnTo>
                    <a:pt x="1032" y="735"/>
                  </a:lnTo>
                  <a:lnTo>
                    <a:pt x="1018" y="735"/>
                  </a:lnTo>
                  <a:lnTo>
                    <a:pt x="1002" y="736"/>
                  </a:lnTo>
                  <a:lnTo>
                    <a:pt x="987" y="736"/>
                  </a:lnTo>
                  <a:lnTo>
                    <a:pt x="974" y="736"/>
                  </a:lnTo>
                  <a:lnTo>
                    <a:pt x="962" y="735"/>
                  </a:lnTo>
                  <a:lnTo>
                    <a:pt x="954" y="733"/>
                  </a:lnTo>
                  <a:lnTo>
                    <a:pt x="962" y="733"/>
                  </a:lnTo>
                  <a:lnTo>
                    <a:pt x="971" y="732"/>
                  </a:lnTo>
                  <a:lnTo>
                    <a:pt x="979" y="732"/>
                  </a:lnTo>
                  <a:lnTo>
                    <a:pt x="988" y="730"/>
                  </a:lnTo>
                  <a:lnTo>
                    <a:pt x="997" y="730"/>
                  </a:lnTo>
                  <a:lnTo>
                    <a:pt x="1005" y="730"/>
                  </a:lnTo>
                  <a:lnTo>
                    <a:pt x="1014" y="729"/>
                  </a:lnTo>
                  <a:lnTo>
                    <a:pt x="1022" y="729"/>
                  </a:lnTo>
                  <a:lnTo>
                    <a:pt x="1039" y="726"/>
                  </a:lnTo>
                  <a:lnTo>
                    <a:pt x="1048" y="723"/>
                  </a:lnTo>
                  <a:lnTo>
                    <a:pt x="1052" y="715"/>
                  </a:lnTo>
                  <a:lnTo>
                    <a:pt x="1052" y="700"/>
                  </a:lnTo>
                  <a:lnTo>
                    <a:pt x="1044" y="700"/>
                  </a:lnTo>
                  <a:lnTo>
                    <a:pt x="1034" y="702"/>
                  </a:lnTo>
                  <a:lnTo>
                    <a:pt x="1025" y="702"/>
                  </a:lnTo>
                  <a:lnTo>
                    <a:pt x="1017" y="702"/>
                  </a:lnTo>
                  <a:lnTo>
                    <a:pt x="1007" y="702"/>
                  </a:lnTo>
                  <a:lnTo>
                    <a:pt x="998" y="702"/>
                  </a:lnTo>
                  <a:lnTo>
                    <a:pt x="989" y="703"/>
                  </a:lnTo>
                  <a:lnTo>
                    <a:pt x="981" y="703"/>
                  </a:lnTo>
                  <a:lnTo>
                    <a:pt x="987" y="702"/>
                  </a:lnTo>
                  <a:lnTo>
                    <a:pt x="992" y="700"/>
                  </a:lnTo>
                  <a:lnTo>
                    <a:pt x="1001" y="700"/>
                  </a:lnTo>
                  <a:lnTo>
                    <a:pt x="1009" y="699"/>
                  </a:lnTo>
                  <a:lnTo>
                    <a:pt x="1019" y="697"/>
                  </a:lnTo>
                  <a:lnTo>
                    <a:pt x="1029" y="696"/>
                  </a:lnTo>
                  <a:lnTo>
                    <a:pt x="1041" y="693"/>
                  </a:lnTo>
                  <a:lnTo>
                    <a:pt x="1051" y="692"/>
                  </a:lnTo>
                  <a:lnTo>
                    <a:pt x="1052" y="680"/>
                  </a:lnTo>
                  <a:lnTo>
                    <a:pt x="1052" y="673"/>
                  </a:lnTo>
                  <a:lnTo>
                    <a:pt x="1052" y="670"/>
                  </a:lnTo>
                  <a:lnTo>
                    <a:pt x="1051" y="668"/>
                  </a:lnTo>
                  <a:lnTo>
                    <a:pt x="1041" y="668"/>
                  </a:lnTo>
                  <a:lnTo>
                    <a:pt x="1031" y="668"/>
                  </a:lnTo>
                  <a:lnTo>
                    <a:pt x="1021" y="668"/>
                  </a:lnTo>
                  <a:lnTo>
                    <a:pt x="1011" y="668"/>
                  </a:lnTo>
                  <a:lnTo>
                    <a:pt x="1001" y="668"/>
                  </a:lnTo>
                  <a:lnTo>
                    <a:pt x="992" y="668"/>
                  </a:lnTo>
                  <a:lnTo>
                    <a:pt x="982" y="669"/>
                  </a:lnTo>
                  <a:lnTo>
                    <a:pt x="972" y="669"/>
                  </a:lnTo>
                  <a:lnTo>
                    <a:pt x="979" y="669"/>
                  </a:lnTo>
                  <a:lnTo>
                    <a:pt x="988" y="668"/>
                  </a:lnTo>
                  <a:lnTo>
                    <a:pt x="999" y="666"/>
                  </a:lnTo>
                  <a:lnTo>
                    <a:pt x="1011" y="665"/>
                  </a:lnTo>
                  <a:lnTo>
                    <a:pt x="1022" y="662"/>
                  </a:lnTo>
                  <a:lnTo>
                    <a:pt x="1034" y="660"/>
                  </a:lnTo>
                  <a:lnTo>
                    <a:pt x="1042" y="656"/>
                  </a:lnTo>
                  <a:lnTo>
                    <a:pt x="1049" y="653"/>
                  </a:lnTo>
                  <a:lnTo>
                    <a:pt x="1048" y="648"/>
                  </a:lnTo>
                  <a:lnTo>
                    <a:pt x="1048" y="642"/>
                  </a:lnTo>
                  <a:lnTo>
                    <a:pt x="1048" y="636"/>
                  </a:lnTo>
                  <a:lnTo>
                    <a:pt x="1048" y="630"/>
                  </a:lnTo>
                  <a:lnTo>
                    <a:pt x="1038" y="632"/>
                  </a:lnTo>
                  <a:lnTo>
                    <a:pt x="1028" y="633"/>
                  </a:lnTo>
                  <a:lnTo>
                    <a:pt x="1019" y="633"/>
                  </a:lnTo>
                  <a:lnTo>
                    <a:pt x="1009" y="635"/>
                  </a:lnTo>
                  <a:lnTo>
                    <a:pt x="997" y="635"/>
                  </a:lnTo>
                  <a:lnTo>
                    <a:pt x="978" y="636"/>
                  </a:lnTo>
                  <a:lnTo>
                    <a:pt x="955" y="636"/>
                  </a:lnTo>
                  <a:lnTo>
                    <a:pt x="925" y="638"/>
                  </a:lnTo>
                  <a:lnTo>
                    <a:pt x="937" y="638"/>
                  </a:lnTo>
                  <a:lnTo>
                    <a:pt x="951" y="636"/>
                  </a:lnTo>
                  <a:lnTo>
                    <a:pt x="968" y="635"/>
                  </a:lnTo>
                  <a:lnTo>
                    <a:pt x="985" y="633"/>
                  </a:lnTo>
                  <a:lnTo>
                    <a:pt x="1002" y="632"/>
                  </a:lnTo>
                  <a:lnTo>
                    <a:pt x="1019" y="629"/>
                  </a:lnTo>
                  <a:lnTo>
                    <a:pt x="1034" y="625"/>
                  </a:lnTo>
                  <a:lnTo>
                    <a:pt x="1044" y="621"/>
                  </a:lnTo>
                  <a:lnTo>
                    <a:pt x="1045" y="612"/>
                  </a:lnTo>
                  <a:lnTo>
                    <a:pt x="1046" y="606"/>
                  </a:lnTo>
                  <a:lnTo>
                    <a:pt x="1046" y="603"/>
                  </a:lnTo>
                  <a:lnTo>
                    <a:pt x="1045" y="602"/>
                  </a:lnTo>
                  <a:lnTo>
                    <a:pt x="1036" y="603"/>
                  </a:lnTo>
                  <a:lnTo>
                    <a:pt x="1029" y="603"/>
                  </a:lnTo>
                  <a:lnTo>
                    <a:pt x="1022" y="605"/>
                  </a:lnTo>
                  <a:lnTo>
                    <a:pt x="1017" y="605"/>
                  </a:lnTo>
                  <a:lnTo>
                    <a:pt x="1008" y="605"/>
                  </a:lnTo>
                  <a:lnTo>
                    <a:pt x="999" y="605"/>
                  </a:lnTo>
                  <a:lnTo>
                    <a:pt x="988" y="605"/>
                  </a:lnTo>
                  <a:lnTo>
                    <a:pt x="974" y="605"/>
                  </a:lnTo>
                  <a:lnTo>
                    <a:pt x="982" y="603"/>
                  </a:lnTo>
                  <a:lnTo>
                    <a:pt x="989" y="602"/>
                  </a:lnTo>
                  <a:lnTo>
                    <a:pt x="998" y="601"/>
                  </a:lnTo>
                  <a:lnTo>
                    <a:pt x="1007" y="599"/>
                  </a:lnTo>
                  <a:lnTo>
                    <a:pt x="1015" y="598"/>
                  </a:lnTo>
                  <a:lnTo>
                    <a:pt x="1024" y="596"/>
                  </a:lnTo>
                  <a:lnTo>
                    <a:pt x="1032" y="595"/>
                  </a:lnTo>
                  <a:lnTo>
                    <a:pt x="1041" y="593"/>
                  </a:lnTo>
                  <a:lnTo>
                    <a:pt x="1041" y="589"/>
                  </a:lnTo>
                  <a:lnTo>
                    <a:pt x="1042" y="585"/>
                  </a:lnTo>
                  <a:lnTo>
                    <a:pt x="1042" y="581"/>
                  </a:lnTo>
                  <a:lnTo>
                    <a:pt x="1042" y="576"/>
                  </a:lnTo>
                  <a:lnTo>
                    <a:pt x="1015" y="579"/>
                  </a:lnTo>
                  <a:lnTo>
                    <a:pt x="994" y="581"/>
                  </a:lnTo>
                  <a:lnTo>
                    <a:pt x="978" y="582"/>
                  </a:lnTo>
                  <a:lnTo>
                    <a:pt x="968" y="583"/>
                  </a:lnTo>
                  <a:lnTo>
                    <a:pt x="959" y="583"/>
                  </a:lnTo>
                  <a:lnTo>
                    <a:pt x="952" y="583"/>
                  </a:lnTo>
                  <a:lnTo>
                    <a:pt x="947" y="583"/>
                  </a:lnTo>
                  <a:lnTo>
                    <a:pt x="940" y="583"/>
                  </a:lnTo>
                  <a:lnTo>
                    <a:pt x="952" y="582"/>
                  </a:lnTo>
                  <a:lnTo>
                    <a:pt x="965" y="579"/>
                  </a:lnTo>
                  <a:lnTo>
                    <a:pt x="977" y="578"/>
                  </a:lnTo>
                  <a:lnTo>
                    <a:pt x="989" y="576"/>
                  </a:lnTo>
                  <a:lnTo>
                    <a:pt x="1001" y="573"/>
                  </a:lnTo>
                  <a:lnTo>
                    <a:pt x="1014" y="572"/>
                  </a:lnTo>
                  <a:lnTo>
                    <a:pt x="1025" y="571"/>
                  </a:lnTo>
                  <a:lnTo>
                    <a:pt x="1038" y="569"/>
                  </a:lnTo>
                  <a:lnTo>
                    <a:pt x="1039" y="563"/>
                  </a:lnTo>
                  <a:lnTo>
                    <a:pt x="1039" y="561"/>
                  </a:lnTo>
                  <a:lnTo>
                    <a:pt x="1038" y="558"/>
                  </a:lnTo>
                  <a:lnTo>
                    <a:pt x="1036" y="555"/>
                  </a:lnTo>
                  <a:lnTo>
                    <a:pt x="1022" y="555"/>
                  </a:lnTo>
                  <a:lnTo>
                    <a:pt x="1012" y="555"/>
                  </a:lnTo>
                  <a:lnTo>
                    <a:pt x="1005" y="555"/>
                  </a:lnTo>
                  <a:lnTo>
                    <a:pt x="999" y="555"/>
                  </a:lnTo>
                  <a:lnTo>
                    <a:pt x="995" y="555"/>
                  </a:lnTo>
                  <a:lnTo>
                    <a:pt x="992" y="555"/>
                  </a:lnTo>
                  <a:lnTo>
                    <a:pt x="989" y="554"/>
                  </a:lnTo>
                  <a:lnTo>
                    <a:pt x="987" y="554"/>
                  </a:lnTo>
                  <a:lnTo>
                    <a:pt x="995" y="552"/>
                  </a:lnTo>
                  <a:lnTo>
                    <a:pt x="1007" y="551"/>
                  </a:lnTo>
                  <a:lnTo>
                    <a:pt x="1018" y="548"/>
                  </a:lnTo>
                  <a:lnTo>
                    <a:pt x="1028" y="542"/>
                  </a:lnTo>
                  <a:lnTo>
                    <a:pt x="1019" y="535"/>
                  </a:lnTo>
                  <a:lnTo>
                    <a:pt x="1012" y="531"/>
                  </a:lnTo>
                  <a:lnTo>
                    <a:pt x="1004" y="528"/>
                  </a:lnTo>
                  <a:lnTo>
                    <a:pt x="997" y="528"/>
                  </a:lnTo>
                  <a:lnTo>
                    <a:pt x="991" y="526"/>
                  </a:lnTo>
                  <a:lnTo>
                    <a:pt x="985" y="524"/>
                  </a:lnTo>
                  <a:lnTo>
                    <a:pt x="981" y="521"/>
                  </a:lnTo>
                  <a:lnTo>
                    <a:pt x="978" y="514"/>
                  </a:lnTo>
                  <a:lnTo>
                    <a:pt x="975" y="514"/>
                  </a:lnTo>
                  <a:lnTo>
                    <a:pt x="974" y="514"/>
                  </a:lnTo>
                  <a:lnTo>
                    <a:pt x="971" y="515"/>
                  </a:lnTo>
                  <a:lnTo>
                    <a:pt x="969" y="515"/>
                  </a:lnTo>
                  <a:lnTo>
                    <a:pt x="951" y="525"/>
                  </a:lnTo>
                  <a:lnTo>
                    <a:pt x="932" y="535"/>
                  </a:lnTo>
                  <a:lnTo>
                    <a:pt x="914" y="545"/>
                  </a:lnTo>
                  <a:lnTo>
                    <a:pt x="895" y="555"/>
                  </a:lnTo>
                  <a:lnTo>
                    <a:pt x="877" y="563"/>
                  </a:lnTo>
                  <a:lnTo>
                    <a:pt x="858" y="573"/>
                  </a:lnTo>
                  <a:lnTo>
                    <a:pt x="840" y="583"/>
                  </a:lnTo>
                  <a:lnTo>
                    <a:pt x="821" y="593"/>
                  </a:lnTo>
                  <a:lnTo>
                    <a:pt x="803" y="603"/>
                  </a:lnTo>
                  <a:lnTo>
                    <a:pt x="785" y="613"/>
                  </a:lnTo>
                  <a:lnTo>
                    <a:pt x="767" y="623"/>
                  </a:lnTo>
                  <a:lnTo>
                    <a:pt x="748" y="632"/>
                  </a:lnTo>
                  <a:lnTo>
                    <a:pt x="730" y="642"/>
                  </a:lnTo>
                  <a:lnTo>
                    <a:pt x="713" y="652"/>
                  </a:lnTo>
                  <a:lnTo>
                    <a:pt x="694" y="662"/>
                  </a:lnTo>
                  <a:lnTo>
                    <a:pt x="676" y="672"/>
                  </a:lnTo>
                  <a:lnTo>
                    <a:pt x="670" y="676"/>
                  </a:lnTo>
                  <a:lnTo>
                    <a:pt x="664" y="678"/>
                  </a:lnTo>
                  <a:lnTo>
                    <a:pt x="657" y="682"/>
                  </a:lnTo>
                  <a:lnTo>
                    <a:pt x="647" y="693"/>
                  </a:lnTo>
                  <a:lnTo>
                    <a:pt x="630" y="707"/>
                  </a:lnTo>
                  <a:lnTo>
                    <a:pt x="611" y="719"/>
                  </a:lnTo>
                  <a:lnTo>
                    <a:pt x="593" y="726"/>
                  </a:lnTo>
                  <a:lnTo>
                    <a:pt x="574" y="732"/>
                  </a:lnTo>
                  <a:lnTo>
                    <a:pt x="554" y="733"/>
                  </a:lnTo>
                  <a:lnTo>
                    <a:pt x="536" y="730"/>
                  </a:lnTo>
                  <a:lnTo>
                    <a:pt x="516" y="726"/>
                  </a:lnTo>
                  <a:lnTo>
                    <a:pt x="497" y="716"/>
                  </a:lnTo>
                  <a:lnTo>
                    <a:pt x="482" y="703"/>
                  </a:lnTo>
                  <a:lnTo>
                    <a:pt x="469" y="689"/>
                  </a:lnTo>
                  <a:lnTo>
                    <a:pt x="459" y="673"/>
                  </a:lnTo>
                  <a:lnTo>
                    <a:pt x="450" y="656"/>
                  </a:lnTo>
                  <a:lnTo>
                    <a:pt x="445" y="640"/>
                  </a:lnTo>
                  <a:lnTo>
                    <a:pt x="442" y="625"/>
                  </a:lnTo>
                  <a:lnTo>
                    <a:pt x="440" y="611"/>
                  </a:lnTo>
                  <a:lnTo>
                    <a:pt x="442" y="599"/>
                  </a:lnTo>
                  <a:lnTo>
                    <a:pt x="456" y="566"/>
                  </a:lnTo>
                  <a:lnTo>
                    <a:pt x="476" y="539"/>
                  </a:lnTo>
                  <a:lnTo>
                    <a:pt x="500" y="519"/>
                  </a:lnTo>
                  <a:lnTo>
                    <a:pt x="527" y="505"/>
                  </a:lnTo>
                  <a:lnTo>
                    <a:pt x="556" y="499"/>
                  </a:lnTo>
                  <a:lnTo>
                    <a:pt x="584" y="499"/>
                  </a:lnTo>
                  <a:lnTo>
                    <a:pt x="611" y="508"/>
                  </a:lnTo>
                  <a:lnTo>
                    <a:pt x="637" y="524"/>
                  </a:lnTo>
                  <a:lnTo>
                    <a:pt x="639" y="524"/>
                  </a:lnTo>
                  <a:lnTo>
                    <a:pt x="637" y="524"/>
                  </a:lnTo>
                  <a:lnTo>
                    <a:pt x="636" y="524"/>
                  </a:lnTo>
                  <a:lnTo>
                    <a:pt x="637" y="524"/>
                  </a:lnTo>
                  <a:lnTo>
                    <a:pt x="659" y="512"/>
                  </a:lnTo>
                  <a:lnTo>
                    <a:pt x="683" y="502"/>
                  </a:lnTo>
                  <a:lnTo>
                    <a:pt x="706" y="491"/>
                  </a:lnTo>
                  <a:lnTo>
                    <a:pt x="730" y="479"/>
                  </a:lnTo>
                  <a:lnTo>
                    <a:pt x="754" y="469"/>
                  </a:lnTo>
                  <a:lnTo>
                    <a:pt x="777" y="458"/>
                  </a:lnTo>
                  <a:lnTo>
                    <a:pt x="800" y="445"/>
                  </a:lnTo>
                  <a:lnTo>
                    <a:pt x="821" y="432"/>
                  </a:lnTo>
                  <a:close/>
                </a:path>
              </a:pathLst>
            </a:custGeom>
            <a:solidFill>
              <a:srgbClr val="33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353" y="3470"/>
              <a:ext cx="61" cy="7"/>
            </a:xfrm>
            <a:custGeom>
              <a:avLst/>
              <a:gdLst>
                <a:gd name="T0" fmla="*/ 1 w 61"/>
                <a:gd name="T1" fmla="*/ 7 h 7"/>
                <a:gd name="T2" fmla="*/ 0 w 61"/>
                <a:gd name="T3" fmla="*/ 5 h 7"/>
                <a:gd name="T4" fmla="*/ 0 w 61"/>
                <a:gd name="T5" fmla="*/ 4 h 7"/>
                <a:gd name="T6" fmla="*/ 0 w 61"/>
                <a:gd name="T7" fmla="*/ 2 h 7"/>
                <a:gd name="T8" fmla="*/ 0 w 61"/>
                <a:gd name="T9" fmla="*/ 1 h 7"/>
                <a:gd name="T10" fmla="*/ 7 w 61"/>
                <a:gd name="T11" fmla="*/ 1 h 7"/>
                <a:gd name="T12" fmla="*/ 15 w 61"/>
                <a:gd name="T13" fmla="*/ 1 h 7"/>
                <a:gd name="T14" fmla="*/ 23 w 61"/>
                <a:gd name="T15" fmla="*/ 1 h 7"/>
                <a:gd name="T16" fmla="*/ 30 w 61"/>
                <a:gd name="T17" fmla="*/ 0 h 7"/>
                <a:gd name="T18" fmla="*/ 37 w 61"/>
                <a:gd name="T19" fmla="*/ 0 h 7"/>
                <a:gd name="T20" fmla="*/ 45 w 61"/>
                <a:gd name="T21" fmla="*/ 0 h 7"/>
                <a:gd name="T22" fmla="*/ 53 w 61"/>
                <a:gd name="T23" fmla="*/ 0 h 7"/>
                <a:gd name="T24" fmla="*/ 60 w 61"/>
                <a:gd name="T25" fmla="*/ 0 h 7"/>
                <a:gd name="T26" fmla="*/ 61 w 61"/>
                <a:gd name="T27" fmla="*/ 1 h 7"/>
                <a:gd name="T28" fmla="*/ 61 w 61"/>
                <a:gd name="T29" fmla="*/ 1 h 7"/>
                <a:gd name="T30" fmla="*/ 60 w 61"/>
                <a:gd name="T31" fmla="*/ 4 h 7"/>
                <a:gd name="T32" fmla="*/ 58 w 61"/>
                <a:gd name="T33" fmla="*/ 7 h 7"/>
                <a:gd name="T34" fmla="*/ 51 w 61"/>
                <a:gd name="T35" fmla="*/ 7 h 7"/>
                <a:gd name="T36" fmla="*/ 44 w 61"/>
                <a:gd name="T37" fmla="*/ 7 h 7"/>
                <a:gd name="T38" fmla="*/ 37 w 61"/>
                <a:gd name="T39" fmla="*/ 7 h 7"/>
                <a:gd name="T40" fmla="*/ 30 w 61"/>
                <a:gd name="T41" fmla="*/ 7 h 7"/>
                <a:gd name="T42" fmla="*/ 23 w 61"/>
                <a:gd name="T43" fmla="*/ 7 h 7"/>
                <a:gd name="T44" fmla="*/ 15 w 61"/>
                <a:gd name="T45" fmla="*/ 7 h 7"/>
                <a:gd name="T46" fmla="*/ 8 w 61"/>
                <a:gd name="T47" fmla="*/ 7 h 7"/>
                <a:gd name="T48" fmla="*/ 1 w 61"/>
                <a:gd name="T49" fmla="*/ 7 h 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7"/>
                <a:gd name="T77" fmla="*/ 61 w 61"/>
                <a:gd name="T78" fmla="*/ 7 h 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7">
                  <a:moveTo>
                    <a:pt x="1" y="7"/>
                  </a:move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7" y="1"/>
                  </a:lnTo>
                  <a:lnTo>
                    <a:pt x="15" y="1"/>
                  </a:lnTo>
                  <a:lnTo>
                    <a:pt x="23" y="1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0" y="4"/>
                  </a:lnTo>
                  <a:lnTo>
                    <a:pt x="58" y="7"/>
                  </a:lnTo>
                  <a:lnTo>
                    <a:pt x="51" y="7"/>
                  </a:lnTo>
                  <a:lnTo>
                    <a:pt x="44" y="7"/>
                  </a:lnTo>
                  <a:lnTo>
                    <a:pt x="37" y="7"/>
                  </a:lnTo>
                  <a:lnTo>
                    <a:pt x="30" y="7"/>
                  </a:lnTo>
                  <a:lnTo>
                    <a:pt x="23" y="7"/>
                  </a:lnTo>
                  <a:lnTo>
                    <a:pt x="15" y="7"/>
                  </a:lnTo>
                  <a:lnTo>
                    <a:pt x="8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150" y="3048"/>
              <a:ext cx="884" cy="433"/>
            </a:xfrm>
            <a:custGeom>
              <a:avLst/>
              <a:gdLst>
                <a:gd name="T0" fmla="*/ 5 w 885"/>
                <a:gd name="T1" fmla="*/ 326 h 433"/>
                <a:gd name="T2" fmla="*/ 193 w 885"/>
                <a:gd name="T3" fmla="*/ 223 h 433"/>
                <a:gd name="T4" fmla="*/ 461 w 885"/>
                <a:gd name="T5" fmla="*/ 90 h 433"/>
                <a:gd name="T6" fmla="*/ 625 w 885"/>
                <a:gd name="T7" fmla="*/ 4 h 433"/>
                <a:gd name="T8" fmla="*/ 725 w 885"/>
                <a:gd name="T9" fmla="*/ 1 h 433"/>
                <a:gd name="T10" fmla="*/ 836 w 885"/>
                <a:gd name="T11" fmla="*/ 0 h 433"/>
                <a:gd name="T12" fmla="*/ 847 w 885"/>
                <a:gd name="T13" fmla="*/ 17 h 433"/>
                <a:gd name="T14" fmla="*/ 832 w 885"/>
                <a:gd name="T15" fmla="*/ 30 h 433"/>
                <a:gd name="T16" fmla="*/ 825 w 885"/>
                <a:gd name="T17" fmla="*/ 20 h 433"/>
                <a:gd name="T18" fmla="*/ 815 w 885"/>
                <a:gd name="T19" fmla="*/ 38 h 433"/>
                <a:gd name="T20" fmla="*/ 790 w 885"/>
                <a:gd name="T21" fmla="*/ 23 h 433"/>
                <a:gd name="T22" fmla="*/ 785 w 885"/>
                <a:gd name="T23" fmla="*/ 40 h 433"/>
                <a:gd name="T24" fmla="*/ 760 w 885"/>
                <a:gd name="T25" fmla="*/ 38 h 433"/>
                <a:gd name="T26" fmla="*/ 750 w 885"/>
                <a:gd name="T27" fmla="*/ 31 h 433"/>
                <a:gd name="T28" fmla="*/ 729 w 885"/>
                <a:gd name="T29" fmla="*/ 51 h 433"/>
                <a:gd name="T30" fmla="*/ 716 w 885"/>
                <a:gd name="T31" fmla="*/ 30 h 433"/>
                <a:gd name="T32" fmla="*/ 708 w 885"/>
                <a:gd name="T33" fmla="*/ 64 h 433"/>
                <a:gd name="T34" fmla="*/ 688 w 885"/>
                <a:gd name="T35" fmla="*/ 41 h 433"/>
                <a:gd name="T36" fmla="*/ 666 w 885"/>
                <a:gd name="T37" fmla="*/ 82 h 433"/>
                <a:gd name="T38" fmla="*/ 655 w 885"/>
                <a:gd name="T39" fmla="*/ 52 h 433"/>
                <a:gd name="T40" fmla="*/ 649 w 885"/>
                <a:gd name="T41" fmla="*/ 98 h 433"/>
                <a:gd name="T42" fmla="*/ 629 w 885"/>
                <a:gd name="T43" fmla="*/ 75 h 433"/>
                <a:gd name="T44" fmla="*/ 629 w 885"/>
                <a:gd name="T45" fmla="*/ 111 h 433"/>
                <a:gd name="T46" fmla="*/ 602 w 885"/>
                <a:gd name="T47" fmla="*/ 88 h 433"/>
                <a:gd name="T48" fmla="*/ 599 w 885"/>
                <a:gd name="T49" fmla="*/ 108 h 433"/>
                <a:gd name="T50" fmla="*/ 574 w 885"/>
                <a:gd name="T51" fmla="*/ 111 h 433"/>
                <a:gd name="T52" fmla="*/ 564 w 885"/>
                <a:gd name="T53" fmla="*/ 94 h 433"/>
                <a:gd name="T54" fmla="*/ 554 w 885"/>
                <a:gd name="T55" fmla="*/ 151 h 433"/>
                <a:gd name="T56" fmla="*/ 538 w 885"/>
                <a:gd name="T57" fmla="*/ 104 h 433"/>
                <a:gd name="T58" fmla="*/ 534 w 885"/>
                <a:gd name="T59" fmla="*/ 161 h 433"/>
                <a:gd name="T60" fmla="*/ 508 w 885"/>
                <a:gd name="T61" fmla="*/ 119 h 433"/>
                <a:gd name="T62" fmla="*/ 507 w 885"/>
                <a:gd name="T63" fmla="*/ 162 h 433"/>
                <a:gd name="T64" fmla="*/ 475 w 885"/>
                <a:gd name="T65" fmla="*/ 152 h 433"/>
                <a:gd name="T66" fmla="*/ 465 w 885"/>
                <a:gd name="T67" fmla="*/ 198 h 433"/>
                <a:gd name="T68" fmla="*/ 437 w 885"/>
                <a:gd name="T69" fmla="*/ 166 h 433"/>
                <a:gd name="T70" fmla="*/ 418 w 885"/>
                <a:gd name="T71" fmla="*/ 222 h 433"/>
                <a:gd name="T72" fmla="*/ 405 w 885"/>
                <a:gd name="T73" fmla="*/ 178 h 433"/>
                <a:gd name="T74" fmla="*/ 397 w 885"/>
                <a:gd name="T75" fmla="*/ 233 h 433"/>
                <a:gd name="T76" fmla="*/ 375 w 885"/>
                <a:gd name="T77" fmla="*/ 201 h 433"/>
                <a:gd name="T78" fmla="*/ 373 w 885"/>
                <a:gd name="T79" fmla="*/ 236 h 433"/>
                <a:gd name="T80" fmla="*/ 348 w 885"/>
                <a:gd name="T81" fmla="*/ 229 h 433"/>
                <a:gd name="T82" fmla="*/ 338 w 885"/>
                <a:gd name="T83" fmla="*/ 265 h 433"/>
                <a:gd name="T84" fmla="*/ 315 w 885"/>
                <a:gd name="T85" fmla="*/ 228 h 433"/>
                <a:gd name="T86" fmla="*/ 308 w 885"/>
                <a:gd name="T87" fmla="*/ 279 h 433"/>
                <a:gd name="T88" fmla="*/ 280 w 885"/>
                <a:gd name="T89" fmla="*/ 255 h 433"/>
                <a:gd name="T90" fmla="*/ 276 w 885"/>
                <a:gd name="T91" fmla="*/ 298 h 433"/>
                <a:gd name="T92" fmla="*/ 251 w 885"/>
                <a:gd name="T93" fmla="*/ 258 h 433"/>
                <a:gd name="T94" fmla="*/ 248 w 885"/>
                <a:gd name="T95" fmla="*/ 298 h 433"/>
                <a:gd name="T96" fmla="*/ 223 w 885"/>
                <a:gd name="T97" fmla="*/ 298 h 433"/>
                <a:gd name="T98" fmla="*/ 213 w 885"/>
                <a:gd name="T99" fmla="*/ 295 h 433"/>
                <a:gd name="T100" fmla="*/ 196 w 885"/>
                <a:gd name="T101" fmla="*/ 340 h 433"/>
                <a:gd name="T102" fmla="*/ 186 w 885"/>
                <a:gd name="T103" fmla="*/ 329 h 433"/>
                <a:gd name="T104" fmla="*/ 157 w 885"/>
                <a:gd name="T105" fmla="*/ 326 h 433"/>
                <a:gd name="T106" fmla="*/ 130 w 885"/>
                <a:gd name="T107" fmla="*/ 362 h 433"/>
                <a:gd name="T108" fmla="*/ 121 w 885"/>
                <a:gd name="T109" fmla="*/ 329 h 433"/>
                <a:gd name="T110" fmla="*/ 121 w 885"/>
                <a:gd name="T111" fmla="*/ 367 h 433"/>
                <a:gd name="T112" fmla="*/ 100 w 885"/>
                <a:gd name="T113" fmla="*/ 366 h 433"/>
                <a:gd name="T114" fmla="*/ 90 w 885"/>
                <a:gd name="T115" fmla="*/ 355 h 433"/>
                <a:gd name="T116" fmla="*/ 67 w 885"/>
                <a:gd name="T117" fmla="*/ 406 h 433"/>
                <a:gd name="T118" fmla="*/ 57 w 885"/>
                <a:gd name="T119" fmla="*/ 396 h 433"/>
                <a:gd name="T120" fmla="*/ 43 w 885"/>
                <a:gd name="T121" fmla="*/ 420 h 433"/>
                <a:gd name="T122" fmla="*/ 33 w 885"/>
                <a:gd name="T123" fmla="*/ 383 h 433"/>
                <a:gd name="T124" fmla="*/ 23 w 885"/>
                <a:gd name="T125" fmla="*/ 433 h 4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85"/>
                <a:gd name="T190" fmla="*/ 0 h 433"/>
                <a:gd name="T191" fmla="*/ 885 w 885"/>
                <a:gd name="T192" fmla="*/ 433 h 4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85" h="433">
                  <a:moveTo>
                    <a:pt x="23" y="433"/>
                  </a:moveTo>
                  <a:lnTo>
                    <a:pt x="24" y="403"/>
                  </a:lnTo>
                  <a:lnTo>
                    <a:pt x="24" y="379"/>
                  </a:lnTo>
                  <a:lnTo>
                    <a:pt x="20" y="356"/>
                  </a:lnTo>
                  <a:lnTo>
                    <a:pt x="9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2" y="323"/>
                  </a:lnTo>
                  <a:lnTo>
                    <a:pt x="0" y="320"/>
                  </a:lnTo>
                  <a:lnTo>
                    <a:pt x="39" y="300"/>
                  </a:lnTo>
                  <a:lnTo>
                    <a:pt x="77" y="281"/>
                  </a:lnTo>
                  <a:lnTo>
                    <a:pt x="116" y="262"/>
                  </a:lnTo>
                  <a:lnTo>
                    <a:pt x="154" y="242"/>
                  </a:lnTo>
                  <a:lnTo>
                    <a:pt x="193" y="223"/>
                  </a:lnTo>
                  <a:lnTo>
                    <a:pt x="230" y="204"/>
                  </a:lnTo>
                  <a:lnTo>
                    <a:pt x="268" y="185"/>
                  </a:lnTo>
                  <a:lnTo>
                    <a:pt x="307" y="165"/>
                  </a:lnTo>
                  <a:lnTo>
                    <a:pt x="345" y="147"/>
                  </a:lnTo>
                  <a:lnTo>
                    <a:pt x="384" y="127"/>
                  </a:lnTo>
                  <a:lnTo>
                    <a:pt x="422" y="108"/>
                  </a:lnTo>
                  <a:lnTo>
                    <a:pt x="461" y="90"/>
                  </a:lnTo>
                  <a:lnTo>
                    <a:pt x="499" y="70"/>
                  </a:lnTo>
                  <a:lnTo>
                    <a:pt x="538" y="51"/>
                  </a:lnTo>
                  <a:lnTo>
                    <a:pt x="578" y="31"/>
                  </a:lnTo>
                  <a:lnTo>
                    <a:pt x="616" y="13"/>
                  </a:lnTo>
                  <a:lnTo>
                    <a:pt x="619" y="8"/>
                  </a:lnTo>
                  <a:lnTo>
                    <a:pt x="622" y="5"/>
                  </a:lnTo>
                  <a:lnTo>
                    <a:pt x="625" y="4"/>
                  </a:lnTo>
                  <a:lnTo>
                    <a:pt x="631" y="3"/>
                  </a:lnTo>
                  <a:lnTo>
                    <a:pt x="646" y="3"/>
                  </a:lnTo>
                  <a:lnTo>
                    <a:pt x="662" y="3"/>
                  </a:lnTo>
                  <a:lnTo>
                    <a:pt x="678" y="3"/>
                  </a:lnTo>
                  <a:lnTo>
                    <a:pt x="693" y="3"/>
                  </a:lnTo>
                  <a:lnTo>
                    <a:pt x="709" y="1"/>
                  </a:lnTo>
                  <a:lnTo>
                    <a:pt x="725" y="1"/>
                  </a:lnTo>
                  <a:lnTo>
                    <a:pt x="740" y="1"/>
                  </a:lnTo>
                  <a:lnTo>
                    <a:pt x="756" y="1"/>
                  </a:lnTo>
                  <a:lnTo>
                    <a:pt x="772" y="1"/>
                  </a:lnTo>
                  <a:lnTo>
                    <a:pt x="789" y="0"/>
                  </a:lnTo>
                  <a:lnTo>
                    <a:pt x="805" y="0"/>
                  </a:lnTo>
                  <a:lnTo>
                    <a:pt x="820" y="0"/>
                  </a:lnTo>
                  <a:lnTo>
                    <a:pt x="836" y="0"/>
                  </a:lnTo>
                  <a:lnTo>
                    <a:pt x="853" y="0"/>
                  </a:lnTo>
                  <a:lnTo>
                    <a:pt x="869" y="1"/>
                  </a:lnTo>
                  <a:lnTo>
                    <a:pt x="885" y="1"/>
                  </a:lnTo>
                  <a:lnTo>
                    <a:pt x="876" y="8"/>
                  </a:lnTo>
                  <a:lnTo>
                    <a:pt x="867" y="14"/>
                  </a:lnTo>
                  <a:lnTo>
                    <a:pt x="857" y="17"/>
                  </a:lnTo>
                  <a:lnTo>
                    <a:pt x="847" y="17"/>
                  </a:lnTo>
                  <a:lnTo>
                    <a:pt x="846" y="18"/>
                  </a:lnTo>
                  <a:lnTo>
                    <a:pt x="846" y="21"/>
                  </a:lnTo>
                  <a:lnTo>
                    <a:pt x="846" y="23"/>
                  </a:lnTo>
                  <a:lnTo>
                    <a:pt x="846" y="25"/>
                  </a:lnTo>
                  <a:lnTo>
                    <a:pt x="839" y="28"/>
                  </a:lnTo>
                  <a:lnTo>
                    <a:pt x="836" y="28"/>
                  </a:lnTo>
                  <a:lnTo>
                    <a:pt x="832" y="30"/>
                  </a:lnTo>
                  <a:lnTo>
                    <a:pt x="829" y="28"/>
                  </a:lnTo>
                  <a:lnTo>
                    <a:pt x="829" y="27"/>
                  </a:lnTo>
                  <a:lnTo>
                    <a:pt x="829" y="24"/>
                  </a:lnTo>
                  <a:lnTo>
                    <a:pt x="829" y="23"/>
                  </a:lnTo>
                  <a:lnTo>
                    <a:pt x="827" y="21"/>
                  </a:lnTo>
                  <a:lnTo>
                    <a:pt x="826" y="21"/>
                  </a:lnTo>
                  <a:lnTo>
                    <a:pt x="825" y="20"/>
                  </a:lnTo>
                  <a:lnTo>
                    <a:pt x="822" y="20"/>
                  </a:lnTo>
                  <a:lnTo>
                    <a:pt x="820" y="20"/>
                  </a:lnTo>
                  <a:lnTo>
                    <a:pt x="820" y="23"/>
                  </a:lnTo>
                  <a:lnTo>
                    <a:pt x="822" y="27"/>
                  </a:lnTo>
                  <a:lnTo>
                    <a:pt x="822" y="30"/>
                  </a:lnTo>
                  <a:lnTo>
                    <a:pt x="822" y="34"/>
                  </a:lnTo>
                  <a:lnTo>
                    <a:pt x="815" y="38"/>
                  </a:lnTo>
                  <a:lnTo>
                    <a:pt x="810" y="40"/>
                  </a:lnTo>
                  <a:lnTo>
                    <a:pt x="806" y="41"/>
                  </a:lnTo>
                  <a:lnTo>
                    <a:pt x="799" y="42"/>
                  </a:lnTo>
                  <a:lnTo>
                    <a:pt x="798" y="41"/>
                  </a:lnTo>
                  <a:lnTo>
                    <a:pt x="796" y="38"/>
                  </a:lnTo>
                  <a:lnTo>
                    <a:pt x="793" y="32"/>
                  </a:lnTo>
                  <a:lnTo>
                    <a:pt x="790" y="23"/>
                  </a:lnTo>
                  <a:lnTo>
                    <a:pt x="789" y="23"/>
                  </a:lnTo>
                  <a:lnTo>
                    <a:pt x="788" y="23"/>
                  </a:lnTo>
                  <a:lnTo>
                    <a:pt x="786" y="23"/>
                  </a:lnTo>
                  <a:lnTo>
                    <a:pt x="785" y="23"/>
                  </a:lnTo>
                  <a:lnTo>
                    <a:pt x="785" y="28"/>
                  </a:lnTo>
                  <a:lnTo>
                    <a:pt x="785" y="34"/>
                  </a:lnTo>
                  <a:lnTo>
                    <a:pt x="785" y="40"/>
                  </a:lnTo>
                  <a:lnTo>
                    <a:pt x="786" y="45"/>
                  </a:lnTo>
                  <a:lnTo>
                    <a:pt x="782" y="47"/>
                  </a:lnTo>
                  <a:lnTo>
                    <a:pt x="778" y="48"/>
                  </a:lnTo>
                  <a:lnTo>
                    <a:pt x="772" y="48"/>
                  </a:lnTo>
                  <a:lnTo>
                    <a:pt x="763" y="50"/>
                  </a:lnTo>
                  <a:lnTo>
                    <a:pt x="762" y="44"/>
                  </a:lnTo>
                  <a:lnTo>
                    <a:pt x="760" y="38"/>
                  </a:lnTo>
                  <a:lnTo>
                    <a:pt x="759" y="32"/>
                  </a:lnTo>
                  <a:lnTo>
                    <a:pt x="758" y="27"/>
                  </a:lnTo>
                  <a:lnTo>
                    <a:pt x="756" y="25"/>
                  </a:lnTo>
                  <a:lnTo>
                    <a:pt x="755" y="25"/>
                  </a:lnTo>
                  <a:lnTo>
                    <a:pt x="752" y="25"/>
                  </a:lnTo>
                  <a:lnTo>
                    <a:pt x="750" y="24"/>
                  </a:lnTo>
                  <a:lnTo>
                    <a:pt x="750" y="31"/>
                  </a:lnTo>
                  <a:lnTo>
                    <a:pt x="752" y="37"/>
                  </a:lnTo>
                  <a:lnTo>
                    <a:pt x="752" y="44"/>
                  </a:lnTo>
                  <a:lnTo>
                    <a:pt x="752" y="51"/>
                  </a:lnTo>
                  <a:lnTo>
                    <a:pt x="746" y="51"/>
                  </a:lnTo>
                  <a:lnTo>
                    <a:pt x="740" y="51"/>
                  </a:lnTo>
                  <a:lnTo>
                    <a:pt x="735" y="51"/>
                  </a:lnTo>
                  <a:lnTo>
                    <a:pt x="729" y="51"/>
                  </a:lnTo>
                  <a:lnTo>
                    <a:pt x="728" y="45"/>
                  </a:lnTo>
                  <a:lnTo>
                    <a:pt x="725" y="40"/>
                  </a:lnTo>
                  <a:lnTo>
                    <a:pt x="723" y="35"/>
                  </a:lnTo>
                  <a:lnTo>
                    <a:pt x="721" y="30"/>
                  </a:lnTo>
                  <a:lnTo>
                    <a:pt x="719" y="30"/>
                  </a:lnTo>
                  <a:lnTo>
                    <a:pt x="718" y="30"/>
                  </a:lnTo>
                  <a:lnTo>
                    <a:pt x="716" y="30"/>
                  </a:lnTo>
                  <a:lnTo>
                    <a:pt x="715" y="31"/>
                  </a:lnTo>
                  <a:lnTo>
                    <a:pt x="716" y="38"/>
                  </a:lnTo>
                  <a:lnTo>
                    <a:pt x="718" y="44"/>
                  </a:lnTo>
                  <a:lnTo>
                    <a:pt x="718" y="51"/>
                  </a:lnTo>
                  <a:lnTo>
                    <a:pt x="719" y="58"/>
                  </a:lnTo>
                  <a:lnTo>
                    <a:pt x="712" y="62"/>
                  </a:lnTo>
                  <a:lnTo>
                    <a:pt x="708" y="64"/>
                  </a:lnTo>
                  <a:lnTo>
                    <a:pt x="703" y="65"/>
                  </a:lnTo>
                  <a:lnTo>
                    <a:pt x="696" y="67"/>
                  </a:lnTo>
                  <a:lnTo>
                    <a:pt x="695" y="60"/>
                  </a:lnTo>
                  <a:lnTo>
                    <a:pt x="692" y="54"/>
                  </a:lnTo>
                  <a:lnTo>
                    <a:pt x="691" y="47"/>
                  </a:lnTo>
                  <a:lnTo>
                    <a:pt x="689" y="41"/>
                  </a:lnTo>
                  <a:lnTo>
                    <a:pt x="688" y="41"/>
                  </a:lnTo>
                  <a:lnTo>
                    <a:pt x="686" y="41"/>
                  </a:lnTo>
                  <a:lnTo>
                    <a:pt x="685" y="41"/>
                  </a:lnTo>
                  <a:lnTo>
                    <a:pt x="683" y="41"/>
                  </a:lnTo>
                  <a:lnTo>
                    <a:pt x="686" y="52"/>
                  </a:lnTo>
                  <a:lnTo>
                    <a:pt x="686" y="67"/>
                  </a:lnTo>
                  <a:lnTo>
                    <a:pt x="682" y="78"/>
                  </a:lnTo>
                  <a:lnTo>
                    <a:pt x="666" y="82"/>
                  </a:lnTo>
                  <a:lnTo>
                    <a:pt x="665" y="75"/>
                  </a:lnTo>
                  <a:lnTo>
                    <a:pt x="663" y="68"/>
                  </a:lnTo>
                  <a:lnTo>
                    <a:pt x="661" y="60"/>
                  </a:lnTo>
                  <a:lnTo>
                    <a:pt x="659" y="52"/>
                  </a:lnTo>
                  <a:lnTo>
                    <a:pt x="658" y="52"/>
                  </a:lnTo>
                  <a:lnTo>
                    <a:pt x="656" y="52"/>
                  </a:lnTo>
                  <a:lnTo>
                    <a:pt x="655" y="52"/>
                  </a:lnTo>
                  <a:lnTo>
                    <a:pt x="653" y="52"/>
                  </a:lnTo>
                  <a:lnTo>
                    <a:pt x="655" y="62"/>
                  </a:lnTo>
                  <a:lnTo>
                    <a:pt x="656" y="72"/>
                  </a:lnTo>
                  <a:lnTo>
                    <a:pt x="656" y="82"/>
                  </a:lnTo>
                  <a:lnTo>
                    <a:pt x="658" y="91"/>
                  </a:lnTo>
                  <a:lnTo>
                    <a:pt x="653" y="94"/>
                  </a:lnTo>
                  <a:lnTo>
                    <a:pt x="649" y="98"/>
                  </a:lnTo>
                  <a:lnTo>
                    <a:pt x="645" y="102"/>
                  </a:lnTo>
                  <a:lnTo>
                    <a:pt x="641" y="105"/>
                  </a:lnTo>
                  <a:lnTo>
                    <a:pt x="638" y="98"/>
                  </a:lnTo>
                  <a:lnTo>
                    <a:pt x="635" y="92"/>
                  </a:lnTo>
                  <a:lnTo>
                    <a:pt x="634" y="87"/>
                  </a:lnTo>
                  <a:lnTo>
                    <a:pt x="631" y="75"/>
                  </a:lnTo>
                  <a:lnTo>
                    <a:pt x="629" y="75"/>
                  </a:lnTo>
                  <a:lnTo>
                    <a:pt x="628" y="74"/>
                  </a:lnTo>
                  <a:lnTo>
                    <a:pt x="626" y="74"/>
                  </a:lnTo>
                  <a:lnTo>
                    <a:pt x="625" y="74"/>
                  </a:lnTo>
                  <a:lnTo>
                    <a:pt x="626" y="82"/>
                  </a:lnTo>
                  <a:lnTo>
                    <a:pt x="628" y="92"/>
                  </a:lnTo>
                  <a:lnTo>
                    <a:pt x="628" y="101"/>
                  </a:lnTo>
                  <a:lnTo>
                    <a:pt x="629" y="111"/>
                  </a:lnTo>
                  <a:lnTo>
                    <a:pt x="625" y="112"/>
                  </a:lnTo>
                  <a:lnTo>
                    <a:pt x="621" y="115"/>
                  </a:lnTo>
                  <a:lnTo>
                    <a:pt x="616" y="117"/>
                  </a:lnTo>
                  <a:lnTo>
                    <a:pt x="614" y="119"/>
                  </a:lnTo>
                  <a:lnTo>
                    <a:pt x="608" y="112"/>
                  </a:lnTo>
                  <a:lnTo>
                    <a:pt x="604" y="99"/>
                  </a:lnTo>
                  <a:lnTo>
                    <a:pt x="602" y="88"/>
                  </a:lnTo>
                  <a:lnTo>
                    <a:pt x="602" y="81"/>
                  </a:lnTo>
                  <a:lnTo>
                    <a:pt x="601" y="80"/>
                  </a:lnTo>
                  <a:lnTo>
                    <a:pt x="599" y="80"/>
                  </a:lnTo>
                  <a:lnTo>
                    <a:pt x="598" y="80"/>
                  </a:lnTo>
                  <a:lnTo>
                    <a:pt x="596" y="81"/>
                  </a:lnTo>
                  <a:lnTo>
                    <a:pt x="598" y="98"/>
                  </a:lnTo>
                  <a:lnTo>
                    <a:pt x="599" y="108"/>
                  </a:lnTo>
                  <a:lnTo>
                    <a:pt x="601" y="115"/>
                  </a:lnTo>
                  <a:lnTo>
                    <a:pt x="604" y="124"/>
                  </a:lnTo>
                  <a:lnTo>
                    <a:pt x="598" y="128"/>
                  </a:lnTo>
                  <a:lnTo>
                    <a:pt x="591" y="131"/>
                  </a:lnTo>
                  <a:lnTo>
                    <a:pt x="585" y="132"/>
                  </a:lnTo>
                  <a:lnTo>
                    <a:pt x="578" y="132"/>
                  </a:lnTo>
                  <a:lnTo>
                    <a:pt x="574" y="111"/>
                  </a:lnTo>
                  <a:lnTo>
                    <a:pt x="571" y="99"/>
                  </a:lnTo>
                  <a:lnTo>
                    <a:pt x="568" y="95"/>
                  </a:lnTo>
                  <a:lnTo>
                    <a:pt x="566" y="92"/>
                  </a:lnTo>
                  <a:lnTo>
                    <a:pt x="565" y="92"/>
                  </a:lnTo>
                  <a:lnTo>
                    <a:pt x="564" y="94"/>
                  </a:lnTo>
                  <a:lnTo>
                    <a:pt x="565" y="105"/>
                  </a:lnTo>
                  <a:lnTo>
                    <a:pt x="566" y="118"/>
                  </a:lnTo>
                  <a:lnTo>
                    <a:pt x="566" y="131"/>
                  </a:lnTo>
                  <a:lnTo>
                    <a:pt x="568" y="144"/>
                  </a:lnTo>
                  <a:lnTo>
                    <a:pt x="562" y="147"/>
                  </a:lnTo>
                  <a:lnTo>
                    <a:pt x="558" y="149"/>
                  </a:lnTo>
                  <a:lnTo>
                    <a:pt x="554" y="151"/>
                  </a:lnTo>
                  <a:lnTo>
                    <a:pt x="549" y="152"/>
                  </a:lnTo>
                  <a:lnTo>
                    <a:pt x="548" y="141"/>
                  </a:lnTo>
                  <a:lnTo>
                    <a:pt x="545" y="128"/>
                  </a:lnTo>
                  <a:lnTo>
                    <a:pt x="544" y="117"/>
                  </a:lnTo>
                  <a:lnTo>
                    <a:pt x="541" y="105"/>
                  </a:lnTo>
                  <a:lnTo>
                    <a:pt x="539" y="105"/>
                  </a:lnTo>
                  <a:lnTo>
                    <a:pt x="538" y="104"/>
                  </a:lnTo>
                  <a:lnTo>
                    <a:pt x="537" y="104"/>
                  </a:lnTo>
                  <a:lnTo>
                    <a:pt x="535" y="104"/>
                  </a:lnTo>
                  <a:lnTo>
                    <a:pt x="537" y="118"/>
                  </a:lnTo>
                  <a:lnTo>
                    <a:pt x="538" y="131"/>
                  </a:lnTo>
                  <a:lnTo>
                    <a:pt x="538" y="145"/>
                  </a:lnTo>
                  <a:lnTo>
                    <a:pt x="539" y="159"/>
                  </a:lnTo>
                  <a:lnTo>
                    <a:pt x="534" y="161"/>
                  </a:lnTo>
                  <a:lnTo>
                    <a:pt x="529" y="164"/>
                  </a:lnTo>
                  <a:lnTo>
                    <a:pt x="524" y="165"/>
                  </a:lnTo>
                  <a:lnTo>
                    <a:pt x="518" y="168"/>
                  </a:lnTo>
                  <a:lnTo>
                    <a:pt x="515" y="156"/>
                  </a:lnTo>
                  <a:lnTo>
                    <a:pt x="514" y="142"/>
                  </a:lnTo>
                  <a:lnTo>
                    <a:pt x="511" y="129"/>
                  </a:lnTo>
                  <a:lnTo>
                    <a:pt x="508" y="119"/>
                  </a:lnTo>
                  <a:lnTo>
                    <a:pt x="507" y="119"/>
                  </a:lnTo>
                  <a:lnTo>
                    <a:pt x="505" y="119"/>
                  </a:lnTo>
                  <a:lnTo>
                    <a:pt x="504" y="119"/>
                  </a:lnTo>
                  <a:lnTo>
                    <a:pt x="502" y="119"/>
                  </a:lnTo>
                  <a:lnTo>
                    <a:pt x="505" y="139"/>
                  </a:lnTo>
                  <a:lnTo>
                    <a:pt x="507" y="151"/>
                  </a:lnTo>
                  <a:lnTo>
                    <a:pt x="507" y="162"/>
                  </a:lnTo>
                  <a:lnTo>
                    <a:pt x="505" y="178"/>
                  </a:lnTo>
                  <a:lnTo>
                    <a:pt x="498" y="182"/>
                  </a:lnTo>
                  <a:lnTo>
                    <a:pt x="494" y="185"/>
                  </a:lnTo>
                  <a:lnTo>
                    <a:pt x="488" y="186"/>
                  </a:lnTo>
                  <a:lnTo>
                    <a:pt x="481" y="188"/>
                  </a:lnTo>
                  <a:lnTo>
                    <a:pt x="477" y="165"/>
                  </a:lnTo>
                  <a:lnTo>
                    <a:pt x="475" y="152"/>
                  </a:lnTo>
                  <a:lnTo>
                    <a:pt x="474" y="148"/>
                  </a:lnTo>
                  <a:lnTo>
                    <a:pt x="472" y="145"/>
                  </a:lnTo>
                  <a:lnTo>
                    <a:pt x="471" y="156"/>
                  </a:lnTo>
                  <a:lnTo>
                    <a:pt x="471" y="169"/>
                  </a:lnTo>
                  <a:lnTo>
                    <a:pt x="471" y="182"/>
                  </a:lnTo>
                  <a:lnTo>
                    <a:pt x="472" y="195"/>
                  </a:lnTo>
                  <a:lnTo>
                    <a:pt x="465" y="198"/>
                  </a:lnTo>
                  <a:lnTo>
                    <a:pt x="458" y="201"/>
                  </a:lnTo>
                  <a:lnTo>
                    <a:pt x="452" y="205"/>
                  </a:lnTo>
                  <a:lnTo>
                    <a:pt x="445" y="208"/>
                  </a:lnTo>
                  <a:lnTo>
                    <a:pt x="445" y="196"/>
                  </a:lnTo>
                  <a:lnTo>
                    <a:pt x="444" y="185"/>
                  </a:lnTo>
                  <a:lnTo>
                    <a:pt x="441" y="175"/>
                  </a:lnTo>
                  <a:lnTo>
                    <a:pt x="437" y="166"/>
                  </a:lnTo>
                  <a:lnTo>
                    <a:pt x="437" y="178"/>
                  </a:lnTo>
                  <a:lnTo>
                    <a:pt x="437" y="191"/>
                  </a:lnTo>
                  <a:lnTo>
                    <a:pt x="435" y="204"/>
                  </a:lnTo>
                  <a:lnTo>
                    <a:pt x="435" y="215"/>
                  </a:lnTo>
                  <a:lnTo>
                    <a:pt x="428" y="218"/>
                  </a:lnTo>
                  <a:lnTo>
                    <a:pt x="424" y="221"/>
                  </a:lnTo>
                  <a:lnTo>
                    <a:pt x="418" y="222"/>
                  </a:lnTo>
                  <a:lnTo>
                    <a:pt x="411" y="223"/>
                  </a:lnTo>
                  <a:lnTo>
                    <a:pt x="411" y="212"/>
                  </a:lnTo>
                  <a:lnTo>
                    <a:pt x="410" y="201"/>
                  </a:lnTo>
                  <a:lnTo>
                    <a:pt x="410" y="189"/>
                  </a:lnTo>
                  <a:lnTo>
                    <a:pt x="408" y="178"/>
                  </a:lnTo>
                  <a:lnTo>
                    <a:pt x="407" y="178"/>
                  </a:lnTo>
                  <a:lnTo>
                    <a:pt x="405" y="178"/>
                  </a:lnTo>
                  <a:lnTo>
                    <a:pt x="404" y="178"/>
                  </a:lnTo>
                  <a:lnTo>
                    <a:pt x="402" y="176"/>
                  </a:lnTo>
                  <a:lnTo>
                    <a:pt x="402" y="191"/>
                  </a:lnTo>
                  <a:lnTo>
                    <a:pt x="402" y="204"/>
                  </a:lnTo>
                  <a:lnTo>
                    <a:pt x="402" y="218"/>
                  </a:lnTo>
                  <a:lnTo>
                    <a:pt x="402" y="231"/>
                  </a:lnTo>
                  <a:lnTo>
                    <a:pt x="397" y="233"/>
                  </a:lnTo>
                  <a:lnTo>
                    <a:pt x="392" y="236"/>
                  </a:lnTo>
                  <a:lnTo>
                    <a:pt x="388" y="238"/>
                  </a:lnTo>
                  <a:lnTo>
                    <a:pt x="382" y="236"/>
                  </a:lnTo>
                  <a:lnTo>
                    <a:pt x="380" y="219"/>
                  </a:lnTo>
                  <a:lnTo>
                    <a:pt x="378" y="209"/>
                  </a:lnTo>
                  <a:lnTo>
                    <a:pt x="377" y="205"/>
                  </a:lnTo>
                  <a:lnTo>
                    <a:pt x="375" y="201"/>
                  </a:lnTo>
                  <a:lnTo>
                    <a:pt x="374" y="199"/>
                  </a:lnTo>
                  <a:lnTo>
                    <a:pt x="373" y="199"/>
                  </a:lnTo>
                  <a:lnTo>
                    <a:pt x="371" y="199"/>
                  </a:lnTo>
                  <a:lnTo>
                    <a:pt x="370" y="199"/>
                  </a:lnTo>
                  <a:lnTo>
                    <a:pt x="371" y="218"/>
                  </a:lnTo>
                  <a:lnTo>
                    <a:pt x="371" y="229"/>
                  </a:lnTo>
                  <a:lnTo>
                    <a:pt x="373" y="236"/>
                  </a:lnTo>
                  <a:lnTo>
                    <a:pt x="374" y="246"/>
                  </a:lnTo>
                  <a:lnTo>
                    <a:pt x="368" y="249"/>
                  </a:lnTo>
                  <a:lnTo>
                    <a:pt x="361" y="252"/>
                  </a:lnTo>
                  <a:lnTo>
                    <a:pt x="355" y="253"/>
                  </a:lnTo>
                  <a:lnTo>
                    <a:pt x="351" y="255"/>
                  </a:lnTo>
                  <a:lnTo>
                    <a:pt x="350" y="242"/>
                  </a:lnTo>
                  <a:lnTo>
                    <a:pt x="348" y="229"/>
                  </a:lnTo>
                  <a:lnTo>
                    <a:pt x="345" y="218"/>
                  </a:lnTo>
                  <a:lnTo>
                    <a:pt x="338" y="214"/>
                  </a:lnTo>
                  <a:lnTo>
                    <a:pt x="340" y="225"/>
                  </a:lnTo>
                  <a:lnTo>
                    <a:pt x="340" y="238"/>
                  </a:lnTo>
                  <a:lnTo>
                    <a:pt x="340" y="251"/>
                  </a:lnTo>
                  <a:lnTo>
                    <a:pt x="341" y="263"/>
                  </a:lnTo>
                  <a:lnTo>
                    <a:pt x="338" y="265"/>
                  </a:lnTo>
                  <a:lnTo>
                    <a:pt x="334" y="268"/>
                  </a:lnTo>
                  <a:lnTo>
                    <a:pt x="330" y="269"/>
                  </a:lnTo>
                  <a:lnTo>
                    <a:pt x="327" y="272"/>
                  </a:lnTo>
                  <a:lnTo>
                    <a:pt x="321" y="263"/>
                  </a:lnTo>
                  <a:lnTo>
                    <a:pt x="318" y="249"/>
                  </a:lnTo>
                  <a:lnTo>
                    <a:pt x="317" y="236"/>
                  </a:lnTo>
                  <a:lnTo>
                    <a:pt x="315" y="228"/>
                  </a:lnTo>
                  <a:lnTo>
                    <a:pt x="314" y="226"/>
                  </a:lnTo>
                  <a:lnTo>
                    <a:pt x="313" y="226"/>
                  </a:lnTo>
                  <a:lnTo>
                    <a:pt x="311" y="226"/>
                  </a:lnTo>
                  <a:lnTo>
                    <a:pt x="310" y="225"/>
                  </a:lnTo>
                  <a:lnTo>
                    <a:pt x="313" y="251"/>
                  </a:lnTo>
                  <a:lnTo>
                    <a:pt x="314" y="266"/>
                  </a:lnTo>
                  <a:lnTo>
                    <a:pt x="308" y="279"/>
                  </a:lnTo>
                  <a:lnTo>
                    <a:pt x="293" y="288"/>
                  </a:lnTo>
                  <a:lnTo>
                    <a:pt x="290" y="279"/>
                  </a:lnTo>
                  <a:lnTo>
                    <a:pt x="287" y="272"/>
                  </a:lnTo>
                  <a:lnTo>
                    <a:pt x="286" y="263"/>
                  </a:lnTo>
                  <a:lnTo>
                    <a:pt x="283" y="256"/>
                  </a:lnTo>
                  <a:lnTo>
                    <a:pt x="281" y="255"/>
                  </a:lnTo>
                  <a:lnTo>
                    <a:pt x="280" y="255"/>
                  </a:lnTo>
                  <a:lnTo>
                    <a:pt x="278" y="255"/>
                  </a:lnTo>
                  <a:lnTo>
                    <a:pt x="277" y="255"/>
                  </a:lnTo>
                  <a:lnTo>
                    <a:pt x="278" y="265"/>
                  </a:lnTo>
                  <a:lnTo>
                    <a:pt x="280" y="275"/>
                  </a:lnTo>
                  <a:lnTo>
                    <a:pt x="280" y="285"/>
                  </a:lnTo>
                  <a:lnTo>
                    <a:pt x="281" y="295"/>
                  </a:lnTo>
                  <a:lnTo>
                    <a:pt x="276" y="298"/>
                  </a:lnTo>
                  <a:lnTo>
                    <a:pt x="271" y="300"/>
                  </a:lnTo>
                  <a:lnTo>
                    <a:pt x="267" y="302"/>
                  </a:lnTo>
                  <a:lnTo>
                    <a:pt x="261" y="303"/>
                  </a:lnTo>
                  <a:lnTo>
                    <a:pt x="258" y="292"/>
                  </a:lnTo>
                  <a:lnTo>
                    <a:pt x="256" y="281"/>
                  </a:lnTo>
                  <a:lnTo>
                    <a:pt x="254" y="269"/>
                  </a:lnTo>
                  <a:lnTo>
                    <a:pt x="251" y="258"/>
                  </a:lnTo>
                  <a:lnTo>
                    <a:pt x="250" y="258"/>
                  </a:lnTo>
                  <a:lnTo>
                    <a:pt x="250" y="256"/>
                  </a:lnTo>
                  <a:lnTo>
                    <a:pt x="248" y="256"/>
                  </a:lnTo>
                  <a:lnTo>
                    <a:pt x="247" y="256"/>
                  </a:lnTo>
                  <a:lnTo>
                    <a:pt x="247" y="276"/>
                  </a:lnTo>
                  <a:lnTo>
                    <a:pt x="247" y="288"/>
                  </a:lnTo>
                  <a:lnTo>
                    <a:pt x="248" y="298"/>
                  </a:lnTo>
                  <a:lnTo>
                    <a:pt x="250" y="312"/>
                  </a:lnTo>
                  <a:lnTo>
                    <a:pt x="243" y="316"/>
                  </a:lnTo>
                  <a:lnTo>
                    <a:pt x="238" y="319"/>
                  </a:lnTo>
                  <a:lnTo>
                    <a:pt x="233" y="320"/>
                  </a:lnTo>
                  <a:lnTo>
                    <a:pt x="227" y="322"/>
                  </a:lnTo>
                  <a:lnTo>
                    <a:pt x="226" y="309"/>
                  </a:lnTo>
                  <a:lnTo>
                    <a:pt x="223" y="298"/>
                  </a:lnTo>
                  <a:lnTo>
                    <a:pt x="221" y="286"/>
                  </a:lnTo>
                  <a:lnTo>
                    <a:pt x="218" y="275"/>
                  </a:lnTo>
                  <a:lnTo>
                    <a:pt x="217" y="275"/>
                  </a:lnTo>
                  <a:lnTo>
                    <a:pt x="214" y="275"/>
                  </a:lnTo>
                  <a:lnTo>
                    <a:pt x="213" y="275"/>
                  </a:lnTo>
                  <a:lnTo>
                    <a:pt x="211" y="275"/>
                  </a:lnTo>
                  <a:lnTo>
                    <a:pt x="213" y="295"/>
                  </a:lnTo>
                  <a:lnTo>
                    <a:pt x="214" y="308"/>
                  </a:lnTo>
                  <a:lnTo>
                    <a:pt x="216" y="318"/>
                  </a:lnTo>
                  <a:lnTo>
                    <a:pt x="218" y="329"/>
                  </a:lnTo>
                  <a:lnTo>
                    <a:pt x="211" y="333"/>
                  </a:lnTo>
                  <a:lnTo>
                    <a:pt x="206" y="336"/>
                  </a:lnTo>
                  <a:lnTo>
                    <a:pt x="201" y="338"/>
                  </a:lnTo>
                  <a:lnTo>
                    <a:pt x="196" y="340"/>
                  </a:lnTo>
                  <a:lnTo>
                    <a:pt x="196" y="326"/>
                  </a:lnTo>
                  <a:lnTo>
                    <a:pt x="193" y="312"/>
                  </a:lnTo>
                  <a:lnTo>
                    <a:pt x="190" y="299"/>
                  </a:lnTo>
                  <a:lnTo>
                    <a:pt x="184" y="290"/>
                  </a:lnTo>
                  <a:lnTo>
                    <a:pt x="184" y="305"/>
                  </a:lnTo>
                  <a:lnTo>
                    <a:pt x="184" y="318"/>
                  </a:lnTo>
                  <a:lnTo>
                    <a:pt x="186" y="329"/>
                  </a:lnTo>
                  <a:lnTo>
                    <a:pt x="190" y="345"/>
                  </a:lnTo>
                  <a:lnTo>
                    <a:pt x="183" y="349"/>
                  </a:lnTo>
                  <a:lnTo>
                    <a:pt x="177" y="352"/>
                  </a:lnTo>
                  <a:lnTo>
                    <a:pt x="170" y="355"/>
                  </a:lnTo>
                  <a:lnTo>
                    <a:pt x="163" y="356"/>
                  </a:lnTo>
                  <a:lnTo>
                    <a:pt x="160" y="342"/>
                  </a:lnTo>
                  <a:lnTo>
                    <a:pt x="157" y="326"/>
                  </a:lnTo>
                  <a:lnTo>
                    <a:pt x="153" y="313"/>
                  </a:lnTo>
                  <a:lnTo>
                    <a:pt x="146" y="306"/>
                  </a:lnTo>
                  <a:lnTo>
                    <a:pt x="149" y="326"/>
                  </a:lnTo>
                  <a:lnTo>
                    <a:pt x="153" y="346"/>
                  </a:lnTo>
                  <a:lnTo>
                    <a:pt x="150" y="362"/>
                  </a:lnTo>
                  <a:lnTo>
                    <a:pt x="131" y="372"/>
                  </a:lnTo>
                  <a:lnTo>
                    <a:pt x="130" y="362"/>
                  </a:lnTo>
                  <a:lnTo>
                    <a:pt x="129" y="352"/>
                  </a:lnTo>
                  <a:lnTo>
                    <a:pt x="127" y="343"/>
                  </a:lnTo>
                  <a:lnTo>
                    <a:pt x="126" y="333"/>
                  </a:lnTo>
                  <a:lnTo>
                    <a:pt x="124" y="332"/>
                  </a:lnTo>
                  <a:lnTo>
                    <a:pt x="124" y="330"/>
                  </a:lnTo>
                  <a:lnTo>
                    <a:pt x="123" y="330"/>
                  </a:lnTo>
                  <a:lnTo>
                    <a:pt x="121" y="329"/>
                  </a:lnTo>
                  <a:lnTo>
                    <a:pt x="120" y="330"/>
                  </a:lnTo>
                  <a:lnTo>
                    <a:pt x="119" y="330"/>
                  </a:lnTo>
                  <a:lnTo>
                    <a:pt x="120" y="343"/>
                  </a:lnTo>
                  <a:lnTo>
                    <a:pt x="120" y="355"/>
                  </a:lnTo>
                  <a:lnTo>
                    <a:pt x="121" y="367"/>
                  </a:lnTo>
                  <a:lnTo>
                    <a:pt x="121" y="380"/>
                  </a:lnTo>
                  <a:lnTo>
                    <a:pt x="114" y="383"/>
                  </a:lnTo>
                  <a:lnTo>
                    <a:pt x="110" y="386"/>
                  </a:lnTo>
                  <a:lnTo>
                    <a:pt x="106" y="386"/>
                  </a:lnTo>
                  <a:lnTo>
                    <a:pt x="102" y="387"/>
                  </a:lnTo>
                  <a:lnTo>
                    <a:pt x="100" y="377"/>
                  </a:lnTo>
                  <a:lnTo>
                    <a:pt x="100" y="366"/>
                  </a:lnTo>
                  <a:lnTo>
                    <a:pt x="99" y="356"/>
                  </a:lnTo>
                  <a:lnTo>
                    <a:pt x="97" y="346"/>
                  </a:lnTo>
                  <a:lnTo>
                    <a:pt x="96" y="345"/>
                  </a:lnTo>
                  <a:lnTo>
                    <a:pt x="94" y="345"/>
                  </a:lnTo>
                  <a:lnTo>
                    <a:pt x="92" y="343"/>
                  </a:lnTo>
                  <a:lnTo>
                    <a:pt x="90" y="343"/>
                  </a:lnTo>
                  <a:lnTo>
                    <a:pt x="90" y="355"/>
                  </a:lnTo>
                  <a:lnTo>
                    <a:pt x="92" y="367"/>
                  </a:lnTo>
                  <a:lnTo>
                    <a:pt x="92" y="380"/>
                  </a:lnTo>
                  <a:lnTo>
                    <a:pt x="92" y="395"/>
                  </a:lnTo>
                  <a:lnTo>
                    <a:pt x="84" y="399"/>
                  </a:lnTo>
                  <a:lnTo>
                    <a:pt x="80" y="402"/>
                  </a:lnTo>
                  <a:lnTo>
                    <a:pt x="74" y="405"/>
                  </a:lnTo>
                  <a:lnTo>
                    <a:pt x="67" y="406"/>
                  </a:lnTo>
                  <a:lnTo>
                    <a:pt x="66" y="389"/>
                  </a:lnTo>
                  <a:lnTo>
                    <a:pt x="64" y="370"/>
                  </a:lnTo>
                  <a:lnTo>
                    <a:pt x="62" y="353"/>
                  </a:lnTo>
                  <a:lnTo>
                    <a:pt x="57" y="342"/>
                  </a:lnTo>
                  <a:lnTo>
                    <a:pt x="54" y="356"/>
                  </a:lnTo>
                  <a:lnTo>
                    <a:pt x="56" y="375"/>
                  </a:lnTo>
                  <a:lnTo>
                    <a:pt x="57" y="396"/>
                  </a:lnTo>
                  <a:lnTo>
                    <a:pt x="59" y="414"/>
                  </a:lnTo>
                  <a:lnTo>
                    <a:pt x="54" y="416"/>
                  </a:lnTo>
                  <a:lnTo>
                    <a:pt x="52" y="417"/>
                  </a:lnTo>
                  <a:lnTo>
                    <a:pt x="47" y="420"/>
                  </a:lnTo>
                  <a:lnTo>
                    <a:pt x="44" y="422"/>
                  </a:lnTo>
                  <a:lnTo>
                    <a:pt x="43" y="422"/>
                  </a:lnTo>
                  <a:lnTo>
                    <a:pt x="43" y="420"/>
                  </a:lnTo>
                  <a:lnTo>
                    <a:pt x="42" y="420"/>
                  </a:lnTo>
                  <a:lnTo>
                    <a:pt x="42" y="409"/>
                  </a:lnTo>
                  <a:lnTo>
                    <a:pt x="40" y="399"/>
                  </a:lnTo>
                  <a:lnTo>
                    <a:pt x="39" y="389"/>
                  </a:lnTo>
                  <a:lnTo>
                    <a:pt x="34" y="382"/>
                  </a:lnTo>
                  <a:lnTo>
                    <a:pt x="33" y="383"/>
                  </a:lnTo>
                  <a:lnTo>
                    <a:pt x="32" y="383"/>
                  </a:lnTo>
                  <a:lnTo>
                    <a:pt x="33" y="400"/>
                  </a:lnTo>
                  <a:lnTo>
                    <a:pt x="34" y="414"/>
                  </a:lnTo>
                  <a:lnTo>
                    <a:pt x="33" y="426"/>
                  </a:lnTo>
                  <a:lnTo>
                    <a:pt x="23" y="433"/>
                  </a:lnTo>
                  <a:close/>
                </a:path>
              </a:pathLst>
            </a:custGeom>
            <a:solidFill>
              <a:srgbClr val="66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040" y="3433"/>
              <a:ext cx="42" cy="39"/>
            </a:xfrm>
            <a:custGeom>
              <a:avLst/>
              <a:gdLst>
                <a:gd name="T0" fmla="*/ 20 w 42"/>
                <a:gd name="T1" fmla="*/ 39 h 39"/>
                <a:gd name="T2" fmla="*/ 6 w 42"/>
                <a:gd name="T3" fmla="*/ 32 h 39"/>
                <a:gd name="T4" fmla="*/ 0 w 42"/>
                <a:gd name="T5" fmla="*/ 25 h 39"/>
                <a:gd name="T6" fmla="*/ 2 w 42"/>
                <a:gd name="T7" fmla="*/ 17 h 39"/>
                <a:gd name="T8" fmla="*/ 6 w 42"/>
                <a:gd name="T9" fmla="*/ 5 h 39"/>
                <a:gd name="T10" fmla="*/ 13 w 42"/>
                <a:gd name="T11" fmla="*/ 4 h 39"/>
                <a:gd name="T12" fmla="*/ 19 w 42"/>
                <a:gd name="T13" fmla="*/ 2 h 39"/>
                <a:gd name="T14" fmla="*/ 26 w 42"/>
                <a:gd name="T15" fmla="*/ 1 h 39"/>
                <a:gd name="T16" fmla="*/ 32 w 42"/>
                <a:gd name="T17" fmla="*/ 0 h 39"/>
                <a:gd name="T18" fmla="*/ 40 w 42"/>
                <a:gd name="T19" fmla="*/ 11 h 39"/>
                <a:gd name="T20" fmla="*/ 42 w 42"/>
                <a:gd name="T21" fmla="*/ 24 h 39"/>
                <a:gd name="T22" fmla="*/ 35 w 42"/>
                <a:gd name="T23" fmla="*/ 32 h 39"/>
                <a:gd name="T24" fmla="*/ 20 w 42"/>
                <a:gd name="T25" fmla="*/ 39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39"/>
                <a:gd name="T41" fmla="*/ 42 w 42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39">
                  <a:moveTo>
                    <a:pt x="20" y="39"/>
                  </a:moveTo>
                  <a:lnTo>
                    <a:pt x="6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6" y="5"/>
                  </a:lnTo>
                  <a:lnTo>
                    <a:pt x="13" y="4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40" y="11"/>
                  </a:lnTo>
                  <a:lnTo>
                    <a:pt x="42" y="24"/>
                  </a:lnTo>
                  <a:lnTo>
                    <a:pt x="35" y="32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050" y="3443"/>
              <a:ext cx="25" cy="18"/>
            </a:xfrm>
            <a:custGeom>
              <a:avLst/>
              <a:gdLst>
                <a:gd name="T0" fmla="*/ 6 w 25"/>
                <a:gd name="T1" fmla="*/ 18 h 18"/>
                <a:gd name="T2" fmla="*/ 5 w 25"/>
                <a:gd name="T3" fmla="*/ 17 h 18"/>
                <a:gd name="T4" fmla="*/ 3 w 25"/>
                <a:gd name="T5" fmla="*/ 14 h 18"/>
                <a:gd name="T6" fmla="*/ 2 w 25"/>
                <a:gd name="T7" fmla="*/ 11 h 18"/>
                <a:gd name="T8" fmla="*/ 0 w 25"/>
                <a:gd name="T9" fmla="*/ 4 h 18"/>
                <a:gd name="T10" fmla="*/ 5 w 25"/>
                <a:gd name="T11" fmla="*/ 1 h 18"/>
                <a:gd name="T12" fmla="*/ 8 w 25"/>
                <a:gd name="T13" fmla="*/ 0 h 18"/>
                <a:gd name="T14" fmla="*/ 10 w 25"/>
                <a:gd name="T15" fmla="*/ 0 h 18"/>
                <a:gd name="T16" fmla="*/ 18 w 25"/>
                <a:gd name="T17" fmla="*/ 0 h 18"/>
                <a:gd name="T18" fmla="*/ 19 w 25"/>
                <a:gd name="T19" fmla="*/ 2 h 18"/>
                <a:gd name="T20" fmla="*/ 22 w 25"/>
                <a:gd name="T21" fmla="*/ 4 h 18"/>
                <a:gd name="T22" fmla="*/ 23 w 25"/>
                <a:gd name="T23" fmla="*/ 7 h 18"/>
                <a:gd name="T24" fmla="*/ 25 w 25"/>
                <a:gd name="T25" fmla="*/ 10 h 18"/>
                <a:gd name="T26" fmla="*/ 20 w 25"/>
                <a:gd name="T27" fmla="*/ 14 h 18"/>
                <a:gd name="T28" fmla="*/ 16 w 25"/>
                <a:gd name="T29" fmla="*/ 17 h 18"/>
                <a:gd name="T30" fmla="*/ 12 w 25"/>
                <a:gd name="T31" fmla="*/ 18 h 18"/>
                <a:gd name="T32" fmla="*/ 6 w 25"/>
                <a:gd name="T33" fmla="*/ 18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18"/>
                <a:gd name="T53" fmla="*/ 25 w 25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18">
                  <a:moveTo>
                    <a:pt x="6" y="18"/>
                  </a:moveTo>
                  <a:lnTo>
                    <a:pt x="5" y="17"/>
                  </a:lnTo>
                  <a:lnTo>
                    <a:pt x="3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19" y="2"/>
                  </a:lnTo>
                  <a:lnTo>
                    <a:pt x="22" y="4"/>
                  </a:lnTo>
                  <a:lnTo>
                    <a:pt x="23" y="7"/>
                  </a:lnTo>
                  <a:lnTo>
                    <a:pt x="25" y="10"/>
                  </a:lnTo>
                  <a:lnTo>
                    <a:pt x="20" y="14"/>
                  </a:lnTo>
                  <a:lnTo>
                    <a:pt x="16" y="17"/>
                  </a:lnTo>
                  <a:lnTo>
                    <a:pt x="12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391" y="3411"/>
              <a:ext cx="17" cy="9"/>
            </a:xfrm>
            <a:custGeom>
              <a:avLst/>
              <a:gdLst>
                <a:gd name="T0" fmla="*/ 7 w 20"/>
                <a:gd name="T1" fmla="*/ 9 h 9"/>
                <a:gd name="T2" fmla="*/ 6 w 20"/>
                <a:gd name="T3" fmla="*/ 7 h 9"/>
                <a:gd name="T4" fmla="*/ 5 w 20"/>
                <a:gd name="T5" fmla="*/ 7 h 9"/>
                <a:gd name="T6" fmla="*/ 3 w 20"/>
                <a:gd name="T7" fmla="*/ 7 h 9"/>
                <a:gd name="T8" fmla="*/ 2 w 20"/>
                <a:gd name="T9" fmla="*/ 6 h 9"/>
                <a:gd name="T10" fmla="*/ 0 w 20"/>
                <a:gd name="T11" fmla="*/ 4 h 9"/>
                <a:gd name="T12" fmla="*/ 0 w 20"/>
                <a:gd name="T13" fmla="*/ 3 h 9"/>
                <a:gd name="T14" fmla="*/ 0 w 20"/>
                <a:gd name="T15" fmla="*/ 2 h 9"/>
                <a:gd name="T16" fmla="*/ 0 w 20"/>
                <a:gd name="T17" fmla="*/ 0 h 9"/>
                <a:gd name="T18" fmla="*/ 5 w 20"/>
                <a:gd name="T19" fmla="*/ 2 h 9"/>
                <a:gd name="T20" fmla="*/ 10 w 20"/>
                <a:gd name="T21" fmla="*/ 2 h 9"/>
                <a:gd name="T22" fmla="*/ 13 w 20"/>
                <a:gd name="T23" fmla="*/ 2 h 9"/>
                <a:gd name="T24" fmla="*/ 18 w 20"/>
                <a:gd name="T25" fmla="*/ 3 h 9"/>
                <a:gd name="T26" fmla="*/ 18 w 20"/>
                <a:gd name="T27" fmla="*/ 4 h 9"/>
                <a:gd name="T28" fmla="*/ 18 w 20"/>
                <a:gd name="T29" fmla="*/ 6 h 9"/>
                <a:gd name="T30" fmla="*/ 18 w 20"/>
                <a:gd name="T31" fmla="*/ 7 h 9"/>
                <a:gd name="T32" fmla="*/ 18 w 20"/>
                <a:gd name="T33" fmla="*/ 9 h 9"/>
                <a:gd name="T34" fmla="*/ 15 w 20"/>
                <a:gd name="T35" fmla="*/ 9 h 9"/>
                <a:gd name="T36" fmla="*/ 13 w 20"/>
                <a:gd name="T37" fmla="*/ 9 h 9"/>
                <a:gd name="T38" fmla="*/ 10 w 20"/>
                <a:gd name="T39" fmla="*/ 9 h 9"/>
                <a:gd name="T40" fmla="*/ 7 w 20"/>
                <a:gd name="T41" fmla="*/ 9 h 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9"/>
                <a:gd name="T65" fmla="*/ 20 w 20"/>
                <a:gd name="T66" fmla="*/ 9 h 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9">
                  <a:moveTo>
                    <a:pt x="7" y="9"/>
                  </a:moveTo>
                  <a:lnTo>
                    <a:pt x="6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2"/>
                  </a:lnTo>
                  <a:lnTo>
                    <a:pt x="10" y="2"/>
                  </a:lnTo>
                  <a:lnTo>
                    <a:pt x="15" y="2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5" y="9"/>
                  </a:lnTo>
                  <a:lnTo>
                    <a:pt x="10" y="9"/>
                  </a:lnTo>
                  <a:lnTo>
                    <a:pt x="7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2003" y="3457"/>
              <a:ext cx="1013" cy="459"/>
            </a:xfrm>
            <a:custGeom>
              <a:avLst/>
              <a:gdLst>
                <a:gd name="T0" fmla="*/ 937 w 1012"/>
                <a:gd name="T1" fmla="*/ 3 h 459"/>
                <a:gd name="T2" fmla="*/ 883 w 1012"/>
                <a:gd name="T3" fmla="*/ 25 h 459"/>
                <a:gd name="T4" fmla="*/ 792 w 1012"/>
                <a:gd name="T5" fmla="*/ 63 h 459"/>
                <a:gd name="T6" fmla="*/ 675 w 1012"/>
                <a:gd name="T7" fmla="*/ 111 h 459"/>
                <a:gd name="T8" fmla="*/ 551 w 1012"/>
                <a:gd name="T9" fmla="*/ 161 h 459"/>
                <a:gd name="T10" fmla="*/ 432 w 1012"/>
                <a:gd name="T11" fmla="*/ 209 h 459"/>
                <a:gd name="T12" fmla="*/ 336 w 1012"/>
                <a:gd name="T13" fmla="*/ 246 h 459"/>
                <a:gd name="T14" fmla="*/ 279 w 1012"/>
                <a:gd name="T15" fmla="*/ 269 h 459"/>
                <a:gd name="T16" fmla="*/ 263 w 1012"/>
                <a:gd name="T17" fmla="*/ 272 h 459"/>
                <a:gd name="T18" fmla="*/ 248 w 1012"/>
                <a:gd name="T19" fmla="*/ 272 h 459"/>
                <a:gd name="T20" fmla="*/ 233 w 1012"/>
                <a:gd name="T21" fmla="*/ 273 h 459"/>
                <a:gd name="T22" fmla="*/ 219 w 1012"/>
                <a:gd name="T23" fmla="*/ 275 h 459"/>
                <a:gd name="T24" fmla="*/ 196 w 1012"/>
                <a:gd name="T25" fmla="*/ 282 h 459"/>
                <a:gd name="T26" fmla="*/ 149 w 1012"/>
                <a:gd name="T27" fmla="*/ 296 h 459"/>
                <a:gd name="T28" fmla="*/ 101 w 1012"/>
                <a:gd name="T29" fmla="*/ 309 h 459"/>
                <a:gd name="T30" fmla="*/ 65 w 1012"/>
                <a:gd name="T31" fmla="*/ 318 h 459"/>
                <a:gd name="T32" fmla="*/ 48 w 1012"/>
                <a:gd name="T33" fmla="*/ 320 h 459"/>
                <a:gd name="T34" fmla="*/ 31 w 1012"/>
                <a:gd name="T35" fmla="*/ 325 h 459"/>
                <a:gd name="T36" fmla="*/ 12 w 1012"/>
                <a:gd name="T37" fmla="*/ 330 h 459"/>
                <a:gd name="T38" fmla="*/ 1 w 1012"/>
                <a:gd name="T39" fmla="*/ 338 h 459"/>
                <a:gd name="T40" fmla="*/ 0 w 1012"/>
                <a:gd name="T41" fmla="*/ 359 h 459"/>
                <a:gd name="T42" fmla="*/ 1 w 1012"/>
                <a:gd name="T43" fmla="*/ 403 h 459"/>
                <a:gd name="T44" fmla="*/ 15 w 1012"/>
                <a:gd name="T45" fmla="*/ 426 h 459"/>
                <a:gd name="T46" fmla="*/ 31 w 1012"/>
                <a:gd name="T47" fmla="*/ 439 h 459"/>
                <a:gd name="T48" fmla="*/ 49 w 1012"/>
                <a:gd name="T49" fmla="*/ 449 h 459"/>
                <a:gd name="T50" fmla="*/ 67 w 1012"/>
                <a:gd name="T51" fmla="*/ 456 h 459"/>
                <a:gd name="T52" fmla="*/ 85 w 1012"/>
                <a:gd name="T53" fmla="*/ 459 h 459"/>
                <a:gd name="T54" fmla="*/ 114 w 1012"/>
                <a:gd name="T55" fmla="*/ 457 h 459"/>
                <a:gd name="T56" fmla="*/ 148 w 1012"/>
                <a:gd name="T57" fmla="*/ 452 h 459"/>
                <a:gd name="T58" fmla="*/ 179 w 1012"/>
                <a:gd name="T59" fmla="*/ 446 h 459"/>
                <a:gd name="T60" fmla="*/ 205 w 1012"/>
                <a:gd name="T61" fmla="*/ 439 h 459"/>
                <a:gd name="T62" fmla="*/ 236 w 1012"/>
                <a:gd name="T63" fmla="*/ 427 h 459"/>
                <a:gd name="T64" fmla="*/ 271 w 1012"/>
                <a:gd name="T65" fmla="*/ 413 h 459"/>
                <a:gd name="T66" fmla="*/ 299 w 1012"/>
                <a:gd name="T67" fmla="*/ 402 h 459"/>
                <a:gd name="T68" fmla="*/ 1014 w 1012"/>
                <a:gd name="T69" fmla="*/ 98 h 459"/>
                <a:gd name="T70" fmla="*/ 1000 w 1012"/>
                <a:gd name="T71" fmla="*/ 87 h 459"/>
                <a:gd name="T72" fmla="*/ 981 w 1012"/>
                <a:gd name="T73" fmla="*/ 68 h 459"/>
                <a:gd name="T74" fmla="*/ 961 w 1012"/>
                <a:gd name="T75" fmla="*/ 40 h 459"/>
                <a:gd name="T76" fmla="*/ 944 w 1012"/>
                <a:gd name="T77" fmla="*/ 0 h 45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12"/>
                <a:gd name="T118" fmla="*/ 0 h 459"/>
                <a:gd name="T119" fmla="*/ 1012 w 1012"/>
                <a:gd name="T120" fmla="*/ 459 h 45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12" h="459">
                  <a:moveTo>
                    <a:pt x="942" y="0"/>
                  </a:moveTo>
                  <a:lnTo>
                    <a:pt x="935" y="3"/>
                  </a:lnTo>
                  <a:lnTo>
                    <a:pt x="914" y="11"/>
                  </a:lnTo>
                  <a:lnTo>
                    <a:pt x="881" y="25"/>
                  </a:lnTo>
                  <a:lnTo>
                    <a:pt x="840" y="43"/>
                  </a:lnTo>
                  <a:lnTo>
                    <a:pt x="790" y="63"/>
                  </a:lnTo>
                  <a:lnTo>
                    <a:pt x="733" y="85"/>
                  </a:lnTo>
                  <a:lnTo>
                    <a:pt x="673" y="111"/>
                  </a:lnTo>
                  <a:lnTo>
                    <a:pt x="611" y="135"/>
                  </a:lnTo>
                  <a:lnTo>
                    <a:pt x="549" y="161"/>
                  </a:lnTo>
                  <a:lnTo>
                    <a:pt x="489" y="187"/>
                  </a:lnTo>
                  <a:lnTo>
                    <a:pt x="432" y="209"/>
                  </a:lnTo>
                  <a:lnTo>
                    <a:pt x="380" y="229"/>
                  </a:lnTo>
                  <a:lnTo>
                    <a:pt x="336" y="246"/>
                  </a:lnTo>
                  <a:lnTo>
                    <a:pt x="302" y="261"/>
                  </a:lnTo>
                  <a:lnTo>
                    <a:pt x="279" y="269"/>
                  </a:lnTo>
                  <a:lnTo>
                    <a:pt x="269" y="272"/>
                  </a:lnTo>
                  <a:lnTo>
                    <a:pt x="263" y="272"/>
                  </a:lnTo>
                  <a:lnTo>
                    <a:pt x="256" y="272"/>
                  </a:lnTo>
                  <a:lnTo>
                    <a:pt x="248" y="272"/>
                  </a:lnTo>
                  <a:lnTo>
                    <a:pt x="241" y="272"/>
                  </a:lnTo>
                  <a:lnTo>
                    <a:pt x="233" y="273"/>
                  </a:lnTo>
                  <a:lnTo>
                    <a:pt x="226" y="273"/>
                  </a:lnTo>
                  <a:lnTo>
                    <a:pt x="219" y="275"/>
                  </a:lnTo>
                  <a:lnTo>
                    <a:pt x="215" y="276"/>
                  </a:lnTo>
                  <a:lnTo>
                    <a:pt x="196" y="282"/>
                  </a:lnTo>
                  <a:lnTo>
                    <a:pt x="174" y="289"/>
                  </a:lnTo>
                  <a:lnTo>
                    <a:pt x="149" y="296"/>
                  </a:lnTo>
                  <a:lnTo>
                    <a:pt x="125" y="302"/>
                  </a:lnTo>
                  <a:lnTo>
                    <a:pt x="101" y="309"/>
                  </a:lnTo>
                  <a:lnTo>
                    <a:pt x="81" y="313"/>
                  </a:lnTo>
                  <a:lnTo>
                    <a:pt x="65" y="318"/>
                  </a:lnTo>
                  <a:lnTo>
                    <a:pt x="55" y="319"/>
                  </a:lnTo>
                  <a:lnTo>
                    <a:pt x="48" y="320"/>
                  </a:lnTo>
                  <a:lnTo>
                    <a:pt x="39" y="322"/>
                  </a:lnTo>
                  <a:lnTo>
                    <a:pt x="31" y="325"/>
                  </a:lnTo>
                  <a:lnTo>
                    <a:pt x="21" y="326"/>
                  </a:lnTo>
                  <a:lnTo>
                    <a:pt x="12" y="330"/>
                  </a:lnTo>
                  <a:lnTo>
                    <a:pt x="5" y="333"/>
                  </a:lnTo>
                  <a:lnTo>
                    <a:pt x="1" y="338"/>
                  </a:lnTo>
                  <a:lnTo>
                    <a:pt x="0" y="343"/>
                  </a:lnTo>
                  <a:lnTo>
                    <a:pt x="0" y="359"/>
                  </a:lnTo>
                  <a:lnTo>
                    <a:pt x="0" y="382"/>
                  </a:lnTo>
                  <a:lnTo>
                    <a:pt x="1" y="403"/>
                  </a:lnTo>
                  <a:lnTo>
                    <a:pt x="10" y="420"/>
                  </a:lnTo>
                  <a:lnTo>
                    <a:pt x="15" y="426"/>
                  </a:lnTo>
                  <a:lnTo>
                    <a:pt x="22" y="433"/>
                  </a:lnTo>
                  <a:lnTo>
                    <a:pt x="31" y="439"/>
                  </a:lnTo>
                  <a:lnTo>
                    <a:pt x="41" y="443"/>
                  </a:lnTo>
                  <a:lnTo>
                    <a:pt x="49" y="449"/>
                  </a:lnTo>
                  <a:lnTo>
                    <a:pt x="58" y="452"/>
                  </a:lnTo>
                  <a:lnTo>
                    <a:pt x="67" y="456"/>
                  </a:lnTo>
                  <a:lnTo>
                    <a:pt x="75" y="457"/>
                  </a:lnTo>
                  <a:lnTo>
                    <a:pt x="85" y="459"/>
                  </a:lnTo>
                  <a:lnTo>
                    <a:pt x="98" y="459"/>
                  </a:lnTo>
                  <a:lnTo>
                    <a:pt x="114" y="457"/>
                  </a:lnTo>
                  <a:lnTo>
                    <a:pt x="129" y="454"/>
                  </a:lnTo>
                  <a:lnTo>
                    <a:pt x="148" y="452"/>
                  </a:lnTo>
                  <a:lnTo>
                    <a:pt x="164" y="449"/>
                  </a:lnTo>
                  <a:lnTo>
                    <a:pt x="179" y="446"/>
                  </a:lnTo>
                  <a:lnTo>
                    <a:pt x="192" y="443"/>
                  </a:lnTo>
                  <a:lnTo>
                    <a:pt x="205" y="439"/>
                  </a:lnTo>
                  <a:lnTo>
                    <a:pt x="221" y="435"/>
                  </a:lnTo>
                  <a:lnTo>
                    <a:pt x="236" y="427"/>
                  </a:lnTo>
                  <a:lnTo>
                    <a:pt x="255" y="420"/>
                  </a:lnTo>
                  <a:lnTo>
                    <a:pt x="271" y="413"/>
                  </a:lnTo>
                  <a:lnTo>
                    <a:pt x="286" y="407"/>
                  </a:lnTo>
                  <a:lnTo>
                    <a:pt x="299" y="402"/>
                  </a:lnTo>
                  <a:lnTo>
                    <a:pt x="309" y="397"/>
                  </a:lnTo>
                  <a:lnTo>
                    <a:pt x="1012" y="98"/>
                  </a:lnTo>
                  <a:lnTo>
                    <a:pt x="1006" y="94"/>
                  </a:lnTo>
                  <a:lnTo>
                    <a:pt x="998" y="87"/>
                  </a:lnTo>
                  <a:lnTo>
                    <a:pt x="989" y="78"/>
                  </a:lnTo>
                  <a:lnTo>
                    <a:pt x="979" y="68"/>
                  </a:lnTo>
                  <a:lnTo>
                    <a:pt x="969" y="55"/>
                  </a:lnTo>
                  <a:lnTo>
                    <a:pt x="959" y="40"/>
                  </a:lnTo>
                  <a:lnTo>
                    <a:pt x="949" y="21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015" y="3475"/>
              <a:ext cx="980" cy="432"/>
            </a:xfrm>
            <a:custGeom>
              <a:avLst/>
              <a:gdLst>
                <a:gd name="T0" fmla="*/ 71 w 981"/>
                <a:gd name="T1" fmla="*/ 405 h 432"/>
                <a:gd name="T2" fmla="*/ 70 w 981"/>
                <a:gd name="T3" fmla="*/ 422 h 432"/>
                <a:gd name="T4" fmla="*/ 34 w 981"/>
                <a:gd name="T5" fmla="*/ 414 h 432"/>
                <a:gd name="T6" fmla="*/ 1 w 981"/>
                <a:gd name="T7" fmla="*/ 338 h 432"/>
                <a:gd name="T8" fmla="*/ 201 w 981"/>
                <a:gd name="T9" fmla="*/ 283 h 432"/>
                <a:gd name="T10" fmla="*/ 267 w 981"/>
                <a:gd name="T11" fmla="*/ 271 h 432"/>
                <a:gd name="T12" fmla="*/ 557 w 981"/>
                <a:gd name="T13" fmla="*/ 151 h 432"/>
                <a:gd name="T14" fmla="*/ 887 w 981"/>
                <a:gd name="T15" fmla="*/ 17 h 432"/>
                <a:gd name="T16" fmla="*/ 978 w 981"/>
                <a:gd name="T17" fmla="*/ 76 h 432"/>
                <a:gd name="T18" fmla="*/ 949 w 981"/>
                <a:gd name="T19" fmla="*/ 64 h 432"/>
                <a:gd name="T20" fmla="*/ 919 w 981"/>
                <a:gd name="T21" fmla="*/ 49 h 432"/>
                <a:gd name="T22" fmla="*/ 924 w 981"/>
                <a:gd name="T23" fmla="*/ 73 h 432"/>
                <a:gd name="T24" fmla="*/ 899 w 981"/>
                <a:gd name="T25" fmla="*/ 76 h 432"/>
                <a:gd name="T26" fmla="*/ 901 w 981"/>
                <a:gd name="T27" fmla="*/ 99 h 432"/>
                <a:gd name="T28" fmla="*/ 871 w 981"/>
                <a:gd name="T29" fmla="*/ 87 h 432"/>
                <a:gd name="T30" fmla="*/ 861 w 981"/>
                <a:gd name="T31" fmla="*/ 127 h 432"/>
                <a:gd name="T32" fmla="*/ 834 w 981"/>
                <a:gd name="T33" fmla="*/ 92 h 432"/>
                <a:gd name="T34" fmla="*/ 829 w 981"/>
                <a:gd name="T35" fmla="*/ 140 h 432"/>
                <a:gd name="T36" fmla="*/ 795 w 981"/>
                <a:gd name="T37" fmla="*/ 93 h 432"/>
                <a:gd name="T38" fmla="*/ 805 w 981"/>
                <a:gd name="T39" fmla="*/ 151 h 432"/>
                <a:gd name="T40" fmla="*/ 770 w 981"/>
                <a:gd name="T41" fmla="*/ 114 h 432"/>
                <a:gd name="T42" fmla="*/ 762 w 981"/>
                <a:gd name="T43" fmla="*/ 169 h 432"/>
                <a:gd name="T44" fmla="*/ 734 w 981"/>
                <a:gd name="T45" fmla="*/ 126 h 432"/>
                <a:gd name="T46" fmla="*/ 732 w 981"/>
                <a:gd name="T47" fmla="*/ 181 h 432"/>
                <a:gd name="T48" fmla="*/ 714 w 981"/>
                <a:gd name="T49" fmla="*/ 176 h 432"/>
                <a:gd name="T50" fmla="*/ 680 w 981"/>
                <a:gd name="T51" fmla="*/ 163 h 432"/>
                <a:gd name="T52" fmla="*/ 670 w 981"/>
                <a:gd name="T53" fmla="*/ 206 h 432"/>
                <a:gd name="T54" fmla="*/ 641 w 981"/>
                <a:gd name="T55" fmla="*/ 166 h 432"/>
                <a:gd name="T56" fmla="*/ 635 w 981"/>
                <a:gd name="T57" fmla="*/ 221 h 432"/>
                <a:gd name="T58" fmla="*/ 614 w 981"/>
                <a:gd name="T59" fmla="*/ 216 h 432"/>
                <a:gd name="T60" fmla="*/ 578 w 981"/>
                <a:gd name="T61" fmla="*/ 213 h 432"/>
                <a:gd name="T62" fmla="*/ 580 w 981"/>
                <a:gd name="T63" fmla="*/ 237 h 432"/>
                <a:gd name="T64" fmla="*/ 548 w 981"/>
                <a:gd name="T65" fmla="*/ 207 h 432"/>
                <a:gd name="T66" fmla="*/ 548 w 981"/>
                <a:gd name="T67" fmla="*/ 257 h 432"/>
                <a:gd name="T68" fmla="*/ 519 w 981"/>
                <a:gd name="T69" fmla="*/ 208 h 432"/>
                <a:gd name="T70" fmla="*/ 523 w 981"/>
                <a:gd name="T71" fmla="*/ 268 h 432"/>
                <a:gd name="T72" fmla="*/ 500 w 981"/>
                <a:gd name="T73" fmla="*/ 257 h 432"/>
                <a:gd name="T74" fmla="*/ 469 w 981"/>
                <a:gd name="T75" fmla="*/ 247 h 432"/>
                <a:gd name="T76" fmla="*/ 472 w 981"/>
                <a:gd name="T77" fmla="*/ 277 h 432"/>
                <a:gd name="T78" fmla="*/ 452 w 981"/>
                <a:gd name="T79" fmla="*/ 271 h 432"/>
                <a:gd name="T80" fmla="*/ 449 w 981"/>
                <a:gd name="T81" fmla="*/ 288 h 432"/>
                <a:gd name="T82" fmla="*/ 419 w 981"/>
                <a:gd name="T83" fmla="*/ 273 h 432"/>
                <a:gd name="T84" fmla="*/ 421 w 981"/>
                <a:gd name="T85" fmla="*/ 295 h 432"/>
                <a:gd name="T86" fmla="*/ 388 w 981"/>
                <a:gd name="T87" fmla="*/ 283 h 432"/>
                <a:gd name="T88" fmla="*/ 379 w 981"/>
                <a:gd name="T89" fmla="*/ 325 h 432"/>
                <a:gd name="T90" fmla="*/ 354 w 981"/>
                <a:gd name="T91" fmla="*/ 288 h 432"/>
                <a:gd name="T92" fmla="*/ 358 w 981"/>
                <a:gd name="T93" fmla="*/ 335 h 432"/>
                <a:gd name="T94" fmla="*/ 334 w 981"/>
                <a:gd name="T95" fmla="*/ 297 h 432"/>
                <a:gd name="T96" fmla="*/ 329 w 981"/>
                <a:gd name="T97" fmla="*/ 345 h 432"/>
                <a:gd name="T98" fmla="*/ 305 w 981"/>
                <a:gd name="T99" fmla="*/ 308 h 432"/>
                <a:gd name="T100" fmla="*/ 304 w 981"/>
                <a:gd name="T101" fmla="*/ 357 h 432"/>
                <a:gd name="T102" fmla="*/ 275 w 981"/>
                <a:gd name="T103" fmla="*/ 322 h 432"/>
                <a:gd name="T104" fmla="*/ 255 w 981"/>
                <a:gd name="T105" fmla="*/ 344 h 432"/>
                <a:gd name="T106" fmla="*/ 254 w 981"/>
                <a:gd name="T107" fmla="*/ 365 h 432"/>
                <a:gd name="T108" fmla="*/ 224 w 981"/>
                <a:gd name="T109" fmla="*/ 347 h 432"/>
                <a:gd name="T110" fmla="*/ 225 w 981"/>
                <a:gd name="T111" fmla="*/ 374 h 432"/>
                <a:gd name="T112" fmla="*/ 195 w 981"/>
                <a:gd name="T113" fmla="*/ 362 h 432"/>
                <a:gd name="T114" fmla="*/ 197 w 981"/>
                <a:gd name="T115" fmla="*/ 387 h 432"/>
                <a:gd name="T116" fmla="*/ 164 w 981"/>
                <a:gd name="T117" fmla="*/ 374 h 432"/>
                <a:gd name="T118" fmla="*/ 167 w 981"/>
                <a:gd name="T119" fmla="*/ 399 h 432"/>
                <a:gd name="T120" fmla="*/ 127 w 981"/>
                <a:gd name="T121" fmla="*/ 371 h 432"/>
                <a:gd name="T122" fmla="*/ 125 w 981"/>
                <a:gd name="T123" fmla="*/ 428 h 432"/>
                <a:gd name="T124" fmla="*/ 101 w 981"/>
                <a:gd name="T125" fmla="*/ 408 h 4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81"/>
                <a:gd name="T190" fmla="*/ 0 h 432"/>
                <a:gd name="T191" fmla="*/ 981 w 981"/>
                <a:gd name="T192" fmla="*/ 432 h 4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81" h="432">
                  <a:moveTo>
                    <a:pt x="103" y="432"/>
                  </a:moveTo>
                  <a:lnTo>
                    <a:pt x="95" y="432"/>
                  </a:lnTo>
                  <a:lnTo>
                    <a:pt x="91" y="432"/>
                  </a:lnTo>
                  <a:lnTo>
                    <a:pt x="87" y="432"/>
                  </a:lnTo>
                  <a:lnTo>
                    <a:pt x="83" y="431"/>
                  </a:lnTo>
                  <a:lnTo>
                    <a:pt x="80" y="422"/>
                  </a:lnTo>
                  <a:lnTo>
                    <a:pt x="76" y="414"/>
                  </a:lnTo>
                  <a:lnTo>
                    <a:pt x="71" y="405"/>
                  </a:lnTo>
                  <a:lnTo>
                    <a:pt x="68" y="398"/>
                  </a:lnTo>
                  <a:lnTo>
                    <a:pt x="67" y="397"/>
                  </a:lnTo>
                  <a:lnTo>
                    <a:pt x="66" y="397"/>
                  </a:lnTo>
                  <a:lnTo>
                    <a:pt x="64" y="398"/>
                  </a:lnTo>
                  <a:lnTo>
                    <a:pt x="63" y="399"/>
                  </a:lnTo>
                  <a:lnTo>
                    <a:pt x="66" y="407"/>
                  </a:lnTo>
                  <a:lnTo>
                    <a:pt x="67" y="414"/>
                  </a:lnTo>
                  <a:lnTo>
                    <a:pt x="70" y="422"/>
                  </a:lnTo>
                  <a:lnTo>
                    <a:pt x="71" y="429"/>
                  </a:lnTo>
                  <a:lnTo>
                    <a:pt x="56" y="429"/>
                  </a:lnTo>
                  <a:lnTo>
                    <a:pt x="48" y="421"/>
                  </a:lnTo>
                  <a:lnTo>
                    <a:pt x="44" y="409"/>
                  </a:lnTo>
                  <a:lnTo>
                    <a:pt x="38" y="402"/>
                  </a:lnTo>
                  <a:lnTo>
                    <a:pt x="37" y="405"/>
                  </a:lnTo>
                  <a:lnTo>
                    <a:pt x="36" y="409"/>
                  </a:lnTo>
                  <a:lnTo>
                    <a:pt x="34" y="414"/>
                  </a:lnTo>
                  <a:lnTo>
                    <a:pt x="33" y="418"/>
                  </a:lnTo>
                  <a:lnTo>
                    <a:pt x="23" y="411"/>
                  </a:lnTo>
                  <a:lnTo>
                    <a:pt x="14" y="401"/>
                  </a:lnTo>
                  <a:lnTo>
                    <a:pt x="7" y="389"/>
                  </a:lnTo>
                  <a:lnTo>
                    <a:pt x="3" y="377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1" y="338"/>
                  </a:lnTo>
                  <a:lnTo>
                    <a:pt x="6" y="328"/>
                  </a:lnTo>
                  <a:lnTo>
                    <a:pt x="33" y="322"/>
                  </a:lnTo>
                  <a:lnTo>
                    <a:pt x="60" y="317"/>
                  </a:lnTo>
                  <a:lnTo>
                    <a:pt x="88" y="310"/>
                  </a:lnTo>
                  <a:lnTo>
                    <a:pt x="117" y="304"/>
                  </a:lnTo>
                  <a:lnTo>
                    <a:pt x="145" y="297"/>
                  </a:lnTo>
                  <a:lnTo>
                    <a:pt x="174" y="290"/>
                  </a:lnTo>
                  <a:lnTo>
                    <a:pt x="201" y="283"/>
                  </a:lnTo>
                  <a:lnTo>
                    <a:pt x="230" y="275"/>
                  </a:lnTo>
                  <a:lnTo>
                    <a:pt x="235" y="275"/>
                  </a:lnTo>
                  <a:lnTo>
                    <a:pt x="240" y="275"/>
                  </a:lnTo>
                  <a:lnTo>
                    <a:pt x="245" y="275"/>
                  </a:lnTo>
                  <a:lnTo>
                    <a:pt x="250" y="275"/>
                  </a:lnTo>
                  <a:lnTo>
                    <a:pt x="255" y="274"/>
                  </a:lnTo>
                  <a:lnTo>
                    <a:pt x="261" y="273"/>
                  </a:lnTo>
                  <a:lnTo>
                    <a:pt x="267" y="271"/>
                  </a:lnTo>
                  <a:lnTo>
                    <a:pt x="274" y="270"/>
                  </a:lnTo>
                  <a:lnTo>
                    <a:pt x="314" y="253"/>
                  </a:lnTo>
                  <a:lnTo>
                    <a:pt x="355" y="237"/>
                  </a:lnTo>
                  <a:lnTo>
                    <a:pt x="395" y="220"/>
                  </a:lnTo>
                  <a:lnTo>
                    <a:pt x="436" y="203"/>
                  </a:lnTo>
                  <a:lnTo>
                    <a:pt x="476" y="186"/>
                  </a:lnTo>
                  <a:lnTo>
                    <a:pt x="518" y="169"/>
                  </a:lnTo>
                  <a:lnTo>
                    <a:pt x="559" y="151"/>
                  </a:lnTo>
                  <a:lnTo>
                    <a:pt x="600" y="134"/>
                  </a:lnTo>
                  <a:lnTo>
                    <a:pt x="640" y="119"/>
                  </a:lnTo>
                  <a:lnTo>
                    <a:pt x="682" y="102"/>
                  </a:lnTo>
                  <a:lnTo>
                    <a:pt x="723" y="84"/>
                  </a:lnTo>
                  <a:lnTo>
                    <a:pt x="764" y="67"/>
                  </a:lnTo>
                  <a:lnTo>
                    <a:pt x="806" y="50"/>
                  </a:lnTo>
                  <a:lnTo>
                    <a:pt x="847" y="33"/>
                  </a:lnTo>
                  <a:lnTo>
                    <a:pt x="889" y="17"/>
                  </a:lnTo>
                  <a:lnTo>
                    <a:pt x="930" y="0"/>
                  </a:lnTo>
                  <a:lnTo>
                    <a:pt x="934" y="16"/>
                  </a:lnTo>
                  <a:lnTo>
                    <a:pt x="940" y="30"/>
                  </a:lnTo>
                  <a:lnTo>
                    <a:pt x="948" y="43"/>
                  </a:lnTo>
                  <a:lnTo>
                    <a:pt x="960" y="59"/>
                  </a:lnTo>
                  <a:lnTo>
                    <a:pt x="971" y="67"/>
                  </a:lnTo>
                  <a:lnTo>
                    <a:pt x="977" y="72"/>
                  </a:lnTo>
                  <a:lnTo>
                    <a:pt x="980" y="76"/>
                  </a:lnTo>
                  <a:lnTo>
                    <a:pt x="981" y="79"/>
                  </a:lnTo>
                  <a:lnTo>
                    <a:pt x="977" y="80"/>
                  </a:lnTo>
                  <a:lnTo>
                    <a:pt x="973" y="83"/>
                  </a:lnTo>
                  <a:lnTo>
                    <a:pt x="967" y="84"/>
                  </a:lnTo>
                  <a:lnTo>
                    <a:pt x="963" y="87"/>
                  </a:lnTo>
                  <a:lnTo>
                    <a:pt x="957" y="74"/>
                  </a:lnTo>
                  <a:lnTo>
                    <a:pt x="954" y="67"/>
                  </a:lnTo>
                  <a:lnTo>
                    <a:pt x="951" y="64"/>
                  </a:lnTo>
                  <a:lnTo>
                    <a:pt x="950" y="64"/>
                  </a:lnTo>
                  <a:lnTo>
                    <a:pt x="953" y="74"/>
                  </a:lnTo>
                  <a:lnTo>
                    <a:pt x="954" y="83"/>
                  </a:lnTo>
                  <a:lnTo>
                    <a:pt x="951" y="89"/>
                  </a:lnTo>
                  <a:lnTo>
                    <a:pt x="943" y="94"/>
                  </a:lnTo>
                  <a:lnTo>
                    <a:pt x="936" y="79"/>
                  </a:lnTo>
                  <a:lnTo>
                    <a:pt x="928" y="63"/>
                  </a:lnTo>
                  <a:lnTo>
                    <a:pt x="921" y="49"/>
                  </a:lnTo>
                  <a:lnTo>
                    <a:pt x="914" y="33"/>
                  </a:lnTo>
                  <a:lnTo>
                    <a:pt x="913" y="33"/>
                  </a:lnTo>
                  <a:lnTo>
                    <a:pt x="913" y="32"/>
                  </a:lnTo>
                  <a:lnTo>
                    <a:pt x="911" y="32"/>
                  </a:lnTo>
                  <a:lnTo>
                    <a:pt x="914" y="40"/>
                  </a:lnTo>
                  <a:lnTo>
                    <a:pt x="918" y="54"/>
                  </a:lnTo>
                  <a:lnTo>
                    <a:pt x="926" y="73"/>
                  </a:lnTo>
                  <a:lnTo>
                    <a:pt x="933" y="99"/>
                  </a:lnTo>
                  <a:lnTo>
                    <a:pt x="927" y="100"/>
                  </a:lnTo>
                  <a:lnTo>
                    <a:pt x="923" y="103"/>
                  </a:lnTo>
                  <a:lnTo>
                    <a:pt x="918" y="104"/>
                  </a:lnTo>
                  <a:lnTo>
                    <a:pt x="914" y="107"/>
                  </a:lnTo>
                  <a:lnTo>
                    <a:pt x="910" y="97"/>
                  </a:lnTo>
                  <a:lnTo>
                    <a:pt x="906" y="86"/>
                  </a:lnTo>
                  <a:lnTo>
                    <a:pt x="901" y="76"/>
                  </a:lnTo>
                  <a:lnTo>
                    <a:pt x="897" y="66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3" y="66"/>
                  </a:lnTo>
                  <a:lnTo>
                    <a:pt x="891" y="66"/>
                  </a:lnTo>
                  <a:lnTo>
                    <a:pt x="896" y="77"/>
                  </a:lnTo>
                  <a:lnTo>
                    <a:pt x="898" y="87"/>
                  </a:lnTo>
                  <a:lnTo>
                    <a:pt x="903" y="99"/>
                  </a:lnTo>
                  <a:lnTo>
                    <a:pt x="906" y="109"/>
                  </a:lnTo>
                  <a:lnTo>
                    <a:pt x="904" y="111"/>
                  </a:lnTo>
                  <a:lnTo>
                    <a:pt x="901" y="113"/>
                  </a:lnTo>
                  <a:lnTo>
                    <a:pt x="896" y="114"/>
                  </a:lnTo>
                  <a:lnTo>
                    <a:pt x="887" y="116"/>
                  </a:lnTo>
                  <a:lnTo>
                    <a:pt x="883" y="106"/>
                  </a:lnTo>
                  <a:lnTo>
                    <a:pt x="879" y="96"/>
                  </a:lnTo>
                  <a:lnTo>
                    <a:pt x="873" y="87"/>
                  </a:lnTo>
                  <a:lnTo>
                    <a:pt x="869" y="82"/>
                  </a:lnTo>
                  <a:lnTo>
                    <a:pt x="871" y="92"/>
                  </a:lnTo>
                  <a:lnTo>
                    <a:pt x="873" y="102"/>
                  </a:lnTo>
                  <a:lnTo>
                    <a:pt x="876" y="111"/>
                  </a:lnTo>
                  <a:lnTo>
                    <a:pt x="877" y="121"/>
                  </a:lnTo>
                  <a:lnTo>
                    <a:pt x="871" y="124"/>
                  </a:lnTo>
                  <a:lnTo>
                    <a:pt x="867" y="127"/>
                  </a:lnTo>
                  <a:lnTo>
                    <a:pt x="863" y="127"/>
                  </a:lnTo>
                  <a:lnTo>
                    <a:pt x="856" y="129"/>
                  </a:lnTo>
                  <a:lnTo>
                    <a:pt x="851" y="119"/>
                  </a:lnTo>
                  <a:lnTo>
                    <a:pt x="847" y="109"/>
                  </a:lnTo>
                  <a:lnTo>
                    <a:pt x="843" y="100"/>
                  </a:lnTo>
                  <a:lnTo>
                    <a:pt x="840" y="90"/>
                  </a:lnTo>
                  <a:lnTo>
                    <a:pt x="839" y="90"/>
                  </a:lnTo>
                  <a:lnTo>
                    <a:pt x="837" y="90"/>
                  </a:lnTo>
                  <a:lnTo>
                    <a:pt x="836" y="92"/>
                  </a:lnTo>
                  <a:lnTo>
                    <a:pt x="834" y="92"/>
                  </a:lnTo>
                  <a:lnTo>
                    <a:pt x="837" y="102"/>
                  </a:lnTo>
                  <a:lnTo>
                    <a:pt x="841" y="113"/>
                  </a:lnTo>
                  <a:lnTo>
                    <a:pt x="844" y="123"/>
                  </a:lnTo>
                  <a:lnTo>
                    <a:pt x="847" y="134"/>
                  </a:lnTo>
                  <a:lnTo>
                    <a:pt x="841" y="136"/>
                  </a:lnTo>
                  <a:lnTo>
                    <a:pt x="836" y="137"/>
                  </a:lnTo>
                  <a:lnTo>
                    <a:pt x="831" y="140"/>
                  </a:lnTo>
                  <a:lnTo>
                    <a:pt x="826" y="141"/>
                  </a:lnTo>
                  <a:lnTo>
                    <a:pt x="820" y="130"/>
                  </a:lnTo>
                  <a:lnTo>
                    <a:pt x="814" y="117"/>
                  </a:lnTo>
                  <a:lnTo>
                    <a:pt x="807" y="106"/>
                  </a:lnTo>
                  <a:lnTo>
                    <a:pt x="801" y="93"/>
                  </a:lnTo>
                  <a:lnTo>
                    <a:pt x="800" y="93"/>
                  </a:lnTo>
                  <a:lnTo>
                    <a:pt x="799" y="93"/>
                  </a:lnTo>
                  <a:lnTo>
                    <a:pt x="797" y="93"/>
                  </a:lnTo>
                  <a:lnTo>
                    <a:pt x="796" y="93"/>
                  </a:lnTo>
                  <a:lnTo>
                    <a:pt x="801" y="106"/>
                  </a:lnTo>
                  <a:lnTo>
                    <a:pt x="807" y="119"/>
                  </a:lnTo>
                  <a:lnTo>
                    <a:pt x="811" y="131"/>
                  </a:lnTo>
                  <a:lnTo>
                    <a:pt x="817" y="146"/>
                  </a:lnTo>
                  <a:lnTo>
                    <a:pt x="816" y="147"/>
                  </a:lnTo>
                  <a:lnTo>
                    <a:pt x="813" y="149"/>
                  </a:lnTo>
                  <a:lnTo>
                    <a:pt x="807" y="151"/>
                  </a:lnTo>
                  <a:lnTo>
                    <a:pt x="794" y="156"/>
                  </a:lnTo>
                  <a:lnTo>
                    <a:pt x="790" y="146"/>
                  </a:lnTo>
                  <a:lnTo>
                    <a:pt x="786" y="134"/>
                  </a:lnTo>
                  <a:lnTo>
                    <a:pt x="782" y="124"/>
                  </a:lnTo>
                  <a:lnTo>
                    <a:pt x="776" y="114"/>
                  </a:lnTo>
                  <a:lnTo>
                    <a:pt x="774" y="114"/>
                  </a:lnTo>
                  <a:lnTo>
                    <a:pt x="773" y="114"/>
                  </a:lnTo>
                  <a:lnTo>
                    <a:pt x="772" y="114"/>
                  </a:lnTo>
                  <a:lnTo>
                    <a:pt x="770" y="113"/>
                  </a:lnTo>
                  <a:lnTo>
                    <a:pt x="774" y="124"/>
                  </a:lnTo>
                  <a:lnTo>
                    <a:pt x="779" y="136"/>
                  </a:lnTo>
                  <a:lnTo>
                    <a:pt x="782" y="147"/>
                  </a:lnTo>
                  <a:lnTo>
                    <a:pt x="786" y="159"/>
                  </a:lnTo>
                  <a:lnTo>
                    <a:pt x="780" y="163"/>
                  </a:lnTo>
                  <a:lnTo>
                    <a:pt x="773" y="166"/>
                  </a:lnTo>
                  <a:lnTo>
                    <a:pt x="764" y="169"/>
                  </a:lnTo>
                  <a:lnTo>
                    <a:pt x="759" y="169"/>
                  </a:lnTo>
                  <a:lnTo>
                    <a:pt x="756" y="164"/>
                  </a:lnTo>
                  <a:lnTo>
                    <a:pt x="753" y="159"/>
                  </a:lnTo>
                  <a:lnTo>
                    <a:pt x="749" y="147"/>
                  </a:lnTo>
                  <a:lnTo>
                    <a:pt x="740" y="126"/>
                  </a:lnTo>
                  <a:lnTo>
                    <a:pt x="739" y="126"/>
                  </a:lnTo>
                  <a:lnTo>
                    <a:pt x="737" y="126"/>
                  </a:lnTo>
                  <a:lnTo>
                    <a:pt x="736" y="126"/>
                  </a:lnTo>
                  <a:lnTo>
                    <a:pt x="734" y="126"/>
                  </a:lnTo>
                  <a:lnTo>
                    <a:pt x="742" y="147"/>
                  </a:lnTo>
                  <a:lnTo>
                    <a:pt x="746" y="160"/>
                  </a:lnTo>
                  <a:lnTo>
                    <a:pt x="747" y="167"/>
                  </a:lnTo>
                  <a:lnTo>
                    <a:pt x="749" y="176"/>
                  </a:lnTo>
                  <a:lnTo>
                    <a:pt x="744" y="177"/>
                  </a:lnTo>
                  <a:lnTo>
                    <a:pt x="739" y="178"/>
                  </a:lnTo>
                  <a:lnTo>
                    <a:pt x="734" y="181"/>
                  </a:lnTo>
                  <a:lnTo>
                    <a:pt x="729" y="183"/>
                  </a:lnTo>
                  <a:lnTo>
                    <a:pt x="724" y="173"/>
                  </a:lnTo>
                  <a:lnTo>
                    <a:pt x="719" y="161"/>
                  </a:lnTo>
                  <a:lnTo>
                    <a:pt x="713" y="151"/>
                  </a:lnTo>
                  <a:lnTo>
                    <a:pt x="707" y="146"/>
                  </a:lnTo>
                  <a:lnTo>
                    <a:pt x="710" y="159"/>
                  </a:lnTo>
                  <a:lnTo>
                    <a:pt x="713" y="169"/>
                  </a:lnTo>
                  <a:lnTo>
                    <a:pt x="716" y="176"/>
                  </a:lnTo>
                  <a:lnTo>
                    <a:pt x="720" y="187"/>
                  </a:lnTo>
                  <a:lnTo>
                    <a:pt x="717" y="190"/>
                  </a:lnTo>
                  <a:lnTo>
                    <a:pt x="713" y="191"/>
                  </a:lnTo>
                  <a:lnTo>
                    <a:pt x="707" y="193"/>
                  </a:lnTo>
                  <a:lnTo>
                    <a:pt x="699" y="196"/>
                  </a:lnTo>
                  <a:lnTo>
                    <a:pt x="690" y="177"/>
                  </a:lnTo>
                  <a:lnTo>
                    <a:pt x="685" y="167"/>
                  </a:lnTo>
                  <a:lnTo>
                    <a:pt x="682" y="163"/>
                  </a:lnTo>
                  <a:lnTo>
                    <a:pt x="679" y="160"/>
                  </a:lnTo>
                  <a:lnTo>
                    <a:pt x="679" y="167"/>
                  </a:lnTo>
                  <a:lnTo>
                    <a:pt x="682" y="177"/>
                  </a:lnTo>
                  <a:lnTo>
                    <a:pt x="685" y="188"/>
                  </a:lnTo>
                  <a:lnTo>
                    <a:pt x="687" y="200"/>
                  </a:lnTo>
                  <a:lnTo>
                    <a:pt x="682" y="201"/>
                  </a:lnTo>
                  <a:lnTo>
                    <a:pt x="677" y="204"/>
                  </a:lnTo>
                  <a:lnTo>
                    <a:pt x="672" y="206"/>
                  </a:lnTo>
                  <a:lnTo>
                    <a:pt x="666" y="208"/>
                  </a:lnTo>
                  <a:lnTo>
                    <a:pt x="662" y="198"/>
                  </a:lnTo>
                  <a:lnTo>
                    <a:pt x="657" y="188"/>
                  </a:lnTo>
                  <a:lnTo>
                    <a:pt x="653" y="177"/>
                  </a:lnTo>
                  <a:lnTo>
                    <a:pt x="647" y="167"/>
                  </a:lnTo>
                  <a:lnTo>
                    <a:pt x="646" y="167"/>
                  </a:lnTo>
                  <a:lnTo>
                    <a:pt x="645" y="166"/>
                  </a:lnTo>
                  <a:lnTo>
                    <a:pt x="643" y="166"/>
                  </a:lnTo>
                  <a:lnTo>
                    <a:pt x="642" y="166"/>
                  </a:lnTo>
                  <a:lnTo>
                    <a:pt x="646" y="177"/>
                  </a:lnTo>
                  <a:lnTo>
                    <a:pt x="650" y="188"/>
                  </a:lnTo>
                  <a:lnTo>
                    <a:pt x="653" y="201"/>
                  </a:lnTo>
                  <a:lnTo>
                    <a:pt x="657" y="213"/>
                  </a:lnTo>
                  <a:lnTo>
                    <a:pt x="650" y="216"/>
                  </a:lnTo>
                  <a:lnTo>
                    <a:pt x="643" y="218"/>
                  </a:lnTo>
                  <a:lnTo>
                    <a:pt x="637" y="221"/>
                  </a:lnTo>
                  <a:lnTo>
                    <a:pt x="630" y="224"/>
                  </a:lnTo>
                  <a:lnTo>
                    <a:pt x="622" y="206"/>
                  </a:lnTo>
                  <a:lnTo>
                    <a:pt x="616" y="196"/>
                  </a:lnTo>
                  <a:lnTo>
                    <a:pt x="612" y="190"/>
                  </a:lnTo>
                  <a:lnTo>
                    <a:pt x="609" y="184"/>
                  </a:lnTo>
                  <a:lnTo>
                    <a:pt x="610" y="194"/>
                  </a:lnTo>
                  <a:lnTo>
                    <a:pt x="613" y="206"/>
                  </a:lnTo>
                  <a:lnTo>
                    <a:pt x="616" y="216"/>
                  </a:lnTo>
                  <a:lnTo>
                    <a:pt x="619" y="227"/>
                  </a:lnTo>
                  <a:lnTo>
                    <a:pt x="613" y="230"/>
                  </a:lnTo>
                  <a:lnTo>
                    <a:pt x="608" y="233"/>
                  </a:lnTo>
                  <a:lnTo>
                    <a:pt x="600" y="236"/>
                  </a:lnTo>
                  <a:lnTo>
                    <a:pt x="595" y="238"/>
                  </a:lnTo>
                  <a:lnTo>
                    <a:pt x="590" y="230"/>
                  </a:lnTo>
                  <a:lnTo>
                    <a:pt x="586" y="221"/>
                  </a:lnTo>
                  <a:lnTo>
                    <a:pt x="580" y="213"/>
                  </a:lnTo>
                  <a:lnTo>
                    <a:pt x="576" y="206"/>
                  </a:lnTo>
                  <a:lnTo>
                    <a:pt x="575" y="206"/>
                  </a:lnTo>
                  <a:lnTo>
                    <a:pt x="573" y="206"/>
                  </a:lnTo>
                  <a:lnTo>
                    <a:pt x="572" y="207"/>
                  </a:lnTo>
                  <a:lnTo>
                    <a:pt x="578" y="223"/>
                  </a:lnTo>
                  <a:lnTo>
                    <a:pt x="580" y="231"/>
                  </a:lnTo>
                  <a:lnTo>
                    <a:pt x="582" y="237"/>
                  </a:lnTo>
                  <a:lnTo>
                    <a:pt x="582" y="243"/>
                  </a:lnTo>
                  <a:lnTo>
                    <a:pt x="580" y="244"/>
                  </a:lnTo>
                  <a:lnTo>
                    <a:pt x="578" y="244"/>
                  </a:lnTo>
                  <a:lnTo>
                    <a:pt x="576" y="245"/>
                  </a:lnTo>
                  <a:lnTo>
                    <a:pt x="573" y="247"/>
                  </a:lnTo>
                  <a:lnTo>
                    <a:pt x="560" y="224"/>
                  </a:lnTo>
                  <a:lnTo>
                    <a:pt x="555" y="211"/>
                  </a:lnTo>
                  <a:lnTo>
                    <a:pt x="550" y="207"/>
                  </a:lnTo>
                  <a:lnTo>
                    <a:pt x="549" y="206"/>
                  </a:lnTo>
                  <a:lnTo>
                    <a:pt x="552" y="216"/>
                  </a:lnTo>
                  <a:lnTo>
                    <a:pt x="556" y="228"/>
                  </a:lnTo>
                  <a:lnTo>
                    <a:pt x="560" y="241"/>
                  </a:lnTo>
                  <a:lnTo>
                    <a:pt x="563" y="251"/>
                  </a:lnTo>
                  <a:lnTo>
                    <a:pt x="559" y="253"/>
                  </a:lnTo>
                  <a:lnTo>
                    <a:pt x="555" y="254"/>
                  </a:lnTo>
                  <a:lnTo>
                    <a:pt x="550" y="257"/>
                  </a:lnTo>
                  <a:lnTo>
                    <a:pt x="546" y="258"/>
                  </a:lnTo>
                  <a:lnTo>
                    <a:pt x="540" y="245"/>
                  </a:lnTo>
                  <a:lnTo>
                    <a:pt x="535" y="233"/>
                  </a:lnTo>
                  <a:lnTo>
                    <a:pt x="529" y="220"/>
                  </a:lnTo>
                  <a:lnTo>
                    <a:pt x="523" y="207"/>
                  </a:lnTo>
                  <a:lnTo>
                    <a:pt x="522" y="208"/>
                  </a:lnTo>
                  <a:lnTo>
                    <a:pt x="521" y="208"/>
                  </a:lnTo>
                  <a:lnTo>
                    <a:pt x="519" y="208"/>
                  </a:lnTo>
                  <a:lnTo>
                    <a:pt x="522" y="223"/>
                  </a:lnTo>
                  <a:lnTo>
                    <a:pt x="526" y="236"/>
                  </a:lnTo>
                  <a:lnTo>
                    <a:pt x="531" y="248"/>
                  </a:lnTo>
                  <a:lnTo>
                    <a:pt x="535" y="263"/>
                  </a:lnTo>
                  <a:lnTo>
                    <a:pt x="533" y="264"/>
                  </a:lnTo>
                  <a:lnTo>
                    <a:pt x="531" y="265"/>
                  </a:lnTo>
                  <a:lnTo>
                    <a:pt x="525" y="268"/>
                  </a:lnTo>
                  <a:lnTo>
                    <a:pt x="516" y="271"/>
                  </a:lnTo>
                  <a:lnTo>
                    <a:pt x="512" y="261"/>
                  </a:lnTo>
                  <a:lnTo>
                    <a:pt x="506" y="247"/>
                  </a:lnTo>
                  <a:lnTo>
                    <a:pt x="501" y="236"/>
                  </a:lnTo>
                  <a:lnTo>
                    <a:pt x="496" y="228"/>
                  </a:lnTo>
                  <a:lnTo>
                    <a:pt x="498" y="238"/>
                  </a:lnTo>
                  <a:lnTo>
                    <a:pt x="499" y="245"/>
                  </a:lnTo>
                  <a:lnTo>
                    <a:pt x="502" y="257"/>
                  </a:lnTo>
                  <a:lnTo>
                    <a:pt x="508" y="274"/>
                  </a:lnTo>
                  <a:lnTo>
                    <a:pt x="503" y="277"/>
                  </a:lnTo>
                  <a:lnTo>
                    <a:pt x="498" y="278"/>
                  </a:lnTo>
                  <a:lnTo>
                    <a:pt x="492" y="281"/>
                  </a:lnTo>
                  <a:lnTo>
                    <a:pt x="486" y="284"/>
                  </a:lnTo>
                  <a:lnTo>
                    <a:pt x="478" y="263"/>
                  </a:lnTo>
                  <a:lnTo>
                    <a:pt x="472" y="251"/>
                  </a:lnTo>
                  <a:lnTo>
                    <a:pt x="469" y="247"/>
                  </a:lnTo>
                  <a:lnTo>
                    <a:pt x="466" y="244"/>
                  </a:lnTo>
                  <a:lnTo>
                    <a:pt x="465" y="245"/>
                  </a:lnTo>
                  <a:lnTo>
                    <a:pt x="463" y="245"/>
                  </a:lnTo>
                  <a:lnTo>
                    <a:pt x="466" y="255"/>
                  </a:lnTo>
                  <a:lnTo>
                    <a:pt x="469" y="265"/>
                  </a:lnTo>
                  <a:lnTo>
                    <a:pt x="472" y="277"/>
                  </a:lnTo>
                  <a:lnTo>
                    <a:pt x="475" y="287"/>
                  </a:lnTo>
                  <a:lnTo>
                    <a:pt x="471" y="288"/>
                  </a:lnTo>
                  <a:lnTo>
                    <a:pt x="468" y="290"/>
                  </a:lnTo>
                  <a:lnTo>
                    <a:pt x="465" y="293"/>
                  </a:lnTo>
                  <a:lnTo>
                    <a:pt x="462" y="294"/>
                  </a:lnTo>
                  <a:lnTo>
                    <a:pt x="458" y="287"/>
                  </a:lnTo>
                  <a:lnTo>
                    <a:pt x="455" y="278"/>
                  </a:lnTo>
                  <a:lnTo>
                    <a:pt x="452" y="271"/>
                  </a:lnTo>
                  <a:lnTo>
                    <a:pt x="448" y="264"/>
                  </a:lnTo>
                  <a:lnTo>
                    <a:pt x="446" y="264"/>
                  </a:lnTo>
                  <a:lnTo>
                    <a:pt x="445" y="264"/>
                  </a:lnTo>
                  <a:lnTo>
                    <a:pt x="444" y="264"/>
                  </a:lnTo>
                  <a:lnTo>
                    <a:pt x="442" y="264"/>
                  </a:lnTo>
                  <a:lnTo>
                    <a:pt x="445" y="273"/>
                  </a:lnTo>
                  <a:lnTo>
                    <a:pt x="446" y="280"/>
                  </a:lnTo>
                  <a:lnTo>
                    <a:pt x="449" y="288"/>
                  </a:lnTo>
                  <a:lnTo>
                    <a:pt x="451" y="297"/>
                  </a:lnTo>
                  <a:lnTo>
                    <a:pt x="448" y="300"/>
                  </a:lnTo>
                  <a:lnTo>
                    <a:pt x="445" y="301"/>
                  </a:lnTo>
                  <a:lnTo>
                    <a:pt x="441" y="302"/>
                  </a:lnTo>
                  <a:lnTo>
                    <a:pt x="434" y="305"/>
                  </a:lnTo>
                  <a:lnTo>
                    <a:pt x="428" y="294"/>
                  </a:lnTo>
                  <a:lnTo>
                    <a:pt x="424" y="283"/>
                  </a:lnTo>
                  <a:lnTo>
                    <a:pt x="419" y="273"/>
                  </a:lnTo>
                  <a:lnTo>
                    <a:pt x="415" y="261"/>
                  </a:lnTo>
                  <a:lnTo>
                    <a:pt x="414" y="261"/>
                  </a:lnTo>
                  <a:lnTo>
                    <a:pt x="412" y="261"/>
                  </a:lnTo>
                  <a:lnTo>
                    <a:pt x="411" y="260"/>
                  </a:lnTo>
                  <a:lnTo>
                    <a:pt x="414" y="271"/>
                  </a:lnTo>
                  <a:lnTo>
                    <a:pt x="418" y="284"/>
                  </a:lnTo>
                  <a:lnTo>
                    <a:pt x="421" y="295"/>
                  </a:lnTo>
                  <a:lnTo>
                    <a:pt x="424" y="307"/>
                  </a:lnTo>
                  <a:lnTo>
                    <a:pt x="419" y="310"/>
                  </a:lnTo>
                  <a:lnTo>
                    <a:pt x="416" y="311"/>
                  </a:lnTo>
                  <a:lnTo>
                    <a:pt x="412" y="312"/>
                  </a:lnTo>
                  <a:lnTo>
                    <a:pt x="405" y="314"/>
                  </a:lnTo>
                  <a:lnTo>
                    <a:pt x="401" y="307"/>
                  </a:lnTo>
                  <a:lnTo>
                    <a:pt x="395" y="294"/>
                  </a:lnTo>
                  <a:lnTo>
                    <a:pt x="388" y="283"/>
                  </a:lnTo>
                  <a:lnTo>
                    <a:pt x="384" y="275"/>
                  </a:lnTo>
                  <a:lnTo>
                    <a:pt x="386" y="290"/>
                  </a:lnTo>
                  <a:lnTo>
                    <a:pt x="389" y="300"/>
                  </a:lnTo>
                  <a:lnTo>
                    <a:pt x="392" y="308"/>
                  </a:lnTo>
                  <a:lnTo>
                    <a:pt x="395" y="320"/>
                  </a:lnTo>
                  <a:lnTo>
                    <a:pt x="389" y="321"/>
                  </a:lnTo>
                  <a:lnTo>
                    <a:pt x="385" y="324"/>
                  </a:lnTo>
                  <a:lnTo>
                    <a:pt x="379" y="325"/>
                  </a:lnTo>
                  <a:lnTo>
                    <a:pt x="374" y="327"/>
                  </a:lnTo>
                  <a:lnTo>
                    <a:pt x="371" y="317"/>
                  </a:lnTo>
                  <a:lnTo>
                    <a:pt x="366" y="308"/>
                  </a:lnTo>
                  <a:lnTo>
                    <a:pt x="362" y="298"/>
                  </a:lnTo>
                  <a:lnTo>
                    <a:pt x="358" y="290"/>
                  </a:lnTo>
                  <a:lnTo>
                    <a:pt x="356" y="288"/>
                  </a:lnTo>
                  <a:lnTo>
                    <a:pt x="355" y="288"/>
                  </a:lnTo>
                  <a:lnTo>
                    <a:pt x="354" y="288"/>
                  </a:lnTo>
                  <a:lnTo>
                    <a:pt x="352" y="288"/>
                  </a:lnTo>
                  <a:lnTo>
                    <a:pt x="355" y="300"/>
                  </a:lnTo>
                  <a:lnTo>
                    <a:pt x="359" y="310"/>
                  </a:lnTo>
                  <a:lnTo>
                    <a:pt x="362" y="321"/>
                  </a:lnTo>
                  <a:lnTo>
                    <a:pt x="365" y="332"/>
                  </a:lnTo>
                  <a:lnTo>
                    <a:pt x="362" y="334"/>
                  </a:lnTo>
                  <a:lnTo>
                    <a:pt x="361" y="334"/>
                  </a:lnTo>
                  <a:lnTo>
                    <a:pt x="358" y="335"/>
                  </a:lnTo>
                  <a:lnTo>
                    <a:pt x="354" y="337"/>
                  </a:lnTo>
                  <a:lnTo>
                    <a:pt x="348" y="327"/>
                  </a:lnTo>
                  <a:lnTo>
                    <a:pt x="344" y="317"/>
                  </a:lnTo>
                  <a:lnTo>
                    <a:pt x="339" y="307"/>
                  </a:lnTo>
                  <a:lnTo>
                    <a:pt x="337" y="298"/>
                  </a:lnTo>
                  <a:lnTo>
                    <a:pt x="335" y="298"/>
                  </a:lnTo>
                  <a:lnTo>
                    <a:pt x="335" y="297"/>
                  </a:lnTo>
                  <a:lnTo>
                    <a:pt x="334" y="297"/>
                  </a:lnTo>
                  <a:lnTo>
                    <a:pt x="337" y="308"/>
                  </a:lnTo>
                  <a:lnTo>
                    <a:pt x="338" y="318"/>
                  </a:lnTo>
                  <a:lnTo>
                    <a:pt x="341" y="330"/>
                  </a:lnTo>
                  <a:lnTo>
                    <a:pt x="344" y="340"/>
                  </a:lnTo>
                  <a:lnTo>
                    <a:pt x="339" y="341"/>
                  </a:lnTo>
                  <a:lnTo>
                    <a:pt x="335" y="344"/>
                  </a:lnTo>
                  <a:lnTo>
                    <a:pt x="329" y="345"/>
                  </a:lnTo>
                  <a:lnTo>
                    <a:pt x="325" y="348"/>
                  </a:lnTo>
                  <a:lnTo>
                    <a:pt x="321" y="338"/>
                  </a:lnTo>
                  <a:lnTo>
                    <a:pt x="317" y="328"/>
                  </a:lnTo>
                  <a:lnTo>
                    <a:pt x="312" y="318"/>
                  </a:lnTo>
                  <a:lnTo>
                    <a:pt x="308" y="308"/>
                  </a:lnTo>
                  <a:lnTo>
                    <a:pt x="307" y="308"/>
                  </a:lnTo>
                  <a:lnTo>
                    <a:pt x="305" y="308"/>
                  </a:lnTo>
                  <a:lnTo>
                    <a:pt x="304" y="310"/>
                  </a:lnTo>
                  <a:lnTo>
                    <a:pt x="311" y="331"/>
                  </a:lnTo>
                  <a:lnTo>
                    <a:pt x="314" y="342"/>
                  </a:lnTo>
                  <a:lnTo>
                    <a:pt x="315" y="348"/>
                  </a:lnTo>
                  <a:lnTo>
                    <a:pt x="317" y="352"/>
                  </a:lnTo>
                  <a:lnTo>
                    <a:pt x="314" y="355"/>
                  </a:lnTo>
                  <a:lnTo>
                    <a:pt x="309" y="357"/>
                  </a:lnTo>
                  <a:lnTo>
                    <a:pt x="304" y="357"/>
                  </a:lnTo>
                  <a:lnTo>
                    <a:pt x="294" y="358"/>
                  </a:lnTo>
                  <a:lnTo>
                    <a:pt x="291" y="350"/>
                  </a:lnTo>
                  <a:lnTo>
                    <a:pt x="287" y="341"/>
                  </a:lnTo>
                  <a:lnTo>
                    <a:pt x="282" y="332"/>
                  </a:lnTo>
                  <a:lnTo>
                    <a:pt x="278" y="324"/>
                  </a:lnTo>
                  <a:lnTo>
                    <a:pt x="277" y="322"/>
                  </a:lnTo>
                  <a:lnTo>
                    <a:pt x="275" y="322"/>
                  </a:lnTo>
                  <a:lnTo>
                    <a:pt x="274" y="322"/>
                  </a:lnTo>
                  <a:lnTo>
                    <a:pt x="279" y="342"/>
                  </a:lnTo>
                  <a:lnTo>
                    <a:pt x="284" y="355"/>
                  </a:lnTo>
                  <a:lnTo>
                    <a:pt x="281" y="364"/>
                  </a:lnTo>
                  <a:lnTo>
                    <a:pt x="268" y="372"/>
                  </a:lnTo>
                  <a:lnTo>
                    <a:pt x="264" y="362"/>
                  </a:lnTo>
                  <a:lnTo>
                    <a:pt x="260" y="352"/>
                  </a:lnTo>
                  <a:lnTo>
                    <a:pt x="255" y="344"/>
                  </a:lnTo>
                  <a:lnTo>
                    <a:pt x="251" y="337"/>
                  </a:lnTo>
                  <a:lnTo>
                    <a:pt x="251" y="335"/>
                  </a:lnTo>
                  <a:lnTo>
                    <a:pt x="250" y="335"/>
                  </a:lnTo>
                  <a:lnTo>
                    <a:pt x="248" y="337"/>
                  </a:lnTo>
                  <a:lnTo>
                    <a:pt x="250" y="345"/>
                  </a:lnTo>
                  <a:lnTo>
                    <a:pt x="251" y="355"/>
                  </a:lnTo>
                  <a:lnTo>
                    <a:pt x="254" y="365"/>
                  </a:lnTo>
                  <a:lnTo>
                    <a:pt x="258" y="377"/>
                  </a:lnTo>
                  <a:lnTo>
                    <a:pt x="254" y="378"/>
                  </a:lnTo>
                  <a:lnTo>
                    <a:pt x="250" y="379"/>
                  </a:lnTo>
                  <a:lnTo>
                    <a:pt x="245" y="381"/>
                  </a:lnTo>
                  <a:lnTo>
                    <a:pt x="241" y="382"/>
                  </a:lnTo>
                  <a:lnTo>
                    <a:pt x="235" y="371"/>
                  </a:lnTo>
                  <a:lnTo>
                    <a:pt x="230" y="358"/>
                  </a:lnTo>
                  <a:lnTo>
                    <a:pt x="224" y="347"/>
                  </a:lnTo>
                  <a:lnTo>
                    <a:pt x="220" y="335"/>
                  </a:lnTo>
                  <a:lnTo>
                    <a:pt x="218" y="335"/>
                  </a:lnTo>
                  <a:lnTo>
                    <a:pt x="217" y="335"/>
                  </a:lnTo>
                  <a:lnTo>
                    <a:pt x="215" y="335"/>
                  </a:lnTo>
                  <a:lnTo>
                    <a:pt x="214" y="335"/>
                  </a:lnTo>
                  <a:lnTo>
                    <a:pt x="217" y="348"/>
                  </a:lnTo>
                  <a:lnTo>
                    <a:pt x="221" y="361"/>
                  </a:lnTo>
                  <a:lnTo>
                    <a:pt x="225" y="374"/>
                  </a:lnTo>
                  <a:lnTo>
                    <a:pt x="231" y="387"/>
                  </a:lnTo>
                  <a:lnTo>
                    <a:pt x="227" y="389"/>
                  </a:lnTo>
                  <a:lnTo>
                    <a:pt x="224" y="391"/>
                  </a:lnTo>
                  <a:lnTo>
                    <a:pt x="218" y="392"/>
                  </a:lnTo>
                  <a:lnTo>
                    <a:pt x="211" y="394"/>
                  </a:lnTo>
                  <a:lnTo>
                    <a:pt x="205" y="384"/>
                  </a:lnTo>
                  <a:lnTo>
                    <a:pt x="201" y="372"/>
                  </a:lnTo>
                  <a:lnTo>
                    <a:pt x="195" y="362"/>
                  </a:lnTo>
                  <a:lnTo>
                    <a:pt x="190" y="352"/>
                  </a:lnTo>
                  <a:lnTo>
                    <a:pt x="188" y="352"/>
                  </a:lnTo>
                  <a:lnTo>
                    <a:pt x="187" y="354"/>
                  </a:lnTo>
                  <a:lnTo>
                    <a:pt x="185" y="354"/>
                  </a:lnTo>
                  <a:lnTo>
                    <a:pt x="188" y="365"/>
                  </a:lnTo>
                  <a:lnTo>
                    <a:pt x="192" y="375"/>
                  </a:lnTo>
                  <a:lnTo>
                    <a:pt x="197" y="387"/>
                  </a:lnTo>
                  <a:lnTo>
                    <a:pt x="201" y="398"/>
                  </a:lnTo>
                  <a:lnTo>
                    <a:pt x="195" y="401"/>
                  </a:lnTo>
                  <a:lnTo>
                    <a:pt x="191" y="402"/>
                  </a:lnTo>
                  <a:lnTo>
                    <a:pt x="185" y="405"/>
                  </a:lnTo>
                  <a:lnTo>
                    <a:pt x="180" y="407"/>
                  </a:lnTo>
                  <a:lnTo>
                    <a:pt x="174" y="395"/>
                  </a:lnTo>
                  <a:lnTo>
                    <a:pt x="170" y="384"/>
                  </a:lnTo>
                  <a:lnTo>
                    <a:pt x="164" y="374"/>
                  </a:lnTo>
                  <a:lnTo>
                    <a:pt x="160" y="362"/>
                  </a:lnTo>
                  <a:lnTo>
                    <a:pt x="158" y="362"/>
                  </a:lnTo>
                  <a:lnTo>
                    <a:pt x="157" y="364"/>
                  </a:lnTo>
                  <a:lnTo>
                    <a:pt x="155" y="365"/>
                  </a:lnTo>
                  <a:lnTo>
                    <a:pt x="154" y="365"/>
                  </a:lnTo>
                  <a:lnTo>
                    <a:pt x="158" y="377"/>
                  </a:lnTo>
                  <a:lnTo>
                    <a:pt x="163" y="388"/>
                  </a:lnTo>
                  <a:lnTo>
                    <a:pt x="167" y="399"/>
                  </a:lnTo>
                  <a:lnTo>
                    <a:pt x="171" y="411"/>
                  </a:lnTo>
                  <a:lnTo>
                    <a:pt x="165" y="414"/>
                  </a:lnTo>
                  <a:lnTo>
                    <a:pt x="161" y="417"/>
                  </a:lnTo>
                  <a:lnTo>
                    <a:pt x="157" y="419"/>
                  </a:lnTo>
                  <a:lnTo>
                    <a:pt x="153" y="422"/>
                  </a:lnTo>
                  <a:lnTo>
                    <a:pt x="138" y="392"/>
                  </a:lnTo>
                  <a:lnTo>
                    <a:pt x="131" y="377"/>
                  </a:lnTo>
                  <a:lnTo>
                    <a:pt x="127" y="371"/>
                  </a:lnTo>
                  <a:lnTo>
                    <a:pt x="125" y="369"/>
                  </a:lnTo>
                  <a:lnTo>
                    <a:pt x="125" y="378"/>
                  </a:lnTo>
                  <a:lnTo>
                    <a:pt x="131" y="392"/>
                  </a:lnTo>
                  <a:lnTo>
                    <a:pt x="137" y="409"/>
                  </a:lnTo>
                  <a:lnTo>
                    <a:pt x="143" y="422"/>
                  </a:lnTo>
                  <a:lnTo>
                    <a:pt x="137" y="424"/>
                  </a:lnTo>
                  <a:lnTo>
                    <a:pt x="131" y="425"/>
                  </a:lnTo>
                  <a:lnTo>
                    <a:pt x="125" y="428"/>
                  </a:lnTo>
                  <a:lnTo>
                    <a:pt x="121" y="429"/>
                  </a:lnTo>
                  <a:lnTo>
                    <a:pt x="115" y="417"/>
                  </a:lnTo>
                  <a:lnTo>
                    <a:pt x="108" y="402"/>
                  </a:lnTo>
                  <a:lnTo>
                    <a:pt x="101" y="389"/>
                  </a:lnTo>
                  <a:lnTo>
                    <a:pt x="94" y="382"/>
                  </a:lnTo>
                  <a:lnTo>
                    <a:pt x="94" y="388"/>
                  </a:lnTo>
                  <a:lnTo>
                    <a:pt x="97" y="395"/>
                  </a:lnTo>
                  <a:lnTo>
                    <a:pt x="101" y="408"/>
                  </a:lnTo>
                  <a:lnTo>
                    <a:pt x="111" y="429"/>
                  </a:lnTo>
                  <a:lnTo>
                    <a:pt x="110" y="431"/>
                  </a:lnTo>
                  <a:lnTo>
                    <a:pt x="107" y="431"/>
                  </a:lnTo>
                  <a:lnTo>
                    <a:pt x="105" y="432"/>
                  </a:lnTo>
                  <a:lnTo>
                    <a:pt x="103" y="432"/>
                  </a:lnTo>
                  <a:close/>
                </a:path>
              </a:pathLst>
            </a:custGeom>
            <a:solidFill>
              <a:srgbClr val="66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794" y="3602"/>
              <a:ext cx="652" cy="233"/>
            </a:xfrm>
            <a:custGeom>
              <a:avLst/>
              <a:gdLst>
                <a:gd name="T0" fmla="*/ 168 w 653"/>
                <a:gd name="T1" fmla="*/ 225 h 233"/>
                <a:gd name="T2" fmla="*/ 124 w 653"/>
                <a:gd name="T3" fmla="*/ 221 h 233"/>
                <a:gd name="T4" fmla="*/ 80 w 653"/>
                <a:gd name="T5" fmla="*/ 215 h 233"/>
                <a:gd name="T6" fmla="*/ 38 w 653"/>
                <a:gd name="T7" fmla="*/ 208 h 233"/>
                <a:gd name="T8" fmla="*/ 6 w 653"/>
                <a:gd name="T9" fmla="*/ 175 h 233"/>
                <a:gd name="T10" fmla="*/ 0 w 653"/>
                <a:gd name="T11" fmla="*/ 81 h 233"/>
                <a:gd name="T12" fmla="*/ 24 w 653"/>
                <a:gd name="T13" fmla="*/ 34 h 233"/>
                <a:gd name="T14" fmla="*/ 68 w 653"/>
                <a:gd name="T15" fmla="*/ 20 h 233"/>
                <a:gd name="T16" fmla="*/ 115 w 653"/>
                <a:gd name="T17" fmla="*/ 14 h 233"/>
                <a:gd name="T18" fmla="*/ 165 w 653"/>
                <a:gd name="T19" fmla="*/ 10 h 233"/>
                <a:gd name="T20" fmla="*/ 217 w 653"/>
                <a:gd name="T21" fmla="*/ 7 h 233"/>
                <a:gd name="T22" fmla="*/ 269 w 653"/>
                <a:gd name="T23" fmla="*/ 4 h 233"/>
                <a:gd name="T24" fmla="*/ 325 w 653"/>
                <a:gd name="T25" fmla="*/ 3 h 233"/>
                <a:gd name="T26" fmla="*/ 379 w 653"/>
                <a:gd name="T27" fmla="*/ 0 h 233"/>
                <a:gd name="T28" fmla="*/ 434 w 653"/>
                <a:gd name="T29" fmla="*/ 0 h 233"/>
                <a:gd name="T30" fmla="*/ 490 w 653"/>
                <a:gd name="T31" fmla="*/ 2 h 233"/>
                <a:gd name="T32" fmla="*/ 546 w 653"/>
                <a:gd name="T33" fmla="*/ 7 h 233"/>
                <a:gd name="T34" fmla="*/ 598 w 653"/>
                <a:gd name="T35" fmla="*/ 16 h 233"/>
                <a:gd name="T36" fmla="*/ 644 w 653"/>
                <a:gd name="T37" fmla="*/ 51 h 233"/>
                <a:gd name="T38" fmla="*/ 651 w 653"/>
                <a:gd name="T39" fmla="*/ 136 h 233"/>
                <a:gd name="T40" fmla="*/ 641 w 653"/>
                <a:gd name="T41" fmla="*/ 185 h 233"/>
                <a:gd name="T42" fmla="*/ 615 w 653"/>
                <a:gd name="T43" fmla="*/ 200 h 233"/>
                <a:gd name="T44" fmla="*/ 584 w 653"/>
                <a:gd name="T45" fmla="*/ 211 h 233"/>
                <a:gd name="T46" fmla="*/ 554 w 653"/>
                <a:gd name="T47" fmla="*/ 218 h 233"/>
                <a:gd name="T48" fmla="*/ 534 w 653"/>
                <a:gd name="T49" fmla="*/ 221 h 233"/>
                <a:gd name="T50" fmla="*/ 503 w 653"/>
                <a:gd name="T51" fmla="*/ 224 h 233"/>
                <a:gd name="T52" fmla="*/ 457 w 653"/>
                <a:gd name="T53" fmla="*/ 227 h 233"/>
                <a:gd name="T54" fmla="*/ 401 w 653"/>
                <a:gd name="T55" fmla="*/ 230 h 233"/>
                <a:gd name="T56" fmla="*/ 343 w 653"/>
                <a:gd name="T57" fmla="*/ 231 h 233"/>
                <a:gd name="T58" fmla="*/ 288 w 653"/>
                <a:gd name="T59" fmla="*/ 233 h 233"/>
                <a:gd name="T60" fmla="*/ 239 w 653"/>
                <a:gd name="T61" fmla="*/ 233 h 233"/>
                <a:gd name="T62" fmla="*/ 202 w 653"/>
                <a:gd name="T63" fmla="*/ 230 h 23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53"/>
                <a:gd name="T97" fmla="*/ 0 h 233"/>
                <a:gd name="T98" fmla="*/ 653 w 653"/>
                <a:gd name="T99" fmla="*/ 233 h 23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53" h="233">
                  <a:moveTo>
                    <a:pt x="191" y="228"/>
                  </a:moveTo>
                  <a:lnTo>
                    <a:pt x="168" y="225"/>
                  </a:lnTo>
                  <a:lnTo>
                    <a:pt x="147" y="224"/>
                  </a:lnTo>
                  <a:lnTo>
                    <a:pt x="124" y="221"/>
                  </a:lnTo>
                  <a:lnTo>
                    <a:pt x="103" y="218"/>
                  </a:lnTo>
                  <a:lnTo>
                    <a:pt x="80" y="215"/>
                  </a:lnTo>
                  <a:lnTo>
                    <a:pt x="60" y="213"/>
                  </a:lnTo>
                  <a:lnTo>
                    <a:pt x="38" y="208"/>
                  </a:lnTo>
                  <a:lnTo>
                    <a:pt x="18" y="204"/>
                  </a:lnTo>
                  <a:lnTo>
                    <a:pt x="6" y="175"/>
                  </a:lnTo>
                  <a:lnTo>
                    <a:pt x="1" y="128"/>
                  </a:lnTo>
                  <a:lnTo>
                    <a:pt x="0" y="81"/>
                  </a:lnTo>
                  <a:lnTo>
                    <a:pt x="4" y="46"/>
                  </a:lnTo>
                  <a:lnTo>
                    <a:pt x="24" y="34"/>
                  </a:lnTo>
                  <a:lnTo>
                    <a:pt x="45" y="26"/>
                  </a:lnTo>
                  <a:lnTo>
                    <a:pt x="68" y="20"/>
                  </a:lnTo>
                  <a:lnTo>
                    <a:pt x="91" y="16"/>
                  </a:lnTo>
                  <a:lnTo>
                    <a:pt x="115" y="14"/>
                  </a:lnTo>
                  <a:lnTo>
                    <a:pt x="140" y="13"/>
                  </a:lnTo>
                  <a:lnTo>
                    <a:pt x="165" y="10"/>
                  </a:lnTo>
                  <a:lnTo>
                    <a:pt x="191" y="9"/>
                  </a:lnTo>
                  <a:lnTo>
                    <a:pt x="217" y="7"/>
                  </a:lnTo>
                  <a:lnTo>
                    <a:pt x="244" y="6"/>
                  </a:lnTo>
                  <a:lnTo>
                    <a:pt x="269" y="4"/>
                  </a:lnTo>
                  <a:lnTo>
                    <a:pt x="298" y="3"/>
                  </a:lnTo>
                  <a:lnTo>
                    <a:pt x="325" y="3"/>
                  </a:lnTo>
                  <a:lnTo>
                    <a:pt x="352" y="2"/>
                  </a:lnTo>
                  <a:lnTo>
                    <a:pt x="381" y="0"/>
                  </a:lnTo>
                  <a:lnTo>
                    <a:pt x="408" y="0"/>
                  </a:lnTo>
                  <a:lnTo>
                    <a:pt x="436" y="0"/>
                  </a:lnTo>
                  <a:lnTo>
                    <a:pt x="463" y="0"/>
                  </a:lnTo>
                  <a:lnTo>
                    <a:pt x="492" y="2"/>
                  </a:lnTo>
                  <a:lnTo>
                    <a:pt x="519" y="4"/>
                  </a:lnTo>
                  <a:lnTo>
                    <a:pt x="548" y="7"/>
                  </a:lnTo>
                  <a:lnTo>
                    <a:pt x="575" y="12"/>
                  </a:lnTo>
                  <a:lnTo>
                    <a:pt x="600" y="16"/>
                  </a:lnTo>
                  <a:lnTo>
                    <a:pt x="627" y="23"/>
                  </a:lnTo>
                  <a:lnTo>
                    <a:pt x="646" y="51"/>
                  </a:lnTo>
                  <a:lnTo>
                    <a:pt x="653" y="91"/>
                  </a:lnTo>
                  <a:lnTo>
                    <a:pt x="653" y="136"/>
                  </a:lnTo>
                  <a:lnTo>
                    <a:pt x="652" y="175"/>
                  </a:lnTo>
                  <a:lnTo>
                    <a:pt x="643" y="185"/>
                  </a:lnTo>
                  <a:lnTo>
                    <a:pt x="632" y="193"/>
                  </a:lnTo>
                  <a:lnTo>
                    <a:pt x="617" y="200"/>
                  </a:lnTo>
                  <a:lnTo>
                    <a:pt x="602" y="205"/>
                  </a:lnTo>
                  <a:lnTo>
                    <a:pt x="586" y="211"/>
                  </a:lnTo>
                  <a:lnTo>
                    <a:pt x="570" y="215"/>
                  </a:lnTo>
                  <a:lnTo>
                    <a:pt x="556" y="218"/>
                  </a:lnTo>
                  <a:lnTo>
                    <a:pt x="545" y="220"/>
                  </a:lnTo>
                  <a:lnTo>
                    <a:pt x="536" y="221"/>
                  </a:lnTo>
                  <a:lnTo>
                    <a:pt x="523" y="223"/>
                  </a:lnTo>
                  <a:lnTo>
                    <a:pt x="505" y="224"/>
                  </a:lnTo>
                  <a:lnTo>
                    <a:pt x="483" y="225"/>
                  </a:lnTo>
                  <a:lnTo>
                    <a:pt x="459" y="227"/>
                  </a:lnTo>
                  <a:lnTo>
                    <a:pt x="432" y="228"/>
                  </a:lnTo>
                  <a:lnTo>
                    <a:pt x="403" y="230"/>
                  </a:lnTo>
                  <a:lnTo>
                    <a:pt x="375" y="230"/>
                  </a:lnTo>
                  <a:lnTo>
                    <a:pt x="345" y="231"/>
                  </a:lnTo>
                  <a:lnTo>
                    <a:pt x="316" y="233"/>
                  </a:lnTo>
                  <a:lnTo>
                    <a:pt x="288" y="233"/>
                  </a:lnTo>
                  <a:lnTo>
                    <a:pt x="262" y="233"/>
                  </a:lnTo>
                  <a:lnTo>
                    <a:pt x="239" y="233"/>
                  </a:lnTo>
                  <a:lnTo>
                    <a:pt x="220" y="231"/>
                  </a:lnTo>
                  <a:lnTo>
                    <a:pt x="202" y="230"/>
                  </a:lnTo>
                  <a:lnTo>
                    <a:pt x="191" y="2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814" y="3669"/>
              <a:ext cx="613" cy="148"/>
            </a:xfrm>
            <a:custGeom>
              <a:avLst/>
              <a:gdLst>
                <a:gd name="T0" fmla="*/ 247 w 613"/>
                <a:gd name="T1" fmla="*/ 147 h 148"/>
                <a:gd name="T2" fmla="*/ 188 w 613"/>
                <a:gd name="T3" fmla="*/ 143 h 148"/>
                <a:gd name="T4" fmla="*/ 131 w 613"/>
                <a:gd name="T5" fmla="*/ 137 h 148"/>
                <a:gd name="T6" fmla="*/ 75 w 613"/>
                <a:gd name="T7" fmla="*/ 131 h 148"/>
                <a:gd name="T8" fmla="*/ 28 w 613"/>
                <a:gd name="T9" fmla="*/ 123 h 148"/>
                <a:gd name="T10" fmla="*/ 7 w 613"/>
                <a:gd name="T11" fmla="*/ 107 h 148"/>
                <a:gd name="T12" fmla="*/ 25 w 613"/>
                <a:gd name="T13" fmla="*/ 103 h 148"/>
                <a:gd name="T14" fmla="*/ 60 w 613"/>
                <a:gd name="T15" fmla="*/ 107 h 148"/>
                <a:gd name="T16" fmla="*/ 44 w 613"/>
                <a:gd name="T17" fmla="*/ 100 h 148"/>
                <a:gd name="T18" fmla="*/ 11 w 613"/>
                <a:gd name="T19" fmla="*/ 91 h 148"/>
                <a:gd name="T20" fmla="*/ 3 w 613"/>
                <a:gd name="T21" fmla="*/ 77 h 148"/>
                <a:gd name="T22" fmla="*/ 45 w 613"/>
                <a:gd name="T23" fmla="*/ 77 h 148"/>
                <a:gd name="T24" fmla="*/ 108 w 613"/>
                <a:gd name="T25" fmla="*/ 84 h 148"/>
                <a:gd name="T26" fmla="*/ 60 w 613"/>
                <a:gd name="T27" fmla="*/ 74 h 148"/>
                <a:gd name="T28" fmla="*/ 16 w 613"/>
                <a:gd name="T29" fmla="*/ 64 h 148"/>
                <a:gd name="T30" fmla="*/ 3 w 613"/>
                <a:gd name="T31" fmla="*/ 47 h 148"/>
                <a:gd name="T32" fmla="*/ 25 w 613"/>
                <a:gd name="T33" fmla="*/ 47 h 148"/>
                <a:gd name="T34" fmla="*/ 64 w 613"/>
                <a:gd name="T35" fmla="*/ 53 h 148"/>
                <a:gd name="T36" fmla="*/ 45 w 613"/>
                <a:gd name="T37" fmla="*/ 44 h 148"/>
                <a:gd name="T38" fmla="*/ 11 w 613"/>
                <a:gd name="T39" fmla="*/ 34 h 148"/>
                <a:gd name="T40" fmla="*/ 1 w 613"/>
                <a:gd name="T41" fmla="*/ 22 h 148"/>
                <a:gd name="T42" fmla="*/ 34 w 613"/>
                <a:gd name="T43" fmla="*/ 24 h 148"/>
                <a:gd name="T44" fmla="*/ 80 w 613"/>
                <a:gd name="T45" fmla="*/ 33 h 148"/>
                <a:gd name="T46" fmla="*/ 33 w 613"/>
                <a:gd name="T47" fmla="*/ 17 h 148"/>
                <a:gd name="T48" fmla="*/ 6 w 613"/>
                <a:gd name="T49" fmla="*/ 9 h 148"/>
                <a:gd name="T50" fmla="*/ 0 w 613"/>
                <a:gd name="T51" fmla="*/ 2 h 148"/>
                <a:gd name="T52" fmla="*/ 50 w 613"/>
                <a:gd name="T53" fmla="*/ 6 h 148"/>
                <a:gd name="T54" fmla="*/ 118 w 613"/>
                <a:gd name="T55" fmla="*/ 14 h 148"/>
                <a:gd name="T56" fmla="*/ 188 w 613"/>
                <a:gd name="T57" fmla="*/ 20 h 148"/>
                <a:gd name="T58" fmla="*/ 259 w 613"/>
                <a:gd name="T59" fmla="*/ 27 h 148"/>
                <a:gd name="T60" fmla="*/ 339 w 613"/>
                <a:gd name="T61" fmla="*/ 26 h 148"/>
                <a:gd name="T62" fmla="*/ 421 w 613"/>
                <a:gd name="T63" fmla="*/ 22 h 148"/>
                <a:gd name="T64" fmla="*/ 503 w 613"/>
                <a:gd name="T65" fmla="*/ 14 h 148"/>
                <a:gd name="T66" fmla="*/ 586 w 613"/>
                <a:gd name="T67" fmla="*/ 4 h 148"/>
                <a:gd name="T68" fmla="*/ 607 w 613"/>
                <a:gd name="T69" fmla="*/ 9 h 148"/>
                <a:gd name="T70" fmla="*/ 576 w 613"/>
                <a:gd name="T71" fmla="*/ 26 h 148"/>
                <a:gd name="T72" fmla="*/ 529 w 613"/>
                <a:gd name="T73" fmla="*/ 33 h 148"/>
                <a:gd name="T74" fmla="*/ 528 w 613"/>
                <a:gd name="T75" fmla="*/ 37 h 148"/>
                <a:gd name="T76" fmla="*/ 583 w 613"/>
                <a:gd name="T77" fmla="*/ 29 h 148"/>
                <a:gd name="T78" fmla="*/ 612 w 613"/>
                <a:gd name="T79" fmla="*/ 36 h 148"/>
                <a:gd name="T80" fmla="*/ 569 w 613"/>
                <a:gd name="T81" fmla="*/ 51 h 148"/>
                <a:gd name="T82" fmla="*/ 510 w 613"/>
                <a:gd name="T83" fmla="*/ 63 h 148"/>
                <a:gd name="T84" fmla="*/ 540 w 613"/>
                <a:gd name="T85" fmla="*/ 60 h 148"/>
                <a:gd name="T86" fmla="*/ 599 w 613"/>
                <a:gd name="T87" fmla="*/ 53 h 148"/>
                <a:gd name="T88" fmla="*/ 613 w 613"/>
                <a:gd name="T89" fmla="*/ 60 h 148"/>
                <a:gd name="T90" fmla="*/ 607 w 613"/>
                <a:gd name="T91" fmla="*/ 67 h 148"/>
                <a:gd name="T92" fmla="*/ 569 w 613"/>
                <a:gd name="T93" fmla="*/ 77 h 148"/>
                <a:gd name="T94" fmla="*/ 582 w 613"/>
                <a:gd name="T95" fmla="*/ 81 h 148"/>
                <a:gd name="T96" fmla="*/ 606 w 613"/>
                <a:gd name="T97" fmla="*/ 79 h 148"/>
                <a:gd name="T98" fmla="*/ 612 w 613"/>
                <a:gd name="T99" fmla="*/ 83 h 148"/>
                <a:gd name="T100" fmla="*/ 555 w 613"/>
                <a:gd name="T101" fmla="*/ 99 h 148"/>
                <a:gd name="T102" fmla="*/ 479 w 613"/>
                <a:gd name="T103" fmla="*/ 108 h 148"/>
                <a:gd name="T104" fmla="*/ 512 w 613"/>
                <a:gd name="T105" fmla="*/ 111 h 148"/>
                <a:gd name="T106" fmla="*/ 595 w 613"/>
                <a:gd name="T107" fmla="*/ 99 h 148"/>
                <a:gd name="T108" fmla="*/ 599 w 613"/>
                <a:gd name="T109" fmla="*/ 118 h 148"/>
                <a:gd name="T110" fmla="*/ 560 w 613"/>
                <a:gd name="T111" fmla="*/ 124 h 148"/>
                <a:gd name="T112" fmla="*/ 502 w 613"/>
                <a:gd name="T113" fmla="*/ 136 h 148"/>
                <a:gd name="T114" fmla="*/ 436 w 613"/>
                <a:gd name="T115" fmla="*/ 143 h 148"/>
                <a:gd name="T116" fmla="*/ 371 w 613"/>
                <a:gd name="T117" fmla="*/ 146 h 148"/>
                <a:gd name="T118" fmla="*/ 306 w 613"/>
                <a:gd name="T119" fmla="*/ 148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3"/>
                <a:gd name="T181" fmla="*/ 0 h 148"/>
                <a:gd name="T182" fmla="*/ 613 w 613"/>
                <a:gd name="T183" fmla="*/ 148 h 1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3" h="148">
                  <a:moveTo>
                    <a:pt x="289" y="148"/>
                  </a:moveTo>
                  <a:lnTo>
                    <a:pt x="275" y="148"/>
                  </a:lnTo>
                  <a:lnTo>
                    <a:pt x="261" y="147"/>
                  </a:lnTo>
                  <a:lnTo>
                    <a:pt x="247" y="147"/>
                  </a:lnTo>
                  <a:lnTo>
                    <a:pt x="231" y="146"/>
                  </a:lnTo>
                  <a:lnTo>
                    <a:pt x="217" y="144"/>
                  </a:lnTo>
                  <a:lnTo>
                    <a:pt x="202" y="144"/>
                  </a:lnTo>
                  <a:lnTo>
                    <a:pt x="188" y="143"/>
                  </a:lnTo>
                  <a:lnTo>
                    <a:pt x="174" y="141"/>
                  </a:lnTo>
                  <a:lnTo>
                    <a:pt x="160" y="140"/>
                  </a:lnTo>
                  <a:lnTo>
                    <a:pt x="145" y="138"/>
                  </a:lnTo>
                  <a:lnTo>
                    <a:pt x="131" y="137"/>
                  </a:lnTo>
                  <a:lnTo>
                    <a:pt x="117" y="136"/>
                  </a:lnTo>
                  <a:lnTo>
                    <a:pt x="103" y="134"/>
                  </a:lnTo>
                  <a:lnTo>
                    <a:pt x="88" y="133"/>
                  </a:lnTo>
                  <a:lnTo>
                    <a:pt x="75" y="131"/>
                  </a:lnTo>
                  <a:lnTo>
                    <a:pt x="61" y="130"/>
                  </a:lnTo>
                  <a:lnTo>
                    <a:pt x="47" y="127"/>
                  </a:lnTo>
                  <a:lnTo>
                    <a:pt x="37" y="124"/>
                  </a:lnTo>
                  <a:lnTo>
                    <a:pt x="28" y="123"/>
                  </a:lnTo>
                  <a:lnTo>
                    <a:pt x="21" y="120"/>
                  </a:lnTo>
                  <a:lnTo>
                    <a:pt x="16" y="117"/>
                  </a:lnTo>
                  <a:lnTo>
                    <a:pt x="10" y="113"/>
                  </a:lnTo>
                  <a:lnTo>
                    <a:pt x="7" y="107"/>
                  </a:lnTo>
                  <a:lnTo>
                    <a:pt x="3" y="99"/>
                  </a:lnTo>
                  <a:lnTo>
                    <a:pt x="10" y="100"/>
                  </a:lnTo>
                  <a:lnTo>
                    <a:pt x="18" y="101"/>
                  </a:lnTo>
                  <a:lnTo>
                    <a:pt x="25" y="103"/>
                  </a:lnTo>
                  <a:lnTo>
                    <a:pt x="34" y="104"/>
                  </a:lnTo>
                  <a:lnTo>
                    <a:pt x="43" y="106"/>
                  </a:lnTo>
                  <a:lnTo>
                    <a:pt x="51" y="107"/>
                  </a:lnTo>
                  <a:lnTo>
                    <a:pt x="60" y="107"/>
                  </a:lnTo>
                  <a:lnTo>
                    <a:pt x="68" y="106"/>
                  </a:lnTo>
                  <a:lnTo>
                    <a:pt x="60" y="104"/>
                  </a:lnTo>
                  <a:lnTo>
                    <a:pt x="53" y="101"/>
                  </a:lnTo>
                  <a:lnTo>
                    <a:pt x="44" y="100"/>
                  </a:lnTo>
                  <a:lnTo>
                    <a:pt x="35" y="97"/>
                  </a:lnTo>
                  <a:lnTo>
                    <a:pt x="27" y="96"/>
                  </a:lnTo>
                  <a:lnTo>
                    <a:pt x="18" y="93"/>
                  </a:lnTo>
                  <a:lnTo>
                    <a:pt x="11" y="91"/>
                  </a:lnTo>
                  <a:lnTo>
                    <a:pt x="3" y="90"/>
                  </a:lnTo>
                  <a:lnTo>
                    <a:pt x="3" y="86"/>
                  </a:lnTo>
                  <a:lnTo>
                    <a:pt x="3" y="81"/>
                  </a:lnTo>
                  <a:lnTo>
                    <a:pt x="3" y="77"/>
                  </a:lnTo>
                  <a:lnTo>
                    <a:pt x="1" y="73"/>
                  </a:lnTo>
                  <a:lnTo>
                    <a:pt x="16" y="74"/>
                  </a:lnTo>
                  <a:lnTo>
                    <a:pt x="30" y="76"/>
                  </a:lnTo>
                  <a:lnTo>
                    <a:pt x="45" y="77"/>
                  </a:lnTo>
                  <a:lnTo>
                    <a:pt x="61" y="80"/>
                  </a:lnTo>
                  <a:lnTo>
                    <a:pt x="75" y="83"/>
                  </a:lnTo>
                  <a:lnTo>
                    <a:pt x="91" y="84"/>
                  </a:lnTo>
                  <a:lnTo>
                    <a:pt x="108" y="84"/>
                  </a:lnTo>
                  <a:lnTo>
                    <a:pt x="124" y="84"/>
                  </a:lnTo>
                  <a:lnTo>
                    <a:pt x="97" y="80"/>
                  </a:lnTo>
                  <a:lnTo>
                    <a:pt x="75" y="77"/>
                  </a:lnTo>
                  <a:lnTo>
                    <a:pt x="60" y="74"/>
                  </a:lnTo>
                  <a:lnTo>
                    <a:pt x="47" y="71"/>
                  </a:lnTo>
                  <a:lnTo>
                    <a:pt x="35" y="70"/>
                  </a:lnTo>
                  <a:lnTo>
                    <a:pt x="27" y="67"/>
                  </a:lnTo>
                  <a:lnTo>
                    <a:pt x="16" y="64"/>
                  </a:lnTo>
                  <a:lnTo>
                    <a:pt x="3" y="61"/>
                  </a:lnTo>
                  <a:lnTo>
                    <a:pt x="3" y="57"/>
                  </a:lnTo>
                  <a:lnTo>
                    <a:pt x="3" y="51"/>
                  </a:lnTo>
                  <a:lnTo>
                    <a:pt x="3" y="47"/>
                  </a:lnTo>
                  <a:lnTo>
                    <a:pt x="3" y="42"/>
                  </a:lnTo>
                  <a:lnTo>
                    <a:pt x="10" y="43"/>
                  </a:lnTo>
                  <a:lnTo>
                    <a:pt x="17" y="46"/>
                  </a:lnTo>
                  <a:lnTo>
                    <a:pt x="25" y="47"/>
                  </a:lnTo>
                  <a:lnTo>
                    <a:pt x="35" y="50"/>
                  </a:lnTo>
                  <a:lnTo>
                    <a:pt x="44" y="51"/>
                  </a:lnTo>
                  <a:lnTo>
                    <a:pt x="54" y="53"/>
                  </a:lnTo>
                  <a:lnTo>
                    <a:pt x="64" y="53"/>
                  </a:lnTo>
                  <a:lnTo>
                    <a:pt x="73" y="53"/>
                  </a:lnTo>
                  <a:lnTo>
                    <a:pt x="64" y="50"/>
                  </a:lnTo>
                  <a:lnTo>
                    <a:pt x="54" y="47"/>
                  </a:lnTo>
                  <a:lnTo>
                    <a:pt x="45" y="44"/>
                  </a:lnTo>
                  <a:lnTo>
                    <a:pt x="37" y="42"/>
                  </a:lnTo>
                  <a:lnTo>
                    <a:pt x="28" y="40"/>
                  </a:lnTo>
                  <a:lnTo>
                    <a:pt x="20" y="37"/>
                  </a:lnTo>
                  <a:lnTo>
                    <a:pt x="11" y="34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1" y="20"/>
                  </a:lnTo>
                  <a:lnTo>
                    <a:pt x="23" y="22"/>
                  </a:lnTo>
                  <a:lnTo>
                    <a:pt x="34" y="24"/>
                  </a:lnTo>
                  <a:lnTo>
                    <a:pt x="45" y="27"/>
                  </a:lnTo>
                  <a:lnTo>
                    <a:pt x="57" y="30"/>
                  </a:lnTo>
                  <a:lnTo>
                    <a:pt x="68" y="32"/>
                  </a:lnTo>
                  <a:lnTo>
                    <a:pt x="80" y="33"/>
                  </a:lnTo>
                  <a:lnTo>
                    <a:pt x="91" y="32"/>
                  </a:lnTo>
                  <a:lnTo>
                    <a:pt x="65" y="26"/>
                  </a:lnTo>
                  <a:lnTo>
                    <a:pt x="47" y="20"/>
                  </a:lnTo>
                  <a:lnTo>
                    <a:pt x="33" y="17"/>
                  </a:lnTo>
                  <a:lnTo>
                    <a:pt x="23" y="14"/>
                  </a:lnTo>
                  <a:lnTo>
                    <a:pt x="16" y="12"/>
                  </a:lnTo>
                  <a:lnTo>
                    <a:pt x="10" y="10"/>
                  </a:lnTo>
                  <a:lnTo>
                    <a:pt x="6" y="9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6" y="2"/>
                  </a:lnTo>
                  <a:lnTo>
                    <a:pt x="33" y="4"/>
                  </a:lnTo>
                  <a:lnTo>
                    <a:pt x="50" y="6"/>
                  </a:lnTo>
                  <a:lnTo>
                    <a:pt x="65" y="9"/>
                  </a:lnTo>
                  <a:lnTo>
                    <a:pt x="83" y="10"/>
                  </a:lnTo>
                  <a:lnTo>
                    <a:pt x="100" y="12"/>
                  </a:lnTo>
                  <a:lnTo>
                    <a:pt x="118" y="14"/>
                  </a:lnTo>
                  <a:lnTo>
                    <a:pt x="135" y="16"/>
                  </a:lnTo>
                  <a:lnTo>
                    <a:pt x="152" y="17"/>
                  </a:lnTo>
                  <a:lnTo>
                    <a:pt x="171" y="19"/>
                  </a:lnTo>
                  <a:lnTo>
                    <a:pt x="188" y="20"/>
                  </a:lnTo>
                  <a:lnTo>
                    <a:pt x="207" y="22"/>
                  </a:lnTo>
                  <a:lnTo>
                    <a:pt x="224" y="24"/>
                  </a:lnTo>
                  <a:lnTo>
                    <a:pt x="242" y="26"/>
                  </a:lnTo>
                  <a:lnTo>
                    <a:pt x="259" y="27"/>
                  </a:lnTo>
                  <a:lnTo>
                    <a:pt x="278" y="29"/>
                  </a:lnTo>
                  <a:lnTo>
                    <a:pt x="298" y="27"/>
                  </a:lnTo>
                  <a:lnTo>
                    <a:pt x="319" y="27"/>
                  </a:lnTo>
                  <a:lnTo>
                    <a:pt x="339" y="26"/>
                  </a:lnTo>
                  <a:lnTo>
                    <a:pt x="359" y="24"/>
                  </a:lnTo>
                  <a:lnTo>
                    <a:pt x="379" y="23"/>
                  </a:lnTo>
                  <a:lnTo>
                    <a:pt x="401" y="23"/>
                  </a:lnTo>
                  <a:lnTo>
                    <a:pt x="421" y="22"/>
                  </a:lnTo>
                  <a:lnTo>
                    <a:pt x="441" y="19"/>
                  </a:lnTo>
                  <a:lnTo>
                    <a:pt x="462" y="17"/>
                  </a:lnTo>
                  <a:lnTo>
                    <a:pt x="482" y="16"/>
                  </a:lnTo>
                  <a:lnTo>
                    <a:pt x="503" y="14"/>
                  </a:lnTo>
                  <a:lnTo>
                    <a:pt x="523" y="12"/>
                  </a:lnTo>
                  <a:lnTo>
                    <a:pt x="545" y="10"/>
                  </a:lnTo>
                  <a:lnTo>
                    <a:pt x="566" y="7"/>
                  </a:lnTo>
                  <a:lnTo>
                    <a:pt x="586" y="4"/>
                  </a:lnTo>
                  <a:lnTo>
                    <a:pt x="607" y="2"/>
                  </a:lnTo>
                  <a:lnTo>
                    <a:pt x="607" y="4"/>
                  </a:lnTo>
                  <a:lnTo>
                    <a:pt x="607" y="6"/>
                  </a:lnTo>
                  <a:lnTo>
                    <a:pt x="607" y="9"/>
                  </a:lnTo>
                  <a:lnTo>
                    <a:pt x="609" y="12"/>
                  </a:lnTo>
                  <a:lnTo>
                    <a:pt x="599" y="19"/>
                  </a:lnTo>
                  <a:lnTo>
                    <a:pt x="587" y="23"/>
                  </a:lnTo>
                  <a:lnTo>
                    <a:pt x="576" y="26"/>
                  </a:lnTo>
                  <a:lnTo>
                    <a:pt x="563" y="27"/>
                  </a:lnTo>
                  <a:lnTo>
                    <a:pt x="550" y="29"/>
                  </a:lnTo>
                  <a:lnTo>
                    <a:pt x="539" y="30"/>
                  </a:lnTo>
                  <a:lnTo>
                    <a:pt x="529" y="33"/>
                  </a:lnTo>
                  <a:lnTo>
                    <a:pt x="519" y="37"/>
                  </a:lnTo>
                  <a:lnTo>
                    <a:pt x="520" y="37"/>
                  </a:lnTo>
                  <a:lnTo>
                    <a:pt x="523" y="37"/>
                  </a:lnTo>
                  <a:lnTo>
                    <a:pt x="528" y="37"/>
                  </a:lnTo>
                  <a:lnTo>
                    <a:pt x="535" y="36"/>
                  </a:lnTo>
                  <a:lnTo>
                    <a:pt x="546" y="34"/>
                  </a:lnTo>
                  <a:lnTo>
                    <a:pt x="562" y="32"/>
                  </a:lnTo>
                  <a:lnTo>
                    <a:pt x="583" y="29"/>
                  </a:lnTo>
                  <a:lnTo>
                    <a:pt x="612" y="23"/>
                  </a:lnTo>
                  <a:lnTo>
                    <a:pt x="612" y="27"/>
                  </a:lnTo>
                  <a:lnTo>
                    <a:pt x="612" y="32"/>
                  </a:lnTo>
                  <a:lnTo>
                    <a:pt x="612" y="36"/>
                  </a:lnTo>
                  <a:lnTo>
                    <a:pt x="613" y="42"/>
                  </a:lnTo>
                  <a:lnTo>
                    <a:pt x="599" y="44"/>
                  </a:lnTo>
                  <a:lnTo>
                    <a:pt x="585" y="49"/>
                  </a:lnTo>
                  <a:lnTo>
                    <a:pt x="569" y="51"/>
                  </a:lnTo>
                  <a:lnTo>
                    <a:pt x="555" y="54"/>
                  </a:lnTo>
                  <a:lnTo>
                    <a:pt x="540" y="57"/>
                  </a:lnTo>
                  <a:lnTo>
                    <a:pt x="525" y="60"/>
                  </a:lnTo>
                  <a:lnTo>
                    <a:pt x="510" y="63"/>
                  </a:lnTo>
                  <a:lnTo>
                    <a:pt x="496" y="66"/>
                  </a:lnTo>
                  <a:lnTo>
                    <a:pt x="510" y="64"/>
                  </a:lnTo>
                  <a:lnTo>
                    <a:pt x="525" y="63"/>
                  </a:lnTo>
                  <a:lnTo>
                    <a:pt x="540" y="60"/>
                  </a:lnTo>
                  <a:lnTo>
                    <a:pt x="555" y="57"/>
                  </a:lnTo>
                  <a:lnTo>
                    <a:pt x="569" y="56"/>
                  </a:lnTo>
                  <a:lnTo>
                    <a:pt x="585" y="53"/>
                  </a:lnTo>
                  <a:lnTo>
                    <a:pt x="599" y="53"/>
                  </a:lnTo>
                  <a:lnTo>
                    <a:pt x="613" y="54"/>
                  </a:lnTo>
                  <a:lnTo>
                    <a:pt x="613" y="56"/>
                  </a:lnTo>
                  <a:lnTo>
                    <a:pt x="613" y="59"/>
                  </a:lnTo>
                  <a:lnTo>
                    <a:pt x="613" y="60"/>
                  </a:lnTo>
                  <a:lnTo>
                    <a:pt x="613" y="63"/>
                  </a:lnTo>
                  <a:lnTo>
                    <a:pt x="612" y="64"/>
                  </a:lnTo>
                  <a:lnTo>
                    <a:pt x="610" y="66"/>
                  </a:lnTo>
                  <a:lnTo>
                    <a:pt x="607" y="67"/>
                  </a:lnTo>
                  <a:lnTo>
                    <a:pt x="603" y="69"/>
                  </a:lnTo>
                  <a:lnTo>
                    <a:pt x="595" y="71"/>
                  </a:lnTo>
                  <a:lnTo>
                    <a:pt x="583" y="74"/>
                  </a:lnTo>
                  <a:lnTo>
                    <a:pt x="569" y="77"/>
                  </a:lnTo>
                  <a:lnTo>
                    <a:pt x="548" y="83"/>
                  </a:lnTo>
                  <a:lnTo>
                    <a:pt x="562" y="83"/>
                  </a:lnTo>
                  <a:lnTo>
                    <a:pt x="573" y="81"/>
                  </a:lnTo>
                  <a:lnTo>
                    <a:pt x="582" y="81"/>
                  </a:lnTo>
                  <a:lnTo>
                    <a:pt x="587" y="81"/>
                  </a:lnTo>
                  <a:lnTo>
                    <a:pt x="593" y="80"/>
                  </a:lnTo>
                  <a:lnTo>
                    <a:pt x="599" y="80"/>
                  </a:lnTo>
                  <a:lnTo>
                    <a:pt x="606" y="79"/>
                  </a:lnTo>
                  <a:lnTo>
                    <a:pt x="613" y="77"/>
                  </a:lnTo>
                  <a:lnTo>
                    <a:pt x="612" y="79"/>
                  </a:lnTo>
                  <a:lnTo>
                    <a:pt x="612" y="81"/>
                  </a:lnTo>
                  <a:lnTo>
                    <a:pt x="612" y="83"/>
                  </a:lnTo>
                  <a:lnTo>
                    <a:pt x="612" y="86"/>
                  </a:lnTo>
                  <a:lnTo>
                    <a:pt x="593" y="90"/>
                  </a:lnTo>
                  <a:lnTo>
                    <a:pt x="573" y="94"/>
                  </a:lnTo>
                  <a:lnTo>
                    <a:pt x="555" y="99"/>
                  </a:lnTo>
                  <a:lnTo>
                    <a:pt x="535" y="101"/>
                  </a:lnTo>
                  <a:lnTo>
                    <a:pt x="516" y="103"/>
                  </a:lnTo>
                  <a:lnTo>
                    <a:pt x="498" y="106"/>
                  </a:lnTo>
                  <a:lnTo>
                    <a:pt x="479" y="108"/>
                  </a:lnTo>
                  <a:lnTo>
                    <a:pt x="461" y="110"/>
                  </a:lnTo>
                  <a:lnTo>
                    <a:pt x="475" y="113"/>
                  </a:lnTo>
                  <a:lnTo>
                    <a:pt x="492" y="113"/>
                  </a:lnTo>
                  <a:lnTo>
                    <a:pt x="512" y="111"/>
                  </a:lnTo>
                  <a:lnTo>
                    <a:pt x="533" y="108"/>
                  </a:lnTo>
                  <a:lnTo>
                    <a:pt x="555" y="106"/>
                  </a:lnTo>
                  <a:lnTo>
                    <a:pt x="575" y="101"/>
                  </a:lnTo>
                  <a:lnTo>
                    <a:pt x="595" y="99"/>
                  </a:lnTo>
                  <a:lnTo>
                    <a:pt x="612" y="96"/>
                  </a:lnTo>
                  <a:lnTo>
                    <a:pt x="610" y="107"/>
                  </a:lnTo>
                  <a:lnTo>
                    <a:pt x="606" y="114"/>
                  </a:lnTo>
                  <a:lnTo>
                    <a:pt x="599" y="118"/>
                  </a:lnTo>
                  <a:lnTo>
                    <a:pt x="589" y="120"/>
                  </a:lnTo>
                  <a:lnTo>
                    <a:pt x="579" y="121"/>
                  </a:lnTo>
                  <a:lnTo>
                    <a:pt x="569" y="123"/>
                  </a:lnTo>
                  <a:lnTo>
                    <a:pt x="560" y="124"/>
                  </a:lnTo>
                  <a:lnTo>
                    <a:pt x="552" y="128"/>
                  </a:lnTo>
                  <a:lnTo>
                    <a:pt x="535" y="131"/>
                  </a:lnTo>
                  <a:lnTo>
                    <a:pt x="519" y="133"/>
                  </a:lnTo>
                  <a:lnTo>
                    <a:pt x="502" y="136"/>
                  </a:lnTo>
                  <a:lnTo>
                    <a:pt x="485" y="137"/>
                  </a:lnTo>
                  <a:lnTo>
                    <a:pt x="469" y="138"/>
                  </a:lnTo>
                  <a:lnTo>
                    <a:pt x="452" y="141"/>
                  </a:lnTo>
                  <a:lnTo>
                    <a:pt x="436" y="143"/>
                  </a:lnTo>
                  <a:lnTo>
                    <a:pt x="421" y="143"/>
                  </a:lnTo>
                  <a:lnTo>
                    <a:pt x="403" y="144"/>
                  </a:lnTo>
                  <a:lnTo>
                    <a:pt x="388" y="146"/>
                  </a:lnTo>
                  <a:lnTo>
                    <a:pt x="371" y="146"/>
                  </a:lnTo>
                  <a:lnTo>
                    <a:pt x="355" y="147"/>
                  </a:lnTo>
                  <a:lnTo>
                    <a:pt x="339" y="147"/>
                  </a:lnTo>
                  <a:lnTo>
                    <a:pt x="322" y="148"/>
                  </a:lnTo>
                  <a:lnTo>
                    <a:pt x="306" y="148"/>
                  </a:lnTo>
                  <a:lnTo>
                    <a:pt x="289" y="148"/>
                  </a:lnTo>
                  <a:close/>
                </a:path>
              </a:pathLst>
            </a:custGeom>
            <a:solidFill>
              <a:srgbClr val="66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908" y="3780"/>
              <a:ext cx="49" cy="6"/>
            </a:xfrm>
            <a:custGeom>
              <a:avLst/>
              <a:gdLst>
                <a:gd name="T0" fmla="*/ 7 w 48"/>
                <a:gd name="T1" fmla="*/ 6 h 6"/>
                <a:gd name="T2" fmla="*/ 4 w 48"/>
                <a:gd name="T3" fmla="*/ 5 h 6"/>
                <a:gd name="T4" fmla="*/ 1 w 48"/>
                <a:gd name="T5" fmla="*/ 5 h 6"/>
                <a:gd name="T6" fmla="*/ 1 w 48"/>
                <a:gd name="T7" fmla="*/ 3 h 6"/>
                <a:gd name="T8" fmla="*/ 0 w 48"/>
                <a:gd name="T9" fmla="*/ 2 h 6"/>
                <a:gd name="T10" fmla="*/ 6 w 48"/>
                <a:gd name="T11" fmla="*/ 2 h 6"/>
                <a:gd name="T12" fmla="*/ 11 w 48"/>
                <a:gd name="T13" fmla="*/ 2 h 6"/>
                <a:gd name="T14" fmla="*/ 18 w 48"/>
                <a:gd name="T15" fmla="*/ 2 h 6"/>
                <a:gd name="T16" fmla="*/ 24 w 48"/>
                <a:gd name="T17" fmla="*/ 0 h 6"/>
                <a:gd name="T18" fmla="*/ 28 w 48"/>
                <a:gd name="T19" fmla="*/ 0 h 6"/>
                <a:gd name="T20" fmla="*/ 35 w 48"/>
                <a:gd name="T21" fmla="*/ 0 h 6"/>
                <a:gd name="T22" fmla="*/ 41 w 48"/>
                <a:gd name="T23" fmla="*/ 0 h 6"/>
                <a:gd name="T24" fmla="*/ 46 w 48"/>
                <a:gd name="T25" fmla="*/ 0 h 6"/>
                <a:gd name="T26" fmla="*/ 46 w 48"/>
                <a:gd name="T27" fmla="*/ 2 h 6"/>
                <a:gd name="T28" fmla="*/ 46 w 48"/>
                <a:gd name="T29" fmla="*/ 3 h 6"/>
                <a:gd name="T30" fmla="*/ 46 w 48"/>
                <a:gd name="T31" fmla="*/ 5 h 6"/>
                <a:gd name="T32" fmla="*/ 46 w 48"/>
                <a:gd name="T33" fmla="*/ 6 h 6"/>
                <a:gd name="T34" fmla="*/ 36 w 48"/>
                <a:gd name="T35" fmla="*/ 6 h 6"/>
                <a:gd name="T36" fmla="*/ 25 w 48"/>
                <a:gd name="T37" fmla="*/ 6 h 6"/>
                <a:gd name="T38" fmla="*/ 17 w 48"/>
                <a:gd name="T39" fmla="*/ 6 h 6"/>
                <a:gd name="T40" fmla="*/ 7 w 48"/>
                <a:gd name="T41" fmla="*/ 6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"/>
                <a:gd name="T64" fmla="*/ 0 h 6"/>
                <a:gd name="T65" fmla="*/ 48 w 48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" h="6">
                  <a:moveTo>
                    <a:pt x="7" y="6"/>
                  </a:moveTo>
                  <a:lnTo>
                    <a:pt x="4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38" y="6"/>
                  </a:lnTo>
                  <a:lnTo>
                    <a:pt x="27" y="6"/>
                  </a:lnTo>
                  <a:lnTo>
                    <a:pt x="17" y="6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974" y="3749"/>
              <a:ext cx="11" cy="9"/>
            </a:xfrm>
            <a:custGeom>
              <a:avLst/>
              <a:gdLst>
                <a:gd name="T0" fmla="*/ 7 w 11"/>
                <a:gd name="T1" fmla="*/ 7 h 9"/>
                <a:gd name="T2" fmla="*/ 5 w 11"/>
                <a:gd name="T3" fmla="*/ 7 h 9"/>
                <a:gd name="T4" fmla="*/ 4 w 11"/>
                <a:gd name="T5" fmla="*/ 6 h 9"/>
                <a:gd name="T6" fmla="*/ 1 w 11"/>
                <a:gd name="T7" fmla="*/ 6 h 9"/>
                <a:gd name="T8" fmla="*/ 0 w 11"/>
                <a:gd name="T9" fmla="*/ 6 h 9"/>
                <a:gd name="T10" fmla="*/ 0 w 11"/>
                <a:gd name="T11" fmla="*/ 4 h 9"/>
                <a:gd name="T12" fmla="*/ 0 w 11"/>
                <a:gd name="T13" fmla="*/ 3 h 9"/>
                <a:gd name="T14" fmla="*/ 0 w 11"/>
                <a:gd name="T15" fmla="*/ 1 h 9"/>
                <a:gd name="T16" fmla="*/ 0 w 11"/>
                <a:gd name="T17" fmla="*/ 0 h 9"/>
                <a:gd name="T18" fmla="*/ 2 w 11"/>
                <a:gd name="T19" fmla="*/ 0 h 9"/>
                <a:gd name="T20" fmla="*/ 5 w 11"/>
                <a:gd name="T21" fmla="*/ 0 h 9"/>
                <a:gd name="T22" fmla="*/ 7 w 11"/>
                <a:gd name="T23" fmla="*/ 1 h 9"/>
                <a:gd name="T24" fmla="*/ 10 w 11"/>
                <a:gd name="T25" fmla="*/ 1 h 9"/>
                <a:gd name="T26" fmla="*/ 10 w 11"/>
                <a:gd name="T27" fmla="*/ 3 h 9"/>
                <a:gd name="T28" fmla="*/ 11 w 11"/>
                <a:gd name="T29" fmla="*/ 4 h 9"/>
                <a:gd name="T30" fmla="*/ 11 w 11"/>
                <a:gd name="T31" fmla="*/ 6 h 9"/>
                <a:gd name="T32" fmla="*/ 11 w 11"/>
                <a:gd name="T33" fmla="*/ 7 h 9"/>
                <a:gd name="T34" fmla="*/ 10 w 11"/>
                <a:gd name="T35" fmla="*/ 9 h 9"/>
                <a:gd name="T36" fmla="*/ 8 w 11"/>
                <a:gd name="T37" fmla="*/ 9 h 9"/>
                <a:gd name="T38" fmla="*/ 8 w 11"/>
                <a:gd name="T39" fmla="*/ 9 h 9"/>
                <a:gd name="T40" fmla="*/ 7 w 11"/>
                <a:gd name="T41" fmla="*/ 7 h 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"/>
                <a:gd name="T64" fmla="*/ 0 h 9"/>
                <a:gd name="T65" fmla="*/ 11 w 11"/>
                <a:gd name="T66" fmla="*/ 9 h 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" h="9">
                  <a:moveTo>
                    <a:pt x="7" y="7"/>
                  </a:moveTo>
                  <a:lnTo>
                    <a:pt x="5" y="7"/>
                  </a:lnTo>
                  <a:lnTo>
                    <a:pt x="4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8" y="9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938" y="3706"/>
              <a:ext cx="51" cy="10"/>
            </a:xfrm>
            <a:custGeom>
              <a:avLst/>
              <a:gdLst>
                <a:gd name="T0" fmla="*/ 42 w 50"/>
                <a:gd name="T1" fmla="*/ 9 h 10"/>
                <a:gd name="T2" fmla="*/ 19 w 50"/>
                <a:gd name="T3" fmla="*/ 7 h 10"/>
                <a:gd name="T4" fmla="*/ 7 w 50"/>
                <a:gd name="T5" fmla="*/ 6 h 10"/>
                <a:gd name="T6" fmla="*/ 3 w 50"/>
                <a:gd name="T7" fmla="*/ 5 h 10"/>
                <a:gd name="T8" fmla="*/ 0 w 50"/>
                <a:gd name="T9" fmla="*/ 3 h 10"/>
                <a:gd name="T10" fmla="*/ 0 w 50"/>
                <a:gd name="T11" fmla="*/ 2 h 10"/>
                <a:gd name="T12" fmla="*/ 0 w 50"/>
                <a:gd name="T13" fmla="*/ 2 h 10"/>
                <a:gd name="T14" fmla="*/ 0 w 50"/>
                <a:gd name="T15" fmla="*/ 0 h 10"/>
                <a:gd name="T16" fmla="*/ 2 w 50"/>
                <a:gd name="T17" fmla="*/ 0 h 10"/>
                <a:gd name="T18" fmla="*/ 13 w 50"/>
                <a:gd name="T19" fmla="*/ 0 h 10"/>
                <a:gd name="T20" fmla="*/ 20 w 50"/>
                <a:gd name="T21" fmla="*/ 2 h 10"/>
                <a:gd name="T22" fmla="*/ 29 w 50"/>
                <a:gd name="T23" fmla="*/ 2 h 10"/>
                <a:gd name="T24" fmla="*/ 34 w 50"/>
                <a:gd name="T25" fmla="*/ 2 h 10"/>
                <a:gd name="T26" fmla="*/ 38 w 50"/>
                <a:gd name="T27" fmla="*/ 2 h 10"/>
                <a:gd name="T28" fmla="*/ 42 w 50"/>
                <a:gd name="T29" fmla="*/ 3 h 10"/>
                <a:gd name="T30" fmla="*/ 47 w 50"/>
                <a:gd name="T31" fmla="*/ 3 h 10"/>
                <a:gd name="T32" fmla="*/ 51 w 50"/>
                <a:gd name="T33" fmla="*/ 5 h 10"/>
                <a:gd name="T34" fmla="*/ 52 w 50"/>
                <a:gd name="T35" fmla="*/ 6 h 10"/>
                <a:gd name="T36" fmla="*/ 52 w 50"/>
                <a:gd name="T37" fmla="*/ 7 h 10"/>
                <a:gd name="T38" fmla="*/ 52 w 50"/>
                <a:gd name="T39" fmla="*/ 9 h 10"/>
                <a:gd name="T40" fmla="*/ 52 w 50"/>
                <a:gd name="T41" fmla="*/ 10 h 10"/>
                <a:gd name="T42" fmla="*/ 49 w 50"/>
                <a:gd name="T43" fmla="*/ 9 h 10"/>
                <a:gd name="T44" fmla="*/ 47 w 50"/>
                <a:gd name="T45" fmla="*/ 9 h 10"/>
                <a:gd name="T46" fmla="*/ 45 w 50"/>
                <a:gd name="T47" fmla="*/ 9 h 10"/>
                <a:gd name="T48" fmla="*/ 42 w 50"/>
                <a:gd name="T49" fmla="*/ 9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0"/>
                <a:gd name="T76" fmla="*/ 0 h 10"/>
                <a:gd name="T77" fmla="*/ 50 w 50"/>
                <a:gd name="T78" fmla="*/ 10 h 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0" h="10">
                  <a:moveTo>
                    <a:pt x="40" y="9"/>
                  </a:moveTo>
                  <a:lnTo>
                    <a:pt x="19" y="7"/>
                  </a:ln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5" y="3"/>
                  </a:lnTo>
                  <a:lnTo>
                    <a:pt x="49" y="5"/>
                  </a:lnTo>
                  <a:lnTo>
                    <a:pt x="50" y="6"/>
                  </a:lnTo>
                  <a:lnTo>
                    <a:pt x="50" y="7"/>
                  </a:lnTo>
                  <a:lnTo>
                    <a:pt x="50" y="9"/>
                  </a:lnTo>
                  <a:lnTo>
                    <a:pt x="50" y="10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3" y="9"/>
                  </a:lnTo>
                  <a:lnTo>
                    <a:pt x="4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821" y="3626"/>
              <a:ext cx="598" cy="62"/>
            </a:xfrm>
            <a:custGeom>
              <a:avLst/>
              <a:gdLst>
                <a:gd name="T0" fmla="*/ 236 w 597"/>
                <a:gd name="T1" fmla="*/ 57 h 62"/>
                <a:gd name="T2" fmla="*/ 162 w 597"/>
                <a:gd name="T3" fmla="*/ 52 h 62"/>
                <a:gd name="T4" fmla="*/ 106 w 597"/>
                <a:gd name="T5" fmla="*/ 46 h 62"/>
                <a:gd name="T6" fmla="*/ 67 w 597"/>
                <a:gd name="T7" fmla="*/ 43 h 62"/>
                <a:gd name="T8" fmla="*/ 40 w 597"/>
                <a:gd name="T9" fmla="*/ 40 h 62"/>
                <a:gd name="T10" fmla="*/ 23 w 597"/>
                <a:gd name="T11" fmla="*/ 39 h 62"/>
                <a:gd name="T12" fmla="*/ 13 w 597"/>
                <a:gd name="T13" fmla="*/ 36 h 62"/>
                <a:gd name="T14" fmla="*/ 5 w 597"/>
                <a:gd name="T15" fmla="*/ 36 h 62"/>
                <a:gd name="T16" fmla="*/ 0 w 597"/>
                <a:gd name="T17" fmla="*/ 33 h 62"/>
                <a:gd name="T18" fmla="*/ 0 w 597"/>
                <a:gd name="T19" fmla="*/ 29 h 62"/>
                <a:gd name="T20" fmla="*/ 3 w 597"/>
                <a:gd name="T21" fmla="*/ 26 h 62"/>
                <a:gd name="T22" fmla="*/ 10 w 597"/>
                <a:gd name="T23" fmla="*/ 22 h 62"/>
                <a:gd name="T24" fmla="*/ 46 w 597"/>
                <a:gd name="T25" fmla="*/ 16 h 62"/>
                <a:gd name="T26" fmla="*/ 110 w 597"/>
                <a:gd name="T27" fmla="*/ 10 h 62"/>
                <a:gd name="T28" fmla="*/ 176 w 597"/>
                <a:gd name="T29" fmla="*/ 5 h 62"/>
                <a:gd name="T30" fmla="*/ 240 w 597"/>
                <a:gd name="T31" fmla="*/ 2 h 62"/>
                <a:gd name="T32" fmla="*/ 308 w 597"/>
                <a:gd name="T33" fmla="*/ 0 h 62"/>
                <a:gd name="T34" fmla="*/ 373 w 597"/>
                <a:gd name="T35" fmla="*/ 0 h 62"/>
                <a:gd name="T36" fmla="*/ 439 w 597"/>
                <a:gd name="T37" fmla="*/ 2 h 62"/>
                <a:gd name="T38" fmla="*/ 506 w 597"/>
                <a:gd name="T39" fmla="*/ 5 h 62"/>
                <a:gd name="T40" fmla="*/ 546 w 597"/>
                <a:gd name="T41" fmla="*/ 8 h 62"/>
                <a:gd name="T42" fmla="*/ 561 w 597"/>
                <a:gd name="T43" fmla="*/ 9 h 62"/>
                <a:gd name="T44" fmla="*/ 577 w 597"/>
                <a:gd name="T45" fmla="*/ 13 h 62"/>
                <a:gd name="T46" fmla="*/ 591 w 597"/>
                <a:gd name="T47" fmla="*/ 20 h 62"/>
                <a:gd name="T48" fmla="*/ 597 w 597"/>
                <a:gd name="T49" fmla="*/ 29 h 62"/>
                <a:gd name="T50" fmla="*/ 597 w 597"/>
                <a:gd name="T51" fmla="*/ 30 h 62"/>
                <a:gd name="T52" fmla="*/ 576 w 597"/>
                <a:gd name="T53" fmla="*/ 35 h 62"/>
                <a:gd name="T54" fmla="*/ 536 w 597"/>
                <a:gd name="T55" fmla="*/ 40 h 62"/>
                <a:gd name="T56" fmla="*/ 496 w 597"/>
                <a:gd name="T57" fmla="*/ 45 h 62"/>
                <a:gd name="T58" fmla="*/ 457 w 597"/>
                <a:gd name="T59" fmla="*/ 49 h 62"/>
                <a:gd name="T60" fmla="*/ 419 w 597"/>
                <a:gd name="T61" fmla="*/ 53 h 62"/>
                <a:gd name="T62" fmla="*/ 380 w 597"/>
                <a:gd name="T63" fmla="*/ 56 h 62"/>
                <a:gd name="T64" fmla="*/ 342 w 597"/>
                <a:gd name="T65" fmla="*/ 59 h 62"/>
                <a:gd name="T66" fmla="*/ 303 w 597"/>
                <a:gd name="T67" fmla="*/ 60 h 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97"/>
                <a:gd name="T103" fmla="*/ 0 h 62"/>
                <a:gd name="T104" fmla="*/ 597 w 597"/>
                <a:gd name="T105" fmla="*/ 62 h 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97" h="62">
                  <a:moveTo>
                    <a:pt x="281" y="62"/>
                  </a:moveTo>
                  <a:lnTo>
                    <a:pt x="236" y="57"/>
                  </a:lnTo>
                  <a:lnTo>
                    <a:pt x="196" y="55"/>
                  </a:lnTo>
                  <a:lnTo>
                    <a:pt x="162" y="52"/>
                  </a:lnTo>
                  <a:lnTo>
                    <a:pt x="132" y="49"/>
                  </a:lnTo>
                  <a:lnTo>
                    <a:pt x="106" y="46"/>
                  </a:lnTo>
                  <a:lnTo>
                    <a:pt x="85" y="45"/>
                  </a:lnTo>
                  <a:lnTo>
                    <a:pt x="67" y="43"/>
                  </a:lnTo>
                  <a:lnTo>
                    <a:pt x="53" y="42"/>
                  </a:lnTo>
                  <a:lnTo>
                    <a:pt x="40" y="40"/>
                  </a:lnTo>
                  <a:lnTo>
                    <a:pt x="32" y="39"/>
                  </a:lnTo>
                  <a:lnTo>
                    <a:pt x="23" y="39"/>
                  </a:lnTo>
                  <a:lnTo>
                    <a:pt x="17" y="37"/>
                  </a:lnTo>
                  <a:lnTo>
                    <a:pt x="13" y="36"/>
                  </a:lnTo>
                  <a:lnTo>
                    <a:pt x="9" y="36"/>
                  </a:lnTo>
                  <a:lnTo>
                    <a:pt x="5" y="36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3" y="26"/>
                  </a:lnTo>
                  <a:lnTo>
                    <a:pt x="8" y="23"/>
                  </a:lnTo>
                  <a:lnTo>
                    <a:pt x="10" y="22"/>
                  </a:lnTo>
                  <a:lnTo>
                    <a:pt x="13" y="20"/>
                  </a:lnTo>
                  <a:lnTo>
                    <a:pt x="46" y="16"/>
                  </a:lnTo>
                  <a:lnTo>
                    <a:pt x="77" y="13"/>
                  </a:lnTo>
                  <a:lnTo>
                    <a:pt x="110" y="10"/>
                  </a:lnTo>
                  <a:lnTo>
                    <a:pt x="143" y="8"/>
                  </a:lnTo>
                  <a:lnTo>
                    <a:pt x="176" y="5"/>
                  </a:lnTo>
                  <a:lnTo>
                    <a:pt x="209" y="3"/>
                  </a:lnTo>
                  <a:lnTo>
                    <a:pt x="240" y="2"/>
                  </a:lnTo>
                  <a:lnTo>
                    <a:pt x="273" y="0"/>
                  </a:lnTo>
                  <a:lnTo>
                    <a:pt x="306" y="0"/>
                  </a:lnTo>
                  <a:lnTo>
                    <a:pt x="338" y="0"/>
                  </a:lnTo>
                  <a:lnTo>
                    <a:pt x="371" y="0"/>
                  </a:lnTo>
                  <a:lnTo>
                    <a:pt x="404" y="0"/>
                  </a:lnTo>
                  <a:lnTo>
                    <a:pt x="437" y="2"/>
                  </a:lnTo>
                  <a:lnTo>
                    <a:pt x="471" y="3"/>
                  </a:lnTo>
                  <a:lnTo>
                    <a:pt x="504" y="5"/>
                  </a:lnTo>
                  <a:lnTo>
                    <a:pt x="537" y="6"/>
                  </a:lnTo>
                  <a:lnTo>
                    <a:pt x="544" y="8"/>
                  </a:lnTo>
                  <a:lnTo>
                    <a:pt x="551" y="8"/>
                  </a:lnTo>
                  <a:lnTo>
                    <a:pt x="559" y="9"/>
                  </a:lnTo>
                  <a:lnTo>
                    <a:pt x="567" y="10"/>
                  </a:lnTo>
                  <a:lnTo>
                    <a:pt x="575" y="13"/>
                  </a:lnTo>
                  <a:lnTo>
                    <a:pt x="582" y="16"/>
                  </a:lnTo>
                  <a:lnTo>
                    <a:pt x="589" y="20"/>
                  </a:lnTo>
                  <a:lnTo>
                    <a:pt x="597" y="27"/>
                  </a:lnTo>
                  <a:lnTo>
                    <a:pt x="595" y="29"/>
                  </a:lnTo>
                  <a:lnTo>
                    <a:pt x="595" y="30"/>
                  </a:lnTo>
                  <a:lnTo>
                    <a:pt x="594" y="32"/>
                  </a:lnTo>
                  <a:lnTo>
                    <a:pt x="574" y="35"/>
                  </a:lnTo>
                  <a:lnTo>
                    <a:pt x="554" y="37"/>
                  </a:lnTo>
                  <a:lnTo>
                    <a:pt x="534" y="40"/>
                  </a:lnTo>
                  <a:lnTo>
                    <a:pt x="514" y="43"/>
                  </a:lnTo>
                  <a:lnTo>
                    <a:pt x="494" y="45"/>
                  </a:lnTo>
                  <a:lnTo>
                    <a:pt x="475" y="47"/>
                  </a:lnTo>
                  <a:lnTo>
                    <a:pt x="455" y="49"/>
                  </a:lnTo>
                  <a:lnTo>
                    <a:pt x="435" y="50"/>
                  </a:lnTo>
                  <a:lnTo>
                    <a:pt x="417" y="53"/>
                  </a:lnTo>
                  <a:lnTo>
                    <a:pt x="397" y="55"/>
                  </a:lnTo>
                  <a:lnTo>
                    <a:pt x="378" y="56"/>
                  </a:lnTo>
                  <a:lnTo>
                    <a:pt x="358" y="57"/>
                  </a:lnTo>
                  <a:lnTo>
                    <a:pt x="340" y="59"/>
                  </a:lnTo>
                  <a:lnTo>
                    <a:pt x="320" y="59"/>
                  </a:lnTo>
                  <a:lnTo>
                    <a:pt x="301" y="60"/>
                  </a:lnTo>
                  <a:lnTo>
                    <a:pt x="281" y="62"/>
                  </a:lnTo>
                  <a:close/>
                </a:path>
              </a:pathLst>
            </a:custGeom>
            <a:solidFill>
              <a:srgbClr val="99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2881" y="2911"/>
              <a:ext cx="381" cy="365"/>
            </a:xfrm>
            <a:custGeom>
              <a:avLst/>
              <a:gdLst>
                <a:gd name="T0" fmla="*/ 309 w 381"/>
                <a:gd name="T1" fmla="*/ 365 h 365"/>
                <a:gd name="T2" fmla="*/ 338 w 381"/>
                <a:gd name="T3" fmla="*/ 363 h 365"/>
                <a:gd name="T4" fmla="*/ 358 w 381"/>
                <a:gd name="T5" fmla="*/ 363 h 365"/>
                <a:gd name="T6" fmla="*/ 371 w 381"/>
                <a:gd name="T7" fmla="*/ 360 h 365"/>
                <a:gd name="T8" fmla="*/ 378 w 381"/>
                <a:gd name="T9" fmla="*/ 356 h 365"/>
                <a:gd name="T10" fmla="*/ 381 w 381"/>
                <a:gd name="T11" fmla="*/ 348 h 365"/>
                <a:gd name="T12" fmla="*/ 381 w 381"/>
                <a:gd name="T13" fmla="*/ 333 h 365"/>
                <a:gd name="T14" fmla="*/ 381 w 381"/>
                <a:gd name="T15" fmla="*/ 313 h 365"/>
                <a:gd name="T16" fmla="*/ 381 w 381"/>
                <a:gd name="T17" fmla="*/ 285 h 365"/>
                <a:gd name="T18" fmla="*/ 373 w 381"/>
                <a:gd name="T19" fmla="*/ 238 h 365"/>
                <a:gd name="T20" fmla="*/ 362 w 381"/>
                <a:gd name="T21" fmla="*/ 189 h 365"/>
                <a:gd name="T22" fmla="*/ 346 w 381"/>
                <a:gd name="T23" fmla="*/ 144 h 365"/>
                <a:gd name="T24" fmla="*/ 325 w 381"/>
                <a:gd name="T25" fmla="*/ 101 h 365"/>
                <a:gd name="T26" fmla="*/ 298 w 381"/>
                <a:gd name="T27" fmla="*/ 64 h 365"/>
                <a:gd name="T28" fmla="*/ 264 w 381"/>
                <a:gd name="T29" fmla="*/ 34 h 365"/>
                <a:gd name="T30" fmla="*/ 222 w 381"/>
                <a:gd name="T31" fmla="*/ 11 h 365"/>
                <a:gd name="T32" fmla="*/ 172 w 381"/>
                <a:gd name="T33" fmla="*/ 0 h 365"/>
                <a:gd name="T34" fmla="*/ 145 w 381"/>
                <a:gd name="T35" fmla="*/ 6 h 365"/>
                <a:gd name="T36" fmla="*/ 122 w 381"/>
                <a:gd name="T37" fmla="*/ 13 h 365"/>
                <a:gd name="T38" fmla="*/ 104 w 381"/>
                <a:gd name="T39" fmla="*/ 23 h 365"/>
                <a:gd name="T40" fmla="*/ 88 w 381"/>
                <a:gd name="T41" fmla="*/ 33 h 365"/>
                <a:gd name="T42" fmla="*/ 75 w 381"/>
                <a:gd name="T43" fmla="*/ 47 h 365"/>
                <a:gd name="T44" fmla="*/ 62 w 381"/>
                <a:gd name="T45" fmla="*/ 64 h 365"/>
                <a:gd name="T46" fmla="*/ 48 w 381"/>
                <a:gd name="T47" fmla="*/ 87 h 365"/>
                <a:gd name="T48" fmla="*/ 34 w 381"/>
                <a:gd name="T49" fmla="*/ 112 h 365"/>
                <a:gd name="T50" fmla="*/ 17 w 381"/>
                <a:gd name="T51" fmla="*/ 168 h 365"/>
                <a:gd name="T52" fmla="*/ 5 w 381"/>
                <a:gd name="T53" fmla="*/ 229 h 365"/>
                <a:gd name="T54" fmla="*/ 0 w 381"/>
                <a:gd name="T55" fmla="*/ 293 h 365"/>
                <a:gd name="T56" fmla="*/ 1 w 381"/>
                <a:gd name="T57" fmla="*/ 355 h 365"/>
                <a:gd name="T58" fmla="*/ 3 w 381"/>
                <a:gd name="T59" fmla="*/ 355 h 365"/>
                <a:gd name="T60" fmla="*/ 4 w 381"/>
                <a:gd name="T61" fmla="*/ 356 h 365"/>
                <a:gd name="T62" fmla="*/ 7 w 381"/>
                <a:gd name="T63" fmla="*/ 356 h 365"/>
                <a:gd name="T64" fmla="*/ 8 w 381"/>
                <a:gd name="T65" fmla="*/ 358 h 365"/>
                <a:gd name="T66" fmla="*/ 28 w 381"/>
                <a:gd name="T67" fmla="*/ 358 h 365"/>
                <a:gd name="T68" fmla="*/ 45 w 381"/>
                <a:gd name="T69" fmla="*/ 358 h 365"/>
                <a:gd name="T70" fmla="*/ 61 w 381"/>
                <a:gd name="T71" fmla="*/ 358 h 365"/>
                <a:gd name="T72" fmla="*/ 75 w 381"/>
                <a:gd name="T73" fmla="*/ 359 h 365"/>
                <a:gd name="T74" fmla="*/ 90 w 381"/>
                <a:gd name="T75" fmla="*/ 359 h 365"/>
                <a:gd name="T76" fmla="*/ 102 w 381"/>
                <a:gd name="T77" fmla="*/ 359 h 365"/>
                <a:gd name="T78" fmla="*/ 115 w 381"/>
                <a:gd name="T79" fmla="*/ 359 h 365"/>
                <a:gd name="T80" fmla="*/ 129 w 381"/>
                <a:gd name="T81" fmla="*/ 359 h 365"/>
                <a:gd name="T82" fmla="*/ 144 w 381"/>
                <a:gd name="T83" fmla="*/ 360 h 365"/>
                <a:gd name="T84" fmla="*/ 159 w 381"/>
                <a:gd name="T85" fmla="*/ 360 h 365"/>
                <a:gd name="T86" fmla="*/ 178 w 381"/>
                <a:gd name="T87" fmla="*/ 360 h 365"/>
                <a:gd name="T88" fmla="*/ 198 w 381"/>
                <a:gd name="T89" fmla="*/ 362 h 365"/>
                <a:gd name="T90" fmla="*/ 221 w 381"/>
                <a:gd name="T91" fmla="*/ 362 h 365"/>
                <a:gd name="T92" fmla="*/ 246 w 381"/>
                <a:gd name="T93" fmla="*/ 363 h 365"/>
                <a:gd name="T94" fmla="*/ 276 w 381"/>
                <a:gd name="T95" fmla="*/ 363 h 365"/>
                <a:gd name="T96" fmla="*/ 309 w 381"/>
                <a:gd name="T97" fmla="*/ 365 h 36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1"/>
                <a:gd name="T148" fmla="*/ 0 h 365"/>
                <a:gd name="T149" fmla="*/ 381 w 381"/>
                <a:gd name="T150" fmla="*/ 365 h 36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1" h="365">
                  <a:moveTo>
                    <a:pt x="309" y="365"/>
                  </a:moveTo>
                  <a:lnTo>
                    <a:pt x="338" y="363"/>
                  </a:lnTo>
                  <a:lnTo>
                    <a:pt x="358" y="363"/>
                  </a:lnTo>
                  <a:lnTo>
                    <a:pt x="371" y="360"/>
                  </a:lnTo>
                  <a:lnTo>
                    <a:pt x="378" y="356"/>
                  </a:lnTo>
                  <a:lnTo>
                    <a:pt x="381" y="348"/>
                  </a:lnTo>
                  <a:lnTo>
                    <a:pt x="381" y="333"/>
                  </a:lnTo>
                  <a:lnTo>
                    <a:pt x="381" y="313"/>
                  </a:lnTo>
                  <a:lnTo>
                    <a:pt x="381" y="285"/>
                  </a:lnTo>
                  <a:lnTo>
                    <a:pt x="373" y="238"/>
                  </a:lnTo>
                  <a:lnTo>
                    <a:pt x="362" y="189"/>
                  </a:lnTo>
                  <a:lnTo>
                    <a:pt x="346" y="144"/>
                  </a:lnTo>
                  <a:lnTo>
                    <a:pt x="325" y="101"/>
                  </a:lnTo>
                  <a:lnTo>
                    <a:pt x="298" y="64"/>
                  </a:lnTo>
                  <a:lnTo>
                    <a:pt x="264" y="34"/>
                  </a:lnTo>
                  <a:lnTo>
                    <a:pt x="222" y="11"/>
                  </a:lnTo>
                  <a:lnTo>
                    <a:pt x="172" y="0"/>
                  </a:lnTo>
                  <a:lnTo>
                    <a:pt x="145" y="6"/>
                  </a:lnTo>
                  <a:lnTo>
                    <a:pt x="122" y="13"/>
                  </a:lnTo>
                  <a:lnTo>
                    <a:pt x="104" y="23"/>
                  </a:lnTo>
                  <a:lnTo>
                    <a:pt x="88" y="33"/>
                  </a:lnTo>
                  <a:lnTo>
                    <a:pt x="75" y="47"/>
                  </a:lnTo>
                  <a:lnTo>
                    <a:pt x="62" y="64"/>
                  </a:lnTo>
                  <a:lnTo>
                    <a:pt x="48" y="87"/>
                  </a:lnTo>
                  <a:lnTo>
                    <a:pt x="34" y="112"/>
                  </a:lnTo>
                  <a:lnTo>
                    <a:pt x="17" y="168"/>
                  </a:lnTo>
                  <a:lnTo>
                    <a:pt x="5" y="229"/>
                  </a:lnTo>
                  <a:lnTo>
                    <a:pt x="0" y="293"/>
                  </a:lnTo>
                  <a:lnTo>
                    <a:pt x="1" y="355"/>
                  </a:lnTo>
                  <a:lnTo>
                    <a:pt x="3" y="355"/>
                  </a:lnTo>
                  <a:lnTo>
                    <a:pt x="4" y="356"/>
                  </a:lnTo>
                  <a:lnTo>
                    <a:pt x="7" y="356"/>
                  </a:lnTo>
                  <a:lnTo>
                    <a:pt x="8" y="358"/>
                  </a:lnTo>
                  <a:lnTo>
                    <a:pt x="28" y="358"/>
                  </a:lnTo>
                  <a:lnTo>
                    <a:pt x="45" y="358"/>
                  </a:lnTo>
                  <a:lnTo>
                    <a:pt x="61" y="358"/>
                  </a:lnTo>
                  <a:lnTo>
                    <a:pt x="75" y="359"/>
                  </a:lnTo>
                  <a:lnTo>
                    <a:pt x="90" y="359"/>
                  </a:lnTo>
                  <a:lnTo>
                    <a:pt x="102" y="359"/>
                  </a:lnTo>
                  <a:lnTo>
                    <a:pt x="115" y="359"/>
                  </a:lnTo>
                  <a:lnTo>
                    <a:pt x="129" y="359"/>
                  </a:lnTo>
                  <a:lnTo>
                    <a:pt x="144" y="360"/>
                  </a:lnTo>
                  <a:lnTo>
                    <a:pt x="159" y="360"/>
                  </a:lnTo>
                  <a:lnTo>
                    <a:pt x="178" y="360"/>
                  </a:lnTo>
                  <a:lnTo>
                    <a:pt x="198" y="362"/>
                  </a:lnTo>
                  <a:lnTo>
                    <a:pt x="221" y="362"/>
                  </a:lnTo>
                  <a:lnTo>
                    <a:pt x="246" y="363"/>
                  </a:lnTo>
                  <a:lnTo>
                    <a:pt x="276" y="363"/>
                  </a:lnTo>
                  <a:lnTo>
                    <a:pt x="309" y="3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908" y="2924"/>
              <a:ext cx="342" cy="340"/>
            </a:xfrm>
            <a:custGeom>
              <a:avLst/>
              <a:gdLst>
                <a:gd name="T0" fmla="*/ 318 w 342"/>
                <a:gd name="T1" fmla="*/ 339 h 340"/>
                <a:gd name="T2" fmla="*/ 341 w 342"/>
                <a:gd name="T3" fmla="*/ 326 h 340"/>
                <a:gd name="T4" fmla="*/ 311 w 342"/>
                <a:gd name="T5" fmla="*/ 319 h 340"/>
                <a:gd name="T6" fmla="*/ 314 w 342"/>
                <a:gd name="T7" fmla="*/ 315 h 340"/>
                <a:gd name="T8" fmla="*/ 341 w 342"/>
                <a:gd name="T9" fmla="*/ 310 h 340"/>
                <a:gd name="T10" fmla="*/ 309 w 342"/>
                <a:gd name="T11" fmla="*/ 296 h 340"/>
                <a:gd name="T12" fmla="*/ 249 w 342"/>
                <a:gd name="T13" fmla="*/ 289 h 340"/>
                <a:gd name="T14" fmla="*/ 284 w 342"/>
                <a:gd name="T15" fmla="*/ 289 h 340"/>
                <a:gd name="T16" fmla="*/ 342 w 342"/>
                <a:gd name="T17" fmla="*/ 288 h 340"/>
                <a:gd name="T18" fmla="*/ 318 w 342"/>
                <a:gd name="T19" fmla="*/ 271 h 340"/>
                <a:gd name="T20" fmla="*/ 284 w 342"/>
                <a:gd name="T21" fmla="*/ 265 h 340"/>
                <a:gd name="T22" fmla="*/ 332 w 342"/>
                <a:gd name="T23" fmla="*/ 265 h 340"/>
                <a:gd name="T24" fmla="*/ 331 w 342"/>
                <a:gd name="T25" fmla="*/ 238 h 340"/>
                <a:gd name="T26" fmla="*/ 291 w 342"/>
                <a:gd name="T27" fmla="*/ 233 h 340"/>
                <a:gd name="T28" fmla="*/ 288 w 342"/>
                <a:gd name="T29" fmla="*/ 229 h 340"/>
                <a:gd name="T30" fmla="*/ 328 w 342"/>
                <a:gd name="T31" fmla="*/ 229 h 340"/>
                <a:gd name="T32" fmla="*/ 324 w 342"/>
                <a:gd name="T33" fmla="*/ 209 h 340"/>
                <a:gd name="T34" fmla="*/ 255 w 342"/>
                <a:gd name="T35" fmla="*/ 202 h 340"/>
                <a:gd name="T36" fmla="*/ 294 w 342"/>
                <a:gd name="T37" fmla="*/ 199 h 340"/>
                <a:gd name="T38" fmla="*/ 325 w 342"/>
                <a:gd name="T39" fmla="*/ 184 h 340"/>
                <a:gd name="T40" fmla="*/ 265 w 342"/>
                <a:gd name="T41" fmla="*/ 171 h 340"/>
                <a:gd name="T42" fmla="*/ 279 w 342"/>
                <a:gd name="T43" fmla="*/ 169 h 340"/>
                <a:gd name="T44" fmla="*/ 319 w 342"/>
                <a:gd name="T45" fmla="*/ 162 h 340"/>
                <a:gd name="T46" fmla="*/ 275 w 342"/>
                <a:gd name="T47" fmla="*/ 142 h 340"/>
                <a:gd name="T48" fmla="*/ 224 w 342"/>
                <a:gd name="T49" fmla="*/ 132 h 340"/>
                <a:gd name="T50" fmla="*/ 296 w 342"/>
                <a:gd name="T51" fmla="*/ 134 h 340"/>
                <a:gd name="T52" fmla="*/ 295 w 342"/>
                <a:gd name="T53" fmla="*/ 109 h 340"/>
                <a:gd name="T54" fmla="*/ 257 w 342"/>
                <a:gd name="T55" fmla="*/ 104 h 340"/>
                <a:gd name="T56" fmla="*/ 259 w 342"/>
                <a:gd name="T57" fmla="*/ 99 h 340"/>
                <a:gd name="T58" fmla="*/ 278 w 342"/>
                <a:gd name="T59" fmla="*/ 82 h 340"/>
                <a:gd name="T60" fmla="*/ 241 w 342"/>
                <a:gd name="T61" fmla="*/ 75 h 340"/>
                <a:gd name="T62" fmla="*/ 262 w 342"/>
                <a:gd name="T63" fmla="*/ 72 h 340"/>
                <a:gd name="T64" fmla="*/ 231 w 342"/>
                <a:gd name="T65" fmla="*/ 55 h 340"/>
                <a:gd name="T66" fmla="*/ 219 w 342"/>
                <a:gd name="T67" fmla="*/ 51 h 340"/>
                <a:gd name="T68" fmla="*/ 247 w 342"/>
                <a:gd name="T69" fmla="*/ 44 h 340"/>
                <a:gd name="T70" fmla="*/ 205 w 342"/>
                <a:gd name="T71" fmla="*/ 24 h 340"/>
                <a:gd name="T72" fmla="*/ 201 w 342"/>
                <a:gd name="T73" fmla="*/ 17 h 340"/>
                <a:gd name="T74" fmla="*/ 167 w 342"/>
                <a:gd name="T75" fmla="*/ 1 h 340"/>
                <a:gd name="T76" fmla="*/ 97 w 342"/>
                <a:gd name="T77" fmla="*/ 14 h 340"/>
                <a:gd name="T78" fmla="*/ 95 w 342"/>
                <a:gd name="T79" fmla="*/ 20 h 340"/>
                <a:gd name="T80" fmla="*/ 63 w 342"/>
                <a:gd name="T81" fmla="*/ 41 h 340"/>
                <a:gd name="T82" fmla="*/ 147 w 342"/>
                <a:gd name="T83" fmla="*/ 40 h 340"/>
                <a:gd name="T84" fmla="*/ 78 w 342"/>
                <a:gd name="T85" fmla="*/ 44 h 340"/>
                <a:gd name="T86" fmla="*/ 57 w 342"/>
                <a:gd name="T87" fmla="*/ 70 h 340"/>
                <a:gd name="T88" fmla="*/ 48 w 342"/>
                <a:gd name="T89" fmla="*/ 77 h 340"/>
                <a:gd name="T90" fmla="*/ 27 w 342"/>
                <a:gd name="T91" fmla="*/ 87 h 340"/>
                <a:gd name="T92" fmla="*/ 31 w 342"/>
                <a:gd name="T93" fmla="*/ 94 h 340"/>
                <a:gd name="T94" fmla="*/ 48 w 342"/>
                <a:gd name="T95" fmla="*/ 98 h 340"/>
                <a:gd name="T96" fmla="*/ 18 w 342"/>
                <a:gd name="T97" fmla="*/ 107 h 340"/>
                <a:gd name="T98" fmla="*/ 45 w 342"/>
                <a:gd name="T99" fmla="*/ 128 h 340"/>
                <a:gd name="T100" fmla="*/ 28 w 342"/>
                <a:gd name="T101" fmla="*/ 134 h 340"/>
                <a:gd name="T102" fmla="*/ 5 w 342"/>
                <a:gd name="T103" fmla="*/ 149 h 340"/>
                <a:gd name="T104" fmla="*/ 35 w 342"/>
                <a:gd name="T105" fmla="*/ 162 h 340"/>
                <a:gd name="T106" fmla="*/ 0 w 342"/>
                <a:gd name="T107" fmla="*/ 178 h 340"/>
                <a:gd name="T108" fmla="*/ 44 w 342"/>
                <a:gd name="T109" fmla="*/ 189 h 340"/>
                <a:gd name="T110" fmla="*/ 67 w 342"/>
                <a:gd name="T111" fmla="*/ 115 h 340"/>
                <a:gd name="T112" fmla="*/ 91 w 342"/>
                <a:gd name="T113" fmla="*/ 109 h 340"/>
                <a:gd name="T114" fmla="*/ 188 w 342"/>
                <a:gd name="T115" fmla="*/ 196 h 340"/>
                <a:gd name="T116" fmla="*/ 184 w 342"/>
                <a:gd name="T117" fmla="*/ 272 h 340"/>
                <a:gd name="T118" fmla="*/ 238 w 342"/>
                <a:gd name="T119" fmla="*/ 339 h 3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42"/>
                <a:gd name="T181" fmla="*/ 0 h 340"/>
                <a:gd name="T182" fmla="*/ 342 w 342"/>
                <a:gd name="T183" fmla="*/ 340 h 3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42" h="340">
                  <a:moveTo>
                    <a:pt x="278" y="340"/>
                  </a:moveTo>
                  <a:lnTo>
                    <a:pt x="286" y="340"/>
                  </a:lnTo>
                  <a:lnTo>
                    <a:pt x="294" y="340"/>
                  </a:lnTo>
                  <a:lnTo>
                    <a:pt x="302" y="340"/>
                  </a:lnTo>
                  <a:lnTo>
                    <a:pt x="309" y="339"/>
                  </a:lnTo>
                  <a:lnTo>
                    <a:pt x="318" y="339"/>
                  </a:lnTo>
                  <a:lnTo>
                    <a:pt x="325" y="339"/>
                  </a:lnTo>
                  <a:lnTo>
                    <a:pt x="334" y="338"/>
                  </a:lnTo>
                  <a:lnTo>
                    <a:pt x="341" y="338"/>
                  </a:lnTo>
                  <a:lnTo>
                    <a:pt x="341" y="335"/>
                  </a:lnTo>
                  <a:lnTo>
                    <a:pt x="341" y="330"/>
                  </a:lnTo>
                  <a:lnTo>
                    <a:pt x="341" y="326"/>
                  </a:lnTo>
                  <a:lnTo>
                    <a:pt x="342" y="323"/>
                  </a:lnTo>
                  <a:lnTo>
                    <a:pt x="335" y="322"/>
                  </a:lnTo>
                  <a:lnTo>
                    <a:pt x="328" y="322"/>
                  </a:lnTo>
                  <a:lnTo>
                    <a:pt x="322" y="320"/>
                  </a:lnTo>
                  <a:lnTo>
                    <a:pt x="316" y="319"/>
                  </a:lnTo>
                  <a:lnTo>
                    <a:pt x="311" y="319"/>
                  </a:lnTo>
                  <a:lnTo>
                    <a:pt x="305" y="318"/>
                  </a:lnTo>
                  <a:lnTo>
                    <a:pt x="301" y="318"/>
                  </a:lnTo>
                  <a:lnTo>
                    <a:pt x="298" y="316"/>
                  </a:lnTo>
                  <a:lnTo>
                    <a:pt x="304" y="316"/>
                  </a:lnTo>
                  <a:lnTo>
                    <a:pt x="309" y="315"/>
                  </a:lnTo>
                  <a:lnTo>
                    <a:pt x="314" y="315"/>
                  </a:lnTo>
                  <a:lnTo>
                    <a:pt x="319" y="313"/>
                  </a:lnTo>
                  <a:lnTo>
                    <a:pt x="325" y="313"/>
                  </a:lnTo>
                  <a:lnTo>
                    <a:pt x="331" y="313"/>
                  </a:lnTo>
                  <a:lnTo>
                    <a:pt x="335" y="312"/>
                  </a:lnTo>
                  <a:lnTo>
                    <a:pt x="341" y="312"/>
                  </a:lnTo>
                  <a:lnTo>
                    <a:pt x="341" y="310"/>
                  </a:lnTo>
                  <a:lnTo>
                    <a:pt x="342" y="308"/>
                  </a:lnTo>
                  <a:lnTo>
                    <a:pt x="342" y="306"/>
                  </a:lnTo>
                  <a:lnTo>
                    <a:pt x="342" y="305"/>
                  </a:lnTo>
                  <a:lnTo>
                    <a:pt x="331" y="300"/>
                  </a:lnTo>
                  <a:lnTo>
                    <a:pt x="319" y="298"/>
                  </a:lnTo>
                  <a:lnTo>
                    <a:pt x="309" y="296"/>
                  </a:lnTo>
                  <a:lnTo>
                    <a:pt x="298" y="295"/>
                  </a:lnTo>
                  <a:lnTo>
                    <a:pt x="286" y="293"/>
                  </a:lnTo>
                  <a:lnTo>
                    <a:pt x="275" y="293"/>
                  </a:lnTo>
                  <a:lnTo>
                    <a:pt x="262" y="292"/>
                  </a:lnTo>
                  <a:lnTo>
                    <a:pt x="251" y="290"/>
                  </a:lnTo>
                  <a:lnTo>
                    <a:pt x="249" y="289"/>
                  </a:lnTo>
                  <a:lnTo>
                    <a:pt x="248" y="288"/>
                  </a:lnTo>
                  <a:lnTo>
                    <a:pt x="259" y="288"/>
                  </a:lnTo>
                  <a:lnTo>
                    <a:pt x="272" y="289"/>
                  </a:lnTo>
                  <a:lnTo>
                    <a:pt x="284" y="289"/>
                  </a:lnTo>
                  <a:lnTo>
                    <a:pt x="295" y="289"/>
                  </a:lnTo>
                  <a:lnTo>
                    <a:pt x="308" y="290"/>
                  </a:lnTo>
                  <a:lnTo>
                    <a:pt x="319" y="290"/>
                  </a:lnTo>
                  <a:lnTo>
                    <a:pt x="331" y="292"/>
                  </a:lnTo>
                  <a:lnTo>
                    <a:pt x="342" y="292"/>
                  </a:lnTo>
                  <a:lnTo>
                    <a:pt x="342" y="288"/>
                  </a:lnTo>
                  <a:lnTo>
                    <a:pt x="342" y="283"/>
                  </a:lnTo>
                  <a:lnTo>
                    <a:pt x="342" y="279"/>
                  </a:lnTo>
                  <a:lnTo>
                    <a:pt x="342" y="273"/>
                  </a:lnTo>
                  <a:lnTo>
                    <a:pt x="334" y="272"/>
                  </a:lnTo>
                  <a:lnTo>
                    <a:pt x="326" y="271"/>
                  </a:lnTo>
                  <a:lnTo>
                    <a:pt x="318" y="271"/>
                  </a:lnTo>
                  <a:lnTo>
                    <a:pt x="309" y="269"/>
                  </a:lnTo>
                  <a:lnTo>
                    <a:pt x="301" y="268"/>
                  </a:lnTo>
                  <a:lnTo>
                    <a:pt x="292" y="266"/>
                  </a:lnTo>
                  <a:lnTo>
                    <a:pt x="284" y="266"/>
                  </a:lnTo>
                  <a:lnTo>
                    <a:pt x="275" y="265"/>
                  </a:lnTo>
                  <a:lnTo>
                    <a:pt x="284" y="265"/>
                  </a:lnTo>
                  <a:lnTo>
                    <a:pt x="291" y="265"/>
                  </a:lnTo>
                  <a:lnTo>
                    <a:pt x="299" y="265"/>
                  </a:lnTo>
                  <a:lnTo>
                    <a:pt x="308" y="265"/>
                  </a:lnTo>
                  <a:lnTo>
                    <a:pt x="316" y="265"/>
                  </a:lnTo>
                  <a:lnTo>
                    <a:pt x="324" y="265"/>
                  </a:lnTo>
                  <a:lnTo>
                    <a:pt x="332" y="265"/>
                  </a:lnTo>
                  <a:lnTo>
                    <a:pt x="339" y="265"/>
                  </a:lnTo>
                  <a:lnTo>
                    <a:pt x="339" y="258"/>
                  </a:lnTo>
                  <a:lnTo>
                    <a:pt x="338" y="252"/>
                  </a:lnTo>
                  <a:lnTo>
                    <a:pt x="338" y="245"/>
                  </a:lnTo>
                  <a:lnTo>
                    <a:pt x="336" y="239"/>
                  </a:lnTo>
                  <a:lnTo>
                    <a:pt x="331" y="238"/>
                  </a:lnTo>
                  <a:lnTo>
                    <a:pt x="324" y="238"/>
                  </a:lnTo>
                  <a:lnTo>
                    <a:pt x="318" y="236"/>
                  </a:lnTo>
                  <a:lnTo>
                    <a:pt x="311" y="235"/>
                  </a:lnTo>
                  <a:lnTo>
                    <a:pt x="305" y="235"/>
                  </a:lnTo>
                  <a:lnTo>
                    <a:pt x="298" y="233"/>
                  </a:lnTo>
                  <a:lnTo>
                    <a:pt x="291" y="233"/>
                  </a:lnTo>
                  <a:lnTo>
                    <a:pt x="284" y="232"/>
                  </a:lnTo>
                  <a:lnTo>
                    <a:pt x="282" y="232"/>
                  </a:lnTo>
                  <a:lnTo>
                    <a:pt x="282" y="231"/>
                  </a:lnTo>
                  <a:lnTo>
                    <a:pt x="281" y="229"/>
                  </a:lnTo>
                  <a:lnTo>
                    <a:pt x="288" y="229"/>
                  </a:lnTo>
                  <a:lnTo>
                    <a:pt x="295" y="229"/>
                  </a:lnTo>
                  <a:lnTo>
                    <a:pt x="302" y="229"/>
                  </a:lnTo>
                  <a:lnTo>
                    <a:pt x="308" y="229"/>
                  </a:lnTo>
                  <a:lnTo>
                    <a:pt x="315" y="229"/>
                  </a:lnTo>
                  <a:lnTo>
                    <a:pt x="322" y="229"/>
                  </a:lnTo>
                  <a:lnTo>
                    <a:pt x="328" y="229"/>
                  </a:lnTo>
                  <a:lnTo>
                    <a:pt x="335" y="229"/>
                  </a:lnTo>
                  <a:lnTo>
                    <a:pt x="334" y="221"/>
                  </a:lnTo>
                  <a:lnTo>
                    <a:pt x="334" y="216"/>
                  </a:lnTo>
                  <a:lnTo>
                    <a:pt x="332" y="214"/>
                  </a:lnTo>
                  <a:lnTo>
                    <a:pt x="329" y="211"/>
                  </a:lnTo>
                  <a:lnTo>
                    <a:pt x="324" y="209"/>
                  </a:lnTo>
                  <a:lnTo>
                    <a:pt x="315" y="209"/>
                  </a:lnTo>
                  <a:lnTo>
                    <a:pt x="305" y="208"/>
                  </a:lnTo>
                  <a:lnTo>
                    <a:pt x="292" y="206"/>
                  </a:lnTo>
                  <a:lnTo>
                    <a:pt x="281" y="205"/>
                  </a:lnTo>
                  <a:lnTo>
                    <a:pt x="268" y="204"/>
                  </a:lnTo>
                  <a:lnTo>
                    <a:pt x="255" y="202"/>
                  </a:lnTo>
                  <a:lnTo>
                    <a:pt x="242" y="201"/>
                  </a:lnTo>
                  <a:lnTo>
                    <a:pt x="252" y="201"/>
                  </a:lnTo>
                  <a:lnTo>
                    <a:pt x="262" y="199"/>
                  </a:lnTo>
                  <a:lnTo>
                    <a:pt x="274" y="199"/>
                  </a:lnTo>
                  <a:lnTo>
                    <a:pt x="284" y="199"/>
                  </a:lnTo>
                  <a:lnTo>
                    <a:pt x="294" y="199"/>
                  </a:lnTo>
                  <a:lnTo>
                    <a:pt x="305" y="199"/>
                  </a:lnTo>
                  <a:lnTo>
                    <a:pt x="315" y="198"/>
                  </a:lnTo>
                  <a:lnTo>
                    <a:pt x="325" y="198"/>
                  </a:lnTo>
                  <a:lnTo>
                    <a:pt x="325" y="194"/>
                  </a:lnTo>
                  <a:lnTo>
                    <a:pt x="325" y="188"/>
                  </a:lnTo>
                  <a:lnTo>
                    <a:pt x="325" y="184"/>
                  </a:lnTo>
                  <a:lnTo>
                    <a:pt x="324" y="179"/>
                  </a:lnTo>
                  <a:lnTo>
                    <a:pt x="304" y="176"/>
                  </a:lnTo>
                  <a:lnTo>
                    <a:pt x="289" y="174"/>
                  </a:lnTo>
                  <a:lnTo>
                    <a:pt x="279" y="172"/>
                  </a:lnTo>
                  <a:lnTo>
                    <a:pt x="271" y="171"/>
                  </a:lnTo>
                  <a:lnTo>
                    <a:pt x="265" y="171"/>
                  </a:lnTo>
                  <a:lnTo>
                    <a:pt x="262" y="169"/>
                  </a:lnTo>
                  <a:lnTo>
                    <a:pt x="258" y="169"/>
                  </a:lnTo>
                  <a:lnTo>
                    <a:pt x="255" y="168"/>
                  </a:lnTo>
                  <a:lnTo>
                    <a:pt x="264" y="168"/>
                  </a:lnTo>
                  <a:lnTo>
                    <a:pt x="271" y="169"/>
                  </a:lnTo>
                  <a:lnTo>
                    <a:pt x="279" y="169"/>
                  </a:lnTo>
                  <a:lnTo>
                    <a:pt x="288" y="169"/>
                  </a:lnTo>
                  <a:lnTo>
                    <a:pt x="295" y="169"/>
                  </a:lnTo>
                  <a:lnTo>
                    <a:pt x="304" y="169"/>
                  </a:lnTo>
                  <a:lnTo>
                    <a:pt x="311" y="169"/>
                  </a:lnTo>
                  <a:lnTo>
                    <a:pt x="319" y="169"/>
                  </a:lnTo>
                  <a:lnTo>
                    <a:pt x="319" y="162"/>
                  </a:lnTo>
                  <a:lnTo>
                    <a:pt x="318" y="156"/>
                  </a:lnTo>
                  <a:lnTo>
                    <a:pt x="315" y="149"/>
                  </a:lnTo>
                  <a:lnTo>
                    <a:pt x="314" y="144"/>
                  </a:lnTo>
                  <a:lnTo>
                    <a:pt x="301" y="144"/>
                  </a:lnTo>
                  <a:lnTo>
                    <a:pt x="289" y="142"/>
                  </a:lnTo>
                  <a:lnTo>
                    <a:pt x="275" y="142"/>
                  </a:lnTo>
                  <a:lnTo>
                    <a:pt x="262" y="142"/>
                  </a:lnTo>
                  <a:lnTo>
                    <a:pt x="249" y="141"/>
                  </a:lnTo>
                  <a:lnTo>
                    <a:pt x="235" y="138"/>
                  </a:lnTo>
                  <a:lnTo>
                    <a:pt x="224" y="137"/>
                  </a:lnTo>
                  <a:lnTo>
                    <a:pt x="211" y="132"/>
                  </a:lnTo>
                  <a:lnTo>
                    <a:pt x="224" y="132"/>
                  </a:lnTo>
                  <a:lnTo>
                    <a:pt x="235" y="132"/>
                  </a:lnTo>
                  <a:lnTo>
                    <a:pt x="248" y="132"/>
                  </a:lnTo>
                  <a:lnTo>
                    <a:pt x="261" y="132"/>
                  </a:lnTo>
                  <a:lnTo>
                    <a:pt x="272" y="134"/>
                  </a:lnTo>
                  <a:lnTo>
                    <a:pt x="285" y="134"/>
                  </a:lnTo>
                  <a:lnTo>
                    <a:pt x="296" y="134"/>
                  </a:lnTo>
                  <a:lnTo>
                    <a:pt x="309" y="134"/>
                  </a:lnTo>
                  <a:lnTo>
                    <a:pt x="306" y="124"/>
                  </a:lnTo>
                  <a:lnTo>
                    <a:pt x="304" y="118"/>
                  </a:lnTo>
                  <a:lnTo>
                    <a:pt x="302" y="114"/>
                  </a:lnTo>
                  <a:lnTo>
                    <a:pt x="301" y="111"/>
                  </a:lnTo>
                  <a:lnTo>
                    <a:pt x="295" y="109"/>
                  </a:lnTo>
                  <a:lnTo>
                    <a:pt x="288" y="108"/>
                  </a:lnTo>
                  <a:lnTo>
                    <a:pt x="282" y="108"/>
                  </a:lnTo>
                  <a:lnTo>
                    <a:pt x="275" y="107"/>
                  </a:lnTo>
                  <a:lnTo>
                    <a:pt x="269" y="105"/>
                  </a:lnTo>
                  <a:lnTo>
                    <a:pt x="262" y="104"/>
                  </a:lnTo>
                  <a:lnTo>
                    <a:pt x="257" y="104"/>
                  </a:lnTo>
                  <a:lnTo>
                    <a:pt x="251" y="102"/>
                  </a:lnTo>
                  <a:lnTo>
                    <a:pt x="251" y="101"/>
                  </a:lnTo>
                  <a:lnTo>
                    <a:pt x="249" y="101"/>
                  </a:lnTo>
                  <a:lnTo>
                    <a:pt x="249" y="99"/>
                  </a:lnTo>
                  <a:lnTo>
                    <a:pt x="259" y="99"/>
                  </a:lnTo>
                  <a:lnTo>
                    <a:pt x="269" y="99"/>
                  </a:lnTo>
                  <a:lnTo>
                    <a:pt x="279" y="99"/>
                  </a:lnTo>
                  <a:lnTo>
                    <a:pt x="289" y="99"/>
                  </a:lnTo>
                  <a:lnTo>
                    <a:pt x="286" y="91"/>
                  </a:lnTo>
                  <a:lnTo>
                    <a:pt x="284" y="85"/>
                  </a:lnTo>
                  <a:lnTo>
                    <a:pt x="278" y="82"/>
                  </a:lnTo>
                  <a:lnTo>
                    <a:pt x="272" y="80"/>
                  </a:lnTo>
                  <a:lnTo>
                    <a:pt x="265" y="78"/>
                  </a:lnTo>
                  <a:lnTo>
                    <a:pt x="258" y="78"/>
                  </a:lnTo>
                  <a:lnTo>
                    <a:pt x="249" y="78"/>
                  </a:lnTo>
                  <a:lnTo>
                    <a:pt x="241" y="77"/>
                  </a:lnTo>
                  <a:lnTo>
                    <a:pt x="241" y="75"/>
                  </a:lnTo>
                  <a:lnTo>
                    <a:pt x="239" y="74"/>
                  </a:lnTo>
                  <a:lnTo>
                    <a:pt x="248" y="71"/>
                  </a:lnTo>
                  <a:lnTo>
                    <a:pt x="255" y="71"/>
                  </a:lnTo>
                  <a:lnTo>
                    <a:pt x="262" y="72"/>
                  </a:lnTo>
                  <a:lnTo>
                    <a:pt x="268" y="72"/>
                  </a:lnTo>
                  <a:lnTo>
                    <a:pt x="264" y="62"/>
                  </a:lnTo>
                  <a:lnTo>
                    <a:pt x="258" y="57"/>
                  </a:lnTo>
                  <a:lnTo>
                    <a:pt x="249" y="55"/>
                  </a:lnTo>
                  <a:lnTo>
                    <a:pt x="241" y="54"/>
                  </a:lnTo>
                  <a:lnTo>
                    <a:pt x="231" y="55"/>
                  </a:lnTo>
                  <a:lnTo>
                    <a:pt x="221" y="55"/>
                  </a:lnTo>
                  <a:lnTo>
                    <a:pt x="211" y="54"/>
                  </a:lnTo>
                  <a:lnTo>
                    <a:pt x="201" y="51"/>
                  </a:lnTo>
                  <a:lnTo>
                    <a:pt x="207" y="51"/>
                  </a:lnTo>
                  <a:lnTo>
                    <a:pt x="212" y="51"/>
                  </a:lnTo>
                  <a:lnTo>
                    <a:pt x="219" y="51"/>
                  </a:lnTo>
                  <a:lnTo>
                    <a:pt x="225" y="50"/>
                  </a:lnTo>
                  <a:lnTo>
                    <a:pt x="231" y="50"/>
                  </a:lnTo>
                  <a:lnTo>
                    <a:pt x="237" y="50"/>
                  </a:lnTo>
                  <a:lnTo>
                    <a:pt x="242" y="50"/>
                  </a:lnTo>
                  <a:lnTo>
                    <a:pt x="248" y="50"/>
                  </a:lnTo>
                  <a:lnTo>
                    <a:pt x="247" y="44"/>
                  </a:lnTo>
                  <a:lnTo>
                    <a:pt x="242" y="38"/>
                  </a:lnTo>
                  <a:lnTo>
                    <a:pt x="237" y="34"/>
                  </a:lnTo>
                  <a:lnTo>
                    <a:pt x="229" y="31"/>
                  </a:lnTo>
                  <a:lnTo>
                    <a:pt x="221" y="28"/>
                  </a:lnTo>
                  <a:lnTo>
                    <a:pt x="212" y="25"/>
                  </a:lnTo>
                  <a:lnTo>
                    <a:pt x="205" y="24"/>
                  </a:lnTo>
                  <a:lnTo>
                    <a:pt x="199" y="23"/>
                  </a:lnTo>
                  <a:lnTo>
                    <a:pt x="199" y="21"/>
                  </a:lnTo>
                  <a:lnTo>
                    <a:pt x="199" y="20"/>
                  </a:lnTo>
                  <a:lnTo>
                    <a:pt x="198" y="20"/>
                  </a:lnTo>
                  <a:lnTo>
                    <a:pt x="198" y="18"/>
                  </a:lnTo>
                  <a:lnTo>
                    <a:pt x="201" y="17"/>
                  </a:lnTo>
                  <a:lnTo>
                    <a:pt x="204" y="17"/>
                  </a:lnTo>
                  <a:lnTo>
                    <a:pt x="205" y="17"/>
                  </a:lnTo>
                  <a:lnTo>
                    <a:pt x="208" y="17"/>
                  </a:lnTo>
                  <a:lnTo>
                    <a:pt x="195" y="10"/>
                  </a:lnTo>
                  <a:lnTo>
                    <a:pt x="181" y="4"/>
                  </a:lnTo>
                  <a:lnTo>
                    <a:pt x="167" y="1"/>
                  </a:lnTo>
                  <a:lnTo>
                    <a:pt x="152" y="0"/>
                  </a:lnTo>
                  <a:lnTo>
                    <a:pt x="138" y="0"/>
                  </a:lnTo>
                  <a:lnTo>
                    <a:pt x="124" y="1"/>
                  </a:lnTo>
                  <a:lnTo>
                    <a:pt x="110" y="5"/>
                  </a:lnTo>
                  <a:lnTo>
                    <a:pt x="95" y="13"/>
                  </a:lnTo>
                  <a:lnTo>
                    <a:pt x="97" y="14"/>
                  </a:lnTo>
                  <a:lnTo>
                    <a:pt x="100" y="14"/>
                  </a:lnTo>
                  <a:lnTo>
                    <a:pt x="105" y="14"/>
                  </a:lnTo>
                  <a:lnTo>
                    <a:pt x="118" y="15"/>
                  </a:lnTo>
                  <a:lnTo>
                    <a:pt x="111" y="18"/>
                  </a:lnTo>
                  <a:lnTo>
                    <a:pt x="102" y="18"/>
                  </a:lnTo>
                  <a:lnTo>
                    <a:pt x="95" y="20"/>
                  </a:lnTo>
                  <a:lnTo>
                    <a:pt x="88" y="21"/>
                  </a:lnTo>
                  <a:lnTo>
                    <a:pt x="80" y="24"/>
                  </a:lnTo>
                  <a:lnTo>
                    <a:pt x="73" y="27"/>
                  </a:lnTo>
                  <a:lnTo>
                    <a:pt x="64" y="31"/>
                  </a:lnTo>
                  <a:lnTo>
                    <a:pt x="55" y="38"/>
                  </a:lnTo>
                  <a:lnTo>
                    <a:pt x="63" y="41"/>
                  </a:lnTo>
                  <a:lnTo>
                    <a:pt x="73" y="42"/>
                  </a:lnTo>
                  <a:lnTo>
                    <a:pt x="87" y="41"/>
                  </a:lnTo>
                  <a:lnTo>
                    <a:pt x="102" y="40"/>
                  </a:lnTo>
                  <a:lnTo>
                    <a:pt x="118" y="40"/>
                  </a:lnTo>
                  <a:lnTo>
                    <a:pt x="134" y="38"/>
                  </a:lnTo>
                  <a:lnTo>
                    <a:pt x="147" y="40"/>
                  </a:lnTo>
                  <a:lnTo>
                    <a:pt x="155" y="42"/>
                  </a:lnTo>
                  <a:lnTo>
                    <a:pt x="144" y="42"/>
                  </a:lnTo>
                  <a:lnTo>
                    <a:pt x="130" y="42"/>
                  </a:lnTo>
                  <a:lnTo>
                    <a:pt x="112" y="41"/>
                  </a:lnTo>
                  <a:lnTo>
                    <a:pt x="95" y="42"/>
                  </a:lnTo>
                  <a:lnTo>
                    <a:pt x="78" y="44"/>
                  </a:lnTo>
                  <a:lnTo>
                    <a:pt x="63" y="48"/>
                  </a:lnTo>
                  <a:lnTo>
                    <a:pt x="50" y="55"/>
                  </a:lnTo>
                  <a:lnTo>
                    <a:pt x="40" y="65"/>
                  </a:lnTo>
                  <a:lnTo>
                    <a:pt x="41" y="67"/>
                  </a:lnTo>
                  <a:lnTo>
                    <a:pt x="45" y="68"/>
                  </a:lnTo>
                  <a:lnTo>
                    <a:pt x="57" y="70"/>
                  </a:lnTo>
                  <a:lnTo>
                    <a:pt x="77" y="71"/>
                  </a:lnTo>
                  <a:lnTo>
                    <a:pt x="71" y="72"/>
                  </a:lnTo>
                  <a:lnTo>
                    <a:pt x="65" y="72"/>
                  </a:lnTo>
                  <a:lnTo>
                    <a:pt x="60" y="74"/>
                  </a:lnTo>
                  <a:lnTo>
                    <a:pt x="54" y="75"/>
                  </a:lnTo>
                  <a:lnTo>
                    <a:pt x="48" y="77"/>
                  </a:lnTo>
                  <a:lnTo>
                    <a:pt x="44" y="77"/>
                  </a:lnTo>
                  <a:lnTo>
                    <a:pt x="38" y="78"/>
                  </a:lnTo>
                  <a:lnTo>
                    <a:pt x="34" y="78"/>
                  </a:lnTo>
                  <a:lnTo>
                    <a:pt x="31" y="81"/>
                  </a:lnTo>
                  <a:lnTo>
                    <a:pt x="30" y="84"/>
                  </a:lnTo>
                  <a:lnTo>
                    <a:pt x="27" y="87"/>
                  </a:lnTo>
                  <a:lnTo>
                    <a:pt x="24" y="91"/>
                  </a:lnTo>
                  <a:lnTo>
                    <a:pt x="25" y="91"/>
                  </a:lnTo>
                  <a:lnTo>
                    <a:pt x="25" y="92"/>
                  </a:lnTo>
                  <a:lnTo>
                    <a:pt x="25" y="94"/>
                  </a:lnTo>
                  <a:lnTo>
                    <a:pt x="31" y="94"/>
                  </a:lnTo>
                  <a:lnTo>
                    <a:pt x="37" y="95"/>
                  </a:lnTo>
                  <a:lnTo>
                    <a:pt x="43" y="95"/>
                  </a:lnTo>
                  <a:lnTo>
                    <a:pt x="47" y="97"/>
                  </a:lnTo>
                  <a:lnTo>
                    <a:pt x="48" y="97"/>
                  </a:lnTo>
                  <a:lnTo>
                    <a:pt x="48" y="98"/>
                  </a:lnTo>
                  <a:lnTo>
                    <a:pt x="48" y="99"/>
                  </a:lnTo>
                  <a:lnTo>
                    <a:pt x="44" y="101"/>
                  </a:lnTo>
                  <a:lnTo>
                    <a:pt x="41" y="101"/>
                  </a:lnTo>
                  <a:lnTo>
                    <a:pt x="33" y="101"/>
                  </a:lnTo>
                  <a:lnTo>
                    <a:pt x="20" y="102"/>
                  </a:lnTo>
                  <a:lnTo>
                    <a:pt x="18" y="107"/>
                  </a:lnTo>
                  <a:lnTo>
                    <a:pt x="15" y="112"/>
                  </a:lnTo>
                  <a:lnTo>
                    <a:pt x="14" y="119"/>
                  </a:lnTo>
                  <a:lnTo>
                    <a:pt x="14" y="127"/>
                  </a:lnTo>
                  <a:lnTo>
                    <a:pt x="24" y="127"/>
                  </a:lnTo>
                  <a:lnTo>
                    <a:pt x="35" y="128"/>
                  </a:lnTo>
                  <a:lnTo>
                    <a:pt x="45" y="128"/>
                  </a:lnTo>
                  <a:lnTo>
                    <a:pt x="55" y="129"/>
                  </a:lnTo>
                  <a:lnTo>
                    <a:pt x="48" y="131"/>
                  </a:lnTo>
                  <a:lnTo>
                    <a:pt x="43" y="132"/>
                  </a:lnTo>
                  <a:lnTo>
                    <a:pt x="38" y="132"/>
                  </a:lnTo>
                  <a:lnTo>
                    <a:pt x="34" y="134"/>
                  </a:lnTo>
                  <a:lnTo>
                    <a:pt x="28" y="134"/>
                  </a:lnTo>
                  <a:lnTo>
                    <a:pt x="24" y="135"/>
                  </a:lnTo>
                  <a:lnTo>
                    <a:pt x="17" y="135"/>
                  </a:lnTo>
                  <a:lnTo>
                    <a:pt x="8" y="137"/>
                  </a:lnTo>
                  <a:lnTo>
                    <a:pt x="7" y="142"/>
                  </a:lnTo>
                  <a:lnTo>
                    <a:pt x="5" y="145"/>
                  </a:lnTo>
                  <a:lnTo>
                    <a:pt x="5" y="149"/>
                  </a:lnTo>
                  <a:lnTo>
                    <a:pt x="7" y="155"/>
                  </a:lnTo>
                  <a:lnTo>
                    <a:pt x="15" y="156"/>
                  </a:lnTo>
                  <a:lnTo>
                    <a:pt x="24" y="158"/>
                  </a:lnTo>
                  <a:lnTo>
                    <a:pt x="33" y="159"/>
                  </a:lnTo>
                  <a:lnTo>
                    <a:pt x="41" y="161"/>
                  </a:lnTo>
                  <a:lnTo>
                    <a:pt x="35" y="162"/>
                  </a:lnTo>
                  <a:lnTo>
                    <a:pt x="27" y="164"/>
                  </a:lnTo>
                  <a:lnTo>
                    <a:pt x="14" y="165"/>
                  </a:lnTo>
                  <a:lnTo>
                    <a:pt x="1" y="166"/>
                  </a:lnTo>
                  <a:lnTo>
                    <a:pt x="0" y="169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10" y="186"/>
                  </a:lnTo>
                  <a:lnTo>
                    <a:pt x="18" y="186"/>
                  </a:lnTo>
                  <a:lnTo>
                    <a:pt x="28" y="188"/>
                  </a:lnTo>
                  <a:lnTo>
                    <a:pt x="37" y="188"/>
                  </a:lnTo>
                  <a:lnTo>
                    <a:pt x="44" y="189"/>
                  </a:lnTo>
                  <a:lnTo>
                    <a:pt x="53" y="189"/>
                  </a:lnTo>
                  <a:lnTo>
                    <a:pt x="60" y="189"/>
                  </a:lnTo>
                  <a:lnTo>
                    <a:pt x="68" y="189"/>
                  </a:lnTo>
                  <a:lnTo>
                    <a:pt x="67" y="165"/>
                  </a:lnTo>
                  <a:lnTo>
                    <a:pt x="67" y="139"/>
                  </a:lnTo>
                  <a:lnTo>
                    <a:pt x="67" y="115"/>
                  </a:lnTo>
                  <a:lnTo>
                    <a:pt x="70" y="94"/>
                  </a:lnTo>
                  <a:lnTo>
                    <a:pt x="71" y="94"/>
                  </a:lnTo>
                  <a:lnTo>
                    <a:pt x="74" y="92"/>
                  </a:lnTo>
                  <a:lnTo>
                    <a:pt x="75" y="92"/>
                  </a:lnTo>
                  <a:lnTo>
                    <a:pt x="77" y="92"/>
                  </a:lnTo>
                  <a:lnTo>
                    <a:pt x="91" y="109"/>
                  </a:lnTo>
                  <a:lnTo>
                    <a:pt x="107" y="125"/>
                  </a:lnTo>
                  <a:lnTo>
                    <a:pt x="124" y="139"/>
                  </a:lnTo>
                  <a:lnTo>
                    <a:pt x="140" y="154"/>
                  </a:lnTo>
                  <a:lnTo>
                    <a:pt x="157" y="168"/>
                  </a:lnTo>
                  <a:lnTo>
                    <a:pt x="172" y="182"/>
                  </a:lnTo>
                  <a:lnTo>
                    <a:pt x="188" y="196"/>
                  </a:lnTo>
                  <a:lnTo>
                    <a:pt x="202" y="211"/>
                  </a:lnTo>
                  <a:lnTo>
                    <a:pt x="198" y="222"/>
                  </a:lnTo>
                  <a:lnTo>
                    <a:pt x="188" y="229"/>
                  </a:lnTo>
                  <a:lnTo>
                    <a:pt x="179" y="238"/>
                  </a:lnTo>
                  <a:lnTo>
                    <a:pt x="175" y="249"/>
                  </a:lnTo>
                  <a:lnTo>
                    <a:pt x="184" y="272"/>
                  </a:lnTo>
                  <a:lnTo>
                    <a:pt x="194" y="293"/>
                  </a:lnTo>
                  <a:lnTo>
                    <a:pt x="204" y="315"/>
                  </a:lnTo>
                  <a:lnTo>
                    <a:pt x="214" y="338"/>
                  </a:lnTo>
                  <a:lnTo>
                    <a:pt x="222" y="338"/>
                  </a:lnTo>
                  <a:lnTo>
                    <a:pt x="231" y="339"/>
                  </a:lnTo>
                  <a:lnTo>
                    <a:pt x="238" y="339"/>
                  </a:lnTo>
                  <a:lnTo>
                    <a:pt x="247" y="339"/>
                  </a:lnTo>
                  <a:lnTo>
                    <a:pt x="254" y="340"/>
                  </a:lnTo>
                  <a:lnTo>
                    <a:pt x="262" y="340"/>
                  </a:lnTo>
                  <a:lnTo>
                    <a:pt x="269" y="340"/>
                  </a:lnTo>
                  <a:lnTo>
                    <a:pt x="278" y="340"/>
                  </a:lnTo>
                  <a:close/>
                </a:path>
              </a:pathLst>
            </a:custGeom>
            <a:solidFill>
              <a:srgbClr val="EA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2986" y="3041"/>
              <a:ext cx="121" cy="222"/>
            </a:xfrm>
            <a:custGeom>
              <a:avLst/>
              <a:gdLst>
                <a:gd name="T0" fmla="*/ 110 w 121"/>
                <a:gd name="T1" fmla="*/ 222 h 222"/>
                <a:gd name="T2" fmla="*/ 113 w 121"/>
                <a:gd name="T3" fmla="*/ 222 h 222"/>
                <a:gd name="T4" fmla="*/ 116 w 121"/>
                <a:gd name="T5" fmla="*/ 222 h 222"/>
                <a:gd name="T6" fmla="*/ 119 w 121"/>
                <a:gd name="T7" fmla="*/ 222 h 222"/>
                <a:gd name="T8" fmla="*/ 121 w 121"/>
                <a:gd name="T9" fmla="*/ 222 h 222"/>
                <a:gd name="T10" fmla="*/ 111 w 121"/>
                <a:gd name="T11" fmla="*/ 198 h 222"/>
                <a:gd name="T12" fmla="*/ 99 w 121"/>
                <a:gd name="T13" fmla="*/ 168 h 222"/>
                <a:gd name="T14" fmla="*/ 87 w 121"/>
                <a:gd name="T15" fmla="*/ 139 h 222"/>
                <a:gd name="T16" fmla="*/ 83 w 121"/>
                <a:gd name="T17" fmla="*/ 121 h 222"/>
                <a:gd name="T18" fmla="*/ 92 w 121"/>
                <a:gd name="T19" fmla="*/ 116 h 222"/>
                <a:gd name="T20" fmla="*/ 97 w 121"/>
                <a:gd name="T21" fmla="*/ 111 h 222"/>
                <a:gd name="T22" fmla="*/ 103 w 121"/>
                <a:gd name="T23" fmla="*/ 106 h 222"/>
                <a:gd name="T24" fmla="*/ 106 w 121"/>
                <a:gd name="T25" fmla="*/ 105 h 222"/>
                <a:gd name="T26" fmla="*/ 107 w 121"/>
                <a:gd name="T27" fmla="*/ 102 h 222"/>
                <a:gd name="T28" fmla="*/ 109 w 121"/>
                <a:gd name="T29" fmla="*/ 99 h 222"/>
                <a:gd name="T30" fmla="*/ 109 w 121"/>
                <a:gd name="T31" fmla="*/ 97 h 222"/>
                <a:gd name="T32" fmla="*/ 110 w 121"/>
                <a:gd name="T33" fmla="*/ 94 h 222"/>
                <a:gd name="T34" fmla="*/ 97 w 121"/>
                <a:gd name="T35" fmla="*/ 82 h 222"/>
                <a:gd name="T36" fmla="*/ 83 w 121"/>
                <a:gd name="T37" fmla="*/ 72 h 222"/>
                <a:gd name="T38" fmla="*/ 69 w 121"/>
                <a:gd name="T39" fmla="*/ 61 h 222"/>
                <a:gd name="T40" fmla="*/ 56 w 121"/>
                <a:gd name="T41" fmla="*/ 48 h 222"/>
                <a:gd name="T42" fmla="*/ 42 w 121"/>
                <a:gd name="T43" fmla="*/ 37 h 222"/>
                <a:gd name="T44" fmla="*/ 29 w 121"/>
                <a:gd name="T45" fmla="*/ 25 h 222"/>
                <a:gd name="T46" fmla="*/ 16 w 121"/>
                <a:gd name="T47" fmla="*/ 12 h 222"/>
                <a:gd name="T48" fmla="*/ 5 w 121"/>
                <a:gd name="T49" fmla="*/ 0 h 222"/>
                <a:gd name="T50" fmla="*/ 3 w 121"/>
                <a:gd name="T51" fmla="*/ 0 h 222"/>
                <a:gd name="T52" fmla="*/ 3 w 121"/>
                <a:gd name="T53" fmla="*/ 0 h 222"/>
                <a:gd name="T54" fmla="*/ 2 w 121"/>
                <a:gd name="T55" fmla="*/ 0 h 222"/>
                <a:gd name="T56" fmla="*/ 0 w 121"/>
                <a:gd name="T57" fmla="*/ 0 h 222"/>
                <a:gd name="T58" fmla="*/ 0 w 121"/>
                <a:gd name="T59" fmla="*/ 25 h 222"/>
                <a:gd name="T60" fmla="*/ 2 w 121"/>
                <a:gd name="T61" fmla="*/ 69 h 222"/>
                <a:gd name="T62" fmla="*/ 5 w 121"/>
                <a:gd name="T63" fmla="*/ 114 h 222"/>
                <a:gd name="T64" fmla="*/ 9 w 121"/>
                <a:gd name="T65" fmla="*/ 139 h 222"/>
                <a:gd name="T66" fmla="*/ 16 w 121"/>
                <a:gd name="T67" fmla="*/ 138 h 222"/>
                <a:gd name="T68" fmla="*/ 24 w 121"/>
                <a:gd name="T69" fmla="*/ 138 h 222"/>
                <a:gd name="T70" fmla="*/ 32 w 121"/>
                <a:gd name="T71" fmla="*/ 136 h 222"/>
                <a:gd name="T72" fmla="*/ 39 w 121"/>
                <a:gd name="T73" fmla="*/ 136 h 222"/>
                <a:gd name="T74" fmla="*/ 59 w 121"/>
                <a:gd name="T75" fmla="*/ 182 h 222"/>
                <a:gd name="T76" fmla="*/ 69 w 121"/>
                <a:gd name="T77" fmla="*/ 205 h 222"/>
                <a:gd name="T78" fmla="*/ 73 w 121"/>
                <a:gd name="T79" fmla="*/ 215 h 222"/>
                <a:gd name="T80" fmla="*/ 76 w 121"/>
                <a:gd name="T81" fmla="*/ 218 h 222"/>
                <a:gd name="T82" fmla="*/ 82 w 121"/>
                <a:gd name="T83" fmla="*/ 219 h 222"/>
                <a:gd name="T84" fmla="*/ 87 w 121"/>
                <a:gd name="T85" fmla="*/ 221 h 222"/>
                <a:gd name="T86" fmla="*/ 96 w 121"/>
                <a:gd name="T87" fmla="*/ 221 h 222"/>
                <a:gd name="T88" fmla="*/ 110 w 121"/>
                <a:gd name="T89" fmla="*/ 222 h 2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1"/>
                <a:gd name="T136" fmla="*/ 0 h 222"/>
                <a:gd name="T137" fmla="*/ 121 w 121"/>
                <a:gd name="T138" fmla="*/ 222 h 2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1" h="222">
                  <a:moveTo>
                    <a:pt x="110" y="222"/>
                  </a:moveTo>
                  <a:lnTo>
                    <a:pt x="113" y="222"/>
                  </a:lnTo>
                  <a:lnTo>
                    <a:pt x="116" y="222"/>
                  </a:lnTo>
                  <a:lnTo>
                    <a:pt x="119" y="222"/>
                  </a:lnTo>
                  <a:lnTo>
                    <a:pt x="121" y="222"/>
                  </a:lnTo>
                  <a:lnTo>
                    <a:pt x="111" y="198"/>
                  </a:lnTo>
                  <a:lnTo>
                    <a:pt x="99" y="168"/>
                  </a:lnTo>
                  <a:lnTo>
                    <a:pt x="87" y="139"/>
                  </a:lnTo>
                  <a:lnTo>
                    <a:pt x="83" y="121"/>
                  </a:lnTo>
                  <a:lnTo>
                    <a:pt x="92" y="116"/>
                  </a:lnTo>
                  <a:lnTo>
                    <a:pt x="97" y="111"/>
                  </a:lnTo>
                  <a:lnTo>
                    <a:pt x="103" y="106"/>
                  </a:lnTo>
                  <a:lnTo>
                    <a:pt x="106" y="105"/>
                  </a:lnTo>
                  <a:lnTo>
                    <a:pt x="107" y="102"/>
                  </a:lnTo>
                  <a:lnTo>
                    <a:pt x="109" y="99"/>
                  </a:lnTo>
                  <a:lnTo>
                    <a:pt x="109" y="97"/>
                  </a:lnTo>
                  <a:lnTo>
                    <a:pt x="110" y="94"/>
                  </a:lnTo>
                  <a:lnTo>
                    <a:pt x="97" y="82"/>
                  </a:lnTo>
                  <a:lnTo>
                    <a:pt x="83" y="72"/>
                  </a:lnTo>
                  <a:lnTo>
                    <a:pt x="69" y="61"/>
                  </a:lnTo>
                  <a:lnTo>
                    <a:pt x="56" y="48"/>
                  </a:lnTo>
                  <a:lnTo>
                    <a:pt x="42" y="37"/>
                  </a:lnTo>
                  <a:lnTo>
                    <a:pt x="29" y="25"/>
                  </a:lnTo>
                  <a:lnTo>
                    <a:pt x="16" y="12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2" y="69"/>
                  </a:lnTo>
                  <a:lnTo>
                    <a:pt x="5" y="114"/>
                  </a:lnTo>
                  <a:lnTo>
                    <a:pt x="9" y="139"/>
                  </a:lnTo>
                  <a:lnTo>
                    <a:pt x="16" y="138"/>
                  </a:lnTo>
                  <a:lnTo>
                    <a:pt x="24" y="138"/>
                  </a:lnTo>
                  <a:lnTo>
                    <a:pt x="32" y="136"/>
                  </a:lnTo>
                  <a:lnTo>
                    <a:pt x="39" y="136"/>
                  </a:lnTo>
                  <a:lnTo>
                    <a:pt x="59" y="182"/>
                  </a:lnTo>
                  <a:lnTo>
                    <a:pt x="69" y="205"/>
                  </a:lnTo>
                  <a:lnTo>
                    <a:pt x="73" y="215"/>
                  </a:lnTo>
                  <a:lnTo>
                    <a:pt x="76" y="218"/>
                  </a:lnTo>
                  <a:lnTo>
                    <a:pt x="82" y="219"/>
                  </a:lnTo>
                  <a:lnTo>
                    <a:pt x="87" y="221"/>
                  </a:lnTo>
                  <a:lnTo>
                    <a:pt x="96" y="221"/>
                  </a:lnTo>
                  <a:lnTo>
                    <a:pt x="110" y="22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891" y="3118"/>
              <a:ext cx="155" cy="144"/>
            </a:xfrm>
            <a:custGeom>
              <a:avLst/>
              <a:gdLst>
                <a:gd name="T0" fmla="*/ 97 w 154"/>
                <a:gd name="T1" fmla="*/ 142 h 144"/>
                <a:gd name="T2" fmla="*/ 127 w 154"/>
                <a:gd name="T3" fmla="*/ 142 h 144"/>
                <a:gd name="T4" fmla="*/ 154 w 154"/>
                <a:gd name="T5" fmla="*/ 144 h 144"/>
                <a:gd name="T6" fmla="*/ 134 w 154"/>
                <a:gd name="T7" fmla="*/ 89 h 144"/>
                <a:gd name="T8" fmla="*/ 110 w 154"/>
                <a:gd name="T9" fmla="*/ 75 h 144"/>
                <a:gd name="T10" fmla="*/ 89 w 154"/>
                <a:gd name="T11" fmla="*/ 65 h 144"/>
                <a:gd name="T12" fmla="*/ 86 w 154"/>
                <a:gd name="T13" fmla="*/ 0 h 144"/>
                <a:gd name="T14" fmla="*/ 59 w 154"/>
                <a:gd name="T15" fmla="*/ 0 h 144"/>
                <a:gd name="T16" fmla="*/ 31 w 154"/>
                <a:gd name="T17" fmla="*/ 0 h 144"/>
                <a:gd name="T18" fmla="*/ 12 w 154"/>
                <a:gd name="T19" fmla="*/ 4 h 144"/>
                <a:gd name="T20" fmla="*/ 10 w 154"/>
                <a:gd name="T21" fmla="*/ 20 h 144"/>
                <a:gd name="T22" fmla="*/ 27 w 154"/>
                <a:gd name="T23" fmla="*/ 20 h 144"/>
                <a:gd name="T24" fmla="*/ 46 w 154"/>
                <a:gd name="T25" fmla="*/ 20 h 144"/>
                <a:gd name="T26" fmla="*/ 59 w 154"/>
                <a:gd name="T27" fmla="*/ 20 h 144"/>
                <a:gd name="T28" fmla="*/ 59 w 154"/>
                <a:gd name="T29" fmla="*/ 22 h 144"/>
                <a:gd name="T30" fmla="*/ 41 w 154"/>
                <a:gd name="T31" fmla="*/ 24 h 144"/>
                <a:gd name="T32" fmla="*/ 20 w 154"/>
                <a:gd name="T33" fmla="*/ 25 h 144"/>
                <a:gd name="T34" fmla="*/ 6 w 154"/>
                <a:gd name="T35" fmla="*/ 28 h 144"/>
                <a:gd name="T36" fmla="*/ 4 w 154"/>
                <a:gd name="T37" fmla="*/ 48 h 144"/>
                <a:gd name="T38" fmla="*/ 30 w 154"/>
                <a:gd name="T39" fmla="*/ 48 h 144"/>
                <a:gd name="T40" fmla="*/ 54 w 154"/>
                <a:gd name="T41" fmla="*/ 49 h 144"/>
                <a:gd name="T42" fmla="*/ 70 w 154"/>
                <a:gd name="T43" fmla="*/ 52 h 144"/>
                <a:gd name="T44" fmla="*/ 70 w 154"/>
                <a:gd name="T45" fmla="*/ 57 h 144"/>
                <a:gd name="T46" fmla="*/ 47 w 154"/>
                <a:gd name="T47" fmla="*/ 57 h 144"/>
                <a:gd name="T48" fmla="*/ 21 w 154"/>
                <a:gd name="T49" fmla="*/ 57 h 144"/>
                <a:gd name="T50" fmla="*/ 3 w 154"/>
                <a:gd name="T51" fmla="*/ 62 h 144"/>
                <a:gd name="T52" fmla="*/ 3 w 154"/>
                <a:gd name="T53" fmla="*/ 85 h 144"/>
                <a:gd name="T54" fmla="*/ 36 w 154"/>
                <a:gd name="T55" fmla="*/ 86 h 144"/>
                <a:gd name="T56" fmla="*/ 67 w 154"/>
                <a:gd name="T57" fmla="*/ 89 h 144"/>
                <a:gd name="T58" fmla="*/ 77 w 154"/>
                <a:gd name="T59" fmla="*/ 91 h 144"/>
                <a:gd name="T60" fmla="*/ 44 w 154"/>
                <a:gd name="T61" fmla="*/ 92 h 144"/>
                <a:gd name="T62" fmla="*/ 12 w 154"/>
                <a:gd name="T63" fmla="*/ 94 h 144"/>
                <a:gd name="T64" fmla="*/ 2 w 154"/>
                <a:gd name="T65" fmla="*/ 101 h 144"/>
                <a:gd name="T66" fmla="*/ 3 w 154"/>
                <a:gd name="T67" fmla="*/ 109 h 144"/>
                <a:gd name="T68" fmla="*/ 12 w 154"/>
                <a:gd name="T69" fmla="*/ 111 h 144"/>
                <a:gd name="T70" fmla="*/ 41 w 154"/>
                <a:gd name="T71" fmla="*/ 115 h 144"/>
                <a:gd name="T72" fmla="*/ 49 w 154"/>
                <a:gd name="T73" fmla="*/ 119 h 144"/>
                <a:gd name="T74" fmla="*/ 33 w 154"/>
                <a:gd name="T75" fmla="*/ 121 h 144"/>
                <a:gd name="T76" fmla="*/ 2 w 154"/>
                <a:gd name="T77" fmla="*/ 121 h 144"/>
                <a:gd name="T78" fmla="*/ 2 w 154"/>
                <a:gd name="T79" fmla="*/ 132 h 144"/>
                <a:gd name="T80" fmla="*/ 14 w 154"/>
                <a:gd name="T81" fmla="*/ 139 h 144"/>
                <a:gd name="T82" fmla="*/ 51 w 154"/>
                <a:gd name="T83" fmla="*/ 142 h 144"/>
                <a:gd name="T84" fmla="*/ 79 w 154"/>
                <a:gd name="T85" fmla="*/ 142 h 1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4"/>
                <a:gd name="T130" fmla="*/ 0 h 144"/>
                <a:gd name="T131" fmla="*/ 154 w 154"/>
                <a:gd name="T132" fmla="*/ 144 h 14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4" h="144">
                  <a:moveTo>
                    <a:pt x="79" y="142"/>
                  </a:moveTo>
                  <a:lnTo>
                    <a:pt x="89" y="142"/>
                  </a:lnTo>
                  <a:lnTo>
                    <a:pt x="97" y="142"/>
                  </a:lnTo>
                  <a:lnTo>
                    <a:pt x="107" y="142"/>
                  </a:lnTo>
                  <a:lnTo>
                    <a:pt x="117" y="142"/>
                  </a:lnTo>
                  <a:lnTo>
                    <a:pt x="127" y="142"/>
                  </a:lnTo>
                  <a:lnTo>
                    <a:pt x="136" y="142"/>
                  </a:lnTo>
                  <a:lnTo>
                    <a:pt x="146" y="144"/>
                  </a:lnTo>
                  <a:lnTo>
                    <a:pt x="154" y="144"/>
                  </a:lnTo>
                  <a:lnTo>
                    <a:pt x="150" y="125"/>
                  </a:lnTo>
                  <a:lnTo>
                    <a:pt x="143" y="106"/>
                  </a:lnTo>
                  <a:lnTo>
                    <a:pt x="134" y="89"/>
                  </a:lnTo>
                  <a:lnTo>
                    <a:pt x="127" y="72"/>
                  </a:lnTo>
                  <a:lnTo>
                    <a:pt x="118" y="74"/>
                  </a:lnTo>
                  <a:lnTo>
                    <a:pt x="110" y="75"/>
                  </a:lnTo>
                  <a:lnTo>
                    <a:pt x="101" y="78"/>
                  </a:lnTo>
                  <a:lnTo>
                    <a:pt x="94" y="79"/>
                  </a:lnTo>
                  <a:lnTo>
                    <a:pt x="89" y="65"/>
                  </a:lnTo>
                  <a:lnTo>
                    <a:pt x="87" y="42"/>
                  </a:lnTo>
                  <a:lnTo>
                    <a:pt x="87" y="18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7" y="0"/>
                  </a:lnTo>
                  <a:lnTo>
                    <a:pt x="59" y="0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3" y="0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12"/>
                  </a:lnTo>
                  <a:lnTo>
                    <a:pt x="10" y="20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7" y="20"/>
                  </a:lnTo>
                  <a:lnTo>
                    <a:pt x="34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1" y="20"/>
                  </a:lnTo>
                  <a:lnTo>
                    <a:pt x="57" y="20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54" y="22"/>
                  </a:lnTo>
                  <a:lnTo>
                    <a:pt x="49" y="24"/>
                  </a:lnTo>
                  <a:lnTo>
                    <a:pt x="41" y="24"/>
                  </a:lnTo>
                  <a:lnTo>
                    <a:pt x="34" y="25"/>
                  </a:lnTo>
                  <a:lnTo>
                    <a:pt x="27" y="25"/>
                  </a:lnTo>
                  <a:lnTo>
                    <a:pt x="20" y="25"/>
                  </a:lnTo>
                  <a:lnTo>
                    <a:pt x="13" y="24"/>
                  </a:lnTo>
                  <a:lnTo>
                    <a:pt x="6" y="22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1"/>
                  </a:lnTo>
                  <a:lnTo>
                    <a:pt x="4" y="48"/>
                  </a:lnTo>
                  <a:lnTo>
                    <a:pt x="13" y="48"/>
                  </a:lnTo>
                  <a:lnTo>
                    <a:pt x="21" y="48"/>
                  </a:lnTo>
                  <a:lnTo>
                    <a:pt x="30" y="48"/>
                  </a:lnTo>
                  <a:lnTo>
                    <a:pt x="39" y="49"/>
                  </a:lnTo>
                  <a:lnTo>
                    <a:pt x="47" y="49"/>
                  </a:lnTo>
                  <a:lnTo>
                    <a:pt x="54" y="49"/>
                  </a:lnTo>
                  <a:lnTo>
                    <a:pt x="63" y="51"/>
                  </a:lnTo>
                  <a:lnTo>
                    <a:pt x="70" y="51"/>
                  </a:lnTo>
                  <a:lnTo>
                    <a:pt x="70" y="52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7"/>
                  </a:lnTo>
                  <a:lnTo>
                    <a:pt x="63" y="57"/>
                  </a:lnTo>
                  <a:lnTo>
                    <a:pt x="54" y="57"/>
                  </a:lnTo>
                  <a:lnTo>
                    <a:pt x="47" y="57"/>
                  </a:lnTo>
                  <a:lnTo>
                    <a:pt x="39" y="57"/>
                  </a:lnTo>
                  <a:lnTo>
                    <a:pt x="30" y="57"/>
                  </a:lnTo>
                  <a:lnTo>
                    <a:pt x="21" y="57"/>
                  </a:lnTo>
                  <a:lnTo>
                    <a:pt x="14" y="57"/>
                  </a:lnTo>
                  <a:lnTo>
                    <a:pt x="6" y="57"/>
                  </a:lnTo>
                  <a:lnTo>
                    <a:pt x="3" y="62"/>
                  </a:lnTo>
                  <a:lnTo>
                    <a:pt x="3" y="69"/>
                  </a:lnTo>
                  <a:lnTo>
                    <a:pt x="3" y="77"/>
                  </a:lnTo>
                  <a:lnTo>
                    <a:pt x="3" y="85"/>
                  </a:lnTo>
                  <a:lnTo>
                    <a:pt x="14" y="85"/>
                  </a:lnTo>
                  <a:lnTo>
                    <a:pt x="24" y="86"/>
                  </a:lnTo>
                  <a:lnTo>
                    <a:pt x="36" y="86"/>
                  </a:lnTo>
                  <a:lnTo>
                    <a:pt x="46" y="88"/>
                  </a:lnTo>
                  <a:lnTo>
                    <a:pt x="57" y="89"/>
                  </a:lnTo>
                  <a:lnTo>
                    <a:pt x="67" y="89"/>
                  </a:lnTo>
                  <a:lnTo>
                    <a:pt x="79" y="91"/>
                  </a:lnTo>
                  <a:lnTo>
                    <a:pt x="89" y="91"/>
                  </a:lnTo>
                  <a:lnTo>
                    <a:pt x="77" y="91"/>
                  </a:lnTo>
                  <a:lnTo>
                    <a:pt x="67" y="92"/>
                  </a:lnTo>
                  <a:lnTo>
                    <a:pt x="56" y="92"/>
                  </a:lnTo>
                  <a:lnTo>
                    <a:pt x="44" y="92"/>
                  </a:lnTo>
                  <a:lnTo>
                    <a:pt x="34" y="94"/>
                  </a:lnTo>
                  <a:lnTo>
                    <a:pt x="23" y="94"/>
                  </a:lnTo>
                  <a:lnTo>
                    <a:pt x="12" y="94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2" y="105"/>
                  </a:lnTo>
                  <a:lnTo>
                    <a:pt x="2" y="108"/>
                  </a:lnTo>
                  <a:lnTo>
                    <a:pt x="3" y="109"/>
                  </a:lnTo>
                  <a:lnTo>
                    <a:pt x="4" y="109"/>
                  </a:lnTo>
                  <a:lnTo>
                    <a:pt x="7" y="111"/>
                  </a:lnTo>
                  <a:lnTo>
                    <a:pt x="12" y="111"/>
                  </a:lnTo>
                  <a:lnTo>
                    <a:pt x="19" y="112"/>
                  </a:lnTo>
                  <a:lnTo>
                    <a:pt x="29" y="114"/>
                  </a:lnTo>
                  <a:lnTo>
                    <a:pt x="41" y="115"/>
                  </a:lnTo>
                  <a:lnTo>
                    <a:pt x="60" y="118"/>
                  </a:lnTo>
                  <a:lnTo>
                    <a:pt x="54" y="119"/>
                  </a:lnTo>
                  <a:lnTo>
                    <a:pt x="49" y="119"/>
                  </a:lnTo>
                  <a:lnTo>
                    <a:pt x="44" y="121"/>
                  </a:lnTo>
                  <a:lnTo>
                    <a:pt x="39" y="121"/>
                  </a:lnTo>
                  <a:lnTo>
                    <a:pt x="33" y="121"/>
                  </a:lnTo>
                  <a:lnTo>
                    <a:pt x="24" y="121"/>
                  </a:lnTo>
                  <a:lnTo>
                    <a:pt x="14" y="121"/>
                  </a:lnTo>
                  <a:lnTo>
                    <a:pt x="2" y="121"/>
                  </a:lnTo>
                  <a:lnTo>
                    <a:pt x="2" y="124"/>
                  </a:lnTo>
                  <a:lnTo>
                    <a:pt x="2" y="128"/>
                  </a:lnTo>
                  <a:lnTo>
                    <a:pt x="2" y="132"/>
                  </a:lnTo>
                  <a:lnTo>
                    <a:pt x="0" y="135"/>
                  </a:lnTo>
                  <a:lnTo>
                    <a:pt x="6" y="138"/>
                  </a:lnTo>
                  <a:lnTo>
                    <a:pt x="14" y="139"/>
                  </a:lnTo>
                  <a:lnTo>
                    <a:pt x="26" y="141"/>
                  </a:lnTo>
                  <a:lnTo>
                    <a:pt x="39" y="142"/>
                  </a:lnTo>
                  <a:lnTo>
                    <a:pt x="51" y="142"/>
                  </a:lnTo>
                  <a:lnTo>
                    <a:pt x="63" y="142"/>
                  </a:lnTo>
                  <a:lnTo>
                    <a:pt x="73" y="142"/>
                  </a:lnTo>
                  <a:lnTo>
                    <a:pt x="79" y="142"/>
                  </a:lnTo>
                  <a:close/>
                </a:path>
              </a:pathLst>
            </a:custGeom>
            <a:solidFill>
              <a:srgbClr val="EA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641" y="2898"/>
              <a:ext cx="620" cy="143"/>
            </a:xfrm>
            <a:custGeom>
              <a:avLst/>
              <a:gdLst>
                <a:gd name="T0" fmla="*/ 134 w 619"/>
                <a:gd name="T1" fmla="*/ 137 h 143"/>
                <a:gd name="T2" fmla="*/ 10 w 619"/>
                <a:gd name="T3" fmla="*/ 110 h 143"/>
                <a:gd name="T4" fmla="*/ 32 w 619"/>
                <a:gd name="T5" fmla="*/ 104 h 143"/>
                <a:gd name="T6" fmla="*/ 74 w 619"/>
                <a:gd name="T7" fmla="*/ 107 h 143"/>
                <a:gd name="T8" fmla="*/ 52 w 619"/>
                <a:gd name="T9" fmla="*/ 101 h 143"/>
                <a:gd name="T10" fmla="*/ 12 w 619"/>
                <a:gd name="T11" fmla="*/ 93 h 143"/>
                <a:gd name="T12" fmla="*/ 2 w 619"/>
                <a:gd name="T13" fmla="*/ 77 h 143"/>
                <a:gd name="T14" fmla="*/ 40 w 619"/>
                <a:gd name="T15" fmla="*/ 83 h 143"/>
                <a:gd name="T16" fmla="*/ 97 w 619"/>
                <a:gd name="T17" fmla="*/ 91 h 143"/>
                <a:gd name="T18" fmla="*/ 106 w 619"/>
                <a:gd name="T19" fmla="*/ 88 h 143"/>
                <a:gd name="T20" fmla="*/ 77 w 619"/>
                <a:gd name="T21" fmla="*/ 84 h 143"/>
                <a:gd name="T22" fmla="*/ 39 w 619"/>
                <a:gd name="T23" fmla="*/ 74 h 143"/>
                <a:gd name="T24" fmla="*/ 9 w 619"/>
                <a:gd name="T25" fmla="*/ 66 h 143"/>
                <a:gd name="T26" fmla="*/ 0 w 619"/>
                <a:gd name="T27" fmla="*/ 50 h 143"/>
                <a:gd name="T28" fmla="*/ 32 w 619"/>
                <a:gd name="T29" fmla="*/ 53 h 143"/>
                <a:gd name="T30" fmla="*/ 46 w 619"/>
                <a:gd name="T31" fmla="*/ 54 h 143"/>
                <a:gd name="T32" fmla="*/ 45 w 619"/>
                <a:gd name="T33" fmla="*/ 51 h 143"/>
                <a:gd name="T34" fmla="*/ 19 w 619"/>
                <a:gd name="T35" fmla="*/ 41 h 143"/>
                <a:gd name="T36" fmla="*/ 5 w 619"/>
                <a:gd name="T37" fmla="*/ 26 h 143"/>
                <a:gd name="T38" fmla="*/ 45 w 619"/>
                <a:gd name="T39" fmla="*/ 34 h 143"/>
                <a:gd name="T40" fmla="*/ 99 w 619"/>
                <a:gd name="T41" fmla="*/ 46 h 143"/>
                <a:gd name="T42" fmla="*/ 96 w 619"/>
                <a:gd name="T43" fmla="*/ 41 h 143"/>
                <a:gd name="T44" fmla="*/ 32 w 619"/>
                <a:gd name="T45" fmla="*/ 23 h 143"/>
                <a:gd name="T46" fmla="*/ 5 w 619"/>
                <a:gd name="T47" fmla="*/ 6 h 143"/>
                <a:gd name="T48" fmla="*/ 103 w 619"/>
                <a:gd name="T49" fmla="*/ 23 h 143"/>
                <a:gd name="T50" fmla="*/ 236 w 619"/>
                <a:gd name="T51" fmla="*/ 34 h 143"/>
                <a:gd name="T52" fmla="*/ 372 w 619"/>
                <a:gd name="T53" fmla="*/ 31 h 143"/>
                <a:gd name="T54" fmla="*/ 509 w 619"/>
                <a:gd name="T55" fmla="*/ 21 h 143"/>
                <a:gd name="T56" fmla="*/ 573 w 619"/>
                <a:gd name="T57" fmla="*/ 11 h 143"/>
                <a:gd name="T58" fmla="*/ 611 w 619"/>
                <a:gd name="T59" fmla="*/ 3 h 143"/>
                <a:gd name="T60" fmla="*/ 618 w 619"/>
                <a:gd name="T61" fmla="*/ 10 h 143"/>
                <a:gd name="T62" fmla="*/ 591 w 619"/>
                <a:gd name="T63" fmla="*/ 21 h 143"/>
                <a:gd name="T64" fmla="*/ 554 w 619"/>
                <a:gd name="T65" fmla="*/ 34 h 143"/>
                <a:gd name="T66" fmla="*/ 584 w 619"/>
                <a:gd name="T67" fmla="*/ 30 h 143"/>
                <a:gd name="T68" fmla="*/ 618 w 619"/>
                <a:gd name="T69" fmla="*/ 23 h 143"/>
                <a:gd name="T70" fmla="*/ 621 w 619"/>
                <a:gd name="T71" fmla="*/ 34 h 143"/>
                <a:gd name="T72" fmla="*/ 584 w 619"/>
                <a:gd name="T73" fmla="*/ 47 h 143"/>
                <a:gd name="T74" fmla="*/ 537 w 619"/>
                <a:gd name="T75" fmla="*/ 58 h 143"/>
                <a:gd name="T76" fmla="*/ 561 w 619"/>
                <a:gd name="T77" fmla="*/ 58 h 143"/>
                <a:gd name="T78" fmla="*/ 610 w 619"/>
                <a:gd name="T79" fmla="*/ 51 h 143"/>
                <a:gd name="T80" fmla="*/ 621 w 619"/>
                <a:gd name="T81" fmla="*/ 60 h 143"/>
                <a:gd name="T82" fmla="*/ 576 w 619"/>
                <a:gd name="T83" fmla="*/ 76 h 143"/>
                <a:gd name="T84" fmla="*/ 516 w 619"/>
                <a:gd name="T85" fmla="*/ 86 h 143"/>
                <a:gd name="T86" fmla="*/ 544 w 619"/>
                <a:gd name="T87" fmla="*/ 84 h 143"/>
                <a:gd name="T88" fmla="*/ 604 w 619"/>
                <a:gd name="T89" fmla="*/ 77 h 143"/>
                <a:gd name="T90" fmla="*/ 600 w 619"/>
                <a:gd name="T91" fmla="*/ 91 h 143"/>
                <a:gd name="T92" fmla="*/ 554 w 619"/>
                <a:gd name="T93" fmla="*/ 101 h 143"/>
                <a:gd name="T94" fmla="*/ 549 w 619"/>
                <a:gd name="T95" fmla="*/ 104 h 143"/>
                <a:gd name="T96" fmla="*/ 591 w 619"/>
                <a:gd name="T97" fmla="*/ 98 h 143"/>
                <a:gd name="T98" fmla="*/ 614 w 619"/>
                <a:gd name="T99" fmla="*/ 97 h 143"/>
                <a:gd name="T100" fmla="*/ 583 w 619"/>
                <a:gd name="T101" fmla="*/ 113 h 143"/>
                <a:gd name="T102" fmla="*/ 513 w 619"/>
                <a:gd name="T103" fmla="*/ 125 h 143"/>
                <a:gd name="T104" fmla="*/ 450 w 619"/>
                <a:gd name="T105" fmla="*/ 131 h 143"/>
                <a:gd name="T106" fmla="*/ 379 w 619"/>
                <a:gd name="T107" fmla="*/ 135 h 143"/>
                <a:gd name="T108" fmla="*/ 306 w 619"/>
                <a:gd name="T109" fmla="*/ 140 h 143"/>
                <a:gd name="T110" fmla="*/ 237 w 619"/>
                <a:gd name="T111" fmla="*/ 143 h 14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19"/>
                <a:gd name="T169" fmla="*/ 0 h 143"/>
                <a:gd name="T170" fmla="*/ 619 w 619"/>
                <a:gd name="T171" fmla="*/ 143 h 14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19" h="143">
                  <a:moveTo>
                    <a:pt x="220" y="143"/>
                  </a:moveTo>
                  <a:lnTo>
                    <a:pt x="199" y="141"/>
                  </a:lnTo>
                  <a:lnTo>
                    <a:pt x="170" y="140"/>
                  </a:lnTo>
                  <a:lnTo>
                    <a:pt x="134" y="137"/>
                  </a:lnTo>
                  <a:lnTo>
                    <a:pt x="97" y="133"/>
                  </a:lnTo>
                  <a:lnTo>
                    <a:pt x="63" y="127"/>
                  </a:lnTo>
                  <a:lnTo>
                    <a:pt x="33" y="118"/>
                  </a:lnTo>
                  <a:lnTo>
                    <a:pt x="10" y="110"/>
                  </a:lnTo>
                  <a:lnTo>
                    <a:pt x="0" y="98"/>
                  </a:lnTo>
                  <a:lnTo>
                    <a:pt x="10" y="100"/>
                  </a:lnTo>
                  <a:lnTo>
                    <a:pt x="20" y="103"/>
                  </a:lnTo>
                  <a:lnTo>
                    <a:pt x="32" y="104"/>
                  </a:lnTo>
                  <a:lnTo>
                    <a:pt x="42" y="104"/>
                  </a:lnTo>
                  <a:lnTo>
                    <a:pt x="52" y="106"/>
                  </a:lnTo>
                  <a:lnTo>
                    <a:pt x="63" y="107"/>
                  </a:lnTo>
                  <a:lnTo>
                    <a:pt x="74" y="107"/>
                  </a:lnTo>
                  <a:lnTo>
                    <a:pt x="86" y="107"/>
                  </a:lnTo>
                  <a:lnTo>
                    <a:pt x="74" y="106"/>
                  </a:lnTo>
                  <a:lnTo>
                    <a:pt x="63" y="104"/>
                  </a:lnTo>
                  <a:lnTo>
                    <a:pt x="52" y="101"/>
                  </a:lnTo>
                  <a:lnTo>
                    <a:pt x="42" y="100"/>
                  </a:lnTo>
                  <a:lnTo>
                    <a:pt x="32" y="98"/>
                  </a:lnTo>
                  <a:lnTo>
                    <a:pt x="22" y="96"/>
                  </a:lnTo>
                  <a:lnTo>
                    <a:pt x="12" y="93"/>
                  </a:lnTo>
                  <a:lnTo>
                    <a:pt x="2" y="90"/>
                  </a:lnTo>
                  <a:lnTo>
                    <a:pt x="2" y="86"/>
                  </a:lnTo>
                  <a:lnTo>
                    <a:pt x="2" y="81"/>
                  </a:lnTo>
                  <a:lnTo>
                    <a:pt x="2" y="77"/>
                  </a:lnTo>
                  <a:lnTo>
                    <a:pt x="0" y="74"/>
                  </a:lnTo>
                  <a:lnTo>
                    <a:pt x="13" y="77"/>
                  </a:lnTo>
                  <a:lnTo>
                    <a:pt x="27" y="80"/>
                  </a:lnTo>
                  <a:lnTo>
                    <a:pt x="40" y="83"/>
                  </a:lnTo>
                  <a:lnTo>
                    <a:pt x="55" y="86"/>
                  </a:lnTo>
                  <a:lnTo>
                    <a:pt x="69" y="88"/>
                  </a:lnTo>
                  <a:lnTo>
                    <a:pt x="83" y="90"/>
                  </a:lnTo>
                  <a:lnTo>
                    <a:pt x="97" y="91"/>
                  </a:lnTo>
                  <a:lnTo>
                    <a:pt x="113" y="91"/>
                  </a:lnTo>
                  <a:lnTo>
                    <a:pt x="112" y="90"/>
                  </a:lnTo>
                  <a:lnTo>
                    <a:pt x="109" y="90"/>
                  </a:lnTo>
                  <a:lnTo>
                    <a:pt x="106" y="88"/>
                  </a:lnTo>
                  <a:lnTo>
                    <a:pt x="103" y="88"/>
                  </a:lnTo>
                  <a:lnTo>
                    <a:pt x="96" y="87"/>
                  </a:lnTo>
                  <a:lnTo>
                    <a:pt x="89" y="86"/>
                  </a:lnTo>
                  <a:lnTo>
                    <a:pt x="77" y="84"/>
                  </a:lnTo>
                  <a:lnTo>
                    <a:pt x="62" y="83"/>
                  </a:lnTo>
                  <a:lnTo>
                    <a:pt x="55" y="80"/>
                  </a:lnTo>
                  <a:lnTo>
                    <a:pt x="46" y="77"/>
                  </a:lnTo>
                  <a:lnTo>
                    <a:pt x="39" y="74"/>
                  </a:lnTo>
                  <a:lnTo>
                    <a:pt x="32" y="73"/>
                  </a:lnTo>
                  <a:lnTo>
                    <a:pt x="25" y="70"/>
                  </a:lnTo>
                  <a:lnTo>
                    <a:pt x="16" y="67"/>
                  </a:lnTo>
                  <a:lnTo>
                    <a:pt x="9" y="66"/>
                  </a:lnTo>
                  <a:lnTo>
                    <a:pt x="0" y="63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15" y="49"/>
                  </a:lnTo>
                  <a:lnTo>
                    <a:pt x="25" y="51"/>
                  </a:lnTo>
                  <a:lnTo>
                    <a:pt x="32" y="53"/>
                  </a:lnTo>
                  <a:lnTo>
                    <a:pt x="37" y="54"/>
                  </a:lnTo>
                  <a:lnTo>
                    <a:pt x="42" y="54"/>
                  </a:lnTo>
                  <a:lnTo>
                    <a:pt x="43" y="54"/>
                  </a:lnTo>
                  <a:lnTo>
                    <a:pt x="46" y="54"/>
                  </a:lnTo>
                  <a:lnTo>
                    <a:pt x="47" y="54"/>
                  </a:lnTo>
                  <a:lnTo>
                    <a:pt x="47" y="53"/>
                  </a:lnTo>
                  <a:lnTo>
                    <a:pt x="46" y="53"/>
                  </a:lnTo>
                  <a:lnTo>
                    <a:pt x="45" y="51"/>
                  </a:lnTo>
                  <a:lnTo>
                    <a:pt x="42" y="50"/>
                  </a:lnTo>
                  <a:lnTo>
                    <a:pt x="36" y="49"/>
                  </a:lnTo>
                  <a:lnTo>
                    <a:pt x="29" y="46"/>
                  </a:lnTo>
                  <a:lnTo>
                    <a:pt x="19" y="41"/>
                  </a:lnTo>
                  <a:lnTo>
                    <a:pt x="5" y="37"/>
                  </a:lnTo>
                  <a:lnTo>
                    <a:pt x="5" y="34"/>
                  </a:lnTo>
                  <a:lnTo>
                    <a:pt x="5" y="30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19" y="27"/>
                  </a:lnTo>
                  <a:lnTo>
                    <a:pt x="32" y="30"/>
                  </a:lnTo>
                  <a:lnTo>
                    <a:pt x="45" y="34"/>
                  </a:lnTo>
                  <a:lnTo>
                    <a:pt x="57" y="37"/>
                  </a:lnTo>
                  <a:lnTo>
                    <a:pt x="70" y="41"/>
                  </a:lnTo>
                  <a:lnTo>
                    <a:pt x="84" y="43"/>
                  </a:lnTo>
                  <a:lnTo>
                    <a:pt x="99" y="46"/>
                  </a:lnTo>
                  <a:lnTo>
                    <a:pt x="114" y="47"/>
                  </a:lnTo>
                  <a:lnTo>
                    <a:pt x="110" y="46"/>
                  </a:lnTo>
                  <a:lnTo>
                    <a:pt x="103" y="44"/>
                  </a:lnTo>
                  <a:lnTo>
                    <a:pt x="96" y="41"/>
                  </a:lnTo>
                  <a:lnTo>
                    <a:pt x="84" y="39"/>
                  </a:lnTo>
                  <a:lnTo>
                    <a:pt x="70" y="34"/>
                  </a:lnTo>
                  <a:lnTo>
                    <a:pt x="53" y="30"/>
                  </a:lnTo>
                  <a:lnTo>
                    <a:pt x="32" y="23"/>
                  </a:lnTo>
                  <a:lnTo>
                    <a:pt x="5" y="14"/>
                  </a:lnTo>
                  <a:lnTo>
                    <a:pt x="5" y="11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3"/>
                  </a:lnTo>
                  <a:lnTo>
                    <a:pt x="37" y="11"/>
                  </a:lnTo>
                  <a:lnTo>
                    <a:pt x="70" y="17"/>
                  </a:lnTo>
                  <a:lnTo>
                    <a:pt x="103" y="23"/>
                  </a:lnTo>
                  <a:lnTo>
                    <a:pt x="136" y="27"/>
                  </a:lnTo>
                  <a:lnTo>
                    <a:pt x="169" y="31"/>
                  </a:lnTo>
                  <a:lnTo>
                    <a:pt x="203" y="33"/>
                  </a:lnTo>
                  <a:lnTo>
                    <a:pt x="236" y="34"/>
                  </a:lnTo>
                  <a:lnTo>
                    <a:pt x="268" y="34"/>
                  </a:lnTo>
                  <a:lnTo>
                    <a:pt x="303" y="34"/>
                  </a:lnTo>
                  <a:lnTo>
                    <a:pt x="337" y="33"/>
                  </a:lnTo>
                  <a:lnTo>
                    <a:pt x="370" y="31"/>
                  </a:lnTo>
                  <a:lnTo>
                    <a:pt x="404" y="30"/>
                  </a:lnTo>
                  <a:lnTo>
                    <a:pt x="438" y="27"/>
                  </a:lnTo>
                  <a:lnTo>
                    <a:pt x="472" y="24"/>
                  </a:lnTo>
                  <a:lnTo>
                    <a:pt x="507" y="21"/>
                  </a:lnTo>
                  <a:lnTo>
                    <a:pt x="541" y="19"/>
                  </a:lnTo>
                  <a:lnTo>
                    <a:pt x="551" y="16"/>
                  </a:lnTo>
                  <a:lnTo>
                    <a:pt x="561" y="14"/>
                  </a:lnTo>
                  <a:lnTo>
                    <a:pt x="571" y="11"/>
                  </a:lnTo>
                  <a:lnTo>
                    <a:pt x="579" y="9"/>
                  </a:lnTo>
                  <a:lnTo>
                    <a:pt x="589" y="7"/>
                  </a:lnTo>
                  <a:lnTo>
                    <a:pt x="599" y="4"/>
                  </a:lnTo>
                  <a:lnTo>
                    <a:pt x="609" y="3"/>
                  </a:lnTo>
                  <a:lnTo>
                    <a:pt x="618" y="0"/>
                  </a:lnTo>
                  <a:lnTo>
                    <a:pt x="618" y="3"/>
                  </a:lnTo>
                  <a:lnTo>
                    <a:pt x="618" y="6"/>
                  </a:lnTo>
                  <a:lnTo>
                    <a:pt x="616" y="10"/>
                  </a:lnTo>
                  <a:lnTo>
                    <a:pt x="616" y="13"/>
                  </a:lnTo>
                  <a:lnTo>
                    <a:pt x="608" y="16"/>
                  </a:lnTo>
                  <a:lnTo>
                    <a:pt x="598" y="19"/>
                  </a:lnTo>
                  <a:lnTo>
                    <a:pt x="589" y="21"/>
                  </a:lnTo>
                  <a:lnTo>
                    <a:pt x="581" y="24"/>
                  </a:lnTo>
                  <a:lnTo>
                    <a:pt x="571" y="29"/>
                  </a:lnTo>
                  <a:lnTo>
                    <a:pt x="562" y="31"/>
                  </a:lnTo>
                  <a:lnTo>
                    <a:pt x="552" y="34"/>
                  </a:lnTo>
                  <a:lnTo>
                    <a:pt x="544" y="37"/>
                  </a:lnTo>
                  <a:lnTo>
                    <a:pt x="558" y="34"/>
                  </a:lnTo>
                  <a:lnTo>
                    <a:pt x="571" y="33"/>
                  </a:lnTo>
                  <a:lnTo>
                    <a:pt x="582" y="30"/>
                  </a:lnTo>
                  <a:lnTo>
                    <a:pt x="594" y="27"/>
                  </a:lnTo>
                  <a:lnTo>
                    <a:pt x="604" y="26"/>
                  </a:lnTo>
                  <a:lnTo>
                    <a:pt x="611" y="24"/>
                  </a:lnTo>
                  <a:lnTo>
                    <a:pt x="616" y="23"/>
                  </a:lnTo>
                  <a:lnTo>
                    <a:pt x="619" y="23"/>
                  </a:lnTo>
                  <a:lnTo>
                    <a:pt x="619" y="27"/>
                  </a:lnTo>
                  <a:lnTo>
                    <a:pt x="619" y="30"/>
                  </a:lnTo>
                  <a:lnTo>
                    <a:pt x="619" y="34"/>
                  </a:lnTo>
                  <a:lnTo>
                    <a:pt x="618" y="40"/>
                  </a:lnTo>
                  <a:lnTo>
                    <a:pt x="606" y="43"/>
                  </a:lnTo>
                  <a:lnTo>
                    <a:pt x="595" y="44"/>
                  </a:lnTo>
                  <a:lnTo>
                    <a:pt x="582" y="47"/>
                  </a:lnTo>
                  <a:lnTo>
                    <a:pt x="571" y="50"/>
                  </a:lnTo>
                  <a:lnTo>
                    <a:pt x="559" y="53"/>
                  </a:lnTo>
                  <a:lnTo>
                    <a:pt x="548" y="56"/>
                  </a:lnTo>
                  <a:lnTo>
                    <a:pt x="535" y="58"/>
                  </a:lnTo>
                  <a:lnTo>
                    <a:pt x="524" y="61"/>
                  </a:lnTo>
                  <a:lnTo>
                    <a:pt x="535" y="61"/>
                  </a:lnTo>
                  <a:lnTo>
                    <a:pt x="547" y="60"/>
                  </a:lnTo>
                  <a:lnTo>
                    <a:pt x="559" y="58"/>
                  </a:lnTo>
                  <a:lnTo>
                    <a:pt x="571" y="57"/>
                  </a:lnTo>
                  <a:lnTo>
                    <a:pt x="584" y="56"/>
                  </a:lnTo>
                  <a:lnTo>
                    <a:pt x="595" y="54"/>
                  </a:lnTo>
                  <a:lnTo>
                    <a:pt x="608" y="51"/>
                  </a:lnTo>
                  <a:lnTo>
                    <a:pt x="619" y="50"/>
                  </a:lnTo>
                  <a:lnTo>
                    <a:pt x="619" y="53"/>
                  </a:lnTo>
                  <a:lnTo>
                    <a:pt x="619" y="56"/>
                  </a:lnTo>
                  <a:lnTo>
                    <a:pt x="619" y="60"/>
                  </a:lnTo>
                  <a:lnTo>
                    <a:pt x="619" y="63"/>
                  </a:lnTo>
                  <a:lnTo>
                    <a:pt x="604" y="68"/>
                  </a:lnTo>
                  <a:lnTo>
                    <a:pt x="589" y="73"/>
                  </a:lnTo>
                  <a:lnTo>
                    <a:pt x="574" y="76"/>
                  </a:lnTo>
                  <a:lnTo>
                    <a:pt x="559" y="78"/>
                  </a:lnTo>
                  <a:lnTo>
                    <a:pt x="544" y="81"/>
                  </a:lnTo>
                  <a:lnTo>
                    <a:pt x="528" y="84"/>
                  </a:lnTo>
                  <a:lnTo>
                    <a:pt x="514" y="86"/>
                  </a:lnTo>
                  <a:lnTo>
                    <a:pt x="498" y="87"/>
                  </a:lnTo>
                  <a:lnTo>
                    <a:pt x="512" y="87"/>
                  </a:lnTo>
                  <a:lnTo>
                    <a:pt x="528" y="86"/>
                  </a:lnTo>
                  <a:lnTo>
                    <a:pt x="542" y="84"/>
                  </a:lnTo>
                  <a:lnTo>
                    <a:pt x="558" y="81"/>
                  </a:lnTo>
                  <a:lnTo>
                    <a:pt x="572" y="80"/>
                  </a:lnTo>
                  <a:lnTo>
                    <a:pt x="588" y="78"/>
                  </a:lnTo>
                  <a:lnTo>
                    <a:pt x="602" y="77"/>
                  </a:lnTo>
                  <a:lnTo>
                    <a:pt x="618" y="77"/>
                  </a:lnTo>
                  <a:lnTo>
                    <a:pt x="615" y="83"/>
                  </a:lnTo>
                  <a:lnTo>
                    <a:pt x="608" y="88"/>
                  </a:lnTo>
                  <a:lnTo>
                    <a:pt x="598" y="91"/>
                  </a:lnTo>
                  <a:lnTo>
                    <a:pt x="587" y="96"/>
                  </a:lnTo>
                  <a:lnTo>
                    <a:pt x="574" y="98"/>
                  </a:lnTo>
                  <a:lnTo>
                    <a:pt x="562" y="100"/>
                  </a:lnTo>
                  <a:lnTo>
                    <a:pt x="552" y="101"/>
                  </a:lnTo>
                  <a:lnTo>
                    <a:pt x="545" y="103"/>
                  </a:lnTo>
                  <a:lnTo>
                    <a:pt x="545" y="104"/>
                  </a:lnTo>
                  <a:lnTo>
                    <a:pt x="547" y="104"/>
                  </a:lnTo>
                  <a:lnTo>
                    <a:pt x="547" y="106"/>
                  </a:lnTo>
                  <a:lnTo>
                    <a:pt x="565" y="103"/>
                  </a:lnTo>
                  <a:lnTo>
                    <a:pt x="579" y="101"/>
                  </a:lnTo>
                  <a:lnTo>
                    <a:pt x="589" y="98"/>
                  </a:lnTo>
                  <a:lnTo>
                    <a:pt x="597" y="98"/>
                  </a:lnTo>
                  <a:lnTo>
                    <a:pt x="602" y="97"/>
                  </a:lnTo>
                  <a:lnTo>
                    <a:pt x="608" y="97"/>
                  </a:lnTo>
                  <a:lnTo>
                    <a:pt x="612" y="97"/>
                  </a:lnTo>
                  <a:lnTo>
                    <a:pt x="616" y="97"/>
                  </a:lnTo>
                  <a:lnTo>
                    <a:pt x="609" y="103"/>
                  </a:lnTo>
                  <a:lnTo>
                    <a:pt x="598" y="107"/>
                  </a:lnTo>
                  <a:lnTo>
                    <a:pt x="581" y="113"/>
                  </a:lnTo>
                  <a:lnTo>
                    <a:pt x="562" y="115"/>
                  </a:lnTo>
                  <a:lnTo>
                    <a:pt x="544" y="120"/>
                  </a:lnTo>
                  <a:lnTo>
                    <a:pt x="525" y="123"/>
                  </a:lnTo>
                  <a:lnTo>
                    <a:pt x="511" y="125"/>
                  </a:lnTo>
                  <a:lnTo>
                    <a:pt x="502" y="127"/>
                  </a:lnTo>
                  <a:lnTo>
                    <a:pt x="484" y="128"/>
                  </a:lnTo>
                  <a:lnTo>
                    <a:pt x="467" y="130"/>
                  </a:lnTo>
                  <a:lnTo>
                    <a:pt x="448" y="131"/>
                  </a:lnTo>
                  <a:lnTo>
                    <a:pt x="431" y="133"/>
                  </a:lnTo>
                  <a:lnTo>
                    <a:pt x="413" y="134"/>
                  </a:lnTo>
                  <a:lnTo>
                    <a:pt x="395" y="134"/>
                  </a:lnTo>
                  <a:lnTo>
                    <a:pt x="377" y="135"/>
                  </a:lnTo>
                  <a:lnTo>
                    <a:pt x="360" y="137"/>
                  </a:lnTo>
                  <a:lnTo>
                    <a:pt x="341" y="138"/>
                  </a:lnTo>
                  <a:lnTo>
                    <a:pt x="324" y="138"/>
                  </a:lnTo>
                  <a:lnTo>
                    <a:pt x="306" y="140"/>
                  </a:lnTo>
                  <a:lnTo>
                    <a:pt x="288" y="141"/>
                  </a:lnTo>
                  <a:lnTo>
                    <a:pt x="271" y="141"/>
                  </a:lnTo>
                  <a:lnTo>
                    <a:pt x="254" y="141"/>
                  </a:lnTo>
                  <a:lnTo>
                    <a:pt x="237" y="143"/>
                  </a:lnTo>
                  <a:lnTo>
                    <a:pt x="220" y="143"/>
                  </a:lnTo>
                  <a:close/>
                </a:path>
              </a:pathLst>
            </a:custGeom>
            <a:solidFill>
              <a:srgbClr val="66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099" y="3004"/>
              <a:ext cx="27" cy="5"/>
            </a:xfrm>
            <a:custGeom>
              <a:avLst/>
              <a:gdLst>
                <a:gd name="T0" fmla="*/ 12 w 27"/>
                <a:gd name="T1" fmla="*/ 5 h 5"/>
                <a:gd name="T2" fmla="*/ 9 w 27"/>
                <a:gd name="T3" fmla="*/ 5 h 5"/>
                <a:gd name="T4" fmla="*/ 6 w 27"/>
                <a:gd name="T5" fmla="*/ 5 h 5"/>
                <a:gd name="T6" fmla="*/ 3 w 27"/>
                <a:gd name="T7" fmla="*/ 5 h 5"/>
                <a:gd name="T8" fmla="*/ 0 w 27"/>
                <a:gd name="T9" fmla="*/ 5 h 5"/>
                <a:gd name="T10" fmla="*/ 0 w 27"/>
                <a:gd name="T11" fmla="*/ 4 h 5"/>
                <a:gd name="T12" fmla="*/ 0 w 27"/>
                <a:gd name="T13" fmla="*/ 2 h 5"/>
                <a:gd name="T14" fmla="*/ 0 w 27"/>
                <a:gd name="T15" fmla="*/ 1 h 5"/>
                <a:gd name="T16" fmla="*/ 0 w 27"/>
                <a:gd name="T17" fmla="*/ 0 h 5"/>
                <a:gd name="T18" fmla="*/ 14 w 27"/>
                <a:gd name="T19" fmla="*/ 1 h 5"/>
                <a:gd name="T20" fmla="*/ 22 w 27"/>
                <a:gd name="T21" fmla="*/ 1 h 5"/>
                <a:gd name="T22" fmla="*/ 26 w 27"/>
                <a:gd name="T23" fmla="*/ 2 h 5"/>
                <a:gd name="T24" fmla="*/ 27 w 27"/>
                <a:gd name="T25" fmla="*/ 4 h 5"/>
                <a:gd name="T26" fmla="*/ 23 w 27"/>
                <a:gd name="T27" fmla="*/ 4 h 5"/>
                <a:gd name="T28" fmla="*/ 20 w 27"/>
                <a:gd name="T29" fmla="*/ 4 h 5"/>
                <a:gd name="T30" fmla="*/ 16 w 27"/>
                <a:gd name="T31" fmla="*/ 5 h 5"/>
                <a:gd name="T32" fmla="*/ 12 w 27"/>
                <a:gd name="T33" fmla="*/ 5 h 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5"/>
                <a:gd name="T53" fmla="*/ 27 w 27"/>
                <a:gd name="T54" fmla="*/ 5 h 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5">
                  <a:moveTo>
                    <a:pt x="12" y="5"/>
                  </a:moveTo>
                  <a:lnTo>
                    <a:pt x="9" y="5"/>
                  </a:lnTo>
                  <a:lnTo>
                    <a:pt x="6" y="5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4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3" y="4"/>
                  </a:lnTo>
                  <a:lnTo>
                    <a:pt x="20" y="4"/>
                  </a:lnTo>
                  <a:lnTo>
                    <a:pt x="16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3773" y="2991"/>
              <a:ext cx="64" cy="5"/>
            </a:xfrm>
            <a:custGeom>
              <a:avLst/>
              <a:gdLst>
                <a:gd name="T0" fmla="*/ 50 w 58"/>
                <a:gd name="T1" fmla="*/ 5 h 5"/>
                <a:gd name="T2" fmla="*/ 36 w 58"/>
                <a:gd name="T3" fmla="*/ 4 h 5"/>
                <a:gd name="T4" fmla="*/ 24 w 58"/>
                <a:gd name="T5" fmla="*/ 4 h 5"/>
                <a:gd name="T6" fmla="*/ 15 w 58"/>
                <a:gd name="T7" fmla="*/ 3 h 5"/>
                <a:gd name="T8" fmla="*/ 10 w 58"/>
                <a:gd name="T9" fmla="*/ 3 h 5"/>
                <a:gd name="T10" fmla="*/ 7 w 58"/>
                <a:gd name="T11" fmla="*/ 3 h 5"/>
                <a:gd name="T12" fmla="*/ 4 w 58"/>
                <a:gd name="T13" fmla="*/ 1 h 5"/>
                <a:gd name="T14" fmla="*/ 1 w 58"/>
                <a:gd name="T15" fmla="*/ 1 h 5"/>
                <a:gd name="T16" fmla="*/ 0 w 58"/>
                <a:gd name="T17" fmla="*/ 0 h 5"/>
                <a:gd name="T18" fmla="*/ 7 w 58"/>
                <a:gd name="T19" fmla="*/ 0 h 5"/>
                <a:gd name="T20" fmla="*/ 14 w 58"/>
                <a:gd name="T21" fmla="*/ 0 h 5"/>
                <a:gd name="T22" fmla="*/ 21 w 58"/>
                <a:gd name="T23" fmla="*/ 0 h 5"/>
                <a:gd name="T24" fmla="*/ 28 w 58"/>
                <a:gd name="T25" fmla="*/ 0 h 5"/>
                <a:gd name="T26" fmla="*/ 37 w 58"/>
                <a:gd name="T27" fmla="*/ 1 h 5"/>
                <a:gd name="T28" fmla="*/ 44 w 58"/>
                <a:gd name="T29" fmla="*/ 1 h 5"/>
                <a:gd name="T30" fmla="*/ 51 w 58"/>
                <a:gd name="T31" fmla="*/ 3 h 5"/>
                <a:gd name="T32" fmla="*/ 60 w 58"/>
                <a:gd name="T33" fmla="*/ 4 h 5"/>
                <a:gd name="T34" fmla="*/ 57 w 58"/>
                <a:gd name="T35" fmla="*/ 4 h 5"/>
                <a:gd name="T36" fmla="*/ 56 w 58"/>
                <a:gd name="T37" fmla="*/ 4 h 5"/>
                <a:gd name="T38" fmla="*/ 53 w 58"/>
                <a:gd name="T39" fmla="*/ 4 h 5"/>
                <a:gd name="T40" fmla="*/ 50 w 58"/>
                <a:gd name="T41" fmla="*/ 5 h 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8"/>
                <a:gd name="T64" fmla="*/ 0 h 5"/>
                <a:gd name="T65" fmla="*/ 58 w 58"/>
                <a:gd name="T66" fmla="*/ 5 h 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8" h="5">
                  <a:moveTo>
                    <a:pt x="48" y="5"/>
                  </a:moveTo>
                  <a:lnTo>
                    <a:pt x="34" y="4"/>
                  </a:lnTo>
                  <a:lnTo>
                    <a:pt x="24" y="4"/>
                  </a:lnTo>
                  <a:lnTo>
                    <a:pt x="15" y="3"/>
                  </a:lnTo>
                  <a:lnTo>
                    <a:pt x="10" y="3"/>
                  </a:lnTo>
                  <a:lnTo>
                    <a:pt x="7" y="3"/>
                  </a:lnTo>
                  <a:lnTo>
                    <a:pt x="4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2" y="1"/>
                  </a:lnTo>
                  <a:lnTo>
                    <a:pt x="49" y="3"/>
                  </a:lnTo>
                  <a:lnTo>
                    <a:pt x="58" y="4"/>
                  </a:lnTo>
                  <a:lnTo>
                    <a:pt x="55" y="4"/>
                  </a:lnTo>
                  <a:lnTo>
                    <a:pt x="54" y="4"/>
                  </a:lnTo>
                  <a:lnTo>
                    <a:pt x="51" y="4"/>
                  </a:lnTo>
                  <a:lnTo>
                    <a:pt x="48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090" y="2952"/>
              <a:ext cx="52" cy="9"/>
            </a:xfrm>
            <a:custGeom>
              <a:avLst/>
              <a:gdLst>
                <a:gd name="T0" fmla="*/ 0 w 52"/>
                <a:gd name="T1" fmla="*/ 9 h 9"/>
                <a:gd name="T2" fmla="*/ 0 w 52"/>
                <a:gd name="T3" fmla="*/ 7 h 9"/>
                <a:gd name="T4" fmla="*/ 2 w 52"/>
                <a:gd name="T5" fmla="*/ 6 h 9"/>
                <a:gd name="T6" fmla="*/ 2 w 52"/>
                <a:gd name="T7" fmla="*/ 4 h 9"/>
                <a:gd name="T8" fmla="*/ 2 w 52"/>
                <a:gd name="T9" fmla="*/ 3 h 9"/>
                <a:gd name="T10" fmla="*/ 6 w 52"/>
                <a:gd name="T11" fmla="*/ 3 h 9"/>
                <a:gd name="T12" fmla="*/ 13 w 52"/>
                <a:gd name="T13" fmla="*/ 2 h 9"/>
                <a:gd name="T14" fmla="*/ 19 w 52"/>
                <a:gd name="T15" fmla="*/ 2 h 9"/>
                <a:gd name="T16" fmla="*/ 27 w 52"/>
                <a:gd name="T17" fmla="*/ 0 h 9"/>
                <a:gd name="T18" fmla="*/ 34 w 52"/>
                <a:gd name="T19" fmla="*/ 0 h 9"/>
                <a:gd name="T20" fmla="*/ 40 w 52"/>
                <a:gd name="T21" fmla="*/ 0 h 9"/>
                <a:gd name="T22" fmla="*/ 47 w 52"/>
                <a:gd name="T23" fmla="*/ 2 h 9"/>
                <a:gd name="T24" fmla="*/ 52 w 52"/>
                <a:gd name="T25" fmla="*/ 3 h 9"/>
                <a:gd name="T26" fmla="*/ 49 w 52"/>
                <a:gd name="T27" fmla="*/ 4 h 9"/>
                <a:gd name="T28" fmla="*/ 43 w 52"/>
                <a:gd name="T29" fmla="*/ 6 h 9"/>
                <a:gd name="T30" fmla="*/ 34 w 52"/>
                <a:gd name="T31" fmla="*/ 7 h 9"/>
                <a:gd name="T32" fmla="*/ 26 w 52"/>
                <a:gd name="T33" fmla="*/ 7 h 9"/>
                <a:gd name="T34" fmla="*/ 17 w 52"/>
                <a:gd name="T35" fmla="*/ 9 h 9"/>
                <a:gd name="T36" fmla="*/ 9 w 52"/>
                <a:gd name="T37" fmla="*/ 9 h 9"/>
                <a:gd name="T38" fmla="*/ 3 w 52"/>
                <a:gd name="T39" fmla="*/ 9 h 9"/>
                <a:gd name="T40" fmla="*/ 0 w 52"/>
                <a:gd name="T41" fmla="*/ 9 h 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9"/>
                <a:gd name="T65" fmla="*/ 52 w 52"/>
                <a:gd name="T66" fmla="*/ 9 h 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9">
                  <a:moveTo>
                    <a:pt x="0" y="9"/>
                  </a:moveTo>
                  <a:lnTo>
                    <a:pt x="0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13" y="2"/>
                  </a:lnTo>
                  <a:lnTo>
                    <a:pt x="19" y="2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7" y="2"/>
                  </a:lnTo>
                  <a:lnTo>
                    <a:pt x="52" y="3"/>
                  </a:lnTo>
                  <a:lnTo>
                    <a:pt x="49" y="4"/>
                  </a:lnTo>
                  <a:lnTo>
                    <a:pt x="43" y="6"/>
                  </a:lnTo>
                  <a:lnTo>
                    <a:pt x="34" y="7"/>
                  </a:lnTo>
                  <a:lnTo>
                    <a:pt x="26" y="7"/>
                  </a:lnTo>
                  <a:lnTo>
                    <a:pt x="17" y="9"/>
                  </a:lnTo>
                  <a:lnTo>
                    <a:pt x="9" y="9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657" y="2860"/>
              <a:ext cx="596" cy="62"/>
            </a:xfrm>
            <a:custGeom>
              <a:avLst/>
              <a:gdLst>
                <a:gd name="T0" fmla="*/ 197 w 596"/>
                <a:gd name="T1" fmla="*/ 61 h 62"/>
                <a:gd name="T2" fmla="*/ 140 w 596"/>
                <a:gd name="T3" fmla="*/ 57 h 62"/>
                <a:gd name="T4" fmla="*/ 83 w 596"/>
                <a:gd name="T5" fmla="*/ 49 h 62"/>
                <a:gd name="T6" fmla="*/ 27 w 596"/>
                <a:gd name="T7" fmla="*/ 39 h 62"/>
                <a:gd name="T8" fmla="*/ 0 w 596"/>
                <a:gd name="T9" fmla="*/ 31 h 62"/>
                <a:gd name="T10" fmla="*/ 0 w 596"/>
                <a:gd name="T11" fmla="*/ 27 h 62"/>
                <a:gd name="T12" fmla="*/ 6 w 596"/>
                <a:gd name="T13" fmla="*/ 24 h 62"/>
                <a:gd name="T14" fmla="*/ 19 w 596"/>
                <a:gd name="T15" fmla="*/ 20 h 62"/>
                <a:gd name="T16" fmla="*/ 56 w 596"/>
                <a:gd name="T17" fmla="*/ 14 h 62"/>
                <a:gd name="T18" fmla="*/ 118 w 596"/>
                <a:gd name="T19" fmla="*/ 7 h 62"/>
                <a:gd name="T20" fmla="*/ 183 w 596"/>
                <a:gd name="T21" fmla="*/ 2 h 62"/>
                <a:gd name="T22" fmla="*/ 248 w 596"/>
                <a:gd name="T23" fmla="*/ 1 h 62"/>
                <a:gd name="T24" fmla="*/ 314 w 596"/>
                <a:gd name="T25" fmla="*/ 0 h 62"/>
                <a:gd name="T26" fmla="*/ 379 w 596"/>
                <a:gd name="T27" fmla="*/ 1 h 62"/>
                <a:gd name="T28" fmla="*/ 444 w 596"/>
                <a:gd name="T29" fmla="*/ 4 h 62"/>
                <a:gd name="T30" fmla="*/ 509 w 596"/>
                <a:gd name="T31" fmla="*/ 8 h 62"/>
                <a:gd name="T32" fmla="*/ 559 w 596"/>
                <a:gd name="T33" fmla="*/ 14 h 62"/>
                <a:gd name="T34" fmla="*/ 582 w 596"/>
                <a:gd name="T35" fmla="*/ 18 h 62"/>
                <a:gd name="T36" fmla="*/ 592 w 596"/>
                <a:gd name="T37" fmla="*/ 21 h 62"/>
                <a:gd name="T38" fmla="*/ 596 w 596"/>
                <a:gd name="T39" fmla="*/ 22 h 62"/>
                <a:gd name="T40" fmla="*/ 592 w 596"/>
                <a:gd name="T41" fmla="*/ 27 h 62"/>
                <a:gd name="T42" fmla="*/ 575 w 596"/>
                <a:gd name="T43" fmla="*/ 32 h 62"/>
                <a:gd name="T44" fmla="*/ 552 w 596"/>
                <a:gd name="T45" fmla="*/ 38 h 62"/>
                <a:gd name="T46" fmla="*/ 532 w 596"/>
                <a:gd name="T47" fmla="*/ 42 h 62"/>
                <a:gd name="T48" fmla="*/ 508 w 596"/>
                <a:gd name="T49" fmla="*/ 45 h 62"/>
                <a:gd name="T50" fmla="*/ 469 w 596"/>
                <a:gd name="T51" fmla="*/ 49 h 62"/>
                <a:gd name="T52" fmla="*/ 431 w 596"/>
                <a:gd name="T53" fmla="*/ 52 h 62"/>
                <a:gd name="T54" fmla="*/ 394 w 596"/>
                <a:gd name="T55" fmla="*/ 55 h 62"/>
                <a:gd name="T56" fmla="*/ 357 w 596"/>
                <a:gd name="T57" fmla="*/ 57 h 62"/>
                <a:gd name="T58" fmla="*/ 319 w 596"/>
                <a:gd name="T59" fmla="*/ 59 h 62"/>
                <a:gd name="T60" fmla="*/ 282 w 596"/>
                <a:gd name="T61" fmla="*/ 61 h 62"/>
                <a:gd name="T62" fmla="*/ 245 w 596"/>
                <a:gd name="T63" fmla="*/ 62 h 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96"/>
                <a:gd name="T97" fmla="*/ 0 h 62"/>
                <a:gd name="T98" fmla="*/ 596 w 596"/>
                <a:gd name="T99" fmla="*/ 62 h 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96" h="62">
                  <a:moveTo>
                    <a:pt x="227" y="62"/>
                  </a:moveTo>
                  <a:lnTo>
                    <a:pt x="197" y="61"/>
                  </a:lnTo>
                  <a:lnTo>
                    <a:pt x="168" y="59"/>
                  </a:lnTo>
                  <a:lnTo>
                    <a:pt x="140" y="57"/>
                  </a:lnTo>
                  <a:lnTo>
                    <a:pt x="111" y="54"/>
                  </a:lnTo>
                  <a:lnTo>
                    <a:pt x="83" y="49"/>
                  </a:lnTo>
                  <a:lnTo>
                    <a:pt x="54" y="45"/>
                  </a:lnTo>
                  <a:lnTo>
                    <a:pt x="27" y="39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6" y="24"/>
                  </a:lnTo>
                  <a:lnTo>
                    <a:pt x="13" y="21"/>
                  </a:lnTo>
                  <a:lnTo>
                    <a:pt x="19" y="20"/>
                  </a:lnTo>
                  <a:lnTo>
                    <a:pt x="24" y="18"/>
                  </a:lnTo>
                  <a:lnTo>
                    <a:pt x="56" y="14"/>
                  </a:lnTo>
                  <a:lnTo>
                    <a:pt x="87" y="10"/>
                  </a:lnTo>
                  <a:lnTo>
                    <a:pt x="118" y="7"/>
                  </a:lnTo>
                  <a:lnTo>
                    <a:pt x="151" y="5"/>
                  </a:lnTo>
                  <a:lnTo>
                    <a:pt x="183" y="2"/>
                  </a:lnTo>
                  <a:lnTo>
                    <a:pt x="215" y="1"/>
                  </a:lnTo>
                  <a:lnTo>
                    <a:pt x="248" y="1"/>
                  </a:lnTo>
                  <a:lnTo>
                    <a:pt x="281" y="0"/>
                  </a:lnTo>
                  <a:lnTo>
                    <a:pt x="314" y="0"/>
                  </a:lnTo>
                  <a:lnTo>
                    <a:pt x="347" y="1"/>
                  </a:lnTo>
                  <a:lnTo>
                    <a:pt x="379" y="1"/>
                  </a:lnTo>
                  <a:lnTo>
                    <a:pt x="412" y="2"/>
                  </a:lnTo>
                  <a:lnTo>
                    <a:pt x="444" y="4"/>
                  </a:lnTo>
                  <a:lnTo>
                    <a:pt x="476" y="7"/>
                  </a:lnTo>
                  <a:lnTo>
                    <a:pt x="509" y="8"/>
                  </a:lnTo>
                  <a:lnTo>
                    <a:pt x="541" y="11"/>
                  </a:lnTo>
                  <a:lnTo>
                    <a:pt x="559" y="14"/>
                  </a:lnTo>
                  <a:lnTo>
                    <a:pt x="572" y="17"/>
                  </a:lnTo>
                  <a:lnTo>
                    <a:pt x="582" y="18"/>
                  </a:lnTo>
                  <a:lnTo>
                    <a:pt x="588" y="20"/>
                  </a:lnTo>
                  <a:lnTo>
                    <a:pt x="592" y="21"/>
                  </a:lnTo>
                  <a:lnTo>
                    <a:pt x="595" y="21"/>
                  </a:lnTo>
                  <a:lnTo>
                    <a:pt x="596" y="22"/>
                  </a:lnTo>
                  <a:lnTo>
                    <a:pt x="592" y="27"/>
                  </a:lnTo>
                  <a:lnTo>
                    <a:pt x="585" y="29"/>
                  </a:lnTo>
                  <a:lnTo>
                    <a:pt x="575" y="32"/>
                  </a:lnTo>
                  <a:lnTo>
                    <a:pt x="563" y="35"/>
                  </a:lnTo>
                  <a:lnTo>
                    <a:pt x="552" y="38"/>
                  </a:lnTo>
                  <a:lnTo>
                    <a:pt x="541" y="41"/>
                  </a:lnTo>
                  <a:lnTo>
                    <a:pt x="532" y="42"/>
                  </a:lnTo>
                  <a:lnTo>
                    <a:pt x="526" y="44"/>
                  </a:lnTo>
                  <a:lnTo>
                    <a:pt x="508" y="45"/>
                  </a:lnTo>
                  <a:lnTo>
                    <a:pt x="488" y="48"/>
                  </a:lnTo>
                  <a:lnTo>
                    <a:pt x="469" y="49"/>
                  </a:lnTo>
                  <a:lnTo>
                    <a:pt x="451" y="51"/>
                  </a:lnTo>
                  <a:lnTo>
                    <a:pt x="431" y="52"/>
                  </a:lnTo>
                  <a:lnTo>
                    <a:pt x="412" y="54"/>
                  </a:lnTo>
                  <a:lnTo>
                    <a:pt x="394" y="55"/>
                  </a:lnTo>
                  <a:lnTo>
                    <a:pt x="375" y="57"/>
                  </a:lnTo>
                  <a:lnTo>
                    <a:pt x="357" y="57"/>
                  </a:lnTo>
                  <a:lnTo>
                    <a:pt x="338" y="58"/>
                  </a:lnTo>
                  <a:lnTo>
                    <a:pt x="319" y="59"/>
                  </a:lnTo>
                  <a:lnTo>
                    <a:pt x="301" y="59"/>
                  </a:lnTo>
                  <a:lnTo>
                    <a:pt x="282" y="61"/>
                  </a:lnTo>
                  <a:lnTo>
                    <a:pt x="264" y="61"/>
                  </a:lnTo>
                  <a:lnTo>
                    <a:pt x="245" y="62"/>
                  </a:lnTo>
                  <a:lnTo>
                    <a:pt x="227" y="62"/>
                  </a:lnTo>
                  <a:close/>
                </a:path>
              </a:pathLst>
            </a:custGeom>
            <a:solidFill>
              <a:srgbClr val="99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834" y="2968"/>
              <a:ext cx="138" cy="325"/>
            </a:xfrm>
            <a:custGeom>
              <a:avLst/>
              <a:gdLst>
                <a:gd name="T0" fmla="*/ 0 w 137"/>
                <a:gd name="T1" fmla="*/ 0 h 325"/>
                <a:gd name="T2" fmla="*/ 54 w 137"/>
                <a:gd name="T3" fmla="*/ 0 h 325"/>
                <a:gd name="T4" fmla="*/ 54 w 137"/>
                <a:gd name="T5" fmla="*/ 245 h 325"/>
                <a:gd name="T6" fmla="*/ 139 w 137"/>
                <a:gd name="T7" fmla="*/ 245 h 325"/>
                <a:gd name="T8" fmla="*/ 139 w 137"/>
                <a:gd name="T9" fmla="*/ 325 h 325"/>
                <a:gd name="T10" fmla="*/ 0 w 137"/>
                <a:gd name="T11" fmla="*/ 325 h 325"/>
                <a:gd name="T12" fmla="*/ 0 w 137"/>
                <a:gd name="T13" fmla="*/ 0 h 3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325"/>
                <a:gd name="T23" fmla="*/ 137 w 137"/>
                <a:gd name="T24" fmla="*/ 325 h 3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325">
                  <a:moveTo>
                    <a:pt x="0" y="0"/>
                  </a:moveTo>
                  <a:lnTo>
                    <a:pt x="54" y="0"/>
                  </a:lnTo>
                  <a:lnTo>
                    <a:pt x="54" y="245"/>
                  </a:lnTo>
                  <a:lnTo>
                    <a:pt x="137" y="245"/>
                  </a:lnTo>
                  <a:lnTo>
                    <a:pt x="137" y="325"/>
                  </a:lnTo>
                  <a:lnTo>
                    <a:pt x="0" y="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985" y="2962"/>
              <a:ext cx="179" cy="337"/>
            </a:xfrm>
            <a:custGeom>
              <a:avLst/>
              <a:gdLst>
                <a:gd name="T0" fmla="*/ 81 w 178"/>
                <a:gd name="T1" fmla="*/ 79 h 337"/>
                <a:gd name="T2" fmla="*/ 68 w 178"/>
                <a:gd name="T3" fmla="*/ 89 h 337"/>
                <a:gd name="T4" fmla="*/ 58 w 178"/>
                <a:gd name="T5" fmla="*/ 110 h 337"/>
                <a:gd name="T6" fmla="*/ 54 w 178"/>
                <a:gd name="T7" fmla="*/ 147 h 337"/>
                <a:gd name="T8" fmla="*/ 54 w 178"/>
                <a:gd name="T9" fmla="*/ 193 h 337"/>
                <a:gd name="T10" fmla="*/ 58 w 178"/>
                <a:gd name="T11" fmla="*/ 228 h 337"/>
                <a:gd name="T12" fmla="*/ 68 w 178"/>
                <a:gd name="T13" fmla="*/ 250 h 337"/>
                <a:gd name="T14" fmla="*/ 81 w 178"/>
                <a:gd name="T15" fmla="*/ 260 h 337"/>
                <a:gd name="T16" fmla="*/ 95 w 178"/>
                <a:gd name="T17" fmla="*/ 260 h 337"/>
                <a:gd name="T18" fmla="*/ 108 w 178"/>
                <a:gd name="T19" fmla="*/ 250 h 337"/>
                <a:gd name="T20" fmla="*/ 118 w 178"/>
                <a:gd name="T21" fmla="*/ 228 h 337"/>
                <a:gd name="T22" fmla="*/ 122 w 178"/>
                <a:gd name="T23" fmla="*/ 190 h 337"/>
                <a:gd name="T24" fmla="*/ 122 w 178"/>
                <a:gd name="T25" fmla="*/ 143 h 337"/>
                <a:gd name="T26" fmla="*/ 118 w 178"/>
                <a:gd name="T27" fmla="*/ 110 h 337"/>
                <a:gd name="T28" fmla="*/ 108 w 178"/>
                <a:gd name="T29" fmla="*/ 89 h 337"/>
                <a:gd name="T30" fmla="*/ 95 w 178"/>
                <a:gd name="T31" fmla="*/ 79 h 337"/>
                <a:gd name="T32" fmla="*/ 88 w 178"/>
                <a:gd name="T33" fmla="*/ 0 h 337"/>
                <a:gd name="T34" fmla="*/ 108 w 178"/>
                <a:gd name="T35" fmla="*/ 3 h 337"/>
                <a:gd name="T36" fmla="*/ 125 w 178"/>
                <a:gd name="T37" fmla="*/ 12 h 337"/>
                <a:gd name="T38" fmla="*/ 141 w 178"/>
                <a:gd name="T39" fmla="*/ 24 h 337"/>
                <a:gd name="T40" fmla="*/ 153 w 178"/>
                <a:gd name="T41" fmla="*/ 44 h 337"/>
                <a:gd name="T42" fmla="*/ 171 w 178"/>
                <a:gd name="T43" fmla="*/ 96 h 337"/>
                <a:gd name="T44" fmla="*/ 176 w 178"/>
                <a:gd name="T45" fmla="*/ 166 h 337"/>
                <a:gd name="T46" fmla="*/ 173 w 178"/>
                <a:gd name="T47" fmla="*/ 218 h 337"/>
                <a:gd name="T48" fmla="*/ 168 w 178"/>
                <a:gd name="T49" fmla="*/ 260 h 337"/>
                <a:gd name="T50" fmla="*/ 155 w 178"/>
                <a:gd name="T51" fmla="*/ 292 h 337"/>
                <a:gd name="T52" fmla="*/ 136 w 178"/>
                <a:gd name="T53" fmla="*/ 317 h 337"/>
                <a:gd name="T54" fmla="*/ 126 w 178"/>
                <a:gd name="T55" fmla="*/ 325 h 337"/>
                <a:gd name="T56" fmla="*/ 116 w 178"/>
                <a:gd name="T57" fmla="*/ 331 h 337"/>
                <a:gd name="T58" fmla="*/ 104 w 178"/>
                <a:gd name="T59" fmla="*/ 335 h 337"/>
                <a:gd name="T60" fmla="*/ 89 w 178"/>
                <a:gd name="T61" fmla="*/ 337 h 337"/>
                <a:gd name="T62" fmla="*/ 77 w 178"/>
                <a:gd name="T63" fmla="*/ 335 h 337"/>
                <a:gd name="T64" fmla="*/ 64 w 178"/>
                <a:gd name="T65" fmla="*/ 332 h 337"/>
                <a:gd name="T66" fmla="*/ 54 w 178"/>
                <a:gd name="T67" fmla="*/ 327 h 337"/>
                <a:gd name="T68" fmla="*/ 44 w 178"/>
                <a:gd name="T69" fmla="*/ 319 h 337"/>
                <a:gd name="T70" fmla="*/ 26 w 178"/>
                <a:gd name="T71" fmla="*/ 297 h 337"/>
                <a:gd name="T72" fmla="*/ 13 w 178"/>
                <a:gd name="T73" fmla="*/ 264 h 337"/>
                <a:gd name="T74" fmla="*/ 3 w 178"/>
                <a:gd name="T75" fmla="*/ 221 h 337"/>
                <a:gd name="T76" fmla="*/ 0 w 178"/>
                <a:gd name="T77" fmla="*/ 170 h 337"/>
                <a:gd name="T78" fmla="*/ 1 w 178"/>
                <a:gd name="T79" fmla="*/ 131 h 337"/>
                <a:gd name="T80" fmla="*/ 13 w 178"/>
                <a:gd name="T81" fmla="*/ 69 h 337"/>
                <a:gd name="T82" fmla="*/ 29 w 178"/>
                <a:gd name="T83" fmla="*/ 34 h 337"/>
                <a:gd name="T84" fmla="*/ 43 w 178"/>
                <a:gd name="T85" fmla="*/ 17 h 337"/>
                <a:gd name="T86" fmla="*/ 60 w 178"/>
                <a:gd name="T87" fmla="*/ 6 h 337"/>
                <a:gd name="T88" fmla="*/ 78 w 178"/>
                <a:gd name="T89" fmla="*/ 0 h 337"/>
                <a:gd name="T90" fmla="*/ 88 w 178"/>
                <a:gd name="T91" fmla="*/ 77 h 3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8"/>
                <a:gd name="T139" fmla="*/ 0 h 337"/>
                <a:gd name="T140" fmla="*/ 178 w 178"/>
                <a:gd name="T141" fmla="*/ 337 h 3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8" h="337">
                  <a:moveTo>
                    <a:pt x="88" y="77"/>
                  </a:moveTo>
                  <a:lnTo>
                    <a:pt x="81" y="79"/>
                  </a:lnTo>
                  <a:lnTo>
                    <a:pt x="74" y="81"/>
                  </a:lnTo>
                  <a:lnTo>
                    <a:pt x="68" y="89"/>
                  </a:lnTo>
                  <a:lnTo>
                    <a:pt x="63" y="97"/>
                  </a:lnTo>
                  <a:lnTo>
                    <a:pt x="58" y="110"/>
                  </a:lnTo>
                  <a:lnTo>
                    <a:pt x="57" y="127"/>
                  </a:lnTo>
                  <a:lnTo>
                    <a:pt x="54" y="147"/>
                  </a:lnTo>
                  <a:lnTo>
                    <a:pt x="54" y="170"/>
                  </a:lnTo>
                  <a:lnTo>
                    <a:pt x="54" y="193"/>
                  </a:lnTo>
                  <a:lnTo>
                    <a:pt x="56" y="213"/>
                  </a:lnTo>
                  <a:lnTo>
                    <a:pt x="58" y="228"/>
                  </a:lnTo>
                  <a:lnTo>
                    <a:pt x="63" y="240"/>
                  </a:lnTo>
                  <a:lnTo>
                    <a:pt x="68" y="250"/>
                  </a:lnTo>
                  <a:lnTo>
                    <a:pt x="74" y="255"/>
                  </a:lnTo>
                  <a:lnTo>
                    <a:pt x="81" y="260"/>
                  </a:lnTo>
                  <a:lnTo>
                    <a:pt x="90" y="261"/>
                  </a:lnTo>
                  <a:lnTo>
                    <a:pt x="97" y="260"/>
                  </a:lnTo>
                  <a:lnTo>
                    <a:pt x="104" y="255"/>
                  </a:lnTo>
                  <a:lnTo>
                    <a:pt x="110" y="250"/>
                  </a:lnTo>
                  <a:lnTo>
                    <a:pt x="116" y="240"/>
                  </a:lnTo>
                  <a:lnTo>
                    <a:pt x="120" y="228"/>
                  </a:lnTo>
                  <a:lnTo>
                    <a:pt x="123" y="211"/>
                  </a:lnTo>
                  <a:lnTo>
                    <a:pt x="124" y="190"/>
                  </a:lnTo>
                  <a:lnTo>
                    <a:pt x="124" y="164"/>
                  </a:lnTo>
                  <a:lnTo>
                    <a:pt x="124" y="143"/>
                  </a:lnTo>
                  <a:lnTo>
                    <a:pt x="123" y="124"/>
                  </a:lnTo>
                  <a:lnTo>
                    <a:pt x="120" y="110"/>
                  </a:lnTo>
                  <a:lnTo>
                    <a:pt x="116" y="97"/>
                  </a:lnTo>
                  <a:lnTo>
                    <a:pt x="110" y="89"/>
                  </a:lnTo>
                  <a:lnTo>
                    <a:pt x="104" y="81"/>
                  </a:lnTo>
                  <a:lnTo>
                    <a:pt x="97" y="79"/>
                  </a:lnTo>
                  <a:lnTo>
                    <a:pt x="88" y="77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10" y="3"/>
                  </a:lnTo>
                  <a:lnTo>
                    <a:pt x="118" y="6"/>
                  </a:lnTo>
                  <a:lnTo>
                    <a:pt x="127" y="12"/>
                  </a:lnTo>
                  <a:lnTo>
                    <a:pt x="135" y="17"/>
                  </a:lnTo>
                  <a:lnTo>
                    <a:pt x="143" y="24"/>
                  </a:lnTo>
                  <a:lnTo>
                    <a:pt x="150" y="34"/>
                  </a:lnTo>
                  <a:lnTo>
                    <a:pt x="155" y="44"/>
                  </a:lnTo>
                  <a:lnTo>
                    <a:pt x="165" y="69"/>
                  </a:lnTo>
                  <a:lnTo>
                    <a:pt x="173" y="96"/>
                  </a:lnTo>
                  <a:lnTo>
                    <a:pt x="177" y="128"/>
                  </a:lnTo>
                  <a:lnTo>
                    <a:pt x="178" y="166"/>
                  </a:lnTo>
                  <a:lnTo>
                    <a:pt x="177" y="193"/>
                  </a:lnTo>
                  <a:lnTo>
                    <a:pt x="175" y="218"/>
                  </a:lnTo>
                  <a:lnTo>
                    <a:pt x="173" y="240"/>
                  </a:lnTo>
                  <a:lnTo>
                    <a:pt x="170" y="260"/>
                  </a:lnTo>
                  <a:lnTo>
                    <a:pt x="164" y="277"/>
                  </a:lnTo>
                  <a:lnTo>
                    <a:pt x="157" y="292"/>
                  </a:lnTo>
                  <a:lnTo>
                    <a:pt x="148" y="305"/>
                  </a:lnTo>
                  <a:lnTo>
                    <a:pt x="138" y="317"/>
                  </a:lnTo>
                  <a:lnTo>
                    <a:pt x="134" y="321"/>
                  </a:lnTo>
                  <a:lnTo>
                    <a:pt x="128" y="325"/>
                  </a:lnTo>
                  <a:lnTo>
                    <a:pt x="124" y="328"/>
                  </a:lnTo>
                  <a:lnTo>
                    <a:pt x="118" y="331"/>
                  </a:lnTo>
                  <a:lnTo>
                    <a:pt x="111" y="334"/>
                  </a:lnTo>
                  <a:lnTo>
                    <a:pt x="106" y="335"/>
                  </a:lnTo>
                  <a:lnTo>
                    <a:pt x="98" y="337"/>
                  </a:lnTo>
                  <a:lnTo>
                    <a:pt x="91" y="337"/>
                  </a:lnTo>
                  <a:lnTo>
                    <a:pt x="84" y="337"/>
                  </a:lnTo>
                  <a:lnTo>
                    <a:pt x="77" y="335"/>
                  </a:lnTo>
                  <a:lnTo>
                    <a:pt x="71" y="334"/>
                  </a:lnTo>
                  <a:lnTo>
                    <a:pt x="64" y="332"/>
                  </a:lnTo>
                  <a:lnTo>
                    <a:pt x="58" y="329"/>
                  </a:lnTo>
                  <a:lnTo>
                    <a:pt x="54" y="327"/>
                  </a:lnTo>
                  <a:lnTo>
                    <a:pt x="48" y="324"/>
                  </a:lnTo>
                  <a:lnTo>
                    <a:pt x="44" y="319"/>
                  </a:lnTo>
                  <a:lnTo>
                    <a:pt x="34" y="309"/>
                  </a:lnTo>
                  <a:lnTo>
                    <a:pt x="26" y="297"/>
                  </a:lnTo>
                  <a:lnTo>
                    <a:pt x="19" y="281"/>
                  </a:lnTo>
                  <a:lnTo>
                    <a:pt x="13" y="264"/>
                  </a:lnTo>
                  <a:lnTo>
                    <a:pt x="7" y="244"/>
                  </a:lnTo>
                  <a:lnTo>
                    <a:pt x="3" y="221"/>
                  </a:lnTo>
                  <a:lnTo>
                    <a:pt x="1" y="197"/>
                  </a:lnTo>
                  <a:lnTo>
                    <a:pt x="0" y="170"/>
                  </a:lnTo>
                  <a:lnTo>
                    <a:pt x="1" y="131"/>
                  </a:lnTo>
                  <a:lnTo>
                    <a:pt x="6" y="99"/>
                  </a:lnTo>
                  <a:lnTo>
                    <a:pt x="13" y="69"/>
                  </a:lnTo>
                  <a:lnTo>
                    <a:pt x="23" y="44"/>
                  </a:lnTo>
                  <a:lnTo>
                    <a:pt x="29" y="34"/>
                  </a:lnTo>
                  <a:lnTo>
                    <a:pt x="36" y="24"/>
                  </a:lnTo>
                  <a:lnTo>
                    <a:pt x="43" y="17"/>
                  </a:lnTo>
                  <a:lnTo>
                    <a:pt x="51" y="12"/>
                  </a:lnTo>
                  <a:lnTo>
                    <a:pt x="60" y="6"/>
                  </a:lnTo>
                  <a:lnTo>
                    <a:pt x="68" y="3"/>
                  </a:lnTo>
                  <a:lnTo>
                    <a:pt x="78" y="0"/>
                  </a:lnTo>
                  <a:lnTo>
                    <a:pt x="88" y="0"/>
                  </a:lnTo>
                  <a:lnTo>
                    <a:pt x="88" y="77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170" y="2968"/>
              <a:ext cx="241" cy="325"/>
            </a:xfrm>
            <a:custGeom>
              <a:avLst/>
              <a:gdLst>
                <a:gd name="T0" fmla="*/ 0 w 241"/>
                <a:gd name="T1" fmla="*/ 0 h 325"/>
                <a:gd name="T2" fmla="*/ 52 w 241"/>
                <a:gd name="T3" fmla="*/ 0 h 325"/>
                <a:gd name="T4" fmla="*/ 69 w 241"/>
                <a:gd name="T5" fmla="*/ 181 h 325"/>
                <a:gd name="T6" fmla="*/ 96 w 241"/>
                <a:gd name="T7" fmla="*/ 0 h 325"/>
                <a:gd name="T8" fmla="*/ 144 w 241"/>
                <a:gd name="T9" fmla="*/ 0 h 325"/>
                <a:gd name="T10" fmla="*/ 172 w 241"/>
                <a:gd name="T11" fmla="*/ 181 h 325"/>
                <a:gd name="T12" fmla="*/ 190 w 241"/>
                <a:gd name="T13" fmla="*/ 0 h 325"/>
                <a:gd name="T14" fmla="*/ 239 w 241"/>
                <a:gd name="T15" fmla="*/ 0 h 325"/>
                <a:gd name="T16" fmla="*/ 201 w 241"/>
                <a:gd name="T17" fmla="*/ 325 h 325"/>
                <a:gd name="T18" fmla="*/ 150 w 241"/>
                <a:gd name="T19" fmla="*/ 325 h 325"/>
                <a:gd name="T20" fmla="*/ 120 w 241"/>
                <a:gd name="T21" fmla="*/ 121 h 325"/>
                <a:gd name="T22" fmla="*/ 92 w 241"/>
                <a:gd name="T23" fmla="*/ 325 h 325"/>
                <a:gd name="T24" fmla="*/ 39 w 241"/>
                <a:gd name="T25" fmla="*/ 325 h 325"/>
                <a:gd name="T26" fmla="*/ 0 w 241"/>
                <a:gd name="T27" fmla="*/ 0 h 3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41"/>
                <a:gd name="T43" fmla="*/ 0 h 325"/>
                <a:gd name="T44" fmla="*/ 241 w 241"/>
                <a:gd name="T45" fmla="*/ 325 h 3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41" h="325">
                  <a:moveTo>
                    <a:pt x="0" y="0"/>
                  </a:moveTo>
                  <a:lnTo>
                    <a:pt x="52" y="0"/>
                  </a:lnTo>
                  <a:lnTo>
                    <a:pt x="69" y="181"/>
                  </a:lnTo>
                  <a:lnTo>
                    <a:pt x="96" y="0"/>
                  </a:lnTo>
                  <a:lnTo>
                    <a:pt x="146" y="0"/>
                  </a:lnTo>
                  <a:lnTo>
                    <a:pt x="174" y="181"/>
                  </a:lnTo>
                  <a:lnTo>
                    <a:pt x="192" y="0"/>
                  </a:lnTo>
                  <a:lnTo>
                    <a:pt x="241" y="0"/>
                  </a:lnTo>
                  <a:lnTo>
                    <a:pt x="203" y="325"/>
                  </a:lnTo>
                  <a:lnTo>
                    <a:pt x="152" y="325"/>
                  </a:lnTo>
                  <a:lnTo>
                    <a:pt x="120" y="121"/>
                  </a:lnTo>
                  <a:lnTo>
                    <a:pt x="92" y="325"/>
                  </a:lnTo>
                  <a:lnTo>
                    <a:pt x="39" y="3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801" y="3340"/>
              <a:ext cx="169" cy="323"/>
            </a:xfrm>
            <a:custGeom>
              <a:avLst/>
              <a:gdLst>
                <a:gd name="T0" fmla="*/ 53 w 168"/>
                <a:gd name="T1" fmla="*/ 130 h 323"/>
                <a:gd name="T2" fmla="*/ 77 w 168"/>
                <a:gd name="T3" fmla="*/ 130 h 323"/>
                <a:gd name="T4" fmla="*/ 84 w 168"/>
                <a:gd name="T5" fmla="*/ 128 h 323"/>
                <a:gd name="T6" fmla="*/ 91 w 168"/>
                <a:gd name="T7" fmla="*/ 124 h 323"/>
                <a:gd name="T8" fmla="*/ 95 w 168"/>
                <a:gd name="T9" fmla="*/ 118 h 323"/>
                <a:gd name="T10" fmla="*/ 98 w 168"/>
                <a:gd name="T11" fmla="*/ 111 h 323"/>
                <a:gd name="T12" fmla="*/ 99 w 168"/>
                <a:gd name="T13" fmla="*/ 101 h 323"/>
                <a:gd name="T14" fmla="*/ 99 w 168"/>
                <a:gd name="T15" fmla="*/ 88 h 323"/>
                <a:gd name="T16" fmla="*/ 96 w 168"/>
                <a:gd name="T17" fmla="*/ 77 h 323"/>
                <a:gd name="T18" fmla="*/ 91 w 168"/>
                <a:gd name="T19" fmla="*/ 70 h 323"/>
                <a:gd name="T20" fmla="*/ 83 w 168"/>
                <a:gd name="T21" fmla="*/ 65 h 323"/>
                <a:gd name="T22" fmla="*/ 53 w 168"/>
                <a:gd name="T23" fmla="*/ 65 h 323"/>
                <a:gd name="T24" fmla="*/ 86 w 168"/>
                <a:gd name="T25" fmla="*/ 0 h 323"/>
                <a:gd name="T26" fmla="*/ 108 w 168"/>
                <a:gd name="T27" fmla="*/ 1 h 323"/>
                <a:gd name="T28" fmla="*/ 123 w 168"/>
                <a:gd name="T29" fmla="*/ 7 h 323"/>
                <a:gd name="T30" fmla="*/ 135 w 168"/>
                <a:gd name="T31" fmla="*/ 18 h 323"/>
                <a:gd name="T32" fmla="*/ 145 w 168"/>
                <a:gd name="T33" fmla="*/ 37 h 323"/>
                <a:gd name="T34" fmla="*/ 151 w 168"/>
                <a:gd name="T35" fmla="*/ 60 h 323"/>
                <a:gd name="T36" fmla="*/ 153 w 168"/>
                <a:gd name="T37" fmla="*/ 88 h 323"/>
                <a:gd name="T38" fmla="*/ 152 w 168"/>
                <a:gd name="T39" fmla="*/ 114 h 323"/>
                <a:gd name="T40" fmla="*/ 146 w 168"/>
                <a:gd name="T41" fmla="*/ 135 h 323"/>
                <a:gd name="T42" fmla="*/ 139 w 168"/>
                <a:gd name="T43" fmla="*/ 152 h 323"/>
                <a:gd name="T44" fmla="*/ 131 w 168"/>
                <a:gd name="T45" fmla="*/ 167 h 323"/>
                <a:gd name="T46" fmla="*/ 122 w 168"/>
                <a:gd name="T47" fmla="*/ 174 h 323"/>
                <a:gd name="T48" fmla="*/ 112 w 168"/>
                <a:gd name="T49" fmla="*/ 180 h 323"/>
                <a:gd name="T50" fmla="*/ 119 w 168"/>
                <a:gd name="T51" fmla="*/ 185 h 323"/>
                <a:gd name="T52" fmla="*/ 125 w 168"/>
                <a:gd name="T53" fmla="*/ 191 h 323"/>
                <a:gd name="T54" fmla="*/ 129 w 168"/>
                <a:gd name="T55" fmla="*/ 197 h 323"/>
                <a:gd name="T56" fmla="*/ 133 w 168"/>
                <a:gd name="T57" fmla="*/ 208 h 323"/>
                <a:gd name="T58" fmla="*/ 138 w 168"/>
                <a:gd name="T59" fmla="*/ 219 h 323"/>
                <a:gd name="T60" fmla="*/ 141 w 168"/>
                <a:gd name="T61" fmla="*/ 229 h 323"/>
                <a:gd name="T62" fmla="*/ 106 w 168"/>
                <a:gd name="T63" fmla="*/ 323 h 323"/>
                <a:gd name="T64" fmla="*/ 78 w 168"/>
                <a:gd name="T65" fmla="*/ 215 h 323"/>
                <a:gd name="T66" fmla="*/ 73 w 168"/>
                <a:gd name="T67" fmla="*/ 202 h 323"/>
                <a:gd name="T68" fmla="*/ 67 w 168"/>
                <a:gd name="T69" fmla="*/ 195 h 323"/>
                <a:gd name="T70" fmla="*/ 60 w 168"/>
                <a:gd name="T71" fmla="*/ 191 h 323"/>
                <a:gd name="T72" fmla="*/ 53 w 168"/>
                <a:gd name="T73" fmla="*/ 191 h 323"/>
                <a:gd name="T74" fmla="*/ 0 w 168"/>
                <a:gd name="T75" fmla="*/ 323 h 323"/>
                <a:gd name="T76" fmla="*/ 0 w 168"/>
                <a:gd name="T77" fmla="*/ 0 h 32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8"/>
                <a:gd name="T118" fmla="*/ 0 h 323"/>
                <a:gd name="T119" fmla="*/ 168 w 168"/>
                <a:gd name="T120" fmla="*/ 323 h 32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8" h="323">
                  <a:moveTo>
                    <a:pt x="53" y="65"/>
                  </a:moveTo>
                  <a:lnTo>
                    <a:pt x="53" y="130"/>
                  </a:lnTo>
                  <a:lnTo>
                    <a:pt x="76" y="130"/>
                  </a:lnTo>
                  <a:lnTo>
                    <a:pt x="77" y="130"/>
                  </a:lnTo>
                  <a:lnTo>
                    <a:pt x="81" y="130"/>
                  </a:lnTo>
                  <a:lnTo>
                    <a:pt x="84" y="128"/>
                  </a:lnTo>
                  <a:lnTo>
                    <a:pt x="90" y="125"/>
                  </a:lnTo>
                  <a:lnTo>
                    <a:pt x="93" y="124"/>
                  </a:lnTo>
                  <a:lnTo>
                    <a:pt x="94" y="121"/>
                  </a:lnTo>
                  <a:lnTo>
                    <a:pt x="97" y="118"/>
                  </a:lnTo>
                  <a:lnTo>
                    <a:pt x="98" y="115"/>
                  </a:lnTo>
                  <a:lnTo>
                    <a:pt x="100" y="111"/>
                  </a:lnTo>
                  <a:lnTo>
                    <a:pt x="100" y="105"/>
                  </a:lnTo>
                  <a:lnTo>
                    <a:pt x="101" y="101"/>
                  </a:lnTo>
                  <a:lnTo>
                    <a:pt x="101" y="97"/>
                  </a:lnTo>
                  <a:lnTo>
                    <a:pt x="101" y="88"/>
                  </a:lnTo>
                  <a:lnTo>
                    <a:pt x="100" y="83"/>
                  </a:lnTo>
                  <a:lnTo>
                    <a:pt x="98" y="77"/>
                  </a:lnTo>
                  <a:lnTo>
                    <a:pt x="97" y="73"/>
                  </a:lnTo>
                  <a:lnTo>
                    <a:pt x="93" y="70"/>
                  </a:lnTo>
                  <a:lnTo>
                    <a:pt x="88" y="67"/>
                  </a:lnTo>
                  <a:lnTo>
                    <a:pt x="83" y="65"/>
                  </a:lnTo>
                  <a:lnTo>
                    <a:pt x="76" y="65"/>
                  </a:lnTo>
                  <a:lnTo>
                    <a:pt x="53" y="65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5" y="7"/>
                  </a:lnTo>
                  <a:lnTo>
                    <a:pt x="131" y="11"/>
                  </a:lnTo>
                  <a:lnTo>
                    <a:pt x="137" y="18"/>
                  </a:lnTo>
                  <a:lnTo>
                    <a:pt x="143" y="27"/>
                  </a:lnTo>
                  <a:lnTo>
                    <a:pt x="147" y="37"/>
                  </a:lnTo>
                  <a:lnTo>
                    <a:pt x="150" y="48"/>
                  </a:lnTo>
                  <a:lnTo>
                    <a:pt x="153" y="60"/>
                  </a:lnTo>
                  <a:lnTo>
                    <a:pt x="154" y="73"/>
                  </a:lnTo>
                  <a:lnTo>
                    <a:pt x="155" y="88"/>
                  </a:lnTo>
                  <a:lnTo>
                    <a:pt x="155" y="101"/>
                  </a:lnTo>
                  <a:lnTo>
                    <a:pt x="154" y="114"/>
                  </a:lnTo>
                  <a:lnTo>
                    <a:pt x="151" y="125"/>
                  </a:lnTo>
                  <a:lnTo>
                    <a:pt x="148" y="135"/>
                  </a:lnTo>
                  <a:lnTo>
                    <a:pt x="145" y="144"/>
                  </a:lnTo>
                  <a:lnTo>
                    <a:pt x="141" y="152"/>
                  </a:lnTo>
                  <a:lnTo>
                    <a:pt x="137" y="160"/>
                  </a:lnTo>
                  <a:lnTo>
                    <a:pt x="133" y="167"/>
                  </a:lnTo>
                  <a:lnTo>
                    <a:pt x="128" y="171"/>
                  </a:lnTo>
                  <a:lnTo>
                    <a:pt x="124" y="174"/>
                  </a:lnTo>
                  <a:lnTo>
                    <a:pt x="118" y="177"/>
                  </a:lnTo>
                  <a:lnTo>
                    <a:pt x="114" y="180"/>
                  </a:lnTo>
                  <a:lnTo>
                    <a:pt x="117" y="182"/>
                  </a:lnTo>
                  <a:lnTo>
                    <a:pt x="121" y="185"/>
                  </a:lnTo>
                  <a:lnTo>
                    <a:pt x="124" y="188"/>
                  </a:lnTo>
                  <a:lnTo>
                    <a:pt x="127" y="191"/>
                  </a:lnTo>
                  <a:lnTo>
                    <a:pt x="130" y="194"/>
                  </a:lnTo>
                  <a:lnTo>
                    <a:pt x="131" y="197"/>
                  </a:lnTo>
                  <a:lnTo>
                    <a:pt x="134" y="202"/>
                  </a:lnTo>
                  <a:lnTo>
                    <a:pt x="135" y="208"/>
                  </a:lnTo>
                  <a:lnTo>
                    <a:pt x="138" y="214"/>
                  </a:lnTo>
                  <a:lnTo>
                    <a:pt x="140" y="219"/>
                  </a:lnTo>
                  <a:lnTo>
                    <a:pt x="141" y="225"/>
                  </a:lnTo>
                  <a:lnTo>
                    <a:pt x="143" y="229"/>
                  </a:lnTo>
                  <a:lnTo>
                    <a:pt x="168" y="323"/>
                  </a:lnTo>
                  <a:lnTo>
                    <a:pt x="108" y="323"/>
                  </a:lnTo>
                  <a:lnTo>
                    <a:pt x="81" y="224"/>
                  </a:lnTo>
                  <a:lnTo>
                    <a:pt x="78" y="215"/>
                  </a:lnTo>
                  <a:lnTo>
                    <a:pt x="76" y="208"/>
                  </a:lnTo>
                  <a:lnTo>
                    <a:pt x="73" y="202"/>
                  </a:lnTo>
                  <a:lnTo>
                    <a:pt x="70" y="199"/>
                  </a:lnTo>
                  <a:lnTo>
                    <a:pt x="67" y="195"/>
                  </a:lnTo>
                  <a:lnTo>
                    <a:pt x="64" y="192"/>
                  </a:lnTo>
                  <a:lnTo>
                    <a:pt x="60" y="191"/>
                  </a:lnTo>
                  <a:lnTo>
                    <a:pt x="57" y="191"/>
                  </a:lnTo>
                  <a:lnTo>
                    <a:pt x="53" y="191"/>
                  </a:lnTo>
                  <a:lnTo>
                    <a:pt x="53" y="323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53" y="65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1989" y="3340"/>
              <a:ext cx="53" cy="323"/>
            </a:xfrm>
            <a:prstGeom prst="rect">
              <a:avLst/>
            </a:prstGeom>
            <a:solidFill>
              <a:srgbClr val="001E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071" y="3334"/>
              <a:ext cx="157" cy="335"/>
            </a:xfrm>
            <a:custGeom>
              <a:avLst/>
              <a:gdLst>
                <a:gd name="T0" fmla="*/ 50 w 157"/>
                <a:gd name="T1" fmla="*/ 215 h 335"/>
                <a:gd name="T2" fmla="*/ 53 w 157"/>
                <a:gd name="T3" fmla="*/ 237 h 335"/>
                <a:gd name="T4" fmla="*/ 56 w 157"/>
                <a:gd name="T5" fmla="*/ 252 h 335"/>
                <a:gd name="T6" fmla="*/ 67 w 157"/>
                <a:gd name="T7" fmla="*/ 265 h 335"/>
                <a:gd name="T8" fmla="*/ 80 w 157"/>
                <a:gd name="T9" fmla="*/ 271 h 335"/>
                <a:gd name="T10" fmla="*/ 90 w 157"/>
                <a:gd name="T11" fmla="*/ 268 h 335"/>
                <a:gd name="T12" fmla="*/ 97 w 157"/>
                <a:gd name="T13" fmla="*/ 261 h 335"/>
                <a:gd name="T14" fmla="*/ 103 w 157"/>
                <a:gd name="T15" fmla="*/ 250 h 335"/>
                <a:gd name="T16" fmla="*/ 104 w 157"/>
                <a:gd name="T17" fmla="*/ 238 h 335"/>
                <a:gd name="T18" fmla="*/ 103 w 157"/>
                <a:gd name="T19" fmla="*/ 225 h 335"/>
                <a:gd name="T20" fmla="*/ 97 w 157"/>
                <a:gd name="T21" fmla="*/ 214 h 335"/>
                <a:gd name="T22" fmla="*/ 88 w 157"/>
                <a:gd name="T23" fmla="*/ 204 h 335"/>
                <a:gd name="T24" fmla="*/ 71 w 157"/>
                <a:gd name="T25" fmla="*/ 195 h 335"/>
                <a:gd name="T26" fmla="*/ 54 w 157"/>
                <a:gd name="T27" fmla="*/ 188 h 335"/>
                <a:gd name="T28" fmla="*/ 40 w 157"/>
                <a:gd name="T29" fmla="*/ 178 h 335"/>
                <a:gd name="T30" fmla="*/ 30 w 157"/>
                <a:gd name="T31" fmla="*/ 168 h 335"/>
                <a:gd name="T32" fmla="*/ 21 w 157"/>
                <a:gd name="T33" fmla="*/ 156 h 335"/>
                <a:gd name="T34" fmla="*/ 10 w 157"/>
                <a:gd name="T35" fmla="*/ 128 h 335"/>
                <a:gd name="T36" fmla="*/ 6 w 157"/>
                <a:gd name="T37" fmla="*/ 94 h 335"/>
                <a:gd name="T38" fmla="*/ 7 w 157"/>
                <a:gd name="T39" fmla="*/ 70 h 335"/>
                <a:gd name="T40" fmla="*/ 13 w 157"/>
                <a:gd name="T41" fmla="*/ 47 h 335"/>
                <a:gd name="T42" fmla="*/ 23 w 157"/>
                <a:gd name="T43" fmla="*/ 27 h 335"/>
                <a:gd name="T44" fmla="*/ 37 w 157"/>
                <a:gd name="T45" fmla="*/ 13 h 335"/>
                <a:gd name="T46" fmla="*/ 56 w 157"/>
                <a:gd name="T47" fmla="*/ 3 h 335"/>
                <a:gd name="T48" fmla="*/ 78 w 157"/>
                <a:gd name="T49" fmla="*/ 0 h 335"/>
                <a:gd name="T50" fmla="*/ 94 w 157"/>
                <a:gd name="T51" fmla="*/ 2 h 335"/>
                <a:gd name="T52" fmla="*/ 108 w 157"/>
                <a:gd name="T53" fmla="*/ 6 h 335"/>
                <a:gd name="T54" fmla="*/ 120 w 157"/>
                <a:gd name="T55" fmla="*/ 13 h 335"/>
                <a:gd name="T56" fmla="*/ 130 w 157"/>
                <a:gd name="T57" fmla="*/ 23 h 335"/>
                <a:gd name="T58" fmla="*/ 143 w 157"/>
                <a:gd name="T59" fmla="*/ 53 h 335"/>
                <a:gd name="T60" fmla="*/ 151 w 157"/>
                <a:gd name="T61" fmla="*/ 96 h 335"/>
                <a:gd name="T62" fmla="*/ 100 w 157"/>
                <a:gd name="T63" fmla="*/ 90 h 335"/>
                <a:gd name="T64" fmla="*/ 96 w 157"/>
                <a:gd name="T65" fmla="*/ 76 h 335"/>
                <a:gd name="T66" fmla="*/ 88 w 157"/>
                <a:gd name="T67" fmla="*/ 67 h 335"/>
                <a:gd name="T68" fmla="*/ 80 w 157"/>
                <a:gd name="T69" fmla="*/ 61 h 335"/>
                <a:gd name="T70" fmla="*/ 70 w 157"/>
                <a:gd name="T71" fmla="*/ 60 h 335"/>
                <a:gd name="T72" fmla="*/ 63 w 157"/>
                <a:gd name="T73" fmla="*/ 64 h 335"/>
                <a:gd name="T74" fmla="*/ 57 w 157"/>
                <a:gd name="T75" fmla="*/ 71 h 335"/>
                <a:gd name="T76" fmla="*/ 54 w 157"/>
                <a:gd name="T77" fmla="*/ 80 h 335"/>
                <a:gd name="T78" fmla="*/ 54 w 157"/>
                <a:gd name="T79" fmla="*/ 89 h 335"/>
                <a:gd name="T80" fmla="*/ 57 w 157"/>
                <a:gd name="T81" fmla="*/ 96 h 335"/>
                <a:gd name="T82" fmla="*/ 61 w 157"/>
                <a:gd name="T83" fmla="*/ 101 h 335"/>
                <a:gd name="T84" fmla="*/ 71 w 157"/>
                <a:gd name="T85" fmla="*/ 109 h 335"/>
                <a:gd name="T86" fmla="*/ 86 w 157"/>
                <a:gd name="T87" fmla="*/ 114 h 335"/>
                <a:gd name="T88" fmla="*/ 101 w 157"/>
                <a:gd name="T89" fmla="*/ 121 h 335"/>
                <a:gd name="T90" fmla="*/ 113 w 157"/>
                <a:gd name="T91" fmla="*/ 128 h 335"/>
                <a:gd name="T92" fmla="*/ 123 w 157"/>
                <a:gd name="T93" fmla="*/ 136 h 335"/>
                <a:gd name="T94" fmla="*/ 134 w 157"/>
                <a:gd name="T95" fmla="*/ 147 h 335"/>
                <a:gd name="T96" fmla="*/ 145 w 157"/>
                <a:gd name="T97" fmla="*/ 164 h 335"/>
                <a:gd name="T98" fmla="*/ 153 w 157"/>
                <a:gd name="T99" fmla="*/ 186 h 335"/>
                <a:gd name="T100" fmla="*/ 157 w 157"/>
                <a:gd name="T101" fmla="*/ 210 h 335"/>
                <a:gd name="T102" fmla="*/ 155 w 157"/>
                <a:gd name="T103" fmla="*/ 238 h 335"/>
                <a:gd name="T104" fmla="*/ 151 w 157"/>
                <a:gd name="T105" fmla="*/ 268 h 335"/>
                <a:gd name="T106" fmla="*/ 143 w 157"/>
                <a:gd name="T107" fmla="*/ 294 h 335"/>
                <a:gd name="T108" fmla="*/ 130 w 157"/>
                <a:gd name="T109" fmla="*/ 314 h 335"/>
                <a:gd name="T110" fmla="*/ 113 w 157"/>
                <a:gd name="T111" fmla="*/ 327 h 335"/>
                <a:gd name="T112" fmla="*/ 91 w 157"/>
                <a:gd name="T113" fmla="*/ 334 h 335"/>
                <a:gd name="T114" fmla="*/ 70 w 157"/>
                <a:gd name="T115" fmla="*/ 335 h 335"/>
                <a:gd name="T116" fmla="*/ 51 w 157"/>
                <a:gd name="T117" fmla="*/ 331 h 335"/>
                <a:gd name="T118" fmla="*/ 36 w 157"/>
                <a:gd name="T119" fmla="*/ 322 h 335"/>
                <a:gd name="T120" fmla="*/ 23 w 157"/>
                <a:gd name="T121" fmla="*/ 311 h 335"/>
                <a:gd name="T122" fmla="*/ 11 w 157"/>
                <a:gd name="T123" fmla="*/ 285 h 335"/>
                <a:gd name="T124" fmla="*/ 1 w 157"/>
                <a:gd name="T125" fmla="*/ 245 h 33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7"/>
                <a:gd name="T190" fmla="*/ 0 h 335"/>
                <a:gd name="T191" fmla="*/ 157 w 157"/>
                <a:gd name="T192" fmla="*/ 335 h 33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7" h="335">
                  <a:moveTo>
                    <a:pt x="0" y="221"/>
                  </a:moveTo>
                  <a:lnTo>
                    <a:pt x="50" y="215"/>
                  </a:lnTo>
                  <a:lnTo>
                    <a:pt x="51" y="227"/>
                  </a:lnTo>
                  <a:lnTo>
                    <a:pt x="53" y="237"/>
                  </a:lnTo>
                  <a:lnTo>
                    <a:pt x="54" y="245"/>
                  </a:lnTo>
                  <a:lnTo>
                    <a:pt x="56" y="252"/>
                  </a:lnTo>
                  <a:lnTo>
                    <a:pt x="61" y="260"/>
                  </a:lnTo>
                  <a:lnTo>
                    <a:pt x="67" y="265"/>
                  </a:lnTo>
                  <a:lnTo>
                    <a:pt x="73" y="270"/>
                  </a:lnTo>
                  <a:lnTo>
                    <a:pt x="80" y="271"/>
                  </a:lnTo>
                  <a:lnTo>
                    <a:pt x="86" y="271"/>
                  </a:lnTo>
                  <a:lnTo>
                    <a:pt x="90" y="268"/>
                  </a:lnTo>
                  <a:lnTo>
                    <a:pt x="94" y="265"/>
                  </a:lnTo>
                  <a:lnTo>
                    <a:pt x="97" y="261"/>
                  </a:lnTo>
                  <a:lnTo>
                    <a:pt x="100" y="255"/>
                  </a:lnTo>
                  <a:lnTo>
                    <a:pt x="103" y="250"/>
                  </a:lnTo>
                  <a:lnTo>
                    <a:pt x="104" y="244"/>
                  </a:lnTo>
                  <a:lnTo>
                    <a:pt x="104" y="238"/>
                  </a:lnTo>
                  <a:lnTo>
                    <a:pt x="104" y="233"/>
                  </a:lnTo>
                  <a:lnTo>
                    <a:pt x="103" y="225"/>
                  </a:lnTo>
                  <a:lnTo>
                    <a:pt x="100" y="220"/>
                  </a:lnTo>
                  <a:lnTo>
                    <a:pt x="97" y="214"/>
                  </a:lnTo>
                  <a:lnTo>
                    <a:pt x="94" y="210"/>
                  </a:lnTo>
                  <a:lnTo>
                    <a:pt x="88" y="204"/>
                  </a:lnTo>
                  <a:lnTo>
                    <a:pt x="81" y="200"/>
                  </a:lnTo>
                  <a:lnTo>
                    <a:pt x="71" y="195"/>
                  </a:lnTo>
                  <a:lnTo>
                    <a:pt x="63" y="193"/>
                  </a:lnTo>
                  <a:lnTo>
                    <a:pt x="54" y="188"/>
                  </a:lnTo>
                  <a:lnTo>
                    <a:pt x="47" y="184"/>
                  </a:lnTo>
                  <a:lnTo>
                    <a:pt x="40" y="178"/>
                  </a:lnTo>
                  <a:lnTo>
                    <a:pt x="34" y="174"/>
                  </a:lnTo>
                  <a:lnTo>
                    <a:pt x="30" y="168"/>
                  </a:lnTo>
                  <a:lnTo>
                    <a:pt x="26" y="161"/>
                  </a:lnTo>
                  <a:lnTo>
                    <a:pt x="21" y="156"/>
                  </a:lnTo>
                  <a:lnTo>
                    <a:pt x="14" y="143"/>
                  </a:lnTo>
                  <a:lnTo>
                    <a:pt x="10" y="128"/>
                  </a:lnTo>
                  <a:lnTo>
                    <a:pt x="7" y="113"/>
                  </a:lnTo>
                  <a:lnTo>
                    <a:pt x="6" y="94"/>
                  </a:lnTo>
                  <a:lnTo>
                    <a:pt x="6" y="81"/>
                  </a:lnTo>
                  <a:lnTo>
                    <a:pt x="7" y="70"/>
                  </a:lnTo>
                  <a:lnTo>
                    <a:pt x="10" y="59"/>
                  </a:lnTo>
                  <a:lnTo>
                    <a:pt x="13" y="47"/>
                  </a:lnTo>
                  <a:lnTo>
                    <a:pt x="17" y="37"/>
                  </a:lnTo>
                  <a:lnTo>
                    <a:pt x="23" y="27"/>
                  </a:lnTo>
                  <a:lnTo>
                    <a:pt x="30" y="20"/>
                  </a:lnTo>
                  <a:lnTo>
                    <a:pt x="37" y="13"/>
                  </a:lnTo>
                  <a:lnTo>
                    <a:pt x="46" y="7"/>
                  </a:lnTo>
                  <a:lnTo>
                    <a:pt x="56" y="3"/>
                  </a:lnTo>
                  <a:lnTo>
                    <a:pt x="66" y="0"/>
                  </a:lnTo>
                  <a:lnTo>
                    <a:pt x="78" y="0"/>
                  </a:lnTo>
                  <a:lnTo>
                    <a:pt x="87" y="0"/>
                  </a:lnTo>
                  <a:lnTo>
                    <a:pt x="94" y="2"/>
                  </a:lnTo>
                  <a:lnTo>
                    <a:pt x="101" y="3"/>
                  </a:lnTo>
                  <a:lnTo>
                    <a:pt x="108" y="6"/>
                  </a:lnTo>
                  <a:lnTo>
                    <a:pt x="114" y="9"/>
                  </a:lnTo>
                  <a:lnTo>
                    <a:pt x="120" y="13"/>
                  </a:lnTo>
                  <a:lnTo>
                    <a:pt x="125" y="17"/>
                  </a:lnTo>
                  <a:lnTo>
                    <a:pt x="130" y="23"/>
                  </a:lnTo>
                  <a:lnTo>
                    <a:pt x="137" y="36"/>
                  </a:lnTo>
                  <a:lnTo>
                    <a:pt x="143" y="53"/>
                  </a:lnTo>
                  <a:lnTo>
                    <a:pt x="148" y="73"/>
                  </a:lnTo>
                  <a:lnTo>
                    <a:pt x="151" y="96"/>
                  </a:lnTo>
                  <a:lnTo>
                    <a:pt x="100" y="100"/>
                  </a:lnTo>
                  <a:lnTo>
                    <a:pt x="100" y="90"/>
                  </a:lnTo>
                  <a:lnTo>
                    <a:pt x="97" y="83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88" y="67"/>
                  </a:lnTo>
                  <a:lnTo>
                    <a:pt x="84" y="63"/>
                  </a:lnTo>
                  <a:lnTo>
                    <a:pt x="80" y="61"/>
                  </a:lnTo>
                  <a:lnTo>
                    <a:pt x="74" y="60"/>
                  </a:lnTo>
                  <a:lnTo>
                    <a:pt x="70" y="60"/>
                  </a:lnTo>
                  <a:lnTo>
                    <a:pt x="66" y="61"/>
                  </a:lnTo>
                  <a:lnTo>
                    <a:pt x="63" y="64"/>
                  </a:lnTo>
                  <a:lnTo>
                    <a:pt x="60" y="67"/>
                  </a:lnTo>
                  <a:lnTo>
                    <a:pt x="57" y="71"/>
                  </a:lnTo>
                  <a:lnTo>
                    <a:pt x="56" y="76"/>
                  </a:lnTo>
                  <a:lnTo>
                    <a:pt x="54" y="80"/>
                  </a:lnTo>
                  <a:lnTo>
                    <a:pt x="54" y="84"/>
                  </a:lnTo>
                  <a:lnTo>
                    <a:pt x="54" y="89"/>
                  </a:lnTo>
                  <a:lnTo>
                    <a:pt x="56" y="91"/>
                  </a:lnTo>
                  <a:lnTo>
                    <a:pt x="57" y="96"/>
                  </a:lnTo>
                  <a:lnTo>
                    <a:pt x="60" y="99"/>
                  </a:lnTo>
                  <a:lnTo>
                    <a:pt x="61" y="101"/>
                  </a:lnTo>
                  <a:lnTo>
                    <a:pt x="66" y="104"/>
                  </a:lnTo>
                  <a:lnTo>
                    <a:pt x="71" y="109"/>
                  </a:lnTo>
                  <a:lnTo>
                    <a:pt x="77" y="111"/>
                  </a:lnTo>
                  <a:lnTo>
                    <a:pt x="86" y="114"/>
                  </a:lnTo>
                  <a:lnTo>
                    <a:pt x="94" y="119"/>
                  </a:lnTo>
                  <a:lnTo>
                    <a:pt x="101" y="121"/>
                  </a:lnTo>
                  <a:lnTo>
                    <a:pt x="107" y="124"/>
                  </a:lnTo>
                  <a:lnTo>
                    <a:pt x="113" y="128"/>
                  </a:lnTo>
                  <a:lnTo>
                    <a:pt x="118" y="131"/>
                  </a:lnTo>
                  <a:lnTo>
                    <a:pt x="123" y="136"/>
                  </a:lnTo>
                  <a:lnTo>
                    <a:pt x="127" y="138"/>
                  </a:lnTo>
                  <a:lnTo>
                    <a:pt x="134" y="147"/>
                  </a:lnTo>
                  <a:lnTo>
                    <a:pt x="140" y="156"/>
                  </a:lnTo>
                  <a:lnTo>
                    <a:pt x="145" y="164"/>
                  </a:lnTo>
                  <a:lnTo>
                    <a:pt x="150" y="174"/>
                  </a:lnTo>
                  <a:lnTo>
                    <a:pt x="153" y="186"/>
                  </a:lnTo>
                  <a:lnTo>
                    <a:pt x="155" y="198"/>
                  </a:lnTo>
                  <a:lnTo>
                    <a:pt x="157" y="210"/>
                  </a:lnTo>
                  <a:lnTo>
                    <a:pt x="157" y="223"/>
                  </a:lnTo>
                  <a:lnTo>
                    <a:pt x="155" y="238"/>
                  </a:lnTo>
                  <a:lnTo>
                    <a:pt x="154" y="254"/>
                  </a:lnTo>
                  <a:lnTo>
                    <a:pt x="151" y="268"/>
                  </a:lnTo>
                  <a:lnTo>
                    <a:pt x="147" y="281"/>
                  </a:lnTo>
                  <a:lnTo>
                    <a:pt x="143" y="294"/>
                  </a:lnTo>
                  <a:lnTo>
                    <a:pt x="137" y="304"/>
                  </a:lnTo>
                  <a:lnTo>
                    <a:pt x="130" y="314"/>
                  </a:lnTo>
                  <a:lnTo>
                    <a:pt x="121" y="321"/>
                  </a:lnTo>
                  <a:lnTo>
                    <a:pt x="113" y="327"/>
                  </a:lnTo>
                  <a:lnTo>
                    <a:pt x="103" y="331"/>
                  </a:lnTo>
                  <a:lnTo>
                    <a:pt x="91" y="334"/>
                  </a:lnTo>
                  <a:lnTo>
                    <a:pt x="80" y="335"/>
                  </a:lnTo>
                  <a:lnTo>
                    <a:pt x="70" y="335"/>
                  </a:lnTo>
                  <a:lnTo>
                    <a:pt x="60" y="334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36" y="322"/>
                  </a:lnTo>
                  <a:lnTo>
                    <a:pt x="29" y="317"/>
                  </a:lnTo>
                  <a:lnTo>
                    <a:pt x="23" y="311"/>
                  </a:lnTo>
                  <a:lnTo>
                    <a:pt x="19" y="304"/>
                  </a:lnTo>
                  <a:lnTo>
                    <a:pt x="11" y="285"/>
                  </a:lnTo>
                  <a:lnTo>
                    <a:pt x="6" y="267"/>
                  </a:lnTo>
                  <a:lnTo>
                    <a:pt x="1" y="245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2256" y="3340"/>
              <a:ext cx="183" cy="323"/>
            </a:xfrm>
            <a:custGeom>
              <a:avLst/>
              <a:gdLst>
                <a:gd name="T0" fmla="*/ 0 w 183"/>
                <a:gd name="T1" fmla="*/ 0 h 323"/>
                <a:gd name="T2" fmla="*/ 53 w 183"/>
                <a:gd name="T3" fmla="*/ 0 h 323"/>
                <a:gd name="T4" fmla="*/ 53 w 183"/>
                <a:gd name="T5" fmla="*/ 120 h 323"/>
                <a:gd name="T6" fmla="*/ 108 w 183"/>
                <a:gd name="T7" fmla="*/ 0 h 323"/>
                <a:gd name="T8" fmla="*/ 180 w 183"/>
                <a:gd name="T9" fmla="*/ 0 h 323"/>
                <a:gd name="T10" fmla="*/ 117 w 183"/>
                <a:gd name="T11" fmla="*/ 120 h 323"/>
                <a:gd name="T12" fmla="*/ 183 w 183"/>
                <a:gd name="T13" fmla="*/ 323 h 323"/>
                <a:gd name="T14" fmla="*/ 117 w 183"/>
                <a:gd name="T15" fmla="*/ 323 h 323"/>
                <a:gd name="T16" fmla="*/ 81 w 183"/>
                <a:gd name="T17" fmla="*/ 189 h 323"/>
                <a:gd name="T18" fmla="*/ 53 w 183"/>
                <a:gd name="T19" fmla="*/ 244 h 323"/>
                <a:gd name="T20" fmla="*/ 53 w 183"/>
                <a:gd name="T21" fmla="*/ 323 h 323"/>
                <a:gd name="T22" fmla="*/ 0 w 183"/>
                <a:gd name="T23" fmla="*/ 323 h 323"/>
                <a:gd name="T24" fmla="*/ 0 w 183"/>
                <a:gd name="T25" fmla="*/ 0 h 3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3"/>
                <a:gd name="T40" fmla="*/ 0 h 323"/>
                <a:gd name="T41" fmla="*/ 183 w 183"/>
                <a:gd name="T42" fmla="*/ 323 h 3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3" h="323">
                  <a:moveTo>
                    <a:pt x="0" y="0"/>
                  </a:moveTo>
                  <a:lnTo>
                    <a:pt x="53" y="0"/>
                  </a:lnTo>
                  <a:lnTo>
                    <a:pt x="53" y="120"/>
                  </a:lnTo>
                  <a:lnTo>
                    <a:pt x="108" y="0"/>
                  </a:lnTo>
                  <a:lnTo>
                    <a:pt x="180" y="0"/>
                  </a:lnTo>
                  <a:lnTo>
                    <a:pt x="117" y="120"/>
                  </a:lnTo>
                  <a:lnTo>
                    <a:pt x="183" y="323"/>
                  </a:lnTo>
                  <a:lnTo>
                    <a:pt x="117" y="323"/>
                  </a:lnTo>
                  <a:lnTo>
                    <a:pt x="81" y="189"/>
                  </a:lnTo>
                  <a:lnTo>
                    <a:pt x="53" y="244"/>
                  </a:lnTo>
                  <a:lnTo>
                    <a:pt x="53" y="323"/>
                  </a:lnTo>
                  <a:lnTo>
                    <a:pt x="0" y="3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E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endParaRPr>
            </a:p>
          </p:txBody>
        </p:sp>
        <p:pic>
          <p:nvPicPr>
            <p:cNvPr id="45" name="Picture 43" descr="BD19704_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3" y="2372"/>
              <a:ext cx="536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9017" y="51935"/>
            <a:ext cx="1627187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0" b="33034"/>
          <a:stretch/>
        </p:blipFill>
        <p:spPr>
          <a:xfrm>
            <a:off x="296391" y="5069104"/>
            <a:ext cx="6262542" cy="1572808"/>
          </a:xfrm>
          <a:prstGeom prst="rect">
            <a:avLst/>
          </a:prstGeom>
        </p:spPr>
      </p:pic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1069848" y="260648"/>
            <a:ext cx="10058400" cy="712120"/>
          </a:xfrm>
        </p:spPr>
        <p:txBody>
          <a:bodyPr>
            <a:normAutofit/>
          </a:bodyPr>
          <a:lstStyle/>
          <a:p>
            <a:pPr algn="ctr"/>
            <a:r>
              <a:rPr lang="ru-RU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Мере</a:t>
            </a:r>
            <a:r>
              <a:rPr lang="en-US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заштите</a:t>
            </a:r>
            <a:endParaRPr lang="en-US" altLang="en-US" sz="4400" dirty="0" smtClean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2592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>
          <a:xfrm>
            <a:off x="551384" y="1340768"/>
            <a:ext cx="10945216" cy="405079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Појединац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бити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истовремено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изложен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зрачењу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више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извора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чији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број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расте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временом</a:t>
            </a:r>
            <a:endParaRPr lang="sr-Latn-C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Ограничавање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излагања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сваког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извора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појединачно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како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границе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излагања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биле</a:t>
            </a:r>
            <a:r>
              <a:rPr lang="sr-Latn-C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прекорачене</a:t>
            </a:r>
            <a:endParaRPr lang="sr-Latn-C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Односи</a:t>
            </a:r>
            <a:r>
              <a:rPr lang="pl-PL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</a:t>
            </a:r>
            <a:r>
              <a:rPr lang="pl-PL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  <a:r>
              <a:rPr lang="pl-PL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професионална</a:t>
            </a:r>
            <a:r>
              <a:rPr lang="pl-PL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излагања</a:t>
            </a: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0986" y="3607981"/>
            <a:ext cx="6573406" cy="31976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55440" y="332656"/>
            <a:ext cx="10058400" cy="640112"/>
          </a:xfrm>
        </p:spPr>
        <p:txBody>
          <a:bodyPr>
            <a:noAutofit/>
          </a:bodyPr>
          <a:lstStyle/>
          <a:p>
            <a:pPr algn="ctr"/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особља</a:t>
            </a:r>
            <a:endParaRPr lang="en-GB" sz="4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43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95957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400" smtClean="0">
                <a:solidFill>
                  <a:schemeClr val="tx1"/>
                </a:solidFill>
                <a:cs typeface="Tahoma" pitchFamily="34" charset="0"/>
              </a:rPr>
              <a:t>ОСНОВНИ</a:t>
            </a:r>
            <a:r>
              <a:rPr lang="sr-Latn-CS" sz="44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400" smtClean="0">
                <a:solidFill>
                  <a:schemeClr val="tx1"/>
                </a:solidFill>
                <a:cs typeface="Tahoma" pitchFamily="34" charset="0"/>
              </a:rPr>
              <a:t>ПРИНЦИПИ</a:t>
            </a:r>
            <a:r>
              <a:rPr lang="sr-Latn-CS" sz="44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400" smtClean="0">
                <a:solidFill>
                  <a:schemeClr val="tx1"/>
                </a:solidFill>
                <a:cs typeface="Tahoma" pitchFamily="34" charset="0"/>
              </a:rPr>
              <a:t>ЗАШТИТЕ</a:t>
            </a:r>
            <a:endParaRPr lang="sr-Latn-CS" sz="4400" dirty="0">
              <a:solidFill>
                <a:schemeClr val="tx1"/>
              </a:solidFill>
              <a:cs typeface="Tahoma" pitchFamily="34" charset="0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2351584" y="1311707"/>
            <a:ext cx="568863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143000" indent="-1143000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0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време</a:t>
            </a:r>
            <a:endParaRPr lang="sr-Latn-CS" sz="6000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  <a:p>
            <a:pPr marL="1143000" indent="-1143000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0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растојање</a:t>
            </a:r>
            <a:endParaRPr lang="sr-Latn-CS" sz="60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  <a:p>
            <a:pPr marL="1143000" indent="-1143000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0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заштита</a:t>
            </a:r>
            <a:endParaRPr lang="sr-Latn-CS" sz="60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pic>
        <p:nvPicPr>
          <p:cNvPr id="12" name="Picture 3" descr="ringclock04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99" y="1280382"/>
            <a:ext cx="1296144" cy="146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117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89" y="2998039"/>
            <a:ext cx="14573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nuc_vis_shield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38" y="5013414"/>
            <a:ext cx="14573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966" y="1628800"/>
            <a:ext cx="3545626" cy="466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7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655840" y="2420888"/>
            <a:ext cx="6624736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Пример</a:t>
            </a:r>
            <a:endParaRPr lang="en-GB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Ако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јачина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дозе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на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растојању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од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1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м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од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извора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износи</a:t>
            </a:r>
            <a:r>
              <a:rPr lang="en-GB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20 </a:t>
            </a:r>
            <a:r>
              <a:rPr lang="en-US" sz="2800" b="1" dirty="0" err="1" smtClean="0">
                <a:solidFill>
                  <a:schemeClr val="tx1"/>
                </a:solidFill>
                <a:cs typeface="Tahoma" pitchFamily="34" charset="0"/>
              </a:rPr>
              <a:t>μSv</a:t>
            </a:r>
            <a:r>
              <a:rPr lang="en-US" sz="2800" b="1" dirty="0" smtClean="0">
                <a:solidFill>
                  <a:schemeClr val="tx1"/>
                </a:solidFill>
                <a:cs typeface="Tahoma" pitchFamily="34" charset="0"/>
              </a:rPr>
              <a:t>/h </a:t>
            </a:r>
            <a:endParaRPr lang="el-GR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  <a:cs typeface="Tahoma" pitchFamily="34" charset="0"/>
              </a:rPr>
              <a:t>Време</a:t>
            </a:r>
            <a:r>
              <a:rPr lang="en-GB" sz="2800" b="1" dirty="0" smtClean="0">
                <a:solidFill>
                  <a:srgbClr val="FF0000"/>
                </a:solidFill>
                <a:cs typeface="Tahoma" pitchFamily="34" charset="0"/>
              </a:rPr>
              <a:t>  </a:t>
            </a:r>
            <a:r>
              <a:rPr lang="el-GR" sz="2800" b="1" dirty="0" smtClean="0">
                <a:solidFill>
                  <a:srgbClr val="FF0000"/>
                </a:solidFill>
                <a:cs typeface="Tahoma" pitchFamily="34" charset="0"/>
              </a:rPr>
              <a:t>  </a:t>
            </a:r>
            <a:r>
              <a:rPr lang="sr-Latn-CS" sz="2800" b="1" dirty="0" smtClean="0">
                <a:solidFill>
                  <a:srgbClr val="FF0000"/>
                </a:solidFill>
                <a:cs typeface="Tahoma" pitchFamily="34" charset="0"/>
              </a:rPr>
              <a:t>      </a:t>
            </a:r>
            <a:r>
              <a:rPr lang="el-GR" sz="2800" b="1" dirty="0" smtClean="0">
                <a:solidFill>
                  <a:srgbClr val="FF0000"/>
                </a:solidFill>
                <a:cs typeface="Tahoma" pitchFamily="34" charset="0"/>
              </a:rPr>
              <a:t>        </a:t>
            </a:r>
            <a:r>
              <a:rPr lang="en-GB" sz="2800" b="1" dirty="0" smtClean="0">
                <a:solidFill>
                  <a:srgbClr val="FF0000"/>
                </a:solidFill>
                <a:cs typeface="Tahoma" pitchFamily="34" charset="0"/>
              </a:rPr>
              <a:t>  </a:t>
            </a:r>
            <a:r>
              <a:rPr lang="el-GR" sz="2800" b="1" dirty="0" smtClean="0">
                <a:solidFill>
                  <a:srgbClr val="FF0000"/>
                </a:solidFill>
                <a:cs typeface="Tahoma" pitchFamily="34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cs typeface="Tahoma" pitchFamily="34" charset="0"/>
              </a:rPr>
              <a:t>Доза</a:t>
            </a:r>
            <a:r>
              <a:rPr lang="en-GB" sz="2800" b="1" dirty="0" smtClean="0">
                <a:solidFill>
                  <a:srgbClr val="FF0000"/>
                </a:solidFill>
                <a:cs typeface="Tahoma" pitchFamily="34" charset="0"/>
              </a:rPr>
              <a:t>   </a:t>
            </a:r>
            <a:endParaRPr lang="el-GR" sz="2800" b="1" dirty="0">
              <a:solidFill>
                <a:srgbClr val="FF0000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60 </a:t>
            </a:r>
            <a:r>
              <a:rPr lang="en-GB" sz="2800" b="1" dirty="0">
                <a:solidFill>
                  <a:schemeClr val="tx1"/>
                </a:solidFill>
                <a:cs typeface="Tahoma" pitchFamily="34" charset="0"/>
              </a:rPr>
              <a:t>min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      20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n-GB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30 </a:t>
            </a:r>
            <a:r>
              <a:rPr lang="en-GB" sz="2800" b="1" dirty="0">
                <a:solidFill>
                  <a:schemeClr val="tx1"/>
                </a:solidFill>
                <a:cs typeface="Tahoma" pitchFamily="34" charset="0"/>
              </a:rPr>
              <a:t>min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  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   10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n-US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15 </a:t>
            </a:r>
            <a:r>
              <a:rPr lang="en-GB" sz="2800" b="1" dirty="0">
                <a:solidFill>
                  <a:schemeClr val="tx1"/>
                </a:solidFill>
                <a:cs typeface="Tahoma" pitchFamily="34" charset="0"/>
              </a:rPr>
              <a:t>min</a:t>
            </a: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       5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l-GR" sz="2800" b="1" dirty="0">
              <a:solidFill>
                <a:schemeClr val="tx1"/>
              </a:solidFill>
              <a:cs typeface="Tahoma" pitchFamily="34" charset="0"/>
            </a:endParaRPr>
          </a:p>
        </p:txBody>
      </p:sp>
      <p:pic>
        <p:nvPicPr>
          <p:cNvPr id="57352" name="Picture 5" descr="Calculato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5517232"/>
            <a:ext cx="106521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843723" y="188640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Време</a:t>
            </a:r>
            <a:endParaRPr lang="sr-Latn-CS" sz="4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92" y="1556792"/>
            <a:ext cx="4240699" cy="5280248"/>
          </a:xfrm>
          <a:prstGeom prst="rect">
            <a:avLst/>
          </a:prstGeom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367808" y="1268760"/>
            <a:ext cx="7715250" cy="838200"/>
            <a:chOff x="486" y="1440"/>
            <a:chExt cx="4140" cy="528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866" y="1536"/>
              <a:ext cx="331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Доза</a:t>
              </a:r>
              <a:r>
                <a:rPr lang="en-US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 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= </a:t>
              </a:r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Јачина</a:t>
              </a:r>
              <a:r>
                <a:rPr lang="sl-SI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 </a:t>
              </a:r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дозе</a:t>
              </a:r>
              <a:r>
                <a:rPr lang="sl-SI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 </a:t>
              </a:r>
              <a:r>
                <a:rPr lang="en-US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x </a:t>
              </a:r>
              <a:r>
                <a:rPr lang="ru-RU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Tahoma" pitchFamily="34" charset="0"/>
                </a:rPr>
                <a:t>време</a:t>
              </a:r>
              <a:endPara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86" y="1440"/>
              <a:ext cx="4140" cy="528"/>
            </a:xfrm>
            <a:prstGeom prst="rect">
              <a:avLst/>
            </a:prstGeom>
            <a:noFill/>
            <a:ln w="28575">
              <a:solidFill>
                <a:srgbClr val="7028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61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1524000" y="1143000"/>
            <a:ext cx="9144000" cy="1588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754014" y="101427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Растојање</a:t>
            </a:r>
            <a:endParaRPr lang="sr-Latn-CS" sz="4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07368" y="1196753"/>
            <a:ext cx="756084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FFFF"/>
              </a:buClr>
              <a:buFont typeface="Wingdings" pitchFamily="2" charset="2"/>
              <a:buChar char="v"/>
              <a:defRPr/>
            </a:pPr>
            <a:r>
              <a:rPr lang="sr-Latn-CS" sz="3200" dirty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sz="3200" dirty="0" smtClean="0">
                <a:solidFill>
                  <a:srgbClr val="003366"/>
                </a:solidFill>
                <a:cs typeface="Arial" charset="0"/>
              </a:rPr>
              <a:t>доза</a:t>
            </a:r>
            <a:r>
              <a:rPr lang="sr-Latn-CS" sz="3200" dirty="0" smtClean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sz="3200" dirty="0" smtClean="0">
                <a:solidFill>
                  <a:srgbClr val="003366"/>
                </a:solidFill>
                <a:cs typeface="Arial" charset="0"/>
              </a:rPr>
              <a:t>опада</a:t>
            </a:r>
            <a:r>
              <a:rPr lang="sr-Latn-CS" sz="3200" dirty="0" smtClean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sz="3200" dirty="0" smtClean="0">
                <a:solidFill>
                  <a:srgbClr val="003366"/>
                </a:solidFill>
                <a:cs typeface="Arial" charset="0"/>
              </a:rPr>
              <a:t>са</a:t>
            </a:r>
            <a:r>
              <a:rPr lang="sr-Latn-CS" sz="3200" dirty="0" smtClean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sz="3200" dirty="0" smtClean="0">
                <a:solidFill>
                  <a:srgbClr val="003366"/>
                </a:solidFill>
                <a:cs typeface="Arial" charset="0"/>
              </a:rPr>
              <a:t>квадратом</a:t>
            </a:r>
            <a:r>
              <a:rPr lang="sr-Latn-CS" sz="3200" dirty="0" smtClean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sz="3200" dirty="0" smtClean="0">
                <a:solidFill>
                  <a:srgbClr val="003366"/>
                </a:solidFill>
                <a:cs typeface="Arial" charset="0"/>
              </a:rPr>
              <a:t>растојања</a:t>
            </a:r>
            <a:r>
              <a:rPr lang="sr-Latn-CS" sz="3200" dirty="0" smtClean="0">
                <a:solidFill>
                  <a:srgbClr val="003366"/>
                </a:solidFill>
                <a:cs typeface="Arial" charset="0"/>
              </a:rPr>
              <a:t> </a:t>
            </a:r>
            <a:endParaRPr lang="sr-Latn-CS" sz="3200" dirty="0">
              <a:solidFill>
                <a:srgbClr val="003366"/>
              </a:solidFill>
              <a:cs typeface="Arial" charset="0"/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00FFFF"/>
              </a:buClr>
              <a:defRPr/>
            </a:pPr>
            <a:endParaRPr lang="en-GB" sz="3200" dirty="0">
              <a:solidFill>
                <a:srgbClr val="003366"/>
              </a:solidFill>
              <a:cs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879976" y="2060848"/>
            <a:ext cx="5051425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Пример</a:t>
            </a:r>
            <a:endParaRPr lang="en-GB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Ако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јачина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дозе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на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растојању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од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1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м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од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извора</a:t>
            </a:r>
            <a:r>
              <a:rPr lang="sr-Latn-CS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cs typeface="Tahoma" pitchFamily="34" charset="0"/>
              </a:rPr>
              <a:t>износи</a:t>
            </a:r>
            <a:r>
              <a:rPr lang="en-GB" sz="2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20 </a:t>
            </a:r>
            <a:r>
              <a:rPr lang="en-US" sz="2800" b="1" dirty="0" err="1" smtClean="0">
                <a:solidFill>
                  <a:schemeClr val="tx1"/>
                </a:solidFill>
                <a:cs typeface="Tahoma" pitchFamily="34" charset="0"/>
              </a:rPr>
              <a:t>μSv</a:t>
            </a:r>
            <a:r>
              <a:rPr lang="en-US" sz="2800" b="1" dirty="0" smtClean="0">
                <a:solidFill>
                  <a:schemeClr val="tx1"/>
                </a:solidFill>
                <a:cs typeface="Tahoma" pitchFamily="34" charset="0"/>
              </a:rPr>
              <a:t>/h </a:t>
            </a:r>
            <a:endParaRPr lang="el-GR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  <a:cs typeface="Tahoma" pitchFamily="34" charset="0"/>
              </a:rPr>
              <a:t>Растојање</a:t>
            </a:r>
            <a:r>
              <a:rPr lang="en-GB" sz="2800" b="1" dirty="0" smtClean="0">
                <a:solidFill>
                  <a:srgbClr val="FF0000"/>
                </a:solidFill>
                <a:cs typeface="Tahoma" pitchFamily="34" charset="0"/>
              </a:rPr>
              <a:t> </a:t>
            </a:r>
            <a:r>
              <a:rPr lang="el-GR" sz="2800" b="1" dirty="0" smtClean="0">
                <a:solidFill>
                  <a:srgbClr val="FF0000"/>
                </a:solidFill>
                <a:cs typeface="Tahoma" pitchFamily="34" charset="0"/>
              </a:rPr>
              <a:t>  </a:t>
            </a:r>
            <a:r>
              <a:rPr lang="sr-Latn-CS" sz="2800" b="1" dirty="0" smtClean="0">
                <a:solidFill>
                  <a:srgbClr val="FF0000"/>
                </a:solidFill>
                <a:cs typeface="Tahoma" pitchFamily="34" charset="0"/>
              </a:rPr>
              <a:t>      </a:t>
            </a:r>
            <a:r>
              <a:rPr lang="el-GR" sz="2800" b="1" dirty="0" smtClean="0">
                <a:solidFill>
                  <a:srgbClr val="FF0000"/>
                </a:solidFill>
                <a:cs typeface="Tahoma" pitchFamily="34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cs typeface="Tahoma" pitchFamily="34" charset="0"/>
              </a:rPr>
              <a:t>Доза</a:t>
            </a:r>
            <a:r>
              <a:rPr lang="en-GB" sz="2800" b="1" dirty="0" smtClean="0">
                <a:solidFill>
                  <a:srgbClr val="FF0000"/>
                </a:solidFill>
                <a:cs typeface="Tahoma" pitchFamily="34" charset="0"/>
              </a:rPr>
              <a:t>   </a:t>
            </a:r>
            <a:endParaRPr lang="el-GR" sz="2800" b="1" dirty="0">
              <a:solidFill>
                <a:srgbClr val="FF0000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2 m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      </a:t>
            </a: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5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n-GB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1 m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    </a:t>
            </a: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2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0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n-US" sz="2800" b="1" dirty="0">
              <a:solidFill>
                <a:schemeClr val="tx1"/>
              </a:solidFill>
              <a:cs typeface="Tahoma" pitchFamily="34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50 cm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                  </a:t>
            </a:r>
            <a:r>
              <a:rPr lang="sr-Latn-CS" sz="2800" b="1" dirty="0">
                <a:solidFill>
                  <a:schemeClr val="tx1"/>
                </a:solidFill>
                <a:cs typeface="Tahoma" pitchFamily="34" charset="0"/>
              </a:rPr>
              <a:t>80</a:t>
            </a:r>
            <a:r>
              <a:rPr lang="el-GR" sz="2800" b="1" dirty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cs typeface="Tahoma" pitchFamily="34" charset="0"/>
              </a:rPr>
              <a:t>μSv</a:t>
            </a:r>
            <a:endParaRPr lang="el-GR" sz="2800" b="1" dirty="0">
              <a:solidFill>
                <a:schemeClr val="tx1"/>
              </a:solidFill>
              <a:cs typeface="Tahom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352" y="2564904"/>
            <a:ext cx="5184575" cy="3888432"/>
          </a:xfrm>
          <a:prstGeom prst="rect">
            <a:avLst/>
          </a:prstGeom>
        </p:spPr>
      </p:pic>
      <p:pic>
        <p:nvPicPr>
          <p:cNvPr id="8" name="Picture 6" descr="Calculator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6021288"/>
            <a:ext cx="979488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42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551384" y="1481138"/>
            <a:ext cx="1116124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После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јонизације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се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кидају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интрамолекуларне</a:t>
            </a:r>
            <a:r>
              <a:rPr lang="sr-Latn-C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везе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  <a:r>
              <a:rPr lang="sr-Latn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Прекинуте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везе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изазивају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дисоцијацију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</a:t>
            </a:r>
            <a:r>
              <a:rPr lang="sr-Latn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рекомбинацију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молекула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  <a:r>
              <a:rPr lang="sr-Latn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endParaRPr lang="sr-Cyrl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endParaRPr lang="sr-Cyrl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У</a:t>
            </a:r>
            <a:r>
              <a:rPr lang="pl-PL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живом</a:t>
            </a:r>
            <a:r>
              <a:rPr lang="pl-PL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организму</a:t>
            </a:r>
            <a:r>
              <a:rPr lang="pl-PL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,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такве</a:t>
            </a:r>
            <a:r>
              <a:rPr lang="pl-PL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промене</a:t>
            </a:r>
            <a:r>
              <a:rPr lang="pl-PL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изазивају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разне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ефекте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,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тј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биолошке</a:t>
            </a:r>
            <a:r>
              <a:rPr lang="sr-Latn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последице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.</a:t>
            </a:r>
          </a:p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endParaRPr lang="en-U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algn="just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Радиобиолошки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ефекти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настају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директним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индиректним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дејством</a:t>
            </a:r>
            <a:endParaRPr lang="en-U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Latn-C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Latn-C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729272" y="404664"/>
            <a:ext cx="10504856" cy="712120"/>
          </a:xfrm>
        </p:spPr>
        <p:txBody>
          <a:bodyPr>
            <a:noAutofit/>
          </a:bodyPr>
          <a:lstStyle/>
          <a:p>
            <a:pPr algn="ctr"/>
            <a:r>
              <a:rPr lang="en-US" altLang="en-US" sz="4000" dirty="0" err="1" smtClean="0">
                <a:solidFill>
                  <a:schemeClr val="tx1"/>
                </a:solidFill>
              </a:rPr>
              <a:t>Радијационо</a:t>
            </a:r>
            <a:r>
              <a:rPr lang="en-US" altLang="en-US" sz="4000" dirty="0" smtClean="0">
                <a:solidFill>
                  <a:schemeClr val="tx1"/>
                </a:solidFill>
              </a:rPr>
              <a:t>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оштећење</a:t>
            </a:r>
            <a:r>
              <a:rPr lang="en-US" altLang="en-US" sz="4000" dirty="0" smtClean="0">
                <a:solidFill>
                  <a:schemeClr val="tx1"/>
                </a:solidFill>
              </a:rPr>
              <a:t> </a:t>
            </a:r>
            <a:r>
              <a:rPr lang="en-US" altLang="en-US" sz="4000" dirty="0" err="1" smtClean="0">
                <a:solidFill>
                  <a:schemeClr val="tx1"/>
                </a:solidFill>
              </a:rPr>
              <a:t>ћелије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067051" y="183357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Заштита</a:t>
            </a:r>
            <a:endParaRPr lang="sr-Latn-CS" sz="4800" dirty="0">
              <a:solidFill>
                <a:schemeClr val="tx1"/>
              </a:solidFill>
              <a:cs typeface="Tahoma" pitchFamily="34" charset="0"/>
            </a:endParaRPr>
          </a:p>
        </p:txBody>
      </p:sp>
      <p:sp>
        <p:nvSpPr>
          <p:cNvPr id="24" name="Content Placeholder 9"/>
          <p:cNvSpPr txBox="1">
            <a:spLocks/>
          </p:cNvSpPr>
          <p:nvPr/>
        </p:nvSpPr>
        <p:spPr>
          <a:xfrm>
            <a:off x="479376" y="1628800"/>
            <a:ext cx="11233248" cy="4525962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200" b="1" kern="0" smtClean="0">
                <a:solidFill>
                  <a:schemeClr val="tx1"/>
                </a:solidFill>
                <a:cs typeface="Tahoma" pitchFamily="34" charset="0"/>
              </a:rPr>
              <a:t>Лична</a:t>
            </a:r>
            <a:r>
              <a:rPr lang="sl-SI" sz="32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b="1" kern="0" smtClean="0">
                <a:solidFill>
                  <a:schemeClr val="tx1"/>
                </a:solidFill>
                <a:cs typeface="Tahoma" pitchFamily="34" charset="0"/>
              </a:rPr>
              <a:t>заштитна</a:t>
            </a:r>
            <a:r>
              <a:rPr lang="sl-SI" sz="32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b="1" kern="0" smtClean="0">
                <a:solidFill>
                  <a:schemeClr val="tx1"/>
                </a:solidFill>
                <a:cs typeface="Tahoma" pitchFamily="34" charset="0"/>
              </a:rPr>
              <a:t>средства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(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кецеље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,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наочари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,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штитници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за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врат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...)</a:t>
            </a:r>
            <a:endParaRPr lang="sl-SI" sz="3200" kern="0" dirty="0" smtClean="0">
              <a:solidFill>
                <a:schemeClr val="tx1"/>
              </a:solidFill>
              <a:cs typeface="Tahom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sl-SI" sz="3200" kern="0" dirty="0" smtClean="0">
              <a:solidFill>
                <a:schemeClr val="tx1"/>
              </a:solidFill>
              <a:cs typeface="Tahom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Char char="•"/>
              <a:defRPr/>
            </a:pPr>
            <a:r>
              <a:rPr lang="ru-RU" sz="3200" b="1" kern="0" smtClean="0">
                <a:solidFill>
                  <a:schemeClr val="tx1"/>
                </a:solidFill>
                <a:cs typeface="Tahoma" pitchFamily="34" charset="0"/>
              </a:rPr>
              <a:t>Структурална</a:t>
            </a:r>
            <a:r>
              <a:rPr lang="sl-SI" sz="32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b="1" kern="0" smtClean="0">
                <a:solidFill>
                  <a:schemeClr val="tx1"/>
                </a:solidFill>
                <a:cs typeface="Tahoma" pitchFamily="34" charset="0"/>
              </a:rPr>
              <a:t>заштита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: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баријере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које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слабе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интензитет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зрачења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се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користе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за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контролу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спољашњег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излагања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(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заштитне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3200" kern="0" smtClean="0">
                <a:solidFill>
                  <a:schemeClr val="tx1"/>
                </a:solidFill>
                <a:cs typeface="Tahoma" pitchFamily="34" charset="0"/>
              </a:rPr>
              <a:t>баријере</a:t>
            </a:r>
            <a:r>
              <a:rPr lang="sl-SI" sz="3200" kern="0" smtClean="0">
                <a:solidFill>
                  <a:schemeClr val="tx1"/>
                </a:solidFill>
                <a:cs typeface="Tahoma" pitchFamily="34" charset="0"/>
              </a:rPr>
              <a:t>)</a:t>
            </a:r>
            <a:endParaRPr lang="sl-SI" sz="3200" kern="0" dirty="0">
              <a:solidFill>
                <a:schemeClr val="tx1"/>
              </a:solidFill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62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078" y="1183988"/>
            <a:ext cx="2420888" cy="2420888"/>
          </a:xfrm>
          <a:prstGeom prst="rect">
            <a:avLst/>
          </a:prstGeom>
        </p:spPr>
      </p:pic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828800" y="152401"/>
            <a:ext cx="845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Лична</a:t>
            </a:r>
            <a:r>
              <a:rPr lang="sr-Latn-CS" sz="48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заштитна</a:t>
            </a:r>
            <a:r>
              <a:rPr lang="sr-Latn-CS" sz="48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средства</a:t>
            </a:r>
            <a:endParaRPr lang="sr-Latn-CS" sz="4800" dirty="0">
              <a:solidFill>
                <a:schemeClr val="tx1"/>
              </a:solidFill>
              <a:cs typeface="Tahoma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gray">
          <a:xfrm>
            <a:off x="407368" y="1484784"/>
            <a:ext cx="866043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SzPct val="110000"/>
              <a:buFontTx/>
              <a:buChar char="•"/>
              <a:defRPr/>
            </a:pP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Оловна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заштита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редукује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дозу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на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en-US" sz="2800" kern="0" dirty="0">
                <a:solidFill>
                  <a:schemeClr val="tx1"/>
                </a:solidFill>
                <a:cs typeface="Tahoma" pitchFamily="34" charset="0"/>
              </a:rPr>
              <a:t>10</a:t>
            </a:r>
            <a:r>
              <a:rPr lang="en-US" sz="2800" kern="0">
                <a:solidFill>
                  <a:schemeClr val="tx1"/>
                </a:solidFill>
                <a:cs typeface="Tahoma" pitchFamily="34" charset="0"/>
              </a:rPr>
              <a:t>%</a:t>
            </a:r>
            <a:r>
              <a:rPr lang="sr-Latn-CS" sz="2800" ker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или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мање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од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првобитне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вредности</a:t>
            </a:r>
            <a:endParaRPr lang="en-US" sz="2800" kern="0" dirty="0">
              <a:solidFill>
                <a:schemeClr val="tx1"/>
              </a:solidFill>
              <a:cs typeface="Tahoma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SzPct val="110000"/>
              <a:buFontTx/>
              <a:buChar char="•"/>
              <a:defRPr/>
            </a:pP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Заштита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се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позиционира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између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пацијента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особе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која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се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штити</a:t>
            </a:r>
            <a:r>
              <a:rPr lang="en-US" sz="2800" kern="0" dirty="0">
                <a:solidFill>
                  <a:schemeClr val="tx1"/>
                </a:solidFill>
                <a:cs typeface="Tahoma" pitchFamily="34" charset="0"/>
              </a:rPr>
              <a:t>	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SzPct val="110000"/>
              <a:buFontTx/>
              <a:buChar char="•"/>
              <a:defRPr/>
            </a:pP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Кецеље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облика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капута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штите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предњи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задњи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део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тела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,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и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пропорционално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распоређују</a:t>
            </a:r>
            <a:r>
              <a:rPr lang="sr-Latn-CS" sz="2800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kern="0" smtClean="0">
                <a:solidFill>
                  <a:schemeClr val="tx1"/>
                </a:solidFill>
                <a:cs typeface="Tahoma" pitchFamily="34" charset="0"/>
              </a:rPr>
              <a:t>тежину</a:t>
            </a:r>
            <a:endParaRPr lang="en-US" sz="2800" kern="0" dirty="0">
              <a:solidFill>
                <a:schemeClr val="tx1"/>
              </a:solidFill>
              <a:cs typeface="Tahoma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3366CC"/>
              </a:buClr>
              <a:buSzPct val="110000"/>
              <a:buFontTx/>
              <a:buChar char="•"/>
              <a:defRPr/>
            </a:pP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За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рад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у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контролисаној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зони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ОБАВЕЗНО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је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ношење</a:t>
            </a:r>
            <a:r>
              <a:rPr lang="sr-Latn-CS" sz="2800" b="1" kern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2800" b="1" kern="0" smtClean="0">
                <a:solidFill>
                  <a:schemeClr val="tx1"/>
                </a:solidFill>
                <a:cs typeface="Tahoma" pitchFamily="34" charset="0"/>
              </a:rPr>
              <a:t>ЛЗС</a:t>
            </a:r>
            <a:endParaRPr lang="en-US" sz="2800" b="1" kern="0" dirty="0">
              <a:solidFill>
                <a:schemeClr val="tx1"/>
              </a:solidFill>
              <a:cs typeface="Tahoma" pitchFamily="34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390" y="152401"/>
            <a:ext cx="1922115" cy="119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712" y="3212976"/>
            <a:ext cx="2763102" cy="35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8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3143672" y="188640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Заштитне</a:t>
            </a:r>
            <a:r>
              <a:rPr lang="sr-Latn-CS" sz="48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баријере</a:t>
            </a:r>
            <a:endParaRPr lang="sr-Latn-CS" sz="4800" dirty="0">
              <a:solidFill>
                <a:schemeClr val="tx1"/>
              </a:solidFill>
              <a:cs typeface="Tahoma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524000" y="1143000"/>
            <a:ext cx="9144000" cy="1588"/>
          </a:xfrm>
          <a:prstGeom prst="line">
            <a:avLst/>
          </a:prstGeom>
          <a:ln w="101600" cap="sq" cmpd="thinThick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1464" y="1844824"/>
            <a:ext cx="10167896" cy="391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143672" y="188640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Заштитне</a:t>
            </a:r>
            <a:r>
              <a:rPr lang="sr-Latn-CS" sz="480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800" smtClean="0">
                <a:solidFill>
                  <a:schemeClr val="tx1"/>
                </a:solidFill>
                <a:cs typeface="Tahoma" pitchFamily="34" charset="0"/>
              </a:rPr>
              <a:t>баријере</a:t>
            </a:r>
            <a:endParaRPr lang="sr-Latn-CS" sz="4800" dirty="0">
              <a:solidFill>
                <a:schemeClr val="tx1"/>
              </a:solidFill>
              <a:cs typeface="Tahoma" pitchFamily="34" charset="0"/>
            </a:endParaRPr>
          </a:p>
        </p:txBody>
      </p:sp>
      <p:pic>
        <p:nvPicPr>
          <p:cNvPr id="48" name="Picture 4" descr="penetration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9336" y="1772816"/>
            <a:ext cx="7200900" cy="4533900"/>
          </a:xfr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6584930" y="1621625"/>
            <a:ext cx="54157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chemeClr val="tx1"/>
                </a:solidFill>
              </a:rPr>
              <a:t>Алфа</a:t>
            </a:r>
            <a:r>
              <a:rPr lang="en-US" b="1" smtClean="0">
                <a:solidFill>
                  <a:schemeClr val="tx1"/>
                </a:solidFill>
              </a:rPr>
              <a:t> </a:t>
            </a:r>
            <a:r>
              <a:rPr lang="ru-RU" b="1" smtClean="0">
                <a:solidFill>
                  <a:schemeClr val="tx1"/>
                </a:solidFill>
              </a:rPr>
              <a:t>честице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ru-RU" smtClean="0">
                <a:solidFill>
                  <a:schemeClr val="tx1"/>
                </a:solidFill>
              </a:rPr>
              <a:t>Зауставља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их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лист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папира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6627069" y="2926822"/>
            <a:ext cx="5564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chemeClr val="tx1"/>
                </a:solidFill>
              </a:rPr>
              <a:t>Бета</a:t>
            </a:r>
            <a:r>
              <a:rPr lang="en-US" b="1" smtClean="0">
                <a:solidFill>
                  <a:schemeClr val="tx1"/>
                </a:solidFill>
              </a:rPr>
              <a:t> </a:t>
            </a:r>
            <a:r>
              <a:rPr lang="ru-RU" b="1" smtClean="0">
                <a:solidFill>
                  <a:schemeClr val="tx1"/>
                </a:solidFill>
              </a:rPr>
              <a:t>честице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ru-RU" smtClean="0">
                <a:solidFill>
                  <a:schemeClr val="tx1"/>
                </a:solidFill>
              </a:rPr>
              <a:t>Зауставља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их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слој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тканине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или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танка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Ал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фолија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или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мање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од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једног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инча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неке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супстанце</a:t>
            </a:r>
            <a:r>
              <a:rPr lang="en-US" smtClean="0">
                <a:solidFill>
                  <a:schemeClr val="tx1"/>
                </a:solidFill>
              </a:rPr>
              <a:t> (</a:t>
            </a:r>
            <a:r>
              <a:rPr lang="ru-RU" smtClean="0">
                <a:solidFill>
                  <a:schemeClr val="tx1"/>
                </a:solidFill>
              </a:rPr>
              <a:t>на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пример</a:t>
            </a:r>
            <a:r>
              <a:rPr lang="en-US" smtClean="0">
                <a:solidFill>
                  <a:schemeClr val="tx1"/>
                </a:solidFill>
              </a:rPr>
              <a:t> </a:t>
            </a:r>
            <a:r>
              <a:rPr lang="ru-RU" smtClean="0">
                <a:solidFill>
                  <a:schemeClr val="tx1"/>
                </a:solidFill>
              </a:rPr>
              <a:t>пластике</a:t>
            </a:r>
            <a:r>
              <a:rPr lang="en-US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6672064" y="4725144"/>
            <a:ext cx="532859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Гама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и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sr-Latn-RS" b="1" dirty="0" smtClean="0">
                <a:solidFill>
                  <a:schemeClr val="tx1"/>
                </a:solidFill>
              </a:rPr>
              <a:t>X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зраци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Зауставља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их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бетон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дебљине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неколико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до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неколико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десетина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центиметара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неколико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цм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олова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5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>
          <a:xfrm>
            <a:off x="420267" y="1118917"/>
            <a:ext cx="11233248" cy="4973637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Пролазећи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кроз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препреке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интеракцији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зрачење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губи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енергију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Олово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је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најчешће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коришћен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материјал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јер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је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најјефтиније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marL="0" indent="0" eaLnBrk="1" hangingPunct="1">
              <a:buNone/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Користи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различитим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облицима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Цигле</a:t>
            </a:r>
            <a:endParaRPr lang="sr-Latn-C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Паравани</a:t>
            </a:r>
            <a:endParaRPr lang="sr-Latn-C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Контејнери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блокови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 eaLnBrk="1" hangingPunct="1">
              <a:defRPr/>
            </a:pP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Штитници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lang="sr-Latn-C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шприцеве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 descr="http://images.google.com/url?q=http://www.atnuke.com/images/l/DS-307.jpg&amp;usg=AFQjCNEGpz1FLKdXUGH41ENN21bNa1kv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838" y="5063355"/>
            <a:ext cx="1967735" cy="138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tbn0.google.com/images?q=tbn:PYXzuFIlt1cqTM:http://tech.snmjournals.org/content/vol35/issue3/images/small/159fig3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7444" y="5092475"/>
            <a:ext cx="1393973" cy="138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4" descr="MVC-578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88288" y="4203177"/>
            <a:ext cx="3456833" cy="25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143672" y="188640"/>
            <a:ext cx="5786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  <a:cs typeface="Tahoma" pitchFamily="34" charset="0"/>
              </a:rPr>
              <a:t>Заштитне</a:t>
            </a:r>
            <a:r>
              <a:rPr lang="sr-Latn-CS" sz="4800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sz="4800" dirty="0" smtClean="0">
                <a:solidFill>
                  <a:schemeClr val="tx1"/>
                </a:solidFill>
                <a:cs typeface="Tahoma" pitchFamily="34" charset="0"/>
              </a:rPr>
              <a:t>баријере</a:t>
            </a:r>
            <a:endParaRPr lang="sr-Latn-CS" sz="4800" dirty="0">
              <a:solidFill>
                <a:schemeClr val="tx1"/>
              </a:solidFill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940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9915" y="3473624"/>
            <a:ext cx="352208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itle 2"/>
          <p:cNvSpPr>
            <a:spLocks noGrp="1"/>
          </p:cNvSpPr>
          <p:nvPr>
            <p:ph type="title"/>
          </p:nvPr>
        </p:nvSpPr>
        <p:spPr>
          <a:xfrm>
            <a:off x="551384" y="0"/>
            <a:ext cx="11089232" cy="1000152"/>
          </a:xfrm>
        </p:spPr>
        <p:txBody>
          <a:bodyPr>
            <a:normAutofit/>
          </a:bodyPr>
          <a:lstStyle/>
          <a:p>
            <a:pPr algn="ctr"/>
            <a:r>
              <a:rPr lang="sr-Cyrl-CS" altLang="en-US" sz="36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Заштита од контаминације</a:t>
            </a:r>
            <a:endParaRPr lang="en-US" altLang="en-US" sz="3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408" y="1340768"/>
            <a:ext cx="1898476" cy="191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3140968"/>
            <a:ext cx="1804665" cy="144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4637311"/>
            <a:ext cx="1479534" cy="2220689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51384" y="1268760"/>
            <a:ext cx="5328592" cy="3549997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</a:pPr>
            <a:r>
              <a:rPr lang="sr-Cyrl-CS" altLang="en-US" sz="28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Одело и обућа, </a:t>
            </a:r>
            <a:endParaRPr lang="sr-Latn-RS" altLang="en-US" sz="2800" dirty="0" smtClean="0">
              <a:solidFill>
                <a:srgbClr val="000000"/>
              </a:solidFill>
              <a:ea typeface="Tahoma" pitchFamily="34" charset="0"/>
              <a:cs typeface="Tahoma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</a:pPr>
            <a:r>
              <a:rPr lang="sr-Cyrl-CS" altLang="en-US" sz="28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Дигестори, Рукавице, </a:t>
            </a:r>
            <a:endParaRPr lang="sr-Latn-RS" altLang="en-US" sz="2800" dirty="0" smtClean="0">
              <a:solidFill>
                <a:srgbClr val="000000"/>
              </a:solidFill>
              <a:ea typeface="Tahoma" pitchFamily="34" charset="0"/>
              <a:cs typeface="Tahoma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</a:pPr>
            <a:r>
              <a:rPr lang="sr-Cyrl-CS" altLang="en-US" sz="2800" dirty="0" smtClean="0">
                <a:solidFill>
                  <a:srgbClr val="000000"/>
                </a:solidFill>
                <a:ea typeface="Tahoma" pitchFamily="34" charset="0"/>
                <a:cs typeface="Tahoma" pitchFamily="34" charset="0"/>
              </a:rPr>
              <a:t>Пнеуматске пипете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Hvataljke, pincete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2DA2BF"/>
              </a:buClr>
              <a:buSzPct val="68000"/>
              <a:buFont typeface="Wingdings" pitchFamily="2" charset="2"/>
              <a:buChar char="Ø"/>
              <a:tabLst>
                <a:tab pos="547688" algn="l"/>
                <a:tab pos="1462088" algn="l"/>
                <a:tab pos="2376488" algn="l"/>
                <a:tab pos="3290888" algn="l"/>
                <a:tab pos="4205288" algn="l"/>
                <a:tab pos="5119688" algn="l"/>
                <a:tab pos="6034088" algn="l"/>
                <a:tab pos="6948488" algn="l"/>
                <a:tab pos="7862888" algn="l"/>
                <a:tab pos="8777288" algn="l"/>
                <a:tab pos="9691688" algn="l"/>
              </a:tabLst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шприцеве</a:t>
            </a:r>
            <a:endParaRPr kumimoji="0" lang="sl-SI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5760" marR="0" lvl="0" indent="-256032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гама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емитере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W,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Pb</a:t>
            </a:r>
            <a:endParaRPr kumimoji="0" lang="sl-SI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5760" marR="0" lvl="0" indent="-256032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ü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бета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емитере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плексиглас</a:t>
            </a:r>
            <a:endParaRPr kumimoji="0" lang="sl-SI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5760" marR="0" lvl="0" indent="-256032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Апликација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помоћу</a:t>
            </a:r>
            <a:r>
              <a:rPr kumimoji="0" lang="sl-SI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каниле</a:t>
            </a:r>
            <a:endParaRPr kumimoji="0" lang="sl-SI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5760" marR="0" lvl="0" indent="-256032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 3"/>
              <a:buChar char="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08720"/>
            <a:ext cx="2892634" cy="21694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1"/>
          <p:cNvSpPr txBox="1">
            <a:spLocks noChangeArrowheads="1"/>
          </p:cNvSpPr>
          <p:nvPr/>
        </p:nvSpPr>
        <p:spPr bwMode="auto">
          <a:xfrm>
            <a:off x="623392" y="1700808"/>
            <a:ext cx="10945216" cy="45259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65125" indent="-2540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SzPct val="68000"/>
              <a:defRPr/>
            </a:pPr>
            <a:endParaRPr lang="sr-Cyrl-CS" altLang="sr-Latn-RS" sz="3600" dirty="0" smtClean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68325" lvl="0" indent="-457200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sr-Cyrl-CS" sz="3600" smtClean="0"/>
              <a:t>Избор индикација</a:t>
            </a:r>
            <a:endParaRPr lang="en-US" sz="3600" dirty="0"/>
          </a:p>
          <a:p>
            <a:pPr marL="568325" lvl="0" indent="-457200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sr-Cyrl-CS" sz="3600" smtClean="0"/>
              <a:t>Избор радионуклида и радиофармацеутика</a:t>
            </a:r>
            <a:endParaRPr lang="en-US" sz="3600" dirty="0"/>
          </a:p>
          <a:p>
            <a:pPr marL="568325" lvl="0" indent="-457200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sr-Cyrl-CS" sz="3600" smtClean="0"/>
              <a:t>Заштита од </a:t>
            </a:r>
            <a:r>
              <a:rPr lang="ru-RU" sz="3600" smtClean="0"/>
              <a:t>додатног</a:t>
            </a:r>
            <a:r>
              <a:rPr lang="sr-Latn-RS" sz="3600" smtClean="0"/>
              <a:t> </a:t>
            </a:r>
            <a:r>
              <a:rPr lang="sr-Cyrl-CS" sz="3600" smtClean="0"/>
              <a:t>зрачења</a:t>
            </a:r>
            <a:endParaRPr lang="en-US" sz="3600" dirty="0"/>
          </a:p>
          <a:p>
            <a:pPr marL="568325" lvl="0" indent="-457200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sr-Cyrl-CS" sz="3600" smtClean="0"/>
              <a:t>Стална и ригорозна евиденција испитивања</a:t>
            </a:r>
            <a:endParaRPr lang="en-US" sz="3600" dirty="0"/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>
          <a:xfrm>
            <a:off x="543398" y="304991"/>
            <a:ext cx="11105204" cy="715518"/>
          </a:xfrm>
        </p:spPr>
        <p:txBody>
          <a:bodyPr>
            <a:noAutofit/>
          </a:bodyPr>
          <a:lstStyle/>
          <a:p>
            <a:pPr algn="ctr"/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зрачења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пацијената</a:t>
            </a:r>
            <a:endParaRPr lang="en-US" altLang="en-US" sz="44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6176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1"/>
          <p:cNvSpPr txBox="1">
            <a:spLocks noChangeArrowheads="1"/>
          </p:cNvSpPr>
          <p:nvPr/>
        </p:nvSpPr>
        <p:spPr bwMode="auto">
          <a:xfrm>
            <a:off x="407368" y="1412776"/>
            <a:ext cx="11161240" cy="45259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65125" indent="-2540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568325" lvl="0" indent="-457200">
              <a:lnSpc>
                <a:spcPct val="130000"/>
              </a:lnSpc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smtClean="0"/>
              <a:t>Унапред</a:t>
            </a:r>
            <a:r>
              <a:rPr lang="en-US" sz="2800" smtClean="0"/>
              <a:t> </a:t>
            </a:r>
            <a:r>
              <a:rPr lang="ru-RU" sz="2800" smtClean="0"/>
              <a:t>планирати</a:t>
            </a:r>
            <a:r>
              <a:rPr lang="en-US" sz="2800" smtClean="0"/>
              <a:t> </a:t>
            </a:r>
            <a:r>
              <a:rPr lang="ru-RU" sz="2800" smtClean="0"/>
              <a:t>процедуре</a:t>
            </a:r>
            <a:r>
              <a:rPr lang="en-US" sz="2800" smtClean="0"/>
              <a:t> </a:t>
            </a:r>
            <a:r>
              <a:rPr lang="ru-RU" sz="2800" smtClean="0"/>
              <a:t>како</a:t>
            </a:r>
            <a:r>
              <a:rPr lang="en-US" sz="2800" smtClean="0"/>
              <a:t> </a:t>
            </a:r>
            <a:r>
              <a:rPr lang="ru-RU" sz="2800" smtClean="0"/>
              <a:t>би</a:t>
            </a:r>
            <a:r>
              <a:rPr lang="sr-Latn-RS" sz="2800" smtClean="0"/>
              <a:t> </a:t>
            </a:r>
            <a:r>
              <a:rPr lang="ru-RU" sz="2800" smtClean="0"/>
              <a:t>се</a:t>
            </a:r>
            <a:r>
              <a:rPr lang="en-US" sz="2800" smtClean="0"/>
              <a:t> </a:t>
            </a:r>
            <a:r>
              <a:rPr lang="ru-RU" sz="2800" smtClean="0"/>
              <a:t>избегли</a:t>
            </a:r>
            <a:r>
              <a:rPr lang="en-US" sz="2800" smtClean="0"/>
              <a:t> </a:t>
            </a:r>
            <a:r>
              <a:rPr lang="ru-RU" sz="2800" smtClean="0"/>
              <a:t>непримерене</a:t>
            </a:r>
            <a:r>
              <a:rPr lang="en-US" sz="2800" smtClean="0"/>
              <a:t> </a:t>
            </a:r>
            <a:r>
              <a:rPr lang="ru-RU" sz="2800" smtClean="0"/>
              <a:t>или</a:t>
            </a:r>
            <a:r>
              <a:rPr lang="en-US" sz="2800" smtClean="0"/>
              <a:t> </a:t>
            </a:r>
            <a:r>
              <a:rPr lang="ru-RU" sz="2800" smtClean="0"/>
              <a:t>непотребне</a:t>
            </a:r>
            <a:r>
              <a:rPr lang="en-US" sz="2800" smtClean="0"/>
              <a:t> </a:t>
            </a:r>
            <a:r>
              <a:rPr lang="ru-RU" sz="2800" smtClean="0"/>
              <a:t>аквизиционе</a:t>
            </a:r>
            <a:r>
              <a:rPr lang="en-US" sz="2800" smtClean="0"/>
              <a:t> </a:t>
            </a:r>
            <a:r>
              <a:rPr lang="ru-RU" sz="2800" smtClean="0"/>
              <a:t>серије</a:t>
            </a:r>
            <a:r>
              <a:rPr lang="en-US" sz="2800" smtClean="0"/>
              <a:t> </a:t>
            </a:r>
            <a:r>
              <a:rPr lang="ru-RU" sz="2800" smtClean="0"/>
              <a:t>и</a:t>
            </a:r>
            <a:r>
              <a:rPr lang="en-US" sz="2800" smtClean="0"/>
              <a:t> </a:t>
            </a:r>
            <a:r>
              <a:rPr lang="ru-RU" sz="2800" smtClean="0"/>
              <a:t>поновљене</a:t>
            </a:r>
            <a:r>
              <a:rPr lang="en-US" sz="2800" smtClean="0"/>
              <a:t> </a:t>
            </a:r>
            <a:r>
              <a:rPr lang="ru-RU" sz="2800" smtClean="0"/>
              <a:t>експозиције</a:t>
            </a:r>
            <a:r>
              <a:rPr lang="en-US" sz="2800" smtClean="0"/>
              <a:t>.</a:t>
            </a:r>
            <a:endParaRPr lang="sr-Latn-RS" sz="2800" dirty="0" smtClean="0"/>
          </a:p>
          <a:p>
            <a:pPr marL="568325" lvl="0" indent="-457200">
              <a:lnSpc>
                <a:spcPct val="130000"/>
              </a:lnSpc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smtClean="0"/>
              <a:t>Користите</a:t>
            </a:r>
            <a:r>
              <a:rPr lang="en-US" sz="2800" smtClean="0"/>
              <a:t> </a:t>
            </a:r>
            <a:r>
              <a:rPr lang="ru-RU" sz="2800" smtClean="0"/>
              <a:t>заштитне</a:t>
            </a:r>
            <a:r>
              <a:rPr lang="en-US" sz="2800" smtClean="0"/>
              <a:t> </a:t>
            </a:r>
            <a:r>
              <a:rPr lang="ru-RU" sz="2800" smtClean="0"/>
              <a:t>средства</a:t>
            </a:r>
            <a:r>
              <a:rPr lang="en-US" sz="2800" smtClean="0"/>
              <a:t> </a:t>
            </a:r>
            <a:r>
              <a:rPr lang="ru-RU" sz="2800" smtClean="0"/>
              <a:t>за</a:t>
            </a:r>
            <a:r>
              <a:rPr lang="en-US" sz="2800" smtClean="0"/>
              <a:t> </a:t>
            </a:r>
            <a:r>
              <a:rPr lang="ru-RU" sz="2800" smtClean="0"/>
              <a:t>штитасту</a:t>
            </a:r>
            <a:r>
              <a:rPr lang="en-US" sz="2800" smtClean="0"/>
              <a:t> </a:t>
            </a:r>
            <a:r>
              <a:rPr lang="ru-RU" sz="2800" smtClean="0"/>
              <a:t>жлезду</a:t>
            </a:r>
            <a:r>
              <a:rPr lang="en-US" sz="2800" smtClean="0"/>
              <a:t>, </a:t>
            </a:r>
            <a:r>
              <a:rPr lang="ru-RU" sz="2800" smtClean="0"/>
              <a:t>дојке</a:t>
            </a:r>
            <a:r>
              <a:rPr lang="en-US" sz="2800" smtClean="0"/>
              <a:t>, </a:t>
            </a:r>
            <a:r>
              <a:rPr lang="ru-RU" sz="2800" smtClean="0"/>
              <a:t>очи</a:t>
            </a:r>
            <a:r>
              <a:rPr lang="en-US" sz="2800" smtClean="0"/>
              <a:t> </a:t>
            </a:r>
            <a:r>
              <a:rPr lang="ru-RU" sz="2800" smtClean="0"/>
              <a:t>и</a:t>
            </a:r>
            <a:r>
              <a:rPr lang="en-US" sz="2800" smtClean="0"/>
              <a:t> </a:t>
            </a:r>
            <a:r>
              <a:rPr lang="ru-RU" sz="2800" smtClean="0"/>
              <a:t>гонаде</a:t>
            </a:r>
            <a:r>
              <a:rPr lang="en-US" sz="2800" smtClean="0"/>
              <a:t> </a:t>
            </a:r>
            <a:r>
              <a:rPr lang="ru-RU" sz="2800" smtClean="0"/>
              <a:t>увек</a:t>
            </a:r>
            <a:r>
              <a:rPr lang="en-US" sz="2800" smtClean="0"/>
              <a:t> </a:t>
            </a:r>
            <a:r>
              <a:rPr lang="ru-RU" sz="2800" smtClean="0"/>
              <a:t>када</a:t>
            </a:r>
            <a:r>
              <a:rPr lang="en-US" sz="2800" smtClean="0"/>
              <a:t> </a:t>
            </a:r>
            <a:r>
              <a:rPr lang="ru-RU" sz="2800" smtClean="0"/>
              <a:t>је</a:t>
            </a:r>
            <a:r>
              <a:rPr lang="en-US" sz="2800" smtClean="0"/>
              <a:t> </a:t>
            </a:r>
            <a:r>
              <a:rPr lang="ru-RU" sz="2800" smtClean="0"/>
              <a:t>то</a:t>
            </a:r>
            <a:r>
              <a:rPr lang="en-US" sz="2800" smtClean="0"/>
              <a:t> </a:t>
            </a:r>
            <a:r>
              <a:rPr lang="ru-RU" sz="2800" smtClean="0"/>
              <a:t>могуће</a:t>
            </a:r>
            <a:r>
              <a:rPr lang="en-US" sz="2800" smtClean="0"/>
              <a:t>.</a:t>
            </a:r>
            <a:endParaRPr lang="sr-Latn-RS" sz="2800" dirty="0" smtClean="0"/>
          </a:p>
          <a:p>
            <a:pPr marL="568325" lvl="0" indent="-457200">
              <a:lnSpc>
                <a:spcPct val="130000"/>
              </a:lnSpc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smtClean="0"/>
              <a:t>Користити</a:t>
            </a:r>
            <a:r>
              <a:rPr lang="en-US" sz="2800" smtClean="0"/>
              <a:t> </a:t>
            </a:r>
            <a:r>
              <a:rPr lang="ru-RU" sz="2800" smtClean="0"/>
              <a:t>оптималну</a:t>
            </a:r>
            <a:r>
              <a:rPr lang="en-US" sz="2800" smtClean="0"/>
              <a:t> </a:t>
            </a:r>
            <a:r>
              <a:rPr lang="ru-RU" sz="2800" smtClean="0"/>
              <a:t>технику</a:t>
            </a:r>
            <a:r>
              <a:rPr lang="en-US" sz="2800" smtClean="0"/>
              <a:t>:</a:t>
            </a:r>
            <a:r>
              <a:rPr lang="sr-Latn-RS" sz="2800" smtClean="0"/>
              <a:t> </a:t>
            </a:r>
            <a:r>
              <a:rPr lang="ru-RU" sz="2800" smtClean="0"/>
              <a:t>скратити</a:t>
            </a:r>
            <a:r>
              <a:rPr lang="en-US" sz="2800" smtClean="0"/>
              <a:t> </a:t>
            </a:r>
            <a:r>
              <a:rPr lang="ru-RU" sz="2800" smtClean="0"/>
              <a:t>време</a:t>
            </a:r>
            <a:r>
              <a:rPr lang="en-US" sz="2800" smtClean="0"/>
              <a:t> </a:t>
            </a:r>
            <a:r>
              <a:rPr lang="ru-RU" sz="2800" smtClean="0"/>
              <a:t>прегледа</a:t>
            </a:r>
            <a:r>
              <a:rPr lang="sr-Latn-RS" sz="2800" smtClean="0"/>
              <a:t> </a:t>
            </a:r>
            <a:r>
              <a:rPr lang="ru-RU" sz="2800" smtClean="0"/>
              <a:t>избегавати</a:t>
            </a:r>
            <a:r>
              <a:rPr lang="en-US" sz="2800" smtClean="0"/>
              <a:t> </a:t>
            </a:r>
            <a:r>
              <a:rPr lang="ru-RU" sz="2800" smtClean="0"/>
              <a:t>поновљених</a:t>
            </a:r>
            <a:r>
              <a:rPr lang="en-US" sz="2800" smtClean="0"/>
              <a:t> </a:t>
            </a:r>
            <a:r>
              <a:rPr lang="ru-RU" sz="2800" smtClean="0"/>
              <a:t>аквизиција</a:t>
            </a:r>
            <a:endParaRPr lang="sr-Latn-RS" sz="2800" dirty="0" smtClean="0"/>
          </a:p>
          <a:p>
            <a:pPr marL="568325" lvl="0" indent="-457200">
              <a:lnSpc>
                <a:spcPct val="130000"/>
              </a:lnSpc>
              <a:spcAft>
                <a:spcPts val="1200"/>
              </a:spcAft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smtClean="0"/>
              <a:t>Анализирати</a:t>
            </a:r>
            <a:r>
              <a:rPr lang="it-IT" sz="2800" smtClean="0"/>
              <a:t> </a:t>
            </a:r>
            <a:r>
              <a:rPr lang="ru-RU" sz="2800" smtClean="0"/>
              <a:t>и</a:t>
            </a:r>
            <a:r>
              <a:rPr lang="it-IT" sz="2800" smtClean="0"/>
              <a:t> </a:t>
            </a:r>
            <a:r>
              <a:rPr lang="ru-RU" sz="2800" smtClean="0"/>
              <a:t>евидентирати</a:t>
            </a:r>
            <a:r>
              <a:rPr lang="it-IT" sz="2800" smtClean="0"/>
              <a:t> </a:t>
            </a:r>
            <a:r>
              <a:rPr lang="ru-RU" sz="2800" smtClean="0"/>
              <a:t>дозу</a:t>
            </a:r>
            <a:r>
              <a:rPr lang="it-IT" sz="2800" smtClean="0"/>
              <a:t> </a:t>
            </a:r>
            <a:r>
              <a:rPr lang="ru-RU" sz="2800" smtClean="0"/>
              <a:t>након</a:t>
            </a:r>
            <a:r>
              <a:rPr lang="it-IT" sz="2800" smtClean="0"/>
              <a:t> </a:t>
            </a:r>
            <a:r>
              <a:rPr lang="ru-RU" sz="2800" smtClean="0"/>
              <a:t>процедуре</a:t>
            </a:r>
            <a:endParaRPr lang="en-US" sz="2800" dirty="0"/>
          </a:p>
        </p:txBody>
      </p:sp>
      <p:sp>
        <p:nvSpPr>
          <p:cNvPr id="89091" name="Title 1"/>
          <p:cNvSpPr>
            <a:spLocks noGrp="1"/>
          </p:cNvSpPr>
          <p:nvPr>
            <p:ph type="title"/>
          </p:nvPr>
        </p:nvSpPr>
        <p:spPr>
          <a:xfrm>
            <a:off x="543398" y="304991"/>
            <a:ext cx="11105204" cy="715518"/>
          </a:xfrm>
        </p:spPr>
        <p:txBody>
          <a:bodyPr>
            <a:noAutofit/>
          </a:bodyPr>
          <a:lstStyle/>
          <a:p>
            <a:pPr algn="ctr"/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Заштита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зрачења</a:t>
            </a:r>
            <a:r>
              <a:rPr lang="en-US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en-US" sz="440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пацијената</a:t>
            </a:r>
            <a:endParaRPr lang="en-US" altLang="en-US" sz="44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10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748" y="-15652"/>
            <a:ext cx="9339772" cy="68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290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" y="-52586"/>
            <a:ext cx="12192001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2540" y="3404989"/>
            <a:ext cx="5671495" cy="7920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4800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HVALA NA PAŽNJI</a:t>
            </a:r>
            <a:endParaRPr lang="en-US" sz="48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488330" y="1108200"/>
            <a:ext cx="10585176" cy="3048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65125" indent="-2540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rgbClr val="000000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SzPct val="68000"/>
              <a:defRPr/>
            </a:pPr>
            <a:endParaRPr lang="sr-Latn-CS" altLang="sr-Latn-RS" sz="2800" dirty="0">
              <a:latin typeface="Lucida Sans Unicode" panose="020B0602030504020204" pitchFamily="34" charset="0"/>
            </a:endParaRPr>
          </a:p>
          <a:p>
            <a:pPr marL="363538" indent="-255588"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  <a:defRPr/>
            </a:pPr>
            <a:r>
              <a:rPr lang="en-US" altLang="sr-Latn-RS" sz="2800" dirty="0">
                <a:latin typeface="Lucida Sans Unicode" panose="020B0602030504020204" pitchFamily="34" charset="0"/>
              </a:rPr>
              <a:t>У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десетобилионитом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делу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секунде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електрон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се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одваја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од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атома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и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настају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слободни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електрон</a:t>
            </a:r>
            <a:r>
              <a:rPr lang="en-US" altLang="sr-Latn-RS" sz="2800" dirty="0">
                <a:latin typeface="Lucida Sans Unicode" panose="020B0602030504020204" pitchFamily="34" charset="0"/>
              </a:rPr>
              <a:t>,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који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ако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има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довољну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енергију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може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даље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да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јонизује</a:t>
            </a:r>
            <a:r>
              <a:rPr lang="en-US" altLang="sr-Latn-RS" sz="2800" dirty="0">
                <a:latin typeface="Lucida Sans Unicode" panose="020B0602030504020204" pitchFamily="34" charset="0"/>
              </a:rPr>
              <a:t>, и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позитивни</a:t>
            </a:r>
            <a:r>
              <a:rPr lang="en-US" altLang="sr-Latn-RS" sz="2800" dirty="0">
                <a:latin typeface="Lucida Sans Unicode" panose="020B0602030504020204" pitchFamily="34" charset="0"/>
              </a:rPr>
              <a:t> </a:t>
            </a:r>
            <a:r>
              <a:rPr lang="en-US" altLang="sr-Latn-RS" sz="2800" dirty="0" err="1">
                <a:latin typeface="Lucida Sans Unicode" panose="020B0602030504020204" pitchFamily="34" charset="0"/>
              </a:rPr>
              <a:t>јон</a:t>
            </a:r>
            <a:endParaRPr lang="en-US" altLang="sr-Latn-RS" sz="2800" dirty="0"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SzPct val="68000"/>
              <a:defRPr/>
            </a:pPr>
            <a:endParaRPr lang="en-US" altLang="sr-Latn-RS" sz="2800" dirty="0">
              <a:latin typeface="Lucida Sans Unicode" panose="020B0602030504020204" pitchFamily="34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759" y="136525"/>
            <a:ext cx="84740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568" y="3861048"/>
            <a:ext cx="3944938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0759" y="3772147"/>
            <a:ext cx="30797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6"/>
          <p:cNvSpPr>
            <a:spLocks noChangeArrowheads="1"/>
          </p:cNvSpPr>
          <p:nvPr/>
        </p:nvSpPr>
        <p:spPr bwMode="auto">
          <a:xfrm>
            <a:off x="2697484" y="3370510"/>
            <a:ext cx="1887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en-US" sz="2800" b="1" dirty="0" err="1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јонизација</a:t>
            </a:r>
            <a:endParaRPr lang="en-US" sz="28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63352" y="1331553"/>
            <a:ext cx="11305256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en-US" altLang="en-US" sz="2800" dirty="0" err="1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Електрон</a:t>
            </a:r>
            <a:r>
              <a:rPr lang="en-U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и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јон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су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врло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нестабилни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у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десетомилијардитом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делу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секунде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интерреагују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настају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нови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молекули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,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укључујући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и </a:t>
            </a:r>
            <a:r>
              <a:rPr lang="en-U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слободне</a:t>
            </a:r>
            <a:r>
              <a:rPr lang="en-U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радикале</a:t>
            </a:r>
            <a:endParaRPr lang="sr-Latn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Latn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Индиректно </a:t>
            </a:r>
            <a:r>
              <a:rPr lang="sr-Cyrl-RS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дејство</a:t>
            </a: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, </a:t>
            </a:r>
            <a:r>
              <a:rPr lang="ru-RU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радиолизом воде која доводи до стварања изузетно реактивних </a:t>
            </a: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једињења</a:t>
            </a:r>
            <a:endParaRPr lang="ru-RU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Latn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Latn-R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тј</a:t>
            </a:r>
            <a:r>
              <a:rPr lang="ru-RU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. СЛОБОДНИХ РАДИКАЛА </a:t>
            </a:r>
            <a:endParaRPr lang="sr-Latn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од </a:t>
            </a:r>
            <a:r>
              <a:rPr lang="ru-RU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којих је хидроксилни радикал </a:t>
            </a:r>
            <a:endParaRPr lang="sr-Latn-RS" altLang="en-US" sz="2800" dirty="0" smtClean="0">
              <a:solidFill>
                <a:srgbClr val="000000"/>
              </a:solidFill>
              <a:latin typeface="Lucida Sans Unicode" panose="020B0602030504020204" pitchFamily="34" charset="0"/>
            </a:endParaRPr>
          </a:p>
          <a:p>
            <a:pPr marL="107950" indent="0"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ru-RU" altLang="en-US" sz="28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снажни </a:t>
            </a:r>
            <a:r>
              <a:rPr lang="ru-RU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оксиданс, а атом Н снажни редуктанс.</a:t>
            </a: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endParaRPr lang="en-U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78" y="47224"/>
            <a:ext cx="84740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460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" t="26060" r="39606" b="19760"/>
          <a:stretch>
            <a:fillRect/>
          </a:stretch>
        </p:blipFill>
        <p:spPr bwMode="auto">
          <a:xfrm>
            <a:off x="8760014" y="4525523"/>
            <a:ext cx="3427744" cy="234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86989" y="2852936"/>
            <a:ext cx="11546251" cy="3831717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endParaRPr lang="en-US" dirty="0">
              <a:latin typeface="Lucida Sans" panose="020B0602030504020204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" y="4149724"/>
            <a:ext cx="3067805" cy="64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4149724"/>
            <a:ext cx="4643542" cy="64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43672" y="332656"/>
            <a:ext cx="60404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40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ИНДИРЕКТНО </a:t>
            </a:r>
            <a:r>
              <a:rPr lang="sr-Cyrl-RS" altLang="en-US" sz="4000" dirty="0" smtClean="0">
                <a:solidFill>
                  <a:srgbClr val="000000"/>
                </a:solidFill>
                <a:latin typeface="Lucida Sans Unicode" panose="020B0602030504020204" pitchFamily="34" charset="0"/>
              </a:rPr>
              <a:t>ДЕЈСТВО</a:t>
            </a:r>
            <a:endParaRPr lang="en-GB" sz="4000" dirty="0">
              <a:latin typeface="Rockwell" panose="020606030202050204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1268760"/>
            <a:ext cx="9361040" cy="526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0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191344" y="1481138"/>
            <a:ext cx="1159328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63538" indent="-255588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ahoma" panose="020B060403050404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  <a:buFont typeface="Wingdings 3" panose="05040102010807070707" pitchFamily="18" charset="2"/>
              <a:buChar char=""/>
            </a:pP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Директно, дејством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јонизујућег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зрачења на виталне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макромолекуле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ћелија (протеине, липиде и </a:t>
            </a:r>
            <a:r>
              <a:rPr lang="sr-Cyrl-CS" altLang="en-US" sz="2800" dirty="0" err="1">
                <a:solidFill>
                  <a:srgbClr val="000000"/>
                </a:solidFill>
                <a:latin typeface="Lucida Sans Unicode" panose="020B0602030504020204" pitchFamily="34" charset="0"/>
              </a:rPr>
              <a:t>нуклеинске</a:t>
            </a:r>
            <a:r>
              <a:rPr lang="sr-Cyrl-CS" altLang="en-US" sz="2800" dirty="0">
                <a:solidFill>
                  <a:srgbClr val="000000"/>
                </a:solidFill>
                <a:latin typeface="Lucida Sans Unicode" panose="020B0602030504020204" pitchFamily="34" charset="0"/>
              </a:rPr>
              <a:t> киселине). </a:t>
            </a:r>
          </a:p>
          <a:p>
            <a:pPr eaLnBrk="1" hangingPunct="1">
              <a:spcBef>
                <a:spcPts val="400"/>
              </a:spcBef>
              <a:buClr>
                <a:srgbClr val="2DA2BF"/>
              </a:buClr>
              <a:buSzPct val="68000"/>
            </a:pPr>
            <a:endParaRPr lang="sr-Cyrl-CS" altLang="en-US" sz="2800" dirty="0">
              <a:solidFill>
                <a:srgbClr val="000000"/>
              </a:solidFill>
              <a:latin typeface="Lucida Sans Unicode" panose="020B0602030504020204" pitchFamily="34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16632"/>
            <a:ext cx="84740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19" y="3374727"/>
            <a:ext cx="4567238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7" descr="E:\CME\d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21476" y="3374727"/>
            <a:ext cx="34956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56810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4000" dirty="0" smtClean="0">
                <a:solidFill>
                  <a:schemeClr val="tx1"/>
                </a:solidFill>
              </a:rPr>
              <a:t>Четврта фаза-биолошки ефекти</a:t>
            </a:r>
            <a:endParaRPr lang="sr-Latn-RS" sz="4000" dirty="0" smtClean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400" y="1416051"/>
            <a:ext cx="10873207" cy="51085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800" dirty="0"/>
              <a:t>Настали јони и слободни радикали реагују међусобно,са оближњим атомима и молекулима, долази до хемијских промена.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800" dirty="0"/>
              <a:t>Након хемијских следе биолошке промене.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2800" dirty="0"/>
              <a:t>Биолошке промене настају после неколико секунди или више деценија. Могу одмах уништити или изменити ћелију на добар, лош или неутралан начин</a:t>
            </a:r>
          </a:p>
          <a:p>
            <a:pPr>
              <a:lnSpc>
                <a:spcPct val="150000"/>
              </a:lnSpc>
              <a:buFont typeface="Times New Roman" panose="02020603050405020304" pitchFamily="18" charset="0"/>
              <a:buNone/>
              <a:defRPr/>
            </a:pPr>
            <a:endParaRPr lang="ru-RU" sz="2800" dirty="0" smtClean="0"/>
          </a:p>
          <a:p>
            <a:pPr>
              <a:lnSpc>
                <a:spcPct val="150000"/>
              </a:lnSpc>
              <a:buFont typeface="Times New Roman" panose="02020603050405020304" pitchFamily="18" charset="0"/>
              <a:buNone/>
              <a:defRPr/>
            </a:pPr>
            <a:endParaRPr lang="sr-Latn-RS" sz="2800" dirty="0" smtClean="0">
              <a:latin typeface="Lucida Sans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3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</TotalTime>
  <Words>1554</Words>
  <Application>Microsoft Office PowerPoint</Application>
  <PresentationFormat>Widescreen</PresentationFormat>
  <Paragraphs>305</Paragraphs>
  <Slides>49</Slides>
  <Notes>39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70" baseType="lpstr">
      <vt:lpstr>Microsoft YaHei</vt:lpstr>
      <vt:lpstr>Arial</vt:lpstr>
      <vt:lpstr>Calibri</vt:lpstr>
      <vt:lpstr>Calibri Light</vt:lpstr>
      <vt:lpstr>Cambria</vt:lpstr>
      <vt:lpstr>Lucida Sans</vt:lpstr>
      <vt:lpstr>Lucida Sans Unicode</vt:lpstr>
      <vt:lpstr>Rockwell</vt:lpstr>
      <vt:lpstr>Rockwell Condensed</vt:lpstr>
      <vt:lpstr>Segoe UI</vt:lpstr>
      <vt:lpstr>Tahoma</vt:lpstr>
      <vt:lpstr>Times New Roman</vt:lpstr>
      <vt:lpstr>Wingdings</vt:lpstr>
      <vt:lpstr>Wingdings 2</vt:lpstr>
      <vt:lpstr>Wingdings 3</vt:lpstr>
      <vt:lpstr>WP MathA</vt:lpstr>
      <vt:lpstr>1_Wood Type</vt:lpstr>
      <vt:lpstr>Wood Type</vt:lpstr>
      <vt:lpstr>5_Office Theme</vt:lpstr>
      <vt:lpstr>Equation</vt:lpstr>
      <vt:lpstr>Document</vt:lpstr>
      <vt:lpstr> нуклеарна медицина  НАСТАВНА ЈЕДИНИЦА 4  ОСНОВНИ ПОСТУЛАТИ РАДИОБИОЛОГИЈЕ И ЗАШТИТЕ ОД ЗРАЧЕЊА   </vt:lpstr>
      <vt:lpstr>Шта је јонизујуће зрачење?</vt:lpstr>
      <vt:lpstr>PowerPoint Presentation</vt:lpstr>
      <vt:lpstr>Радијационо оштећење ћелије</vt:lpstr>
      <vt:lpstr>PowerPoint Presentation</vt:lpstr>
      <vt:lpstr>PowerPoint Presentation</vt:lpstr>
      <vt:lpstr>PowerPoint Presentation</vt:lpstr>
      <vt:lpstr>PowerPoint Presentation</vt:lpstr>
      <vt:lpstr>Четврта фаза-биолошки ефекти</vt:lpstr>
      <vt:lpstr>Радијационо оштећење ћелије</vt:lpstr>
      <vt:lpstr>Фактори који детермИнишу биолошке ефекте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Ефекти јонизујућег зрачења</vt:lpstr>
      <vt:lpstr>Акутни радијациони синдром</vt:lpstr>
      <vt:lpstr>Хронични радијациони синдром</vt:lpstr>
      <vt:lpstr>Стохастички ефекти-онкогенеза</vt:lpstr>
      <vt:lpstr>Након интеракције са јонизујућим зрачењем ћелија може да: </vt:lpstr>
      <vt:lpstr>Трудноћа и излагање јонизујућем зрачењу</vt:lpstr>
      <vt:lpstr>Трудноћа и излагање јонизујућем зрачењу</vt:lpstr>
      <vt:lpstr>PowerPoint Presentation</vt:lpstr>
      <vt:lpstr>PowerPoint Presentation</vt:lpstr>
      <vt:lpstr>Експозициона доза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Мере заштите</vt:lpstr>
      <vt:lpstr>Мере заштите</vt:lpstr>
      <vt:lpstr>Заштита особља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Заштита од контаминације</vt:lpstr>
      <vt:lpstr>Заштита од зрачења пацијената</vt:lpstr>
      <vt:lpstr>Заштита од зрачења пацијената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БИОЛОШКИ ЕФЕКТИ ЗРАЧЕЊА</dc:title>
  <dc:creator>Info</dc:creator>
  <cp:lastModifiedBy>Vladimir Vukomanovic</cp:lastModifiedBy>
  <cp:revision>176</cp:revision>
  <cp:lastPrinted>2022-03-27T13:30:53Z</cp:lastPrinted>
  <dcterms:created xsi:type="dcterms:W3CDTF">2007-11-18T07:29:10Z</dcterms:created>
  <dcterms:modified xsi:type="dcterms:W3CDTF">2024-08-27T11:14:21Z</dcterms:modified>
</cp:coreProperties>
</file>